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2" r:id="rId3"/>
    <p:sldId id="265" r:id="rId5"/>
    <p:sldId id="257" r:id="rId6"/>
    <p:sldId id="274" r:id="rId7"/>
    <p:sldId id="266" r:id="rId8"/>
    <p:sldId id="290" r:id="rId9"/>
    <p:sldId id="273" r:id="rId10"/>
    <p:sldId id="278" r:id="rId11"/>
    <p:sldId id="289" r:id="rId12"/>
    <p:sldId id="281" r:id="rId13"/>
    <p:sldId id="294" r:id="rId14"/>
    <p:sldId id="267" r:id="rId15"/>
    <p:sldId id="292" r:id="rId16"/>
    <p:sldId id="296" r:id="rId17"/>
    <p:sldId id="270" r:id="rId18"/>
    <p:sldId id="297" r:id="rId19"/>
    <p:sldId id="271" r:id="rId20"/>
    <p:sldId id="272" r:id="rId21"/>
    <p:sldId id="269" r:id="rId22"/>
    <p:sldId id="295" r:id="rId23"/>
    <p:sldId id="298" r:id="rId24"/>
    <p:sldId id="258" r:id="rId25"/>
    <p:sldId id="279" r:id="rId26"/>
    <p:sldId id="299" r:id="rId27"/>
    <p:sldId id="300" r:id="rId28"/>
    <p:sldId id="277" r:id="rId29"/>
    <p:sldId id="285" r:id="rId30"/>
    <p:sldId id="260" r:id="rId31"/>
    <p:sldId id="259" r:id="rId32"/>
    <p:sldId id="291" r:id="rId33"/>
    <p:sldId id="315" r:id="rId3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BAA00"/>
    <a:srgbClr val="85CA3A"/>
    <a:srgbClr val="78B8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7" autoAdjust="0"/>
    <p:restoredTop sz="94660"/>
  </p:normalViewPr>
  <p:slideViewPr>
    <p:cSldViewPr snapToGrid="0">
      <p:cViewPr>
        <p:scale>
          <a:sx n="80" d="100"/>
          <a:sy n="80" d="100"/>
        </p:scale>
        <p:origin x="-1074" y="-7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更多模板请关注：https://haosc.taobao.com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更多模板请关注：https://haosc.taobao.com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86133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7.png"/><Relationship Id="rId7" Type="http://schemas.microsoft.com/office/2007/relationships/media" Target="../media/media1.mp3"/><Relationship Id="rId6" Type="http://schemas.openxmlformats.org/officeDocument/2006/relationships/audio" Target="../media/media1.mp3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0" Type="http://schemas.openxmlformats.org/officeDocument/2006/relationships/notesSlide" Target="../notesSlides/notesSlide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3.png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microsoft.com/office/2007/relationships/hdphoto" Target="../media/hdphoto1.wdp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9" Type="http://schemas.microsoft.com/office/2007/relationships/hdphoto" Target="../media/hdphoto2.wdp"/><Relationship Id="rId8" Type="http://schemas.openxmlformats.org/officeDocument/2006/relationships/image" Target="../media/image20.png"/><Relationship Id="rId7" Type="http://schemas.openxmlformats.org/officeDocument/2006/relationships/image" Target="../media/image19.png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4.jpeg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1.png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png"/><Relationship Id="rId1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0.jpeg"/><Relationship Id="rId8" Type="http://schemas.openxmlformats.org/officeDocument/2006/relationships/tags" Target="../tags/tag4.xml"/><Relationship Id="rId7" Type="http://schemas.openxmlformats.org/officeDocument/2006/relationships/image" Target="../media/image39.jpeg"/><Relationship Id="rId6" Type="http://schemas.openxmlformats.org/officeDocument/2006/relationships/tags" Target="../tags/tag3.xml"/><Relationship Id="rId5" Type="http://schemas.openxmlformats.org/officeDocument/2006/relationships/image" Target="../media/image38.jpeg"/><Relationship Id="rId4" Type="http://schemas.openxmlformats.org/officeDocument/2006/relationships/tags" Target="../tags/tag2.xml"/><Relationship Id="rId3" Type="http://schemas.openxmlformats.org/officeDocument/2006/relationships/image" Target="../media/image37.jpeg"/><Relationship Id="rId2" Type="http://schemas.openxmlformats.org/officeDocument/2006/relationships/tags" Target="../tags/tag1.xml"/><Relationship Id="rId18" Type="http://schemas.openxmlformats.org/officeDocument/2006/relationships/slideLayout" Target="../slideLayouts/slideLayout1.xml"/><Relationship Id="rId17" Type="http://schemas.openxmlformats.org/officeDocument/2006/relationships/tags" Target="../tags/tag12.xml"/><Relationship Id="rId16" Type="http://schemas.openxmlformats.org/officeDocument/2006/relationships/tags" Target="../tags/tag11.xml"/><Relationship Id="rId15" Type="http://schemas.openxmlformats.org/officeDocument/2006/relationships/tags" Target="../tags/tag10.xml"/><Relationship Id="rId14" Type="http://schemas.openxmlformats.org/officeDocument/2006/relationships/tags" Target="../tags/tag9.xml"/><Relationship Id="rId13" Type="http://schemas.openxmlformats.org/officeDocument/2006/relationships/tags" Target="../tags/tag8.xml"/><Relationship Id="rId12" Type="http://schemas.openxmlformats.org/officeDocument/2006/relationships/tags" Target="../tags/tag7.xml"/><Relationship Id="rId11" Type="http://schemas.openxmlformats.org/officeDocument/2006/relationships/tags" Target="../tags/tag6.xml"/><Relationship Id="rId10" Type="http://schemas.openxmlformats.org/officeDocument/2006/relationships/tags" Target="../tags/tag5.xml"/><Relationship Id="rId1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46.png"/><Relationship Id="rId6" Type="http://schemas.openxmlformats.org/officeDocument/2006/relationships/image" Target="../media/image45.jpeg"/><Relationship Id="rId5" Type="http://schemas.openxmlformats.org/officeDocument/2006/relationships/image" Target="../media/image44.png"/><Relationship Id="rId4" Type="http://schemas.openxmlformats.org/officeDocument/2006/relationships/image" Target="../media/image43.jpeg"/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Relationship Id="rId3" Type="http://schemas.openxmlformats.org/officeDocument/2006/relationships/image" Target="../media/image47.jpeg"/><Relationship Id="rId2" Type="http://schemas.openxmlformats.org/officeDocument/2006/relationships/hyperlink" Target="http://pigcatchang.tuchong.com/6397604/6869046/" TargetMode="External"/><Relationship Id="rId1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4769" y="0"/>
            <a:ext cx="10677231" cy="69055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4407066" y="-321328"/>
            <a:ext cx="2439935" cy="73990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0" y="-409068"/>
            <a:ext cx="6685806" cy="7267068"/>
          </a:xfrm>
          <a:prstGeom prst="rect">
            <a:avLst/>
          </a:prstGeom>
        </p:spPr>
      </p:pic>
      <p:sp>
        <p:nvSpPr>
          <p:cNvPr id="12" name="矩形 15"/>
          <p:cNvSpPr>
            <a:spLocks noChangeArrowheads="1"/>
          </p:cNvSpPr>
          <p:nvPr/>
        </p:nvSpPr>
        <p:spPr bwMode="auto">
          <a:xfrm>
            <a:off x="797440" y="4914002"/>
            <a:ext cx="923925" cy="465493"/>
          </a:xfrm>
          <a:prstGeom prst="rect">
            <a:avLst/>
          </a:prstGeom>
          <a:solidFill>
            <a:srgbClr val="C389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3" name="矩形 18"/>
          <p:cNvSpPr>
            <a:spLocks noChangeArrowheads="1"/>
          </p:cNvSpPr>
          <p:nvPr/>
        </p:nvSpPr>
        <p:spPr bwMode="auto">
          <a:xfrm>
            <a:off x="1817315" y="4912414"/>
            <a:ext cx="1223963" cy="45911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4" name="TextBox 19"/>
          <p:cNvSpPr txBox="1">
            <a:spLocks noChangeArrowheads="1"/>
          </p:cNvSpPr>
          <p:nvPr/>
        </p:nvSpPr>
        <p:spPr bwMode="auto">
          <a:xfrm>
            <a:off x="745812" y="4946693"/>
            <a:ext cx="9541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20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endParaRPr lang="zh-CN" altLang="en-US" sz="2000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86076" y="2229149"/>
            <a:ext cx="4190892" cy="229806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>
              <a:spcAft>
                <a:spcPts val="1300"/>
              </a:spcAft>
            </a:pPr>
            <a:r>
              <a:rPr lang="zh-CN" altLang="en-US" sz="7900" b="1" dirty="0" smtClean="0">
                <a:solidFill>
                  <a:srgbClr val="F8F8F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</a:rPr>
              <a:t>绿色环保</a:t>
            </a:r>
            <a:endParaRPr lang="en-US" altLang="zh-CN" sz="7900" b="1" dirty="0" smtClean="0">
              <a:solidFill>
                <a:srgbClr val="F8F8F8"/>
              </a:solidFill>
              <a:effectLst>
                <a:outerShdw blurRad="38100" dist="38100" dir="2700000" algn="tl">
                  <a:srgbClr val="000000"/>
                </a:outerShdw>
              </a:effectLst>
              <a:ea typeface="微软雅黑" panose="020B0503020204020204" pitchFamily="34" charset="-122"/>
            </a:endParaRPr>
          </a:p>
          <a:p>
            <a:pPr algn="ctr">
              <a:spcAft>
                <a:spcPts val="1300"/>
              </a:spcAft>
            </a:pPr>
            <a:r>
              <a:rPr lang="zh-CN" altLang="en-US" sz="5500" b="1" dirty="0" smtClean="0">
                <a:solidFill>
                  <a:srgbClr val="F8F8F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</a:rPr>
              <a:t>公益宣传</a:t>
            </a:r>
            <a:r>
              <a:rPr lang="en-US" altLang="zh-CN" sz="5500" b="1" dirty="0" smtClean="0">
                <a:solidFill>
                  <a:srgbClr val="F8F8F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</a:rPr>
              <a:t>PPT</a:t>
            </a:r>
            <a:endParaRPr lang="zh-CN" altLang="en-US" sz="5500" b="1" dirty="0">
              <a:solidFill>
                <a:srgbClr val="F8F8F8"/>
              </a:solidFill>
              <a:effectLst>
                <a:outerShdw blurRad="38100" dist="38100" dir="2700000" algn="tl">
                  <a:srgbClr val="000000"/>
                </a:outerShdw>
              </a:effectLst>
              <a:ea typeface="微软雅黑" panose="020B0503020204020204" pitchFamily="34" charset="-122"/>
            </a:endParaRPr>
          </a:p>
        </p:txBody>
      </p:sp>
      <p:sp>
        <p:nvSpPr>
          <p:cNvPr id="18" name="Rectangle 4"/>
          <p:cNvSpPr txBox="1">
            <a:spLocks noChangeArrowheads="1"/>
          </p:cNvSpPr>
          <p:nvPr/>
        </p:nvSpPr>
        <p:spPr bwMode="auto">
          <a:xfrm>
            <a:off x="482752" y="1678035"/>
            <a:ext cx="5003471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环保公益宣传，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简约设计，动态页面，实用易用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393"/>
          <a:stretch>
            <a:fillRect/>
          </a:stretch>
        </p:blipFill>
        <p:spPr>
          <a:xfrm>
            <a:off x="-411472" y="-1561630"/>
            <a:ext cx="6858000" cy="278478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633" y="-981488"/>
            <a:ext cx="7708859" cy="7708859"/>
          </a:xfrm>
          <a:prstGeom prst="rect">
            <a:avLst/>
          </a:prstGeom>
        </p:spPr>
      </p:pic>
      <p:pic>
        <p:nvPicPr>
          <p:cNvPr id="5" name="卡洛儿 - 清晨十分.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69633" y="-128628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367">
        <p:fade/>
      </p:transition>
    </mc:Choice>
    <mc:Fallback>
      <p:transition spd="med" advTm="536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2" grpId="0" animBg="1" autoUpdateAnimBg="0"/>
      <p:bldP spid="13" grpId="0" animBg="1" autoUpdateAnimBg="0"/>
      <p:bldP spid="14" grpId="0" autoUpdateAnimBg="0"/>
      <p:bldP spid="16" grpId="0"/>
      <p:bldP spid="18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Blur/>
                    </a14:imgEffect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4769" y="0"/>
            <a:ext cx="10677231" cy="6905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-95003" y="-23750"/>
            <a:ext cx="4310744" cy="724394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>
          <a:xfrm>
            <a:off x="-522513" y="-276514"/>
            <a:ext cx="4429488" cy="135405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906974" y="-35625"/>
            <a:ext cx="225631" cy="6929250"/>
          </a:xfrm>
          <a:prstGeom prst="rect">
            <a:avLst/>
          </a:prstGeom>
          <a:solidFill>
            <a:schemeClr val="bg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2170367" y="3267290"/>
            <a:ext cx="32400" cy="32400"/>
          </a:xfrm>
          <a:prstGeom prst="ellipse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9" name="椭圆 28"/>
          <p:cNvSpPr/>
          <p:nvPr/>
        </p:nvSpPr>
        <p:spPr>
          <a:xfrm>
            <a:off x="760815" y="2268198"/>
            <a:ext cx="2293168" cy="2293998"/>
          </a:xfrm>
          <a:prstGeom prst="ellipse">
            <a:avLst/>
          </a:prstGeom>
          <a:gradFill flip="none" rotWithShape="1">
            <a:gsLst>
              <a:gs pos="0">
                <a:sysClr val="window" lastClr="FFFFFF">
                  <a:lumMod val="95000"/>
                  <a:lumOff val="5000"/>
                </a:sysClr>
              </a:gs>
              <a:gs pos="0">
                <a:sysClr val="window" lastClr="FFFFFF">
                  <a:lumMod val="75000"/>
                </a:sysClr>
              </a:gs>
              <a:gs pos="70000">
                <a:srgbClr val="FAFAFA"/>
              </a:gs>
            </a:gsLst>
            <a:lin ang="8100000" scaled="1"/>
            <a:tileRect/>
          </a:gra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txBody>
          <a:bodyPr lIns="121917" tIns="60958" rIns="121917" bIns="60958" rtlCol="0" anchor="ctr"/>
          <a:lstStyle/>
          <a:p>
            <a:pPr algn="ctr">
              <a:defRPr/>
            </a:pPr>
            <a:endParaRPr lang="zh-CN" altLang="en-US" sz="2100" kern="0">
              <a:solidFill>
                <a:sysClr val="window" lastClr="FFFFFF"/>
              </a:solidFill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1130583" y="2684731"/>
            <a:ext cx="1553630" cy="1506306"/>
            <a:chOff x="1365634" y="1865610"/>
            <a:chExt cx="1165374" cy="1129468"/>
          </a:xfrm>
        </p:grpSpPr>
        <p:sp>
          <p:nvSpPr>
            <p:cNvPr id="44" name="TextBox 134"/>
            <p:cNvSpPr txBox="1"/>
            <p:nvPr/>
          </p:nvSpPr>
          <p:spPr>
            <a:xfrm>
              <a:off x="1365634" y="1865610"/>
              <a:ext cx="1165374" cy="88359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8000" b="1" kern="0" baseline="12000" dirty="0">
                  <a:solidFill>
                    <a:srgbClr val="78B832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8000" b="1" kern="0" baseline="12000" dirty="0">
                <a:solidFill>
                  <a:srgbClr val="78B832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TextBox 135"/>
            <p:cNvSpPr txBox="1"/>
            <p:nvPr/>
          </p:nvSpPr>
          <p:spPr>
            <a:xfrm>
              <a:off x="1461225" y="2498903"/>
              <a:ext cx="974191" cy="4961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zh-CN" sz="3700" kern="0" baseline="12000" dirty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CONTENT</a:t>
              </a:r>
              <a:endParaRPr lang="zh-CN" altLang="en-US" sz="3700" kern="0" baseline="12000" dirty="0">
                <a:solidFill>
                  <a:sysClr val="windowText" lastClr="000000">
                    <a:lumMod val="65000"/>
                    <a:lumOff val="35000"/>
                  </a:sysClr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02" name="圆角矩形 101"/>
          <p:cNvSpPr/>
          <p:nvPr/>
        </p:nvSpPr>
        <p:spPr>
          <a:xfrm>
            <a:off x="5793650" y="1707794"/>
            <a:ext cx="4120738" cy="5581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3" name="组合 102"/>
          <p:cNvGrpSpPr/>
          <p:nvPr/>
        </p:nvGrpSpPr>
        <p:grpSpPr>
          <a:xfrm>
            <a:off x="5791662" y="1761731"/>
            <a:ext cx="3694059" cy="477054"/>
            <a:chOff x="5502074" y="1761731"/>
            <a:chExt cx="3694059" cy="477054"/>
          </a:xfrm>
        </p:grpSpPr>
        <p:sp>
          <p:nvSpPr>
            <p:cNvPr id="104" name="矩形 103"/>
            <p:cNvSpPr/>
            <p:nvPr/>
          </p:nvSpPr>
          <p:spPr>
            <a:xfrm>
              <a:off x="6241478" y="1802198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第一章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矩形 104"/>
            <p:cNvSpPr/>
            <p:nvPr/>
          </p:nvSpPr>
          <p:spPr>
            <a:xfrm>
              <a:off x="5502074" y="1761731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500" b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6" name="直接连接符 14"/>
            <p:cNvCxnSpPr>
              <a:cxnSpLocks noChangeShapeType="1"/>
            </p:cNvCxnSpPr>
            <p:nvPr/>
          </p:nvCxnSpPr>
          <p:spPr bwMode="auto">
            <a:xfrm>
              <a:off x="6140239" y="1827290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7" name="直接连接符 23"/>
            <p:cNvCxnSpPr>
              <a:cxnSpLocks noChangeShapeType="1"/>
            </p:cNvCxnSpPr>
            <p:nvPr/>
          </p:nvCxnSpPr>
          <p:spPr bwMode="auto">
            <a:xfrm>
              <a:off x="6097377" y="1827290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108" name="图片 107"/>
          <p:cNvPicPr>
            <a:picLocks noChangeAspect="1"/>
          </p:cNvPicPr>
          <p:nvPr/>
        </p:nvPicPr>
        <p:blipFill rotWithShape="1">
          <a:blip r:embed="rId5" cstate="print"/>
          <a:srcRect/>
          <a:stretch>
            <a:fillRect/>
          </a:stretch>
        </p:blipFill>
        <p:spPr>
          <a:xfrm>
            <a:off x="9010864" y="1465089"/>
            <a:ext cx="1141031" cy="794441"/>
          </a:xfrm>
          <a:prstGeom prst="rect">
            <a:avLst/>
          </a:prstGeom>
        </p:spPr>
      </p:pic>
      <p:sp>
        <p:nvSpPr>
          <p:cNvPr id="109" name="圆角矩形 108"/>
          <p:cNvSpPr/>
          <p:nvPr/>
        </p:nvSpPr>
        <p:spPr>
          <a:xfrm>
            <a:off x="5795638" y="2764001"/>
            <a:ext cx="4120738" cy="5581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0" name="组合 109"/>
          <p:cNvGrpSpPr/>
          <p:nvPr/>
        </p:nvGrpSpPr>
        <p:grpSpPr>
          <a:xfrm>
            <a:off x="5793650" y="2817938"/>
            <a:ext cx="3694059" cy="477054"/>
            <a:chOff x="5504062" y="2817938"/>
            <a:chExt cx="3694059" cy="477054"/>
          </a:xfrm>
        </p:grpSpPr>
        <p:sp>
          <p:nvSpPr>
            <p:cNvPr id="111" name="矩形 110"/>
            <p:cNvSpPr/>
            <p:nvPr/>
          </p:nvSpPr>
          <p:spPr>
            <a:xfrm>
              <a:off x="6243466" y="2858405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第二章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" name="矩形 111"/>
            <p:cNvSpPr/>
            <p:nvPr/>
          </p:nvSpPr>
          <p:spPr>
            <a:xfrm>
              <a:off x="5504062" y="2817938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500" b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13" name="直接连接符 14"/>
            <p:cNvCxnSpPr>
              <a:cxnSpLocks noChangeShapeType="1"/>
            </p:cNvCxnSpPr>
            <p:nvPr/>
          </p:nvCxnSpPr>
          <p:spPr bwMode="auto">
            <a:xfrm>
              <a:off x="6142227" y="2883497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4" name="直接连接符 23"/>
            <p:cNvCxnSpPr>
              <a:cxnSpLocks noChangeShapeType="1"/>
            </p:cNvCxnSpPr>
            <p:nvPr/>
          </p:nvCxnSpPr>
          <p:spPr bwMode="auto">
            <a:xfrm>
              <a:off x="6099365" y="2883497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15" name="圆角矩形 114"/>
          <p:cNvSpPr/>
          <p:nvPr/>
        </p:nvSpPr>
        <p:spPr>
          <a:xfrm>
            <a:off x="5789050" y="3790777"/>
            <a:ext cx="4120738" cy="5581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6" name="组合 115"/>
          <p:cNvGrpSpPr/>
          <p:nvPr/>
        </p:nvGrpSpPr>
        <p:grpSpPr>
          <a:xfrm>
            <a:off x="5787062" y="3844714"/>
            <a:ext cx="3694059" cy="477054"/>
            <a:chOff x="5497474" y="3844714"/>
            <a:chExt cx="3694059" cy="477054"/>
          </a:xfrm>
        </p:grpSpPr>
        <p:sp>
          <p:nvSpPr>
            <p:cNvPr id="117" name="矩形 116"/>
            <p:cNvSpPr/>
            <p:nvPr/>
          </p:nvSpPr>
          <p:spPr>
            <a:xfrm>
              <a:off x="6236878" y="3885181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第三章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8" name="矩形 117"/>
            <p:cNvSpPr/>
            <p:nvPr/>
          </p:nvSpPr>
          <p:spPr>
            <a:xfrm>
              <a:off x="5497474" y="3844714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500" b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19" name="直接连接符 14"/>
            <p:cNvCxnSpPr>
              <a:cxnSpLocks noChangeShapeType="1"/>
            </p:cNvCxnSpPr>
            <p:nvPr/>
          </p:nvCxnSpPr>
          <p:spPr bwMode="auto">
            <a:xfrm>
              <a:off x="6135639" y="3910273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0" name="直接连接符 23"/>
            <p:cNvCxnSpPr>
              <a:cxnSpLocks noChangeShapeType="1"/>
            </p:cNvCxnSpPr>
            <p:nvPr/>
          </p:nvCxnSpPr>
          <p:spPr bwMode="auto">
            <a:xfrm>
              <a:off x="6092777" y="3910273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121" name="图片 120"/>
          <p:cNvPicPr>
            <a:picLocks noChangeAspect="1"/>
          </p:cNvPicPr>
          <p:nvPr/>
        </p:nvPicPr>
        <p:blipFill rotWithShape="1">
          <a:blip r:embed="rId5" cstate="print"/>
          <a:srcRect/>
          <a:stretch>
            <a:fillRect/>
          </a:stretch>
        </p:blipFill>
        <p:spPr>
          <a:xfrm>
            <a:off x="9006264" y="3548072"/>
            <a:ext cx="1141031" cy="794441"/>
          </a:xfrm>
          <a:prstGeom prst="rect">
            <a:avLst/>
          </a:prstGeom>
        </p:spPr>
      </p:pic>
      <p:sp>
        <p:nvSpPr>
          <p:cNvPr id="122" name="圆角矩形 121"/>
          <p:cNvSpPr/>
          <p:nvPr/>
        </p:nvSpPr>
        <p:spPr>
          <a:xfrm>
            <a:off x="5795638" y="4766900"/>
            <a:ext cx="4120738" cy="5581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3" name="组合 122"/>
          <p:cNvGrpSpPr/>
          <p:nvPr/>
        </p:nvGrpSpPr>
        <p:grpSpPr>
          <a:xfrm>
            <a:off x="5793650" y="4820837"/>
            <a:ext cx="3694059" cy="477054"/>
            <a:chOff x="5504062" y="4820837"/>
            <a:chExt cx="3694059" cy="477054"/>
          </a:xfrm>
        </p:grpSpPr>
        <p:sp>
          <p:nvSpPr>
            <p:cNvPr id="124" name="矩形 123"/>
            <p:cNvSpPr/>
            <p:nvPr/>
          </p:nvSpPr>
          <p:spPr>
            <a:xfrm>
              <a:off x="6243466" y="4861304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第四章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5" name="矩形 124"/>
            <p:cNvSpPr/>
            <p:nvPr/>
          </p:nvSpPr>
          <p:spPr>
            <a:xfrm>
              <a:off x="5504062" y="4820837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500" b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26" name="直接连接符 14"/>
            <p:cNvCxnSpPr>
              <a:cxnSpLocks noChangeShapeType="1"/>
            </p:cNvCxnSpPr>
            <p:nvPr/>
          </p:nvCxnSpPr>
          <p:spPr bwMode="auto">
            <a:xfrm>
              <a:off x="6142227" y="4886396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7" name="直接连接符 23"/>
            <p:cNvCxnSpPr>
              <a:cxnSpLocks noChangeShapeType="1"/>
            </p:cNvCxnSpPr>
            <p:nvPr/>
          </p:nvCxnSpPr>
          <p:spPr bwMode="auto">
            <a:xfrm>
              <a:off x="6099365" y="4886396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128" name="图片 127"/>
          <p:cNvPicPr>
            <a:picLocks noChangeAspect="1"/>
          </p:cNvPicPr>
          <p:nvPr/>
        </p:nvPicPr>
        <p:blipFill rotWithShape="1">
          <a:blip r:embed="rId6" cstate="print"/>
          <a:srcRect/>
          <a:stretch>
            <a:fillRect/>
          </a:stretch>
        </p:blipFill>
        <p:spPr>
          <a:xfrm>
            <a:off x="9446651" y="2658754"/>
            <a:ext cx="926274" cy="768633"/>
          </a:xfrm>
          <a:prstGeom prst="rect">
            <a:avLst/>
          </a:prstGeom>
        </p:spPr>
      </p:pic>
      <p:pic>
        <p:nvPicPr>
          <p:cNvPr id="129" name="图片 128"/>
          <p:cNvPicPr>
            <a:picLocks noChangeAspect="1"/>
          </p:cNvPicPr>
          <p:nvPr/>
        </p:nvPicPr>
        <p:blipFill rotWithShape="1">
          <a:blip r:embed="rId7" cstate="print"/>
          <a:srcRect/>
          <a:stretch>
            <a:fillRect/>
          </a:stretch>
        </p:blipFill>
        <p:spPr>
          <a:xfrm>
            <a:off x="9369012" y="4667003"/>
            <a:ext cx="1003913" cy="8124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9020">
        <p14:reveal dir="r"/>
      </p:transition>
    </mc:Choice>
    <mc:Fallback>
      <p:transition spd="slow" advTm="902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" presetID="2" presetClass="entr" presetSubtype="9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5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21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3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25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7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29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1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33" dur="5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5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10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10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6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10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6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10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1" animBg="1"/>
          <p:bldP spid="29" grpId="0" animBg="1"/>
          <p:bldP spid="102" grpId="0" animBg="1"/>
          <p:bldP spid="109" grpId="0" animBg="1"/>
          <p:bldP spid="115" grpId="0" animBg="1"/>
          <p:bldP spid="122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5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21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3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25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7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29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1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33" dur="5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5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10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10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6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10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6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10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1" animBg="1"/>
          <p:bldP spid="29" grpId="0" animBg="1"/>
          <p:bldP spid="102" grpId="0" animBg="1"/>
          <p:bldP spid="109" grpId="0" animBg="1"/>
          <p:bldP spid="115" grpId="0" animBg="1"/>
          <p:bldP spid="122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6133" cy="68580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934638" y="182315"/>
            <a:ext cx="3694059" cy="477054"/>
            <a:chOff x="5502074" y="1761731"/>
            <a:chExt cx="3694059" cy="477054"/>
          </a:xfrm>
        </p:grpSpPr>
        <p:sp>
          <p:nvSpPr>
            <p:cNvPr id="5" name="矩形 4"/>
            <p:cNvSpPr/>
            <p:nvPr/>
          </p:nvSpPr>
          <p:spPr>
            <a:xfrm>
              <a:off x="6241478" y="1802198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第一章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502074" y="1761731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500" b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7" name="直接连接符 14"/>
            <p:cNvCxnSpPr>
              <a:cxnSpLocks noChangeShapeType="1"/>
            </p:cNvCxnSpPr>
            <p:nvPr/>
          </p:nvCxnSpPr>
          <p:spPr bwMode="auto">
            <a:xfrm>
              <a:off x="6140239" y="1827290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直接连接符 23"/>
            <p:cNvCxnSpPr>
              <a:cxnSpLocks noChangeShapeType="1"/>
            </p:cNvCxnSpPr>
            <p:nvPr/>
          </p:nvCxnSpPr>
          <p:spPr bwMode="auto">
            <a:xfrm>
              <a:off x="6097377" y="1827290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-61908" y="16299"/>
            <a:ext cx="929361" cy="647066"/>
          </a:xfrm>
          <a:prstGeom prst="rect">
            <a:avLst/>
          </a:prstGeom>
        </p:spPr>
      </p:pic>
      <p:grpSp>
        <p:nvGrpSpPr>
          <p:cNvPr id="10" name="그룹 3"/>
          <p:cNvGrpSpPr/>
          <p:nvPr/>
        </p:nvGrpSpPr>
        <p:grpSpPr>
          <a:xfrm>
            <a:off x="1208239" y="1582862"/>
            <a:ext cx="373348" cy="309352"/>
            <a:chOff x="97179" y="1248898"/>
            <a:chExt cx="469218" cy="388789"/>
          </a:xfrm>
        </p:grpSpPr>
        <p:pic>
          <p:nvPicPr>
            <p:cNvPr id="11" name="그림 4"/>
            <p:cNvPicPr>
              <a:picLocks noChangeAspect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 rot="4712254">
              <a:off x="59591" y="1302829"/>
              <a:ext cx="372446" cy="297269"/>
            </a:xfrm>
            <a:prstGeom prst="rect">
              <a:avLst/>
            </a:prstGeom>
          </p:spPr>
        </p:pic>
        <p:pic>
          <p:nvPicPr>
            <p:cNvPr id="12" name="그림 5"/>
            <p:cNvPicPr>
              <a:picLocks noChangeAspect="1"/>
            </p:cNvPicPr>
            <p:nvPr/>
          </p:nvPicPr>
          <p:blipFill rotWithShape="1">
            <a:blip r:embed="rId4" cstate="print"/>
            <a:srcRect/>
            <a:stretch>
              <a:fillRect/>
            </a:stretch>
          </p:blipFill>
          <p:spPr>
            <a:xfrm rot="3584685">
              <a:off x="333679" y="1310312"/>
              <a:ext cx="294131" cy="171304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23230" y="2241616"/>
            <a:ext cx="10469959" cy="3336972"/>
            <a:chOff x="359" y="1699592"/>
            <a:chExt cx="9143641" cy="2914250"/>
          </a:xfrm>
        </p:grpSpPr>
        <p:grpSp>
          <p:nvGrpSpPr>
            <p:cNvPr id="14" name="그룹 41"/>
            <p:cNvGrpSpPr/>
            <p:nvPr/>
          </p:nvGrpSpPr>
          <p:grpSpPr>
            <a:xfrm>
              <a:off x="359" y="1699592"/>
              <a:ext cx="9143641" cy="2914250"/>
              <a:chOff x="359" y="1659836"/>
              <a:chExt cx="9143641" cy="2914250"/>
            </a:xfrm>
          </p:grpSpPr>
          <p:sp>
            <p:nvSpPr>
              <p:cNvPr id="16" name="Freeform 9"/>
              <p:cNvSpPr/>
              <p:nvPr/>
            </p:nvSpPr>
            <p:spPr bwMode="auto">
              <a:xfrm flipH="1" flipV="1">
                <a:off x="5649774" y="3497190"/>
                <a:ext cx="2155364" cy="1076895"/>
              </a:xfrm>
              <a:custGeom>
                <a:avLst/>
                <a:gdLst>
                  <a:gd name="T0" fmla="*/ 2734 w 2734"/>
                  <a:gd name="T1" fmla="*/ 1366 h 1366"/>
                  <a:gd name="T2" fmla="*/ 2726 w 2734"/>
                  <a:gd name="T3" fmla="*/ 1226 h 1366"/>
                  <a:gd name="T4" fmla="*/ 2706 w 2734"/>
                  <a:gd name="T5" fmla="*/ 1091 h 1366"/>
                  <a:gd name="T6" fmla="*/ 2672 w 2734"/>
                  <a:gd name="T7" fmla="*/ 959 h 1366"/>
                  <a:gd name="T8" fmla="*/ 2626 w 2734"/>
                  <a:gd name="T9" fmla="*/ 835 h 1366"/>
                  <a:gd name="T10" fmla="*/ 2568 w 2734"/>
                  <a:gd name="T11" fmla="*/ 715 h 1366"/>
                  <a:gd name="T12" fmla="*/ 2501 w 2734"/>
                  <a:gd name="T13" fmla="*/ 601 h 1366"/>
                  <a:gd name="T14" fmla="*/ 2423 w 2734"/>
                  <a:gd name="T15" fmla="*/ 497 h 1366"/>
                  <a:gd name="T16" fmla="*/ 2335 w 2734"/>
                  <a:gd name="T17" fmla="*/ 400 h 1366"/>
                  <a:gd name="T18" fmla="*/ 2237 w 2734"/>
                  <a:gd name="T19" fmla="*/ 312 h 1366"/>
                  <a:gd name="T20" fmla="*/ 2131 w 2734"/>
                  <a:gd name="T21" fmla="*/ 232 h 1366"/>
                  <a:gd name="T22" fmla="*/ 2019 w 2734"/>
                  <a:gd name="T23" fmla="*/ 164 h 1366"/>
                  <a:gd name="T24" fmla="*/ 1899 w 2734"/>
                  <a:gd name="T25" fmla="*/ 106 h 1366"/>
                  <a:gd name="T26" fmla="*/ 1774 w 2734"/>
                  <a:gd name="T27" fmla="*/ 60 h 1366"/>
                  <a:gd name="T28" fmla="*/ 1642 w 2734"/>
                  <a:gd name="T29" fmla="*/ 26 h 1366"/>
                  <a:gd name="T30" fmla="*/ 1508 w 2734"/>
                  <a:gd name="T31" fmla="*/ 6 h 1366"/>
                  <a:gd name="T32" fmla="*/ 1368 w 2734"/>
                  <a:gd name="T33" fmla="*/ 0 h 1366"/>
                  <a:gd name="T34" fmla="*/ 1296 w 2734"/>
                  <a:gd name="T35" fmla="*/ 0 h 1366"/>
                  <a:gd name="T36" fmla="*/ 1159 w 2734"/>
                  <a:gd name="T37" fmla="*/ 14 h 1366"/>
                  <a:gd name="T38" fmla="*/ 1025 w 2734"/>
                  <a:gd name="T39" fmla="*/ 42 h 1366"/>
                  <a:gd name="T40" fmla="*/ 897 w 2734"/>
                  <a:gd name="T41" fmla="*/ 82 h 1366"/>
                  <a:gd name="T42" fmla="*/ 775 w 2734"/>
                  <a:gd name="T43" fmla="*/ 134 h 1366"/>
                  <a:gd name="T44" fmla="*/ 659 w 2734"/>
                  <a:gd name="T45" fmla="*/ 198 h 1366"/>
                  <a:gd name="T46" fmla="*/ 550 w 2734"/>
                  <a:gd name="T47" fmla="*/ 272 h 1366"/>
                  <a:gd name="T48" fmla="*/ 448 w 2734"/>
                  <a:gd name="T49" fmla="*/ 354 h 1366"/>
                  <a:gd name="T50" fmla="*/ 356 w 2734"/>
                  <a:gd name="T51" fmla="*/ 447 h 1366"/>
                  <a:gd name="T52" fmla="*/ 272 w 2734"/>
                  <a:gd name="T53" fmla="*/ 547 h 1366"/>
                  <a:gd name="T54" fmla="*/ 198 w 2734"/>
                  <a:gd name="T55" fmla="*/ 657 h 1366"/>
                  <a:gd name="T56" fmla="*/ 136 w 2734"/>
                  <a:gd name="T57" fmla="*/ 773 h 1366"/>
                  <a:gd name="T58" fmla="*/ 84 w 2734"/>
                  <a:gd name="T59" fmla="*/ 897 h 1366"/>
                  <a:gd name="T60" fmla="*/ 44 w 2734"/>
                  <a:gd name="T61" fmla="*/ 1025 h 1366"/>
                  <a:gd name="T62" fmla="*/ 16 w 2734"/>
                  <a:gd name="T63" fmla="*/ 1159 h 1366"/>
                  <a:gd name="T64" fmla="*/ 2 w 2734"/>
                  <a:gd name="T65" fmla="*/ 1296 h 1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34" h="1366">
                    <a:moveTo>
                      <a:pt x="2734" y="1366"/>
                    </a:moveTo>
                    <a:lnTo>
                      <a:pt x="2734" y="1366"/>
                    </a:lnTo>
                    <a:lnTo>
                      <a:pt x="2732" y="1296"/>
                    </a:lnTo>
                    <a:lnTo>
                      <a:pt x="2726" y="1226"/>
                    </a:lnTo>
                    <a:lnTo>
                      <a:pt x="2718" y="1159"/>
                    </a:lnTo>
                    <a:lnTo>
                      <a:pt x="2706" y="1091"/>
                    </a:lnTo>
                    <a:lnTo>
                      <a:pt x="2690" y="1025"/>
                    </a:lnTo>
                    <a:lnTo>
                      <a:pt x="2672" y="959"/>
                    </a:lnTo>
                    <a:lnTo>
                      <a:pt x="2650" y="897"/>
                    </a:lnTo>
                    <a:lnTo>
                      <a:pt x="2626" y="835"/>
                    </a:lnTo>
                    <a:lnTo>
                      <a:pt x="2600" y="773"/>
                    </a:lnTo>
                    <a:lnTo>
                      <a:pt x="2568" y="715"/>
                    </a:lnTo>
                    <a:lnTo>
                      <a:pt x="2536" y="657"/>
                    </a:lnTo>
                    <a:lnTo>
                      <a:pt x="2501" y="601"/>
                    </a:lnTo>
                    <a:lnTo>
                      <a:pt x="2463" y="547"/>
                    </a:lnTo>
                    <a:lnTo>
                      <a:pt x="2423" y="497"/>
                    </a:lnTo>
                    <a:lnTo>
                      <a:pt x="2379" y="447"/>
                    </a:lnTo>
                    <a:lnTo>
                      <a:pt x="2335" y="400"/>
                    </a:lnTo>
                    <a:lnTo>
                      <a:pt x="2287" y="354"/>
                    </a:lnTo>
                    <a:lnTo>
                      <a:pt x="2237" y="312"/>
                    </a:lnTo>
                    <a:lnTo>
                      <a:pt x="2185" y="272"/>
                    </a:lnTo>
                    <a:lnTo>
                      <a:pt x="2131" y="232"/>
                    </a:lnTo>
                    <a:lnTo>
                      <a:pt x="2075" y="198"/>
                    </a:lnTo>
                    <a:lnTo>
                      <a:pt x="2019" y="164"/>
                    </a:lnTo>
                    <a:lnTo>
                      <a:pt x="1959" y="134"/>
                    </a:lnTo>
                    <a:lnTo>
                      <a:pt x="1899" y="106"/>
                    </a:lnTo>
                    <a:lnTo>
                      <a:pt x="1838" y="82"/>
                    </a:lnTo>
                    <a:lnTo>
                      <a:pt x="1774" y="60"/>
                    </a:lnTo>
                    <a:lnTo>
                      <a:pt x="1710" y="42"/>
                    </a:lnTo>
                    <a:lnTo>
                      <a:pt x="1642" y="26"/>
                    </a:lnTo>
                    <a:lnTo>
                      <a:pt x="1576" y="14"/>
                    </a:lnTo>
                    <a:lnTo>
                      <a:pt x="1508" y="6"/>
                    </a:lnTo>
                    <a:lnTo>
                      <a:pt x="1438" y="0"/>
                    </a:lnTo>
                    <a:lnTo>
                      <a:pt x="1368" y="0"/>
                    </a:lnTo>
                    <a:lnTo>
                      <a:pt x="1368" y="0"/>
                    </a:lnTo>
                    <a:lnTo>
                      <a:pt x="1296" y="0"/>
                    </a:lnTo>
                    <a:lnTo>
                      <a:pt x="1228" y="6"/>
                    </a:lnTo>
                    <a:lnTo>
                      <a:pt x="1159" y="14"/>
                    </a:lnTo>
                    <a:lnTo>
                      <a:pt x="1093" y="26"/>
                    </a:lnTo>
                    <a:lnTo>
                      <a:pt x="1025" y="42"/>
                    </a:lnTo>
                    <a:lnTo>
                      <a:pt x="961" y="60"/>
                    </a:lnTo>
                    <a:lnTo>
                      <a:pt x="897" y="82"/>
                    </a:lnTo>
                    <a:lnTo>
                      <a:pt x="835" y="106"/>
                    </a:lnTo>
                    <a:lnTo>
                      <a:pt x="775" y="134"/>
                    </a:lnTo>
                    <a:lnTo>
                      <a:pt x="715" y="164"/>
                    </a:lnTo>
                    <a:lnTo>
                      <a:pt x="659" y="198"/>
                    </a:lnTo>
                    <a:lnTo>
                      <a:pt x="603" y="232"/>
                    </a:lnTo>
                    <a:lnTo>
                      <a:pt x="550" y="272"/>
                    </a:lnTo>
                    <a:lnTo>
                      <a:pt x="498" y="312"/>
                    </a:lnTo>
                    <a:lnTo>
                      <a:pt x="448" y="354"/>
                    </a:lnTo>
                    <a:lnTo>
                      <a:pt x="402" y="400"/>
                    </a:lnTo>
                    <a:lnTo>
                      <a:pt x="356" y="447"/>
                    </a:lnTo>
                    <a:lnTo>
                      <a:pt x="312" y="497"/>
                    </a:lnTo>
                    <a:lnTo>
                      <a:pt x="272" y="547"/>
                    </a:lnTo>
                    <a:lnTo>
                      <a:pt x="234" y="601"/>
                    </a:lnTo>
                    <a:lnTo>
                      <a:pt x="198" y="657"/>
                    </a:lnTo>
                    <a:lnTo>
                      <a:pt x="166" y="715"/>
                    </a:lnTo>
                    <a:lnTo>
                      <a:pt x="136" y="773"/>
                    </a:lnTo>
                    <a:lnTo>
                      <a:pt x="108" y="835"/>
                    </a:lnTo>
                    <a:lnTo>
                      <a:pt x="84" y="897"/>
                    </a:lnTo>
                    <a:lnTo>
                      <a:pt x="62" y="959"/>
                    </a:lnTo>
                    <a:lnTo>
                      <a:pt x="44" y="1025"/>
                    </a:lnTo>
                    <a:lnTo>
                      <a:pt x="28" y="1091"/>
                    </a:lnTo>
                    <a:lnTo>
                      <a:pt x="16" y="1159"/>
                    </a:lnTo>
                    <a:lnTo>
                      <a:pt x="8" y="1226"/>
                    </a:lnTo>
                    <a:lnTo>
                      <a:pt x="2" y="1296"/>
                    </a:lnTo>
                    <a:lnTo>
                      <a:pt x="0" y="1366"/>
                    </a:lnTo>
                  </a:path>
                </a:pathLst>
              </a:custGeom>
              <a:noFill/>
              <a:ln w="19050" cap="rnd">
                <a:solidFill>
                  <a:srgbClr val="402D1F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17" name="Line 12"/>
              <p:cNvSpPr>
                <a:spLocks noChangeShapeType="1"/>
              </p:cNvSpPr>
              <p:nvPr/>
            </p:nvSpPr>
            <p:spPr bwMode="auto">
              <a:xfrm flipH="1" flipV="1">
                <a:off x="5649774" y="2736730"/>
                <a:ext cx="0" cy="784815"/>
              </a:xfrm>
              <a:prstGeom prst="line">
                <a:avLst/>
              </a:prstGeom>
              <a:noFill/>
              <a:ln w="19050" cap="rnd">
                <a:solidFill>
                  <a:srgbClr val="402D1F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18" name="Line 12"/>
              <p:cNvSpPr>
                <a:spLocks noChangeShapeType="1"/>
              </p:cNvSpPr>
              <p:nvPr/>
            </p:nvSpPr>
            <p:spPr bwMode="auto">
              <a:xfrm>
                <a:off x="7805138" y="2716769"/>
                <a:ext cx="0" cy="791062"/>
              </a:xfrm>
              <a:prstGeom prst="line">
                <a:avLst/>
              </a:prstGeom>
              <a:noFill/>
              <a:ln w="19050" cap="rnd">
                <a:solidFill>
                  <a:srgbClr val="402D1F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19" name="Freeform 9"/>
              <p:cNvSpPr/>
              <p:nvPr/>
            </p:nvSpPr>
            <p:spPr bwMode="auto">
              <a:xfrm>
                <a:off x="3494410" y="1659836"/>
                <a:ext cx="2155364" cy="1076895"/>
              </a:xfrm>
              <a:custGeom>
                <a:avLst/>
                <a:gdLst>
                  <a:gd name="T0" fmla="*/ 2734 w 2734"/>
                  <a:gd name="T1" fmla="*/ 1366 h 1366"/>
                  <a:gd name="T2" fmla="*/ 2726 w 2734"/>
                  <a:gd name="T3" fmla="*/ 1226 h 1366"/>
                  <a:gd name="T4" fmla="*/ 2706 w 2734"/>
                  <a:gd name="T5" fmla="*/ 1091 h 1366"/>
                  <a:gd name="T6" fmla="*/ 2672 w 2734"/>
                  <a:gd name="T7" fmla="*/ 959 h 1366"/>
                  <a:gd name="T8" fmla="*/ 2626 w 2734"/>
                  <a:gd name="T9" fmla="*/ 835 h 1366"/>
                  <a:gd name="T10" fmla="*/ 2568 w 2734"/>
                  <a:gd name="T11" fmla="*/ 715 h 1366"/>
                  <a:gd name="T12" fmla="*/ 2501 w 2734"/>
                  <a:gd name="T13" fmla="*/ 601 h 1366"/>
                  <a:gd name="T14" fmla="*/ 2423 w 2734"/>
                  <a:gd name="T15" fmla="*/ 497 h 1366"/>
                  <a:gd name="T16" fmla="*/ 2335 w 2734"/>
                  <a:gd name="T17" fmla="*/ 400 h 1366"/>
                  <a:gd name="T18" fmla="*/ 2237 w 2734"/>
                  <a:gd name="T19" fmla="*/ 312 h 1366"/>
                  <a:gd name="T20" fmla="*/ 2131 w 2734"/>
                  <a:gd name="T21" fmla="*/ 232 h 1366"/>
                  <a:gd name="T22" fmla="*/ 2019 w 2734"/>
                  <a:gd name="T23" fmla="*/ 164 h 1366"/>
                  <a:gd name="T24" fmla="*/ 1899 w 2734"/>
                  <a:gd name="T25" fmla="*/ 106 h 1366"/>
                  <a:gd name="T26" fmla="*/ 1774 w 2734"/>
                  <a:gd name="T27" fmla="*/ 60 h 1366"/>
                  <a:gd name="T28" fmla="*/ 1642 w 2734"/>
                  <a:gd name="T29" fmla="*/ 26 h 1366"/>
                  <a:gd name="T30" fmla="*/ 1508 w 2734"/>
                  <a:gd name="T31" fmla="*/ 6 h 1366"/>
                  <a:gd name="T32" fmla="*/ 1368 w 2734"/>
                  <a:gd name="T33" fmla="*/ 0 h 1366"/>
                  <a:gd name="T34" fmla="*/ 1296 w 2734"/>
                  <a:gd name="T35" fmla="*/ 0 h 1366"/>
                  <a:gd name="T36" fmla="*/ 1159 w 2734"/>
                  <a:gd name="T37" fmla="*/ 14 h 1366"/>
                  <a:gd name="T38" fmla="*/ 1025 w 2734"/>
                  <a:gd name="T39" fmla="*/ 42 h 1366"/>
                  <a:gd name="T40" fmla="*/ 897 w 2734"/>
                  <a:gd name="T41" fmla="*/ 82 h 1366"/>
                  <a:gd name="T42" fmla="*/ 775 w 2734"/>
                  <a:gd name="T43" fmla="*/ 134 h 1366"/>
                  <a:gd name="T44" fmla="*/ 659 w 2734"/>
                  <a:gd name="T45" fmla="*/ 198 h 1366"/>
                  <a:gd name="T46" fmla="*/ 550 w 2734"/>
                  <a:gd name="T47" fmla="*/ 272 h 1366"/>
                  <a:gd name="T48" fmla="*/ 448 w 2734"/>
                  <a:gd name="T49" fmla="*/ 354 h 1366"/>
                  <a:gd name="T50" fmla="*/ 356 w 2734"/>
                  <a:gd name="T51" fmla="*/ 447 h 1366"/>
                  <a:gd name="T52" fmla="*/ 272 w 2734"/>
                  <a:gd name="T53" fmla="*/ 547 h 1366"/>
                  <a:gd name="T54" fmla="*/ 198 w 2734"/>
                  <a:gd name="T55" fmla="*/ 657 h 1366"/>
                  <a:gd name="T56" fmla="*/ 136 w 2734"/>
                  <a:gd name="T57" fmla="*/ 773 h 1366"/>
                  <a:gd name="T58" fmla="*/ 84 w 2734"/>
                  <a:gd name="T59" fmla="*/ 897 h 1366"/>
                  <a:gd name="T60" fmla="*/ 44 w 2734"/>
                  <a:gd name="T61" fmla="*/ 1025 h 1366"/>
                  <a:gd name="T62" fmla="*/ 16 w 2734"/>
                  <a:gd name="T63" fmla="*/ 1159 h 1366"/>
                  <a:gd name="T64" fmla="*/ 2 w 2734"/>
                  <a:gd name="T65" fmla="*/ 1296 h 1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34" h="1366">
                    <a:moveTo>
                      <a:pt x="2734" y="1366"/>
                    </a:moveTo>
                    <a:lnTo>
                      <a:pt x="2734" y="1366"/>
                    </a:lnTo>
                    <a:lnTo>
                      <a:pt x="2732" y="1296"/>
                    </a:lnTo>
                    <a:lnTo>
                      <a:pt x="2726" y="1226"/>
                    </a:lnTo>
                    <a:lnTo>
                      <a:pt x="2718" y="1159"/>
                    </a:lnTo>
                    <a:lnTo>
                      <a:pt x="2706" y="1091"/>
                    </a:lnTo>
                    <a:lnTo>
                      <a:pt x="2690" y="1025"/>
                    </a:lnTo>
                    <a:lnTo>
                      <a:pt x="2672" y="959"/>
                    </a:lnTo>
                    <a:lnTo>
                      <a:pt x="2650" y="897"/>
                    </a:lnTo>
                    <a:lnTo>
                      <a:pt x="2626" y="835"/>
                    </a:lnTo>
                    <a:lnTo>
                      <a:pt x="2600" y="773"/>
                    </a:lnTo>
                    <a:lnTo>
                      <a:pt x="2568" y="715"/>
                    </a:lnTo>
                    <a:lnTo>
                      <a:pt x="2536" y="657"/>
                    </a:lnTo>
                    <a:lnTo>
                      <a:pt x="2501" y="601"/>
                    </a:lnTo>
                    <a:lnTo>
                      <a:pt x="2463" y="547"/>
                    </a:lnTo>
                    <a:lnTo>
                      <a:pt x="2423" y="497"/>
                    </a:lnTo>
                    <a:lnTo>
                      <a:pt x="2379" y="447"/>
                    </a:lnTo>
                    <a:lnTo>
                      <a:pt x="2335" y="400"/>
                    </a:lnTo>
                    <a:lnTo>
                      <a:pt x="2287" y="354"/>
                    </a:lnTo>
                    <a:lnTo>
                      <a:pt x="2237" y="312"/>
                    </a:lnTo>
                    <a:lnTo>
                      <a:pt x="2185" y="272"/>
                    </a:lnTo>
                    <a:lnTo>
                      <a:pt x="2131" y="232"/>
                    </a:lnTo>
                    <a:lnTo>
                      <a:pt x="2075" y="198"/>
                    </a:lnTo>
                    <a:lnTo>
                      <a:pt x="2019" y="164"/>
                    </a:lnTo>
                    <a:lnTo>
                      <a:pt x="1959" y="134"/>
                    </a:lnTo>
                    <a:lnTo>
                      <a:pt x="1899" y="106"/>
                    </a:lnTo>
                    <a:lnTo>
                      <a:pt x="1838" y="82"/>
                    </a:lnTo>
                    <a:lnTo>
                      <a:pt x="1774" y="60"/>
                    </a:lnTo>
                    <a:lnTo>
                      <a:pt x="1710" y="42"/>
                    </a:lnTo>
                    <a:lnTo>
                      <a:pt x="1642" y="26"/>
                    </a:lnTo>
                    <a:lnTo>
                      <a:pt x="1576" y="14"/>
                    </a:lnTo>
                    <a:lnTo>
                      <a:pt x="1508" y="6"/>
                    </a:lnTo>
                    <a:lnTo>
                      <a:pt x="1438" y="0"/>
                    </a:lnTo>
                    <a:lnTo>
                      <a:pt x="1368" y="0"/>
                    </a:lnTo>
                    <a:lnTo>
                      <a:pt x="1368" y="0"/>
                    </a:lnTo>
                    <a:lnTo>
                      <a:pt x="1296" y="0"/>
                    </a:lnTo>
                    <a:lnTo>
                      <a:pt x="1228" y="6"/>
                    </a:lnTo>
                    <a:lnTo>
                      <a:pt x="1159" y="14"/>
                    </a:lnTo>
                    <a:lnTo>
                      <a:pt x="1093" y="26"/>
                    </a:lnTo>
                    <a:lnTo>
                      <a:pt x="1025" y="42"/>
                    </a:lnTo>
                    <a:lnTo>
                      <a:pt x="961" y="60"/>
                    </a:lnTo>
                    <a:lnTo>
                      <a:pt x="897" y="82"/>
                    </a:lnTo>
                    <a:lnTo>
                      <a:pt x="835" y="106"/>
                    </a:lnTo>
                    <a:lnTo>
                      <a:pt x="775" y="134"/>
                    </a:lnTo>
                    <a:lnTo>
                      <a:pt x="715" y="164"/>
                    </a:lnTo>
                    <a:lnTo>
                      <a:pt x="659" y="198"/>
                    </a:lnTo>
                    <a:lnTo>
                      <a:pt x="603" y="232"/>
                    </a:lnTo>
                    <a:lnTo>
                      <a:pt x="550" y="272"/>
                    </a:lnTo>
                    <a:lnTo>
                      <a:pt x="498" y="312"/>
                    </a:lnTo>
                    <a:lnTo>
                      <a:pt x="448" y="354"/>
                    </a:lnTo>
                    <a:lnTo>
                      <a:pt x="402" y="400"/>
                    </a:lnTo>
                    <a:lnTo>
                      <a:pt x="356" y="447"/>
                    </a:lnTo>
                    <a:lnTo>
                      <a:pt x="312" y="497"/>
                    </a:lnTo>
                    <a:lnTo>
                      <a:pt x="272" y="547"/>
                    </a:lnTo>
                    <a:lnTo>
                      <a:pt x="234" y="601"/>
                    </a:lnTo>
                    <a:lnTo>
                      <a:pt x="198" y="657"/>
                    </a:lnTo>
                    <a:lnTo>
                      <a:pt x="166" y="715"/>
                    </a:lnTo>
                    <a:lnTo>
                      <a:pt x="136" y="773"/>
                    </a:lnTo>
                    <a:lnTo>
                      <a:pt x="108" y="835"/>
                    </a:lnTo>
                    <a:lnTo>
                      <a:pt x="84" y="897"/>
                    </a:lnTo>
                    <a:lnTo>
                      <a:pt x="62" y="959"/>
                    </a:lnTo>
                    <a:lnTo>
                      <a:pt x="44" y="1025"/>
                    </a:lnTo>
                    <a:lnTo>
                      <a:pt x="28" y="1091"/>
                    </a:lnTo>
                    <a:lnTo>
                      <a:pt x="16" y="1159"/>
                    </a:lnTo>
                    <a:lnTo>
                      <a:pt x="8" y="1226"/>
                    </a:lnTo>
                    <a:lnTo>
                      <a:pt x="2" y="1296"/>
                    </a:lnTo>
                    <a:lnTo>
                      <a:pt x="0" y="1366"/>
                    </a:lnTo>
                  </a:path>
                </a:pathLst>
              </a:custGeom>
              <a:noFill/>
              <a:ln w="19050" cap="rnd">
                <a:solidFill>
                  <a:srgbClr val="402D1F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0" name="Freeform 9"/>
              <p:cNvSpPr/>
              <p:nvPr/>
            </p:nvSpPr>
            <p:spPr bwMode="auto">
              <a:xfrm flipH="1" flipV="1">
                <a:off x="1339046" y="3497191"/>
                <a:ext cx="2155364" cy="1076895"/>
              </a:xfrm>
              <a:custGeom>
                <a:avLst/>
                <a:gdLst>
                  <a:gd name="T0" fmla="*/ 2734 w 2734"/>
                  <a:gd name="T1" fmla="*/ 1366 h 1366"/>
                  <a:gd name="T2" fmla="*/ 2726 w 2734"/>
                  <a:gd name="T3" fmla="*/ 1226 h 1366"/>
                  <a:gd name="T4" fmla="*/ 2706 w 2734"/>
                  <a:gd name="T5" fmla="*/ 1091 h 1366"/>
                  <a:gd name="T6" fmla="*/ 2672 w 2734"/>
                  <a:gd name="T7" fmla="*/ 959 h 1366"/>
                  <a:gd name="T8" fmla="*/ 2626 w 2734"/>
                  <a:gd name="T9" fmla="*/ 835 h 1366"/>
                  <a:gd name="T10" fmla="*/ 2568 w 2734"/>
                  <a:gd name="T11" fmla="*/ 715 h 1366"/>
                  <a:gd name="T12" fmla="*/ 2501 w 2734"/>
                  <a:gd name="T13" fmla="*/ 601 h 1366"/>
                  <a:gd name="T14" fmla="*/ 2423 w 2734"/>
                  <a:gd name="T15" fmla="*/ 497 h 1366"/>
                  <a:gd name="T16" fmla="*/ 2335 w 2734"/>
                  <a:gd name="T17" fmla="*/ 400 h 1366"/>
                  <a:gd name="T18" fmla="*/ 2237 w 2734"/>
                  <a:gd name="T19" fmla="*/ 312 h 1366"/>
                  <a:gd name="T20" fmla="*/ 2131 w 2734"/>
                  <a:gd name="T21" fmla="*/ 232 h 1366"/>
                  <a:gd name="T22" fmla="*/ 2019 w 2734"/>
                  <a:gd name="T23" fmla="*/ 164 h 1366"/>
                  <a:gd name="T24" fmla="*/ 1899 w 2734"/>
                  <a:gd name="T25" fmla="*/ 106 h 1366"/>
                  <a:gd name="T26" fmla="*/ 1774 w 2734"/>
                  <a:gd name="T27" fmla="*/ 60 h 1366"/>
                  <a:gd name="T28" fmla="*/ 1642 w 2734"/>
                  <a:gd name="T29" fmla="*/ 26 h 1366"/>
                  <a:gd name="T30" fmla="*/ 1508 w 2734"/>
                  <a:gd name="T31" fmla="*/ 6 h 1366"/>
                  <a:gd name="T32" fmla="*/ 1368 w 2734"/>
                  <a:gd name="T33" fmla="*/ 0 h 1366"/>
                  <a:gd name="T34" fmla="*/ 1296 w 2734"/>
                  <a:gd name="T35" fmla="*/ 0 h 1366"/>
                  <a:gd name="T36" fmla="*/ 1159 w 2734"/>
                  <a:gd name="T37" fmla="*/ 14 h 1366"/>
                  <a:gd name="T38" fmla="*/ 1025 w 2734"/>
                  <a:gd name="T39" fmla="*/ 42 h 1366"/>
                  <a:gd name="T40" fmla="*/ 897 w 2734"/>
                  <a:gd name="T41" fmla="*/ 82 h 1366"/>
                  <a:gd name="T42" fmla="*/ 775 w 2734"/>
                  <a:gd name="T43" fmla="*/ 134 h 1366"/>
                  <a:gd name="T44" fmla="*/ 659 w 2734"/>
                  <a:gd name="T45" fmla="*/ 198 h 1366"/>
                  <a:gd name="T46" fmla="*/ 550 w 2734"/>
                  <a:gd name="T47" fmla="*/ 272 h 1366"/>
                  <a:gd name="T48" fmla="*/ 448 w 2734"/>
                  <a:gd name="T49" fmla="*/ 354 h 1366"/>
                  <a:gd name="T50" fmla="*/ 356 w 2734"/>
                  <a:gd name="T51" fmla="*/ 447 h 1366"/>
                  <a:gd name="T52" fmla="*/ 272 w 2734"/>
                  <a:gd name="T53" fmla="*/ 547 h 1366"/>
                  <a:gd name="T54" fmla="*/ 198 w 2734"/>
                  <a:gd name="T55" fmla="*/ 657 h 1366"/>
                  <a:gd name="T56" fmla="*/ 136 w 2734"/>
                  <a:gd name="T57" fmla="*/ 773 h 1366"/>
                  <a:gd name="T58" fmla="*/ 84 w 2734"/>
                  <a:gd name="T59" fmla="*/ 897 h 1366"/>
                  <a:gd name="T60" fmla="*/ 44 w 2734"/>
                  <a:gd name="T61" fmla="*/ 1025 h 1366"/>
                  <a:gd name="T62" fmla="*/ 16 w 2734"/>
                  <a:gd name="T63" fmla="*/ 1159 h 1366"/>
                  <a:gd name="T64" fmla="*/ 2 w 2734"/>
                  <a:gd name="T65" fmla="*/ 1296 h 1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34" h="1366">
                    <a:moveTo>
                      <a:pt x="2734" y="1366"/>
                    </a:moveTo>
                    <a:lnTo>
                      <a:pt x="2734" y="1366"/>
                    </a:lnTo>
                    <a:lnTo>
                      <a:pt x="2732" y="1296"/>
                    </a:lnTo>
                    <a:lnTo>
                      <a:pt x="2726" y="1226"/>
                    </a:lnTo>
                    <a:lnTo>
                      <a:pt x="2718" y="1159"/>
                    </a:lnTo>
                    <a:lnTo>
                      <a:pt x="2706" y="1091"/>
                    </a:lnTo>
                    <a:lnTo>
                      <a:pt x="2690" y="1025"/>
                    </a:lnTo>
                    <a:lnTo>
                      <a:pt x="2672" y="959"/>
                    </a:lnTo>
                    <a:lnTo>
                      <a:pt x="2650" y="897"/>
                    </a:lnTo>
                    <a:lnTo>
                      <a:pt x="2626" y="835"/>
                    </a:lnTo>
                    <a:lnTo>
                      <a:pt x="2600" y="773"/>
                    </a:lnTo>
                    <a:lnTo>
                      <a:pt x="2568" y="715"/>
                    </a:lnTo>
                    <a:lnTo>
                      <a:pt x="2536" y="657"/>
                    </a:lnTo>
                    <a:lnTo>
                      <a:pt x="2501" y="601"/>
                    </a:lnTo>
                    <a:lnTo>
                      <a:pt x="2463" y="547"/>
                    </a:lnTo>
                    <a:lnTo>
                      <a:pt x="2423" y="497"/>
                    </a:lnTo>
                    <a:lnTo>
                      <a:pt x="2379" y="447"/>
                    </a:lnTo>
                    <a:lnTo>
                      <a:pt x="2335" y="400"/>
                    </a:lnTo>
                    <a:lnTo>
                      <a:pt x="2287" y="354"/>
                    </a:lnTo>
                    <a:lnTo>
                      <a:pt x="2237" y="312"/>
                    </a:lnTo>
                    <a:lnTo>
                      <a:pt x="2185" y="272"/>
                    </a:lnTo>
                    <a:lnTo>
                      <a:pt x="2131" y="232"/>
                    </a:lnTo>
                    <a:lnTo>
                      <a:pt x="2075" y="198"/>
                    </a:lnTo>
                    <a:lnTo>
                      <a:pt x="2019" y="164"/>
                    </a:lnTo>
                    <a:lnTo>
                      <a:pt x="1959" y="134"/>
                    </a:lnTo>
                    <a:lnTo>
                      <a:pt x="1899" y="106"/>
                    </a:lnTo>
                    <a:lnTo>
                      <a:pt x="1838" y="82"/>
                    </a:lnTo>
                    <a:lnTo>
                      <a:pt x="1774" y="60"/>
                    </a:lnTo>
                    <a:lnTo>
                      <a:pt x="1710" y="42"/>
                    </a:lnTo>
                    <a:lnTo>
                      <a:pt x="1642" y="26"/>
                    </a:lnTo>
                    <a:lnTo>
                      <a:pt x="1576" y="14"/>
                    </a:lnTo>
                    <a:lnTo>
                      <a:pt x="1508" y="6"/>
                    </a:lnTo>
                    <a:lnTo>
                      <a:pt x="1438" y="0"/>
                    </a:lnTo>
                    <a:lnTo>
                      <a:pt x="1368" y="0"/>
                    </a:lnTo>
                    <a:lnTo>
                      <a:pt x="1368" y="0"/>
                    </a:lnTo>
                    <a:lnTo>
                      <a:pt x="1296" y="0"/>
                    </a:lnTo>
                    <a:lnTo>
                      <a:pt x="1228" y="6"/>
                    </a:lnTo>
                    <a:lnTo>
                      <a:pt x="1159" y="14"/>
                    </a:lnTo>
                    <a:lnTo>
                      <a:pt x="1093" y="26"/>
                    </a:lnTo>
                    <a:lnTo>
                      <a:pt x="1025" y="42"/>
                    </a:lnTo>
                    <a:lnTo>
                      <a:pt x="961" y="60"/>
                    </a:lnTo>
                    <a:lnTo>
                      <a:pt x="897" y="82"/>
                    </a:lnTo>
                    <a:lnTo>
                      <a:pt x="835" y="106"/>
                    </a:lnTo>
                    <a:lnTo>
                      <a:pt x="775" y="134"/>
                    </a:lnTo>
                    <a:lnTo>
                      <a:pt x="715" y="164"/>
                    </a:lnTo>
                    <a:lnTo>
                      <a:pt x="659" y="198"/>
                    </a:lnTo>
                    <a:lnTo>
                      <a:pt x="603" y="232"/>
                    </a:lnTo>
                    <a:lnTo>
                      <a:pt x="550" y="272"/>
                    </a:lnTo>
                    <a:lnTo>
                      <a:pt x="498" y="312"/>
                    </a:lnTo>
                    <a:lnTo>
                      <a:pt x="448" y="354"/>
                    </a:lnTo>
                    <a:lnTo>
                      <a:pt x="402" y="400"/>
                    </a:lnTo>
                    <a:lnTo>
                      <a:pt x="356" y="447"/>
                    </a:lnTo>
                    <a:lnTo>
                      <a:pt x="312" y="497"/>
                    </a:lnTo>
                    <a:lnTo>
                      <a:pt x="272" y="547"/>
                    </a:lnTo>
                    <a:lnTo>
                      <a:pt x="234" y="601"/>
                    </a:lnTo>
                    <a:lnTo>
                      <a:pt x="198" y="657"/>
                    </a:lnTo>
                    <a:lnTo>
                      <a:pt x="166" y="715"/>
                    </a:lnTo>
                    <a:lnTo>
                      <a:pt x="136" y="773"/>
                    </a:lnTo>
                    <a:lnTo>
                      <a:pt x="108" y="835"/>
                    </a:lnTo>
                    <a:lnTo>
                      <a:pt x="84" y="897"/>
                    </a:lnTo>
                    <a:lnTo>
                      <a:pt x="62" y="959"/>
                    </a:lnTo>
                    <a:lnTo>
                      <a:pt x="44" y="1025"/>
                    </a:lnTo>
                    <a:lnTo>
                      <a:pt x="28" y="1091"/>
                    </a:lnTo>
                    <a:lnTo>
                      <a:pt x="16" y="1159"/>
                    </a:lnTo>
                    <a:lnTo>
                      <a:pt x="8" y="1226"/>
                    </a:lnTo>
                    <a:lnTo>
                      <a:pt x="2" y="1296"/>
                    </a:lnTo>
                    <a:lnTo>
                      <a:pt x="0" y="1366"/>
                    </a:lnTo>
                  </a:path>
                </a:pathLst>
              </a:custGeom>
              <a:noFill/>
              <a:ln w="19050" cap="rnd">
                <a:solidFill>
                  <a:srgbClr val="402D1F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1" name="Line 12"/>
              <p:cNvSpPr>
                <a:spLocks noChangeShapeType="1"/>
              </p:cNvSpPr>
              <p:nvPr/>
            </p:nvSpPr>
            <p:spPr bwMode="auto">
              <a:xfrm>
                <a:off x="3494410" y="2716772"/>
                <a:ext cx="0" cy="791062"/>
              </a:xfrm>
              <a:prstGeom prst="line">
                <a:avLst/>
              </a:prstGeom>
              <a:noFill/>
              <a:ln w="19050" cap="rnd">
                <a:solidFill>
                  <a:srgbClr val="402D1F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2" name="타원 37"/>
              <p:cNvSpPr/>
              <p:nvPr/>
            </p:nvSpPr>
            <p:spPr>
              <a:xfrm>
                <a:off x="7805313" y="1661133"/>
                <a:ext cx="1338687" cy="1074214"/>
              </a:xfrm>
              <a:custGeom>
                <a:avLst/>
                <a:gdLst>
                  <a:gd name="connsiteX0" fmla="*/ 0 w 1338687"/>
                  <a:gd name="connsiteY0" fmla="*/ 1074214 h 1165654"/>
                  <a:gd name="connsiteX1" fmla="*/ 1077507 w 1338687"/>
                  <a:gd name="connsiteY1" fmla="*/ 0 h 1165654"/>
                  <a:gd name="connsiteX2" fmla="*/ 1338687 w 1338687"/>
                  <a:gd name="connsiteY2" fmla="*/ 33206 h 1165654"/>
                  <a:gd name="connsiteX3" fmla="*/ 1338687 w 1338687"/>
                  <a:gd name="connsiteY3" fmla="*/ 1074214 h 1165654"/>
                  <a:gd name="connsiteX4" fmla="*/ 91440 w 1338687"/>
                  <a:gd name="connsiteY4" fmla="*/ 1165654 h 1165654"/>
                  <a:gd name="connsiteX0-1" fmla="*/ 0 w 1338687"/>
                  <a:gd name="connsiteY0-2" fmla="*/ 1074214 h 1074214"/>
                  <a:gd name="connsiteX1-3" fmla="*/ 1077507 w 1338687"/>
                  <a:gd name="connsiteY1-4" fmla="*/ 0 h 1074214"/>
                  <a:gd name="connsiteX2-5" fmla="*/ 1338687 w 1338687"/>
                  <a:gd name="connsiteY2-6" fmla="*/ 33206 h 1074214"/>
                  <a:gd name="connsiteX3-7" fmla="*/ 1338687 w 1338687"/>
                  <a:gd name="connsiteY3-8" fmla="*/ 1074214 h 1074214"/>
                  <a:gd name="connsiteX0-9" fmla="*/ 0 w 1338687"/>
                  <a:gd name="connsiteY0-10" fmla="*/ 1074214 h 1074214"/>
                  <a:gd name="connsiteX1-11" fmla="*/ 1077507 w 1338687"/>
                  <a:gd name="connsiteY1-12" fmla="*/ 0 h 1074214"/>
                  <a:gd name="connsiteX2-13" fmla="*/ 1338687 w 1338687"/>
                  <a:gd name="connsiteY2-14" fmla="*/ 33206 h 107421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338687" h="1074214">
                    <a:moveTo>
                      <a:pt x="0" y="1074214"/>
                    </a:moveTo>
                    <a:cubicBezTo>
                      <a:pt x="1701" y="480622"/>
                      <a:pt x="483477" y="0"/>
                      <a:pt x="1077507" y="0"/>
                    </a:cubicBezTo>
                    <a:cubicBezTo>
                      <a:pt x="1167688" y="0"/>
                      <a:pt x="1255281" y="11077"/>
                      <a:pt x="1338687" y="33206"/>
                    </a:cubicBezTo>
                  </a:path>
                </a:pathLst>
              </a:custGeom>
              <a:noFill/>
              <a:ln w="19050" cap="rnd">
                <a:solidFill>
                  <a:srgbClr val="402D1F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  <p:sp>
            <p:nvSpPr>
              <p:cNvPr id="23" name="타원 37"/>
              <p:cNvSpPr/>
              <p:nvPr/>
            </p:nvSpPr>
            <p:spPr>
              <a:xfrm flipH="1">
                <a:off x="359" y="1661133"/>
                <a:ext cx="1338687" cy="1074214"/>
              </a:xfrm>
              <a:custGeom>
                <a:avLst/>
                <a:gdLst>
                  <a:gd name="connsiteX0" fmla="*/ 0 w 1338687"/>
                  <a:gd name="connsiteY0" fmla="*/ 1074214 h 1165654"/>
                  <a:gd name="connsiteX1" fmla="*/ 1077507 w 1338687"/>
                  <a:gd name="connsiteY1" fmla="*/ 0 h 1165654"/>
                  <a:gd name="connsiteX2" fmla="*/ 1338687 w 1338687"/>
                  <a:gd name="connsiteY2" fmla="*/ 33206 h 1165654"/>
                  <a:gd name="connsiteX3" fmla="*/ 1338687 w 1338687"/>
                  <a:gd name="connsiteY3" fmla="*/ 1074214 h 1165654"/>
                  <a:gd name="connsiteX4" fmla="*/ 91440 w 1338687"/>
                  <a:gd name="connsiteY4" fmla="*/ 1165654 h 1165654"/>
                  <a:gd name="connsiteX0-1" fmla="*/ 0 w 1338687"/>
                  <a:gd name="connsiteY0-2" fmla="*/ 1074214 h 1074214"/>
                  <a:gd name="connsiteX1-3" fmla="*/ 1077507 w 1338687"/>
                  <a:gd name="connsiteY1-4" fmla="*/ 0 h 1074214"/>
                  <a:gd name="connsiteX2-5" fmla="*/ 1338687 w 1338687"/>
                  <a:gd name="connsiteY2-6" fmla="*/ 33206 h 1074214"/>
                  <a:gd name="connsiteX3-7" fmla="*/ 1338687 w 1338687"/>
                  <a:gd name="connsiteY3-8" fmla="*/ 1074214 h 1074214"/>
                  <a:gd name="connsiteX0-9" fmla="*/ 0 w 1338687"/>
                  <a:gd name="connsiteY0-10" fmla="*/ 1074214 h 1074214"/>
                  <a:gd name="connsiteX1-11" fmla="*/ 1077507 w 1338687"/>
                  <a:gd name="connsiteY1-12" fmla="*/ 0 h 1074214"/>
                  <a:gd name="connsiteX2-13" fmla="*/ 1338687 w 1338687"/>
                  <a:gd name="connsiteY2-14" fmla="*/ 33206 h 107421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338687" h="1074214">
                    <a:moveTo>
                      <a:pt x="0" y="1074214"/>
                    </a:moveTo>
                    <a:cubicBezTo>
                      <a:pt x="1701" y="480622"/>
                      <a:pt x="483477" y="0"/>
                      <a:pt x="1077507" y="0"/>
                    </a:cubicBezTo>
                    <a:cubicBezTo>
                      <a:pt x="1167688" y="0"/>
                      <a:pt x="1255281" y="11077"/>
                      <a:pt x="1338687" y="33206"/>
                    </a:cubicBezTo>
                  </a:path>
                </a:pathLst>
              </a:custGeom>
              <a:noFill/>
              <a:ln w="19050" cap="rnd">
                <a:solidFill>
                  <a:srgbClr val="402D1F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</p:grpSp>
        <p:sp>
          <p:nvSpPr>
            <p:cNvPr id="15" name="Line 12"/>
            <p:cNvSpPr>
              <a:spLocks noChangeShapeType="1"/>
            </p:cNvSpPr>
            <p:nvPr/>
          </p:nvSpPr>
          <p:spPr bwMode="auto">
            <a:xfrm flipH="1" flipV="1">
              <a:off x="1339046" y="2776488"/>
              <a:ext cx="0" cy="784815"/>
            </a:xfrm>
            <a:prstGeom prst="line">
              <a:avLst/>
            </a:prstGeom>
            <a:noFill/>
            <a:ln w="19050" cap="rnd">
              <a:solidFill>
                <a:srgbClr val="402D1F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lt1"/>
                </a:solidFill>
              </a:endParaRPr>
            </a:p>
          </p:txBody>
        </p:sp>
      </p:grpSp>
      <p:pic>
        <p:nvPicPr>
          <p:cNvPr id="24" name="그림 18"/>
          <p:cNvPicPr>
            <a:picLocks noChangeAspect="1"/>
          </p:cNvPicPr>
          <p:nvPr/>
        </p:nvPicPr>
        <p:blipFill rotWithShape="1">
          <a:blip r:embed="rId5" cstate="print"/>
          <a:srcRect/>
          <a:stretch>
            <a:fillRect/>
          </a:stretch>
        </p:blipFill>
        <p:spPr>
          <a:xfrm>
            <a:off x="2235777" y="3320638"/>
            <a:ext cx="2367403" cy="2095715"/>
          </a:xfrm>
          <a:prstGeom prst="rect">
            <a:avLst/>
          </a:prstGeom>
        </p:spPr>
      </p:pic>
      <p:pic>
        <p:nvPicPr>
          <p:cNvPr id="25" name="그림 19"/>
          <p:cNvPicPr>
            <a:picLocks noChangeAspect="1"/>
          </p:cNvPicPr>
          <p:nvPr/>
        </p:nvPicPr>
        <p:blipFill rotWithShape="1">
          <a:blip r:embed="rId6" cstate="print"/>
          <a:srcRect/>
          <a:stretch>
            <a:fillRect/>
          </a:stretch>
        </p:blipFill>
        <p:spPr>
          <a:xfrm>
            <a:off x="4724105" y="2461779"/>
            <a:ext cx="2347370" cy="2093602"/>
          </a:xfrm>
          <a:prstGeom prst="rect">
            <a:avLst/>
          </a:prstGeom>
        </p:spPr>
      </p:pic>
      <p:pic>
        <p:nvPicPr>
          <p:cNvPr id="26" name="그림 20"/>
          <p:cNvPicPr>
            <a:picLocks noChangeAspect="1"/>
          </p:cNvPicPr>
          <p:nvPr/>
        </p:nvPicPr>
        <p:blipFill rotWithShape="1">
          <a:blip r:embed="rId5" cstate="print"/>
          <a:srcRect/>
          <a:stretch>
            <a:fillRect/>
          </a:stretch>
        </p:blipFill>
        <p:spPr>
          <a:xfrm>
            <a:off x="7077986" y="3320638"/>
            <a:ext cx="2367403" cy="2095715"/>
          </a:xfrm>
          <a:prstGeom prst="rect">
            <a:avLst/>
          </a:prstGeom>
        </p:spPr>
      </p:pic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5205624" y="4611049"/>
            <a:ext cx="1664755" cy="276999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zh-CN" altLang="en-US" sz="1800" b="1" dirty="0">
                <a:solidFill>
                  <a:srgbClr val="402D1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单击编辑标题</a:t>
            </a:r>
            <a:endParaRPr lang="en-US" altLang="ko-KR" sz="1800" b="1" dirty="0">
              <a:solidFill>
                <a:srgbClr val="402D1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4764712" y="5078491"/>
            <a:ext cx="2565155" cy="646331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zh-CN" altLang="en-US" sz="1400" dirty="0">
                <a:solidFill>
                  <a:srgbClr val="402D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400" dirty="0">
              <a:solidFill>
                <a:srgbClr val="402D1F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7593738" y="2927596"/>
            <a:ext cx="1664755" cy="276999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zh-CN" altLang="en-US" sz="1800" b="1" dirty="0">
                <a:solidFill>
                  <a:srgbClr val="402D1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单击编辑标题</a:t>
            </a:r>
            <a:endParaRPr lang="en-US" altLang="ko-KR" sz="1800" b="1" dirty="0">
              <a:solidFill>
                <a:srgbClr val="402D1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 bwMode="auto">
          <a:xfrm>
            <a:off x="6938303" y="2168478"/>
            <a:ext cx="2565155" cy="646331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zh-CN" altLang="en-US" sz="1400" dirty="0">
                <a:solidFill>
                  <a:srgbClr val="402D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400" dirty="0">
              <a:solidFill>
                <a:srgbClr val="402D1F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" name="Rectangle 3"/>
          <p:cNvSpPr txBox="1">
            <a:spLocks noChangeArrowheads="1"/>
          </p:cNvSpPr>
          <p:nvPr/>
        </p:nvSpPr>
        <p:spPr bwMode="auto">
          <a:xfrm>
            <a:off x="2670778" y="2927596"/>
            <a:ext cx="1664755" cy="276999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zh-CN" altLang="en-US" sz="1800" b="1" dirty="0">
                <a:solidFill>
                  <a:srgbClr val="402D1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单击编辑标题</a:t>
            </a:r>
            <a:endParaRPr lang="en-US" altLang="ko-KR" sz="1800" b="1" dirty="0">
              <a:solidFill>
                <a:srgbClr val="402D1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32" name="Rectangle 3"/>
          <p:cNvSpPr txBox="1">
            <a:spLocks noChangeArrowheads="1"/>
          </p:cNvSpPr>
          <p:nvPr/>
        </p:nvSpPr>
        <p:spPr bwMode="auto">
          <a:xfrm>
            <a:off x="2192973" y="2144727"/>
            <a:ext cx="2565155" cy="646331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zh-CN" altLang="en-US" sz="1400" dirty="0">
                <a:solidFill>
                  <a:srgbClr val="402D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400" dirty="0">
              <a:solidFill>
                <a:srgbClr val="402D1F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Freeform 7"/>
          <p:cNvSpPr>
            <a:spLocks noEditPoints="1"/>
          </p:cNvSpPr>
          <p:nvPr/>
        </p:nvSpPr>
        <p:spPr bwMode="auto">
          <a:xfrm>
            <a:off x="3162118" y="3910102"/>
            <a:ext cx="795257" cy="700947"/>
          </a:xfrm>
          <a:custGeom>
            <a:avLst/>
            <a:gdLst>
              <a:gd name="T0" fmla="*/ 294 w 624"/>
              <a:gd name="T1" fmla="*/ 160 h 550"/>
              <a:gd name="T2" fmla="*/ 306 w 624"/>
              <a:gd name="T3" fmla="*/ 142 h 550"/>
              <a:gd name="T4" fmla="*/ 326 w 624"/>
              <a:gd name="T5" fmla="*/ 146 h 550"/>
              <a:gd name="T6" fmla="*/ 330 w 624"/>
              <a:gd name="T7" fmla="*/ 220 h 550"/>
              <a:gd name="T8" fmla="*/ 390 w 624"/>
              <a:gd name="T9" fmla="*/ 178 h 550"/>
              <a:gd name="T10" fmla="*/ 450 w 624"/>
              <a:gd name="T11" fmla="*/ 164 h 550"/>
              <a:gd name="T12" fmla="*/ 452 w 624"/>
              <a:gd name="T13" fmla="*/ 118 h 550"/>
              <a:gd name="T14" fmla="*/ 210 w 624"/>
              <a:gd name="T15" fmla="*/ 80 h 550"/>
              <a:gd name="T16" fmla="*/ 162 w 624"/>
              <a:gd name="T17" fmla="*/ 138 h 550"/>
              <a:gd name="T18" fmla="*/ 192 w 624"/>
              <a:gd name="T19" fmla="*/ 166 h 550"/>
              <a:gd name="T20" fmla="*/ 256 w 624"/>
              <a:gd name="T21" fmla="*/ 190 h 550"/>
              <a:gd name="T22" fmla="*/ 506 w 624"/>
              <a:gd name="T23" fmla="*/ 202 h 550"/>
              <a:gd name="T24" fmla="*/ 454 w 624"/>
              <a:gd name="T25" fmla="*/ 198 h 550"/>
              <a:gd name="T26" fmla="*/ 388 w 624"/>
              <a:gd name="T27" fmla="*/ 220 h 550"/>
              <a:gd name="T28" fmla="*/ 348 w 624"/>
              <a:gd name="T29" fmla="*/ 254 h 550"/>
              <a:gd name="T30" fmla="*/ 318 w 624"/>
              <a:gd name="T31" fmla="*/ 314 h 550"/>
              <a:gd name="T32" fmla="*/ 312 w 624"/>
              <a:gd name="T33" fmla="*/ 330 h 550"/>
              <a:gd name="T34" fmla="*/ 288 w 624"/>
              <a:gd name="T35" fmla="*/ 268 h 550"/>
              <a:gd name="T36" fmla="*/ 254 w 624"/>
              <a:gd name="T37" fmla="*/ 232 h 550"/>
              <a:gd name="T38" fmla="*/ 188 w 624"/>
              <a:gd name="T39" fmla="*/ 202 h 550"/>
              <a:gd name="T40" fmla="*/ 120 w 624"/>
              <a:gd name="T41" fmla="*/ 202 h 550"/>
              <a:gd name="T42" fmla="*/ 0 w 624"/>
              <a:gd name="T43" fmla="*/ 232 h 550"/>
              <a:gd name="T44" fmla="*/ 2 w 624"/>
              <a:gd name="T45" fmla="*/ 372 h 550"/>
              <a:gd name="T46" fmla="*/ 24 w 624"/>
              <a:gd name="T47" fmla="*/ 436 h 550"/>
              <a:gd name="T48" fmla="*/ 62 w 624"/>
              <a:gd name="T49" fmla="*/ 476 h 550"/>
              <a:gd name="T50" fmla="*/ 144 w 624"/>
              <a:gd name="T51" fmla="*/ 510 h 550"/>
              <a:gd name="T52" fmla="*/ 228 w 624"/>
              <a:gd name="T53" fmla="*/ 492 h 550"/>
              <a:gd name="T54" fmla="*/ 208 w 624"/>
              <a:gd name="T55" fmla="*/ 440 h 550"/>
              <a:gd name="T56" fmla="*/ 160 w 624"/>
              <a:gd name="T57" fmla="*/ 380 h 550"/>
              <a:gd name="T58" fmla="*/ 140 w 624"/>
              <a:gd name="T59" fmla="*/ 356 h 550"/>
              <a:gd name="T60" fmla="*/ 148 w 624"/>
              <a:gd name="T61" fmla="*/ 338 h 550"/>
              <a:gd name="T62" fmla="*/ 168 w 624"/>
              <a:gd name="T63" fmla="*/ 340 h 550"/>
              <a:gd name="T64" fmla="*/ 236 w 624"/>
              <a:gd name="T65" fmla="*/ 418 h 550"/>
              <a:gd name="T66" fmla="*/ 270 w 624"/>
              <a:gd name="T67" fmla="*/ 516 h 550"/>
              <a:gd name="T68" fmla="*/ 272 w 624"/>
              <a:gd name="T69" fmla="*/ 534 h 550"/>
              <a:gd name="T70" fmla="*/ 282 w 624"/>
              <a:gd name="T71" fmla="*/ 548 h 550"/>
              <a:gd name="T72" fmla="*/ 290 w 624"/>
              <a:gd name="T73" fmla="*/ 550 h 550"/>
              <a:gd name="T74" fmla="*/ 308 w 624"/>
              <a:gd name="T75" fmla="*/ 530 h 550"/>
              <a:gd name="T76" fmla="*/ 294 w 624"/>
              <a:gd name="T77" fmla="*/ 462 h 550"/>
              <a:gd name="T78" fmla="*/ 304 w 624"/>
              <a:gd name="T79" fmla="*/ 404 h 550"/>
              <a:gd name="T80" fmla="*/ 316 w 624"/>
              <a:gd name="T81" fmla="*/ 384 h 550"/>
              <a:gd name="T82" fmla="*/ 338 w 624"/>
              <a:gd name="T83" fmla="*/ 440 h 550"/>
              <a:gd name="T84" fmla="*/ 318 w 624"/>
              <a:gd name="T85" fmla="*/ 530 h 550"/>
              <a:gd name="T86" fmla="*/ 328 w 624"/>
              <a:gd name="T87" fmla="*/ 548 h 550"/>
              <a:gd name="T88" fmla="*/ 336 w 624"/>
              <a:gd name="T89" fmla="*/ 550 h 550"/>
              <a:gd name="T90" fmla="*/ 354 w 624"/>
              <a:gd name="T91" fmla="*/ 534 h 550"/>
              <a:gd name="T92" fmla="*/ 356 w 624"/>
              <a:gd name="T93" fmla="*/ 516 h 550"/>
              <a:gd name="T94" fmla="*/ 378 w 624"/>
              <a:gd name="T95" fmla="*/ 442 h 550"/>
              <a:gd name="T96" fmla="*/ 438 w 624"/>
              <a:gd name="T97" fmla="*/ 358 h 550"/>
              <a:gd name="T98" fmla="*/ 470 w 624"/>
              <a:gd name="T99" fmla="*/ 336 h 550"/>
              <a:gd name="T100" fmla="*/ 486 w 624"/>
              <a:gd name="T101" fmla="*/ 350 h 550"/>
              <a:gd name="T102" fmla="*/ 480 w 624"/>
              <a:gd name="T103" fmla="*/ 368 h 550"/>
              <a:gd name="T104" fmla="*/ 428 w 624"/>
              <a:gd name="T105" fmla="*/ 424 h 550"/>
              <a:gd name="T106" fmla="*/ 398 w 624"/>
              <a:gd name="T107" fmla="*/ 492 h 550"/>
              <a:gd name="T108" fmla="*/ 460 w 624"/>
              <a:gd name="T109" fmla="*/ 510 h 550"/>
              <a:gd name="T110" fmla="*/ 546 w 624"/>
              <a:gd name="T111" fmla="*/ 490 h 550"/>
              <a:gd name="T112" fmla="*/ 590 w 624"/>
              <a:gd name="T113" fmla="*/ 452 h 550"/>
              <a:gd name="T114" fmla="*/ 620 w 624"/>
              <a:gd name="T115" fmla="*/ 388 h 550"/>
              <a:gd name="T116" fmla="*/ 624 w 624"/>
              <a:gd name="T117" fmla="*/ 354 h 550"/>
              <a:gd name="T118" fmla="*/ 506 w 624"/>
              <a:gd name="T119" fmla="*/ 202 h 5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4" h="550">
                <a:moveTo>
                  <a:pt x="276" y="202"/>
                </a:moveTo>
                <a:lnTo>
                  <a:pt x="276" y="202"/>
                </a:lnTo>
                <a:lnTo>
                  <a:pt x="294" y="220"/>
                </a:lnTo>
                <a:lnTo>
                  <a:pt x="294" y="160"/>
                </a:lnTo>
                <a:lnTo>
                  <a:pt x="294" y="160"/>
                </a:lnTo>
                <a:lnTo>
                  <a:pt x="296" y="152"/>
                </a:lnTo>
                <a:lnTo>
                  <a:pt x="300" y="146"/>
                </a:lnTo>
                <a:lnTo>
                  <a:pt x="306" y="142"/>
                </a:lnTo>
                <a:lnTo>
                  <a:pt x="312" y="142"/>
                </a:lnTo>
                <a:lnTo>
                  <a:pt x="312" y="142"/>
                </a:lnTo>
                <a:lnTo>
                  <a:pt x="320" y="142"/>
                </a:lnTo>
                <a:lnTo>
                  <a:pt x="326" y="146"/>
                </a:lnTo>
                <a:lnTo>
                  <a:pt x="330" y="152"/>
                </a:lnTo>
                <a:lnTo>
                  <a:pt x="330" y="160"/>
                </a:lnTo>
                <a:lnTo>
                  <a:pt x="330" y="220"/>
                </a:lnTo>
                <a:lnTo>
                  <a:pt x="330" y="220"/>
                </a:lnTo>
                <a:lnTo>
                  <a:pt x="350" y="202"/>
                </a:lnTo>
                <a:lnTo>
                  <a:pt x="350" y="202"/>
                </a:lnTo>
                <a:lnTo>
                  <a:pt x="370" y="190"/>
                </a:lnTo>
                <a:lnTo>
                  <a:pt x="390" y="178"/>
                </a:lnTo>
                <a:lnTo>
                  <a:pt x="410" y="170"/>
                </a:lnTo>
                <a:lnTo>
                  <a:pt x="432" y="166"/>
                </a:lnTo>
                <a:lnTo>
                  <a:pt x="432" y="166"/>
                </a:lnTo>
                <a:lnTo>
                  <a:pt x="450" y="164"/>
                </a:lnTo>
                <a:lnTo>
                  <a:pt x="474" y="164"/>
                </a:lnTo>
                <a:lnTo>
                  <a:pt x="474" y="164"/>
                </a:lnTo>
                <a:lnTo>
                  <a:pt x="464" y="140"/>
                </a:lnTo>
                <a:lnTo>
                  <a:pt x="452" y="118"/>
                </a:lnTo>
                <a:lnTo>
                  <a:pt x="436" y="98"/>
                </a:lnTo>
                <a:lnTo>
                  <a:pt x="416" y="80"/>
                </a:lnTo>
                <a:lnTo>
                  <a:pt x="314" y="0"/>
                </a:lnTo>
                <a:lnTo>
                  <a:pt x="210" y="80"/>
                </a:lnTo>
                <a:lnTo>
                  <a:pt x="210" y="80"/>
                </a:lnTo>
                <a:lnTo>
                  <a:pt x="192" y="98"/>
                </a:lnTo>
                <a:lnTo>
                  <a:pt x="176" y="118"/>
                </a:lnTo>
                <a:lnTo>
                  <a:pt x="162" y="138"/>
                </a:lnTo>
                <a:lnTo>
                  <a:pt x="152" y="162"/>
                </a:lnTo>
                <a:lnTo>
                  <a:pt x="152" y="162"/>
                </a:lnTo>
                <a:lnTo>
                  <a:pt x="172" y="164"/>
                </a:lnTo>
                <a:lnTo>
                  <a:pt x="192" y="166"/>
                </a:lnTo>
                <a:lnTo>
                  <a:pt x="192" y="166"/>
                </a:lnTo>
                <a:lnTo>
                  <a:pt x="214" y="170"/>
                </a:lnTo>
                <a:lnTo>
                  <a:pt x="236" y="178"/>
                </a:lnTo>
                <a:lnTo>
                  <a:pt x="256" y="190"/>
                </a:lnTo>
                <a:lnTo>
                  <a:pt x="276" y="202"/>
                </a:lnTo>
                <a:lnTo>
                  <a:pt x="276" y="202"/>
                </a:lnTo>
                <a:close/>
                <a:moveTo>
                  <a:pt x="506" y="202"/>
                </a:moveTo>
                <a:lnTo>
                  <a:pt x="506" y="202"/>
                </a:lnTo>
                <a:lnTo>
                  <a:pt x="506" y="202"/>
                </a:lnTo>
                <a:lnTo>
                  <a:pt x="488" y="200"/>
                </a:lnTo>
                <a:lnTo>
                  <a:pt x="472" y="198"/>
                </a:lnTo>
                <a:lnTo>
                  <a:pt x="454" y="198"/>
                </a:lnTo>
                <a:lnTo>
                  <a:pt x="436" y="202"/>
                </a:lnTo>
                <a:lnTo>
                  <a:pt x="420" y="206"/>
                </a:lnTo>
                <a:lnTo>
                  <a:pt x="404" y="212"/>
                </a:lnTo>
                <a:lnTo>
                  <a:pt x="388" y="220"/>
                </a:lnTo>
                <a:lnTo>
                  <a:pt x="372" y="232"/>
                </a:lnTo>
                <a:lnTo>
                  <a:pt x="372" y="232"/>
                </a:lnTo>
                <a:lnTo>
                  <a:pt x="360" y="242"/>
                </a:lnTo>
                <a:lnTo>
                  <a:pt x="348" y="254"/>
                </a:lnTo>
                <a:lnTo>
                  <a:pt x="338" y="268"/>
                </a:lnTo>
                <a:lnTo>
                  <a:pt x="330" y="282"/>
                </a:lnTo>
                <a:lnTo>
                  <a:pt x="322" y="298"/>
                </a:lnTo>
                <a:lnTo>
                  <a:pt x="318" y="314"/>
                </a:lnTo>
                <a:lnTo>
                  <a:pt x="314" y="330"/>
                </a:lnTo>
                <a:lnTo>
                  <a:pt x="312" y="346"/>
                </a:lnTo>
                <a:lnTo>
                  <a:pt x="312" y="346"/>
                </a:lnTo>
                <a:lnTo>
                  <a:pt x="312" y="330"/>
                </a:lnTo>
                <a:lnTo>
                  <a:pt x="308" y="314"/>
                </a:lnTo>
                <a:lnTo>
                  <a:pt x="302" y="298"/>
                </a:lnTo>
                <a:lnTo>
                  <a:pt x="296" y="282"/>
                </a:lnTo>
                <a:lnTo>
                  <a:pt x="288" y="268"/>
                </a:lnTo>
                <a:lnTo>
                  <a:pt x="278" y="254"/>
                </a:lnTo>
                <a:lnTo>
                  <a:pt x="266" y="242"/>
                </a:lnTo>
                <a:lnTo>
                  <a:pt x="254" y="232"/>
                </a:lnTo>
                <a:lnTo>
                  <a:pt x="254" y="232"/>
                </a:lnTo>
                <a:lnTo>
                  <a:pt x="238" y="220"/>
                </a:lnTo>
                <a:lnTo>
                  <a:pt x="222" y="212"/>
                </a:lnTo>
                <a:lnTo>
                  <a:pt x="206" y="206"/>
                </a:lnTo>
                <a:lnTo>
                  <a:pt x="188" y="202"/>
                </a:lnTo>
                <a:lnTo>
                  <a:pt x="172" y="198"/>
                </a:lnTo>
                <a:lnTo>
                  <a:pt x="154" y="198"/>
                </a:lnTo>
                <a:lnTo>
                  <a:pt x="136" y="200"/>
                </a:lnTo>
                <a:lnTo>
                  <a:pt x="120" y="202"/>
                </a:lnTo>
                <a:lnTo>
                  <a:pt x="120" y="202"/>
                </a:lnTo>
                <a:lnTo>
                  <a:pt x="120" y="202"/>
                </a:lnTo>
                <a:lnTo>
                  <a:pt x="0" y="232"/>
                </a:lnTo>
                <a:lnTo>
                  <a:pt x="0" y="232"/>
                </a:lnTo>
                <a:lnTo>
                  <a:pt x="2" y="354"/>
                </a:lnTo>
                <a:lnTo>
                  <a:pt x="2" y="354"/>
                </a:lnTo>
                <a:lnTo>
                  <a:pt x="2" y="354"/>
                </a:lnTo>
                <a:lnTo>
                  <a:pt x="2" y="372"/>
                </a:lnTo>
                <a:lnTo>
                  <a:pt x="6" y="388"/>
                </a:lnTo>
                <a:lnTo>
                  <a:pt x="10" y="406"/>
                </a:lnTo>
                <a:lnTo>
                  <a:pt x="16" y="422"/>
                </a:lnTo>
                <a:lnTo>
                  <a:pt x="24" y="436"/>
                </a:lnTo>
                <a:lnTo>
                  <a:pt x="36" y="452"/>
                </a:lnTo>
                <a:lnTo>
                  <a:pt x="48" y="464"/>
                </a:lnTo>
                <a:lnTo>
                  <a:pt x="62" y="476"/>
                </a:lnTo>
                <a:lnTo>
                  <a:pt x="62" y="476"/>
                </a:lnTo>
                <a:lnTo>
                  <a:pt x="80" y="490"/>
                </a:lnTo>
                <a:lnTo>
                  <a:pt x="100" y="500"/>
                </a:lnTo>
                <a:lnTo>
                  <a:pt x="122" y="506"/>
                </a:lnTo>
                <a:lnTo>
                  <a:pt x="144" y="510"/>
                </a:lnTo>
                <a:lnTo>
                  <a:pt x="166" y="510"/>
                </a:lnTo>
                <a:lnTo>
                  <a:pt x="186" y="506"/>
                </a:lnTo>
                <a:lnTo>
                  <a:pt x="208" y="502"/>
                </a:lnTo>
                <a:lnTo>
                  <a:pt x="228" y="492"/>
                </a:lnTo>
                <a:lnTo>
                  <a:pt x="228" y="492"/>
                </a:lnTo>
                <a:lnTo>
                  <a:pt x="222" y="474"/>
                </a:lnTo>
                <a:lnTo>
                  <a:pt x="216" y="456"/>
                </a:lnTo>
                <a:lnTo>
                  <a:pt x="208" y="440"/>
                </a:lnTo>
                <a:lnTo>
                  <a:pt x="198" y="424"/>
                </a:lnTo>
                <a:lnTo>
                  <a:pt x="186" y="408"/>
                </a:lnTo>
                <a:lnTo>
                  <a:pt x="174" y="394"/>
                </a:lnTo>
                <a:lnTo>
                  <a:pt x="160" y="380"/>
                </a:lnTo>
                <a:lnTo>
                  <a:pt x="146" y="368"/>
                </a:lnTo>
                <a:lnTo>
                  <a:pt x="146" y="368"/>
                </a:lnTo>
                <a:lnTo>
                  <a:pt x="142" y="362"/>
                </a:lnTo>
                <a:lnTo>
                  <a:pt x="140" y="356"/>
                </a:lnTo>
                <a:lnTo>
                  <a:pt x="140" y="350"/>
                </a:lnTo>
                <a:lnTo>
                  <a:pt x="142" y="342"/>
                </a:lnTo>
                <a:lnTo>
                  <a:pt x="142" y="342"/>
                </a:lnTo>
                <a:lnTo>
                  <a:pt x="148" y="338"/>
                </a:lnTo>
                <a:lnTo>
                  <a:pt x="154" y="336"/>
                </a:lnTo>
                <a:lnTo>
                  <a:pt x="162" y="336"/>
                </a:lnTo>
                <a:lnTo>
                  <a:pt x="168" y="340"/>
                </a:lnTo>
                <a:lnTo>
                  <a:pt x="168" y="340"/>
                </a:lnTo>
                <a:lnTo>
                  <a:pt x="188" y="358"/>
                </a:lnTo>
                <a:lnTo>
                  <a:pt x="206" y="376"/>
                </a:lnTo>
                <a:lnTo>
                  <a:pt x="222" y="396"/>
                </a:lnTo>
                <a:lnTo>
                  <a:pt x="236" y="418"/>
                </a:lnTo>
                <a:lnTo>
                  <a:pt x="248" y="442"/>
                </a:lnTo>
                <a:lnTo>
                  <a:pt x="258" y="466"/>
                </a:lnTo>
                <a:lnTo>
                  <a:pt x="264" y="490"/>
                </a:lnTo>
                <a:lnTo>
                  <a:pt x="270" y="516"/>
                </a:lnTo>
                <a:lnTo>
                  <a:pt x="270" y="516"/>
                </a:lnTo>
                <a:lnTo>
                  <a:pt x="270" y="516"/>
                </a:lnTo>
                <a:lnTo>
                  <a:pt x="270" y="516"/>
                </a:lnTo>
                <a:lnTo>
                  <a:pt x="272" y="534"/>
                </a:lnTo>
                <a:lnTo>
                  <a:pt x="272" y="534"/>
                </a:lnTo>
                <a:lnTo>
                  <a:pt x="274" y="540"/>
                </a:lnTo>
                <a:lnTo>
                  <a:pt x="278" y="546"/>
                </a:lnTo>
                <a:lnTo>
                  <a:pt x="282" y="548"/>
                </a:lnTo>
                <a:lnTo>
                  <a:pt x="290" y="550"/>
                </a:lnTo>
                <a:lnTo>
                  <a:pt x="290" y="550"/>
                </a:lnTo>
                <a:lnTo>
                  <a:pt x="290" y="550"/>
                </a:lnTo>
                <a:lnTo>
                  <a:pt x="290" y="550"/>
                </a:lnTo>
                <a:lnTo>
                  <a:pt x="298" y="548"/>
                </a:lnTo>
                <a:lnTo>
                  <a:pt x="302" y="544"/>
                </a:lnTo>
                <a:lnTo>
                  <a:pt x="306" y="538"/>
                </a:lnTo>
                <a:lnTo>
                  <a:pt x="308" y="530"/>
                </a:lnTo>
                <a:lnTo>
                  <a:pt x="308" y="530"/>
                </a:lnTo>
                <a:lnTo>
                  <a:pt x="304" y="508"/>
                </a:lnTo>
                <a:lnTo>
                  <a:pt x="300" y="484"/>
                </a:lnTo>
                <a:lnTo>
                  <a:pt x="294" y="462"/>
                </a:lnTo>
                <a:lnTo>
                  <a:pt x="286" y="440"/>
                </a:lnTo>
                <a:lnTo>
                  <a:pt x="286" y="440"/>
                </a:lnTo>
                <a:lnTo>
                  <a:pt x="298" y="422"/>
                </a:lnTo>
                <a:lnTo>
                  <a:pt x="304" y="404"/>
                </a:lnTo>
                <a:lnTo>
                  <a:pt x="310" y="384"/>
                </a:lnTo>
                <a:lnTo>
                  <a:pt x="312" y="366"/>
                </a:lnTo>
                <a:lnTo>
                  <a:pt x="312" y="366"/>
                </a:lnTo>
                <a:lnTo>
                  <a:pt x="316" y="384"/>
                </a:lnTo>
                <a:lnTo>
                  <a:pt x="320" y="404"/>
                </a:lnTo>
                <a:lnTo>
                  <a:pt x="328" y="422"/>
                </a:lnTo>
                <a:lnTo>
                  <a:pt x="338" y="440"/>
                </a:lnTo>
                <a:lnTo>
                  <a:pt x="338" y="440"/>
                </a:lnTo>
                <a:lnTo>
                  <a:pt x="332" y="462"/>
                </a:lnTo>
                <a:lnTo>
                  <a:pt x="326" y="484"/>
                </a:lnTo>
                <a:lnTo>
                  <a:pt x="320" y="508"/>
                </a:lnTo>
                <a:lnTo>
                  <a:pt x="318" y="530"/>
                </a:lnTo>
                <a:lnTo>
                  <a:pt x="318" y="530"/>
                </a:lnTo>
                <a:lnTo>
                  <a:pt x="320" y="538"/>
                </a:lnTo>
                <a:lnTo>
                  <a:pt x="322" y="544"/>
                </a:lnTo>
                <a:lnTo>
                  <a:pt x="328" y="548"/>
                </a:lnTo>
                <a:lnTo>
                  <a:pt x="334" y="550"/>
                </a:lnTo>
                <a:lnTo>
                  <a:pt x="334" y="550"/>
                </a:lnTo>
                <a:lnTo>
                  <a:pt x="336" y="550"/>
                </a:lnTo>
                <a:lnTo>
                  <a:pt x="336" y="550"/>
                </a:lnTo>
                <a:lnTo>
                  <a:pt x="342" y="548"/>
                </a:lnTo>
                <a:lnTo>
                  <a:pt x="348" y="546"/>
                </a:lnTo>
                <a:lnTo>
                  <a:pt x="352" y="540"/>
                </a:lnTo>
                <a:lnTo>
                  <a:pt x="354" y="534"/>
                </a:lnTo>
                <a:lnTo>
                  <a:pt x="354" y="534"/>
                </a:lnTo>
                <a:lnTo>
                  <a:pt x="356" y="518"/>
                </a:lnTo>
                <a:lnTo>
                  <a:pt x="356" y="518"/>
                </a:lnTo>
                <a:lnTo>
                  <a:pt x="356" y="516"/>
                </a:lnTo>
                <a:lnTo>
                  <a:pt x="356" y="516"/>
                </a:lnTo>
                <a:lnTo>
                  <a:pt x="360" y="490"/>
                </a:lnTo>
                <a:lnTo>
                  <a:pt x="368" y="466"/>
                </a:lnTo>
                <a:lnTo>
                  <a:pt x="378" y="442"/>
                </a:lnTo>
                <a:lnTo>
                  <a:pt x="390" y="418"/>
                </a:lnTo>
                <a:lnTo>
                  <a:pt x="404" y="396"/>
                </a:lnTo>
                <a:lnTo>
                  <a:pt x="420" y="376"/>
                </a:lnTo>
                <a:lnTo>
                  <a:pt x="438" y="358"/>
                </a:lnTo>
                <a:lnTo>
                  <a:pt x="458" y="340"/>
                </a:lnTo>
                <a:lnTo>
                  <a:pt x="458" y="340"/>
                </a:lnTo>
                <a:lnTo>
                  <a:pt x="464" y="336"/>
                </a:lnTo>
                <a:lnTo>
                  <a:pt x="470" y="336"/>
                </a:lnTo>
                <a:lnTo>
                  <a:pt x="478" y="338"/>
                </a:lnTo>
                <a:lnTo>
                  <a:pt x="482" y="342"/>
                </a:lnTo>
                <a:lnTo>
                  <a:pt x="482" y="342"/>
                </a:lnTo>
                <a:lnTo>
                  <a:pt x="486" y="350"/>
                </a:lnTo>
                <a:lnTo>
                  <a:pt x="486" y="356"/>
                </a:lnTo>
                <a:lnTo>
                  <a:pt x="484" y="362"/>
                </a:lnTo>
                <a:lnTo>
                  <a:pt x="480" y="368"/>
                </a:lnTo>
                <a:lnTo>
                  <a:pt x="480" y="368"/>
                </a:lnTo>
                <a:lnTo>
                  <a:pt x="464" y="380"/>
                </a:lnTo>
                <a:lnTo>
                  <a:pt x="452" y="394"/>
                </a:lnTo>
                <a:lnTo>
                  <a:pt x="438" y="408"/>
                </a:lnTo>
                <a:lnTo>
                  <a:pt x="428" y="424"/>
                </a:lnTo>
                <a:lnTo>
                  <a:pt x="418" y="440"/>
                </a:lnTo>
                <a:lnTo>
                  <a:pt x="410" y="456"/>
                </a:lnTo>
                <a:lnTo>
                  <a:pt x="402" y="474"/>
                </a:lnTo>
                <a:lnTo>
                  <a:pt x="398" y="492"/>
                </a:lnTo>
                <a:lnTo>
                  <a:pt x="398" y="492"/>
                </a:lnTo>
                <a:lnTo>
                  <a:pt x="418" y="502"/>
                </a:lnTo>
                <a:lnTo>
                  <a:pt x="438" y="506"/>
                </a:lnTo>
                <a:lnTo>
                  <a:pt x="460" y="510"/>
                </a:lnTo>
                <a:lnTo>
                  <a:pt x="482" y="510"/>
                </a:lnTo>
                <a:lnTo>
                  <a:pt x="504" y="506"/>
                </a:lnTo>
                <a:lnTo>
                  <a:pt x="524" y="500"/>
                </a:lnTo>
                <a:lnTo>
                  <a:pt x="546" y="490"/>
                </a:lnTo>
                <a:lnTo>
                  <a:pt x="564" y="476"/>
                </a:lnTo>
                <a:lnTo>
                  <a:pt x="564" y="476"/>
                </a:lnTo>
                <a:lnTo>
                  <a:pt x="578" y="464"/>
                </a:lnTo>
                <a:lnTo>
                  <a:pt x="590" y="452"/>
                </a:lnTo>
                <a:lnTo>
                  <a:pt x="600" y="436"/>
                </a:lnTo>
                <a:lnTo>
                  <a:pt x="610" y="422"/>
                </a:lnTo>
                <a:lnTo>
                  <a:pt x="616" y="406"/>
                </a:lnTo>
                <a:lnTo>
                  <a:pt x="620" y="388"/>
                </a:lnTo>
                <a:lnTo>
                  <a:pt x="624" y="372"/>
                </a:lnTo>
                <a:lnTo>
                  <a:pt x="624" y="354"/>
                </a:lnTo>
                <a:lnTo>
                  <a:pt x="624" y="354"/>
                </a:lnTo>
                <a:lnTo>
                  <a:pt x="624" y="354"/>
                </a:lnTo>
                <a:lnTo>
                  <a:pt x="624" y="232"/>
                </a:lnTo>
                <a:lnTo>
                  <a:pt x="624" y="232"/>
                </a:lnTo>
                <a:lnTo>
                  <a:pt x="506" y="202"/>
                </a:lnTo>
                <a:lnTo>
                  <a:pt x="506" y="202"/>
                </a:lnTo>
                <a:close/>
              </a:path>
            </a:pathLst>
          </a:custGeom>
          <a:solidFill>
            <a:srgbClr val="402D1F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 sz="1400"/>
          </a:p>
        </p:txBody>
      </p:sp>
      <p:sp>
        <p:nvSpPr>
          <p:cNvPr id="34" name="Freeform 21"/>
          <p:cNvSpPr>
            <a:spLocks noEditPoints="1"/>
          </p:cNvSpPr>
          <p:nvPr/>
        </p:nvSpPr>
        <p:spPr bwMode="auto">
          <a:xfrm>
            <a:off x="5673991" y="3066095"/>
            <a:ext cx="795257" cy="634676"/>
          </a:xfrm>
          <a:custGeom>
            <a:avLst/>
            <a:gdLst>
              <a:gd name="T0" fmla="*/ 620 w 624"/>
              <a:gd name="T1" fmla="*/ 266 h 498"/>
              <a:gd name="T2" fmla="*/ 596 w 624"/>
              <a:gd name="T3" fmla="*/ 218 h 498"/>
              <a:gd name="T4" fmla="*/ 604 w 624"/>
              <a:gd name="T5" fmla="*/ 186 h 498"/>
              <a:gd name="T6" fmla="*/ 582 w 624"/>
              <a:gd name="T7" fmla="*/ 160 h 498"/>
              <a:gd name="T8" fmla="*/ 548 w 624"/>
              <a:gd name="T9" fmla="*/ 164 h 498"/>
              <a:gd name="T10" fmla="*/ 524 w 624"/>
              <a:gd name="T11" fmla="*/ 142 h 498"/>
              <a:gd name="T12" fmla="*/ 472 w 624"/>
              <a:gd name="T13" fmla="*/ 64 h 498"/>
              <a:gd name="T14" fmla="*/ 390 w 624"/>
              <a:gd name="T15" fmla="*/ 14 h 498"/>
              <a:gd name="T16" fmla="*/ 312 w 624"/>
              <a:gd name="T17" fmla="*/ 0 h 498"/>
              <a:gd name="T18" fmla="*/ 216 w 624"/>
              <a:gd name="T19" fmla="*/ 20 h 498"/>
              <a:gd name="T20" fmla="*/ 140 w 624"/>
              <a:gd name="T21" fmla="*/ 78 h 498"/>
              <a:gd name="T22" fmla="*/ 94 w 624"/>
              <a:gd name="T23" fmla="*/ 162 h 498"/>
              <a:gd name="T24" fmla="*/ 68 w 624"/>
              <a:gd name="T25" fmla="*/ 160 h 498"/>
              <a:gd name="T26" fmla="*/ 36 w 624"/>
              <a:gd name="T27" fmla="*/ 164 h 498"/>
              <a:gd name="T28" fmla="*/ 20 w 624"/>
              <a:gd name="T29" fmla="*/ 194 h 498"/>
              <a:gd name="T30" fmla="*/ 36 w 624"/>
              <a:gd name="T31" fmla="*/ 224 h 498"/>
              <a:gd name="T32" fmla="*/ 8 w 624"/>
              <a:gd name="T33" fmla="*/ 260 h 498"/>
              <a:gd name="T34" fmla="*/ 0 w 624"/>
              <a:gd name="T35" fmla="*/ 298 h 498"/>
              <a:gd name="T36" fmla="*/ 14 w 624"/>
              <a:gd name="T37" fmla="*/ 348 h 498"/>
              <a:gd name="T38" fmla="*/ 32 w 624"/>
              <a:gd name="T39" fmla="*/ 490 h 498"/>
              <a:gd name="T40" fmla="*/ 154 w 624"/>
              <a:gd name="T41" fmla="*/ 496 h 498"/>
              <a:gd name="T42" fmla="*/ 168 w 624"/>
              <a:gd name="T43" fmla="*/ 444 h 498"/>
              <a:gd name="T44" fmla="*/ 124 w 624"/>
              <a:gd name="T45" fmla="*/ 428 h 498"/>
              <a:gd name="T46" fmla="*/ 134 w 624"/>
              <a:gd name="T47" fmla="*/ 414 h 498"/>
              <a:gd name="T48" fmla="*/ 170 w 624"/>
              <a:gd name="T49" fmla="*/ 420 h 498"/>
              <a:gd name="T50" fmla="*/ 312 w 624"/>
              <a:gd name="T51" fmla="*/ 434 h 498"/>
              <a:gd name="T52" fmla="*/ 456 w 624"/>
              <a:gd name="T53" fmla="*/ 420 h 498"/>
              <a:gd name="T54" fmla="*/ 496 w 624"/>
              <a:gd name="T55" fmla="*/ 414 h 498"/>
              <a:gd name="T56" fmla="*/ 502 w 624"/>
              <a:gd name="T57" fmla="*/ 432 h 498"/>
              <a:gd name="T58" fmla="*/ 456 w 624"/>
              <a:gd name="T59" fmla="*/ 474 h 498"/>
              <a:gd name="T60" fmla="*/ 480 w 624"/>
              <a:gd name="T61" fmla="*/ 498 h 498"/>
              <a:gd name="T62" fmla="*/ 598 w 624"/>
              <a:gd name="T63" fmla="*/ 484 h 498"/>
              <a:gd name="T64" fmla="*/ 618 w 624"/>
              <a:gd name="T65" fmla="*/ 334 h 498"/>
              <a:gd name="T66" fmla="*/ 624 w 624"/>
              <a:gd name="T67" fmla="*/ 298 h 498"/>
              <a:gd name="T68" fmla="*/ 86 w 624"/>
              <a:gd name="T69" fmla="*/ 350 h 498"/>
              <a:gd name="T70" fmla="*/ 48 w 624"/>
              <a:gd name="T71" fmla="*/ 320 h 498"/>
              <a:gd name="T72" fmla="*/ 48 w 624"/>
              <a:gd name="T73" fmla="*/ 276 h 498"/>
              <a:gd name="T74" fmla="*/ 86 w 624"/>
              <a:gd name="T75" fmla="*/ 246 h 498"/>
              <a:gd name="T76" fmla="*/ 128 w 624"/>
              <a:gd name="T77" fmla="*/ 254 h 498"/>
              <a:gd name="T78" fmla="*/ 150 w 624"/>
              <a:gd name="T79" fmla="*/ 298 h 498"/>
              <a:gd name="T80" fmla="*/ 136 w 624"/>
              <a:gd name="T81" fmla="*/ 336 h 498"/>
              <a:gd name="T82" fmla="*/ 96 w 624"/>
              <a:gd name="T83" fmla="*/ 352 h 498"/>
              <a:gd name="T84" fmla="*/ 332 w 624"/>
              <a:gd name="T85" fmla="*/ 298 h 498"/>
              <a:gd name="T86" fmla="*/ 270 w 624"/>
              <a:gd name="T87" fmla="*/ 164 h 498"/>
              <a:gd name="T88" fmla="*/ 162 w 624"/>
              <a:gd name="T89" fmla="*/ 156 h 498"/>
              <a:gd name="T90" fmla="*/ 258 w 624"/>
              <a:gd name="T91" fmla="*/ 68 h 498"/>
              <a:gd name="T92" fmla="*/ 368 w 624"/>
              <a:gd name="T93" fmla="*/ 68 h 498"/>
              <a:gd name="T94" fmla="*/ 464 w 624"/>
              <a:gd name="T95" fmla="*/ 156 h 498"/>
              <a:gd name="T96" fmla="*/ 356 w 624"/>
              <a:gd name="T97" fmla="*/ 164 h 498"/>
              <a:gd name="T98" fmla="*/ 518 w 624"/>
              <a:gd name="T99" fmla="*/ 350 h 498"/>
              <a:gd name="T100" fmla="*/ 478 w 624"/>
              <a:gd name="T101" fmla="*/ 320 h 498"/>
              <a:gd name="T102" fmla="*/ 478 w 624"/>
              <a:gd name="T103" fmla="*/ 276 h 498"/>
              <a:gd name="T104" fmla="*/ 518 w 624"/>
              <a:gd name="T105" fmla="*/ 246 h 498"/>
              <a:gd name="T106" fmla="*/ 558 w 624"/>
              <a:gd name="T107" fmla="*/ 254 h 498"/>
              <a:gd name="T108" fmla="*/ 582 w 624"/>
              <a:gd name="T109" fmla="*/ 298 h 498"/>
              <a:gd name="T110" fmla="*/ 566 w 624"/>
              <a:gd name="T111" fmla="*/ 336 h 498"/>
              <a:gd name="T112" fmla="*/ 528 w 624"/>
              <a:gd name="T113" fmla="*/ 352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24" h="498">
                <a:moveTo>
                  <a:pt x="624" y="298"/>
                </a:moveTo>
                <a:lnTo>
                  <a:pt x="624" y="298"/>
                </a:lnTo>
                <a:lnTo>
                  <a:pt x="624" y="286"/>
                </a:lnTo>
                <a:lnTo>
                  <a:pt x="622" y="276"/>
                </a:lnTo>
                <a:lnTo>
                  <a:pt x="620" y="266"/>
                </a:lnTo>
                <a:lnTo>
                  <a:pt x="614" y="256"/>
                </a:lnTo>
                <a:lnTo>
                  <a:pt x="604" y="238"/>
                </a:lnTo>
                <a:lnTo>
                  <a:pt x="588" y="224"/>
                </a:lnTo>
                <a:lnTo>
                  <a:pt x="588" y="224"/>
                </a:lnTo>
                <a:lnTo>
                  <a:pt x="596" y="218"/>
                </a:lnTo>
                <a:lnTo>
                  <a:pt x="600" y="210"/>
                </a:lnTo>
                <a:lnTo>
                  <a:pt x="604" y="202"/>
                </a:lnTo>
                <a:lnTo>
                  <a:pt x="604" y="194"/>
                </a:lnTo>
                <a:lnTo>
                  <a:pt x="604" y="194"/>
                </a:lnTo>
                <a:lnTo>
                  <a:pt x="604" y="186"/>
                </a:lnTo>
                <a:lnTo>
                  <a:pt x="602" y="180"/>
                </a:lnTo>
                <a:lnTo>
                  <a:pt x="598" y="174"/>
                </a:lnTo>
                <a:lnTo>
                  <a:pt x="594" y="168"/>
                </a:lnTo>
                <a:lnTo>
                  <a:pt x="588" y="164"/>
                </a:lnTo>
                <a:lnTo>
                  <a:pt x="582" y="160"/>
                </a:lnTo>
                <a:lnTo>
                  <a:pt x="576" y="158"/>
                </a:lnTo>
                <a:lnTo>
                  <a:pt x="568" y="158"/>
                </a:lnTo>
                <a:lnTo>
                  <a:pt x="568" y="158"/>
                </a:lnTo>
                <a:lnTo>
                  <a:pt x="558" y="160"/>
                </a:lnTo>
                <a:lnTo>
                  <a:pt x="548" y="164"/>
                </a:lnTo>
                <a:lnTo>
                  <a:pt x="540" y="170"/>
                </a:lnTo>
                <a:lnTo>
                  <a:pt x="536" y="180"/>
                </a:lnTo>
                <a:lnTo>
                  <a:pt x="536" y="180"/>
                </a:lnTo>
                <a:lnTo>
                  <a:pt x="530" y="160"/>
                </a:lnTo>
                <a:lnTo>
                  <a:pt x="524" y="142"/>
                </a:lnTo>
                <a:lnTo>
                  <a:pt x="516" y="124"/>
                </a:lnTo>
                <a:lnTo>
                  <a:pt x="506" y="108"/>
                </a:lnTo>
                <a:lnTo>
                  <a:pt x="496" y="92"/>
                </a:lnTo>
                <a:lnTo>
                  <a:pt x="484" y="78"/>
                </a:lnTo>
                <a:lnTo>
                  <a:pt x="472" y="64"/>
                </a:lnTo>
                <a:lnTo>
                  <a:pt x="456" y="50"/>
                </a:lnTo>
                <a:lnTo>
                  <a:pt x="442" y="40"/>
                </a:lnTo>
                <a:lnTo>
                  <a:pt x="426" y="30"/>
                </a:lnTo>
                <a:lnTo>
                  <a:pt x="408" y="20"/>
                </a:lnTo>
                <a:lnTo>
                  <a:pt x="390" y="14"/>
                </a:lnTo>
                <a:lnTo>
                  <a:pt x="372" y="8"/>
                </a:lnTo>
                <a:lnTo>
                  <a:pt x="352" y="4"/>
                </a:lnTo>
                <a:lnTo>
                  <a:pt x="334" y="0"/>
                </a:lnTo>
                <a:lnTo>
                  <a:pt x="312" y="0"/>
                </a:lnTo>
                <a:lnTo>
                  <a:pt x="312" y="0"/>
                </a:lnTo>
                <a:lnTo>
                  <a:pt x="292" y="0"/>
                </a:lnTo>
                <a:lnTo>
                  <a:pt x="272" y="4"/>
                </a:lnTo>
                <a:lnTo>
                  <a:pt x="254" y="8"/>
                </a:lnTo>
                <a:lnTo>
                  <a:pt x="234" y="14"/>
                </a:lnTo>
                <a:lnTo>
                  <a:pt x="216" y="20"/>
                </a:lnTo>
                <a:lnTo>
                  <a:pt x="200" y="30"/>
                </a:lnTo>
                <a:lnTo>
                  <a:pt x="184" y="40"/>
                </a:lnTo>
                <a:lnTo>
                  <a:pt x="168" y="52"/>
                </a:lnTo>
                <a:lnTo>
                  <a:pt x="154" y="64"/>
                </a:lnTo>
                <a:lnTo>
                  <a:pt x="140" y="78"/>
                </a:lnTo>
                <a:lnTo>
                  <a:pt x="130" y="92"/>
                </a:lnTo>
                <a:lnTo>
                  <a:pt x="118" y="108"/>
                </a:lnTo>
                <a:lnTo>
                  <a:pt x="108" y="126"/>
                </a:lnTo>
                <a:lnTo>
                  <a:pt x="102" y="142"/>
                </a:lnTo>
                <a:lnTo>
                  <a:pt x="94" y="162"/>
                </a:lnTo>
                <a:lnTo>
                  <a:pt x="90" y="180"/>
                </a:lnTo>
                <a:lnTo>
                  <a:pt x="90" y="180"/>
                </a:lnTo>
                <a:lnTo>
                  <a:pt x="84" y="172"/>
                </a:lnTo>
                <a:lnTo>
                  <a:pt x="76" y="164"/>
                </a:lnTo>
                <a:lnTo>
                  <a:pt x="68" y="160"/>
                </a:lnTo>
                <a:lnTo>
                  <a:pt x="56" y="158"/>
                </a:lnTo>
                <a:lnTo>
                  <a:pt x="56" y="158"/>
                </a:lnTo>
                <a:lnTo>
                  <a:pt x="50" y="160"/>
                </a:lnTo>
                <a:lnTo>
                  <a:pt x="42" y="162"/>
                </a:lnTo>
                <a:lnTo>
                  <a:pt x="36" y="164"/>
                </a:lnTo>
                <a:lnTo>
                  <a:pt x="32" y="170"/>
                </a:lnTo>
                <a:lnTo>
                  <a:pt x="26" y="174"/>
                </a:lnTo>
                <a:lnTo>
                  <a:pt x="24" y="180"/>
                </a:lnTo>
                <a:lnTo>
                  <a:pt x="22" y="188"/>
                </a:lnTo>
                <a:lnTo>
                  <a:pt x="20" y="194"/>
                </a:lnTo>
                <a:lnTo>
                  <a:pt x="20" y="194"/>
                </a:lnTo>
                <a:lnTo>
                  <a:pt x="22" y="204"/>
                </a:lnTo>
                <a:lnTo>
                  <a:pt x="24" y="212"/>
                </a:lnTo>
                <a:lnTo>
                  <a:pt x="30" y="218"/>
                </a:lnTo>
                <a:lnTo>
                  <a:pt x="36" y="224"/>
                </a:lnTo>
                <a:lnTo>
                  <a:pt x="36" y="224"/>
                </a:lnTo>
                <a:lnTo>
                  <a:pt x="28" y="230"/>
                </a:lnTo>
                <a:lnTo>
                  <a:pt x="28" y="230"/>
                </a:lnTo>
                <a:lnTo>
                  <a:pt x="18" y="244"/>
                </a:lnTo>
                <a:lnTo>
                  <a:pt x="8" y="260"/>
                </a:lnTo>
                <a:lnTo>
                  <a:pt x="2" y="278"/>
                </a:lnTo>
                <a:lnTo>
                  <a:pt x="0" y="298"/>
                </a:lnTo>
                <a:lnTo>
                  <a:pt x="0" y="298"/>
                </a:lnTo>
                <a:lnTo>
                  <a:pt x="0" y="298"/>
                </a:lnTo>
                <a:lnTo>
                  <a:pt x="0" y="298"/>
                </a:lnTo>
                <a:lnTo>
                  <a:pt x="0" y="298"/>
                </a:lnTo>
                <a:lnTo>
                  <a:pt x="0" y="298"/>
                </a:lnTo>
                <a:lnTo>
                  <a:pt x="2" y="316"/>
                </a:lnTo>
                <a:lnTo>
                  <a:pt x="8" y="334"/>
                </a:lnTo>
                <a:lnTo>
                  <a:pt x="14" y="348"/>
                </a:lnTo>
                <a:lnTo>
                  <a:pt x="24" y="362"/>
                </a:lnTo>
                <a:lnTo>
                  <a:pt x="24" y="474"/>
                </a:lnTo>
                <a:lnTo>
                  <a:pt x="24" y="474"/>
                </a:lnTo>
                <a:lnTo>
                  <a:pt x="26" y="484"/>
                </a:lnTo>
                <a:lnTo>
                  <a:pt x="32" y="490"/>
                </a:lnTo>
                <a:lnTo>
                  <a:pt x="40" y="496"/>
                </a:lnTo>
                <a:lnTo>
                  <a:pt x="48" y="498"/>
                </a:lnTo>
                <a:lnTo>
                  <a:pt x="144" y="498"/>
                </a:lnTo>
                <a:lnTo>
                  <a:pt x="144" y="498"/>
                </a:lnTo>
                <a:lnTo>
                  <a:pt x="154" y="496"/>
                </a:lnTo>
                <a:lnTo>
                  <a:pt x="162" y="490"/>
                </a:lnTo>
                <a:lnTo>
                  <a:pt x="166" y="484"/>
                </a:lnTo>
                <a:lnTo>
                  <a:pt x="168" y="474"/>
                </a:lnTo>
                <a:lnTo>
                  <a:pt x="168" y="444"/>
                </a:lnTo>
                <a:lnTo>
                  <a:pt x="168" y="444"/>
                </a:lnTo>
                <a:lnTo>
                  <a:pt x="134" y="438"/>
                </a:lnTo>
                <a:lnTo>
                  <a:pt x="134" y="438"/>
                </a:lnTo>
                <a:lnTo>
                  <a:pt x="128" y="436"/>
                </a:lnTo>
                <a:lnTo>
                  <a:pt x="126" y="432"/>
                </a:lnTo>
                <a:lnTo>
                  <a:pt x="124" y="428"/>
                </a:lnTo>
                <a:lnTo>
                  <a:pt x="124" y="422"/>
                </a:lnTo>
                <a:lnTo>
                  <a:pt x="124" y="422"/>
                </a:lnTo>
                <a:lnTo>
                  <a:pt x="126" y="418"/>
                </a:lnTo>
                <a:lnTo>
                  <a:pt x="130" y="416"/>
                </a:lnTo>
                <a:lnTo>
                  <a:pt x="134" y="414"/>
                </a:lnTo>
                <a:lnTo>
                  <a:pt x="138" y="414"/>
                </a:lnTo>
                <a:lnTo>
                  <a:pt x="138" y="414"/>
                </a:lnTo>
                <a:lnTo>
                  <a:pt x="170" y="420"/>
                </a:lnTo>
                <a:lnTo>
                  <a:pt x="170" y="420"/>
                </a:lnTo>
                <a:lnTo>
                  <a:pt x="170" y="420"/>
                </a:lnTo>
                <a:lnTo>
                  <a:pt x="204" y="426"/>
                </a:lnTo>
                <a:lnTo>
                  <a:pt x="238" y="430"/>
                </a:lnTo>
                <a:lnTo>
                  <a:pt x="276" y="434"/>
                </a:lnTo>
                <a:lnTo>
                  <a:pt x="312" y="434"/>
                </a:lnTo>
                <a:lnTo>
                  <a:pt x="312" y="434"/>
                </a:lnTo>
                <a:lnTo>
                  <a:pt x="350" y="434"/>
                </a:lnTo>
                <a:lnTo>
                  <a:pt x="386" y="430"/>
                </a:lnTo>
                <a:lnTo>
                  <a:pt x="422" y="426"/>
                </a:lnTo>
                <a:lnTo>
                  <a:pt x="456" y="420"/>
                </a:lnTo>
                <a:lnTo>
                  <a:pt x="456" y="420"/>
                </a:lnTo>
                <a:lnTo>
                  <a:pt x="456" y="420"/>
                </a:lnTo>
                <a:lnTo>
                  <a:pt x="488" y="414"/>
                </a:lnTo>
                <a:lnTo>
                  <a:pt x="488" y="414"/>
                </a:lnTo>
                <a:lnTo>
                  <a:pt x="492" y="414"/>
                </a:lnTo>
                <a:lnTo>
                  <a:pt x="496" y="414"/>
                </a:lnTo>
                <a:lnTo>
                  <a:pt x="500" y="418"/>
                </a:lnTo>
                <a:lnTo>
                  <a:pt x="502" y="422"/>
                </a:lnTo>
                <a:lnTo>
                  <a:pt x="502" y="422"/>
                </a:lnTo>
                <a:lnTo>
                  <a:pt x="502" y="428"/>
                </a:lnTo>
                <a:lnTo>
                  <a:pt x="502" y="432"/>
                </a:lnTo>
                <a:lnTo>
                  <a:pt x="498" y="434"/>
                </a:lnTo>
                <a:lnTo>
                  <a:pt x="494" y="436"/>
                </a:lnTo>
                <a:lnTo>
                  <a:pt x="494" y="436"/>
                </a:lnTo>
                <a:lnTo>
                  <a:pt x="456" y="444"/>
                </a:lnTo>
                <a:lnTo>
                  <a:pt x="456" y="474"/>
                </a:lnTo>
                <a:lnTo>
                  <a:pt x="456" y="474"/>
                </a:lnTo>
                <a:lnTo>
                  <a:pt x="458" y="484"/>
                </a:lnTo>
                <a:lnTo>
                  <a:pt x="464" y="490"/>
                </a:lnTo>
                <a:lnTo>
                  <a:pt x="472" y="496"/>
                </a:lnTo>
                <a:lnTo>
                  <a:pt x="480" y="498"/>
                </a:lnTo>
                <a:lnTo>
                  <a:pt x="576" y="498"/>
                </a:lnTo>
                <a:lnTo>
                  <a:pt x="576" y="498"/>
                </a:lnTo>
                <a:lnTo>
                  <a:pt x="586" y="496"/>
                </a:lnTo>
                <a:lnTo>
                  <a:pt x="594" y="490"/>
                </a:lnTo>
                <a:lnTo>
                  <a:pt x="598" y="484"/>
                </a:lnTo>
                <a:lnTo>
                  <a:pt x="600" y="474"/>
                </a:lnTo>
                <a:lnTo>
                  <a:pt x="600" y="362"/>
                </a:lnTo>
                <a:lnTo>
                  <a:pt x="600" y="362"/>
                </a:lnTo>
                <a:lnTo>
                  <a:pt x="610" y="348"/>
                </a:lnTo>
                <a:lnTo>
                  <a:pt x="618" y="334"/>
                </a:lnTo>
                <a:lnTo>
                  <a:pt x="624" y="316"/>
                </a:lnTo>
                <a:lnTo>
                  <a:pt x="624" y="298"/>
                </a:lnTo>
                <a:lnTo>
                  <a:pt x="624" y="298"/>
                </a:lnTo>
                <a:lnTo>
                  <a:pt x="624" y="298"/>
                </a:lnTo>
                <a:lnTo>
                  <a:pt x="624" y="298"/>
                </a:lnTo>
                <a:lnTo>
                  <a:pt x="624" y="298"/>
                </a:lnTo>
                <a:lnTo>
                  <a:pt x="624" y="298"/>
                </a:lnTo>
                <a:close/>
                <a:moveTo>
                  <a:pt x="96" y="352"/>
                </a:moveTo>
                <a:lnTo>
                  <a:pt x="96" y="352"/>
                </a:lnTo>
                <a:lnTo>
                  <a:pt x="86" y="350"/>
                </a:lnTo>
                <a:lnTo>
                  <a:pt x="76" y="348"/>
                </a:lnTo>
                <a:lnTo>
                  <a:pt x="66" y="342"/>
                </a:lnTo>
                <a:lnTo>
                  <a:pt x="58" y="336"/>
                </a:lnTo>
                <a:lnTo>
                  <a:pt x="52" y="328"/>
                </a:lnTo>
                <a:lnTo>
                  <a:pt x="48" y="320"/>
                </a:lnTo>
                <a:lnTo>
                  <a:pt x="44" y="308"/>
                </a:lnTo>
                <a:lnTo>
                  <a:pt x="42" y="298"/>
                </a:lnTo>
                <a:lnTo>
                  <a:pt x="42" y="298"/>
                </a:lnTo>
                <a:lnTo>
                  <a:pt x="44" y="288"/>
                </a:lnTo>
                <a:lnTo>
                  <a:pt x="48" y="276"/>
                </a:lnTo>
                <a:lnTo>
                  <a:pt x="52" y="268"/>
                </a:lnTo>
                <a:lnTo>
                  <a:pt x="58" y="260"/>
                </a:lnTo>
                <a:lnTo>
                  <a:pt x="66" y="254"/>
                </a:lnTo>
                <a:lnTo>
                  <a:pt x="76" y="248"/>
                </a:lnTo>
                <a:lnTo>
                  <a:pt x="86" y="246"/>
                </a:lnTo>
                <a:lnTo>
                  <a:pt x="96" y="244"/>
                </a:lnTo>
                <a:lnTo>
                  <a:pt x="96" y="244"/>
                </a:lnTo>
                <a:lnTo>
                  <a:pt x="108" y="246"/>
                </a:lnTo>
                <a:lnTo>
                  <a:pt x="118" y="248"/>
                </a:lnTo>
                <a:lnTo>
                  <a:pt x="128" y="254"/>
                </a:lnTo>
                <a:lnTo>
                  <a:pt x="136" y="260"/>
                </a:lnTo>
                <a:lnTo>
                  <a:pt x="142" y="268"/>
                </a:lnTo>
                <a:lnTo>
                  <a:pt x="146" y="276"/>
                </a:lnTo>
                <a:lnTo>
                  <a:pt x="150" y="288"/>
                </a:lnTo>
                <a:lnTo>
                  <a:pt x="150" y="298"/>
                </a:lnTo>
                <a:lnTo>
                  <a:pt x="150" y="298"/>
                </a:lnTo>
                <a:lnTo>
                  <a:pt x="150" y="308"/>
                </a:lnTo>
                <a:lnTo>
                  <a:pt x="146" y="320"/>
                </a:lnTo>
                <a:lnTo>
                  <a:pt x="142" y="328"/>
                </a:lnTo>
                <a:lnTo>
                  <a:pt x="136" y="336"/>
                </a:lnTo>
                <a:lnTo>
                  <a:pt x="128" y="342"/>
                </a:lnTo>
                <a:lnTo>
                  <a:pt x="118" y="348"/>
                </a:lnTo>
                <a:lnTo>
                  <a:pt x="108" y="350"/>
                </a:lnTo>
                <a:lnTo>
                  <a:pt x="96" y="352"/>
                </a:lnTo>
                <a:lnTo>
                  <a:pt x="96" y="352"/>
                </a:lnTo>
                <a:close/>
                <a:moveTo>
                  <a:pt x="292" y="392"/>
                </a:moveTo>
                <a:lnTo>
                  <a:pt x="292" y="298"/>
                </a:lnTo>
                <a:lnTo>
                  <a:pt x="252" y="298"/>
                </a:lnTo>
                <a:lnTo>
                  <a:pt x="332" y="206"/>
                </a:lnTo>
                <a:lnTo>
                  <a:pt x="332" y="298"/>
                </a:lnTo>
                <a:lnTo>
                  <a:pt x="372" y="298"/>
                </a:lnTo>
                <a:lnTo>
                  <a:pt x="292" y="392"/>
                </a:lnTo>
                <a:close/>
                <a:moveTo>
                  <a:pt x="312" y="164"/>
                </a:moveTo>
                <a:lnTo>
                  <a:pt x="312" y="164"/>
                </a:lnTo>
                <a:lnTo>
                  <a:pt x="270" y="164"/>
                </a:lnTo>
                <a:lnTo>
                  <a:pt x="228" y="168"/>
                </a:lnTo>
                <a:lnTo>
                  <a:pt x="190" y="174"/>
                </a:lnTo>
                <a:lnTo>
                  <a:pt x="152" y="180"/>
                </a:lnTo>
                <a:lnTo>
                  <a:pt x="152" y="180"/>
                </a:lnTo>
                <a:lnTo>
                  <a:pt x="162" y="156"/>
                </a:lnTo>
                <a:lnTo>
                  <a:pt x="174" y="132"/>
                </a:lnTo>
                <a:lnTo>
                  <a:pt x="192" y="112"/>
                </a:lnTo>
                <a:lnTo>
                  <a:pt x="212" y="94"/>
                </a:lnTo>
                <a:lnTo>
                  <a:pt x="234" y="80"/>
                </a:lnTo>
                <a:lnTo>
                  <a:pt x="258" y="68"/>
                </a:lnTo>
                <a:lnTo>
                  <a:pt x="284" y="62"/>
                </a:lnTo>
                <a:lnTo>
                  <a:pt x="312" y="60"/>
                </a:lnTo>
                <a:lnTo>
                  <a:pt x="312" y="60"/>
                </a:lnTo>
                <a:lnTo>
                  <a:pt x="340" y="62"/>
                </a:lnTo>
                <a:lnTo>
                  <a:pt x="368" y="68"/>
                </a:lnTo>
                <a:lnTo>
                  <a:pt x="392" y="80"/>
                </a:lnTo>
                <a:lnTo>
                  <a:pt x="414" y="94"/>
                </a:lnTo>
                <a:lnTo>
                  <a:pt x="434" y="112"/>
                </a:lnTo>
                <a:lnTo>
                  <a:pt x="450" y="132"/>
                </a:lnTo>
                <a:lnTo>
                  <a:pt x="464" y="156"/>
                </a:lnTo>
                <a:lnTo>
                  <a:pt x="474" y="180"/>
                </a:lnTo>
                <a:lnTo>
                  <a:pt x="474" y="180"/>
                </a:lnTo>
                <a:lnTo>
                  <a:pt x="436" y="174"/>
                </a:lnTo>
                <a:lnTo>
                  <a:pt x="396" y="168"/>
                </a:lnTo>
                <a:lnTo>
                  <a:pt x="356" y="164"/>
                </a:lnTo>
                <a:lnTo>
                  <a:pt x="312" y="164"/>
                </a:lnTo>
                <a:lnTo>
                  <a:pt x="312" y="164"/>
                </a:lnTo>
                <a:close/>
                <a:moveTo>
                  <a:pt x="528" y="352"/>
                </a:moveTo>
                <a:lnTo>
                  <a:pt x="528" y="352"/>
                </a:lnTo>
                <a:lnTo>
                  <a:pt x="518" y="350"/>
                </a:lnTo>
                <a:lnTo>
                  <a:pt x="508" y="348"/>
                </a:lnTo>
                <a:lnTo>
                  <a:pt x="498" y="342"/>
                </a:lnTo>
                <a:lnTo>
                  <a:pt x="490" y="336"/>
                </a:lnTo>
                <a:lnTo>
                  <a:pt x="484" y="328"/>
                </a:lnTo>
                <a:lnTo>
                  <a:pt x="478" y="320"/>
                </a:lnTo>
                <a:lnTo>
                  <a:pt x="476" y="308"/>
                </a:lnTo>
                <a:lnTo>
                  <a:pt x="474" y="298"/>
                </a:lnTo>
                <a:lnTo>
                  <a:pt x="474" y="298"/>
                </a:lnTo>
                <a:lnTo>
                  <a:pt x="476" y="288"/>
                </a:lnTo>
                <a:lnTo>
                  <a:pt x="478" y="276"/>
                </a:lnTo>
                <a:lnTo>
                  <a:pt x="484" y="268"/>
                </a:lnTo>
                <a:lnTo>
                  <a:pt x="490" y="260"/>
                </a:lnTo>
                <a:lnTo>
                  <a:pt x="498" y="254"/>
                </a:lnTo>
                <a:lnTo>
                  <a:pt x="508" y="248"/>
                </a:lnTo>
                <a:lnTo>
                  <a:pt x="518" y="246"/>
                </a:lnTo>
                <a:lnTo>
                  <a:pt x="528" y="244"/>
                </a:lnTo>
                <a:lnTo>
                  <a:pt x="528" y="244"/>
                </a:lnTo>
                <a:lnTo>
                  <a:pt x="540" y="246"/>
                </a:lnTo>
                <a:lnTo>
                  <a:pt x="550" y="248"/>
                </a:lnTo>
                <a:lnTo>
                  <a:pt x="558" y="254"/>
                </a:lnTo>
                <a:lnTo>
                  <a:pt x="566" y="260"/>
                </a:lnTo>
                <a:lnTo>
                  <a:pt x="574" y="268"/>
                </a:lnTo>
                <a:lnTo>
                  <a:pt x="578" y="276"/>
                </a:lnTo>
                <a:lnTo>
                  <a:pt x="582" y="288"/>
                </a:lnTo>
                <a:lnTo>
                  <a:pt x="582" y="298"/>
                </a:lnTo>
                <a:lnTo>
                  <a:pt x="582" y="298"/>
                </a:lnTo>
                <a:lnTo>
                  <a:pt x="582" y="308"/>
                </a:lnTo>
                <a:lnTo>
                  <a:pt x="578" y="320"/>
                </a:lnTo>
                <a:lnTo>
                  <a:pt x="574" y="328"/>
                </a:lnTo>
                <a:lnTo>
                  <a:pt x="566" y="336"/>
                </a:lnTo>
                <a:lnTo>
                  <a:pt x="558" y="342"/>
                </a:lnTo>
                <a:lnTo>
                  <a:pt x="550" y="348"/>
                </a:lnTo>
                <a:lnTo>
                  <a:pt x="540" y="350"/>
                </a:lnTo>
                <a:lnTo>
                  <a:pt x="528" y="352"/>
                </a:lnTo>
                <a:lnTo>
                  <a:pt x="528" y="352"/>
                </a:lnTo>
                <a:close/>
              </a:path>
            </a:pathLst>
          </a:custGeom>
          <a:solidFill>
            <a:srgbClr val="402D1F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 sz="1400"/>
          </a:p>
        </p:txBody>
      </p:sp>
      <p:sp>
        <p:nvSpPr>
          <p:cNvPr id="35" name="Freeform 23"/>
          <p:cNvSpPr>
            <a:spLocks noEditPoints="1"/>
          </p:cNvSpPr>
          <p:nvPr/>
        </p:nvSpPr>
        <p:spPr bwMode="auto">
          <a:xfrm>
            <a:off x="8036553" y="3875393"/>
            <a:ext cx="672909" cy="797806"/>
          </a:xfrm>
          <a:custGeom>
            <a:avLst/>
            <a:gdLst>
              <a:gd name="T0" fmla="*/ 450 w 528"/>
              <a:gd name="T1" fmla="*/ 110 h 626"/>
              <a:gd name="T2" fmla="*/ 346 w 528"/>
              <a:gd name="T3" fmla="*/ 16 h 626"/>
              <a:gd name="T4" fmla="*/ 222 w 528"/>
              <a:gd name="T5" fmla="*/ 4 h 626"/>
              <a:gd name="T6" fmla="*/ 102 w 528"/>
              <a:gd name="T7" fmla="*/ 76 h 626"/>
              <a:gd name="T8" fmla="*/ 54 w 528"/>
              <a:gd name="T9" fmla="*/ 210 h 626"/>
              <a:gd name="T10" fmla="*/ 90 w 528"/>
              <a:gd name="T11" fmla="*/ 328 h 626"/>
              <a:gd name="T12" fmla="*/ 202 w 528"/>
              <a:gd name="T13" fmla="*/ 410 h 626"/>
              <a:gd name="T14" fmla="*/ 326 w 528"/>
              <a:gd name="T15" fmla="*/ 410 h 626"/>
              <a:gd name="T16" fmla="*/ 438 w 528"/>
              <a:gd name="T17" fmla="*/ 328 h 626"/>
              <a:gd name="T18" fmla="*/ 474 w 528"/>
              <a:gd name="T19" fmla="*/ 210 h 626"/>
              <a:gd name="T20" fmla="*/ 438 w 528"/>
              <a:gd name="T21" fmla="*/ 210 h 626"/>
              <a:gd name="T22" fmla="*/ 376 w 528"/>
              <a:gd name="T23" fmla="*/ 258 h 626"/>
              <a:gd name="T24" fmla="*/ 376 w 528"/>
              <a:gd name="T25" fmla="*/ 162 h 626"/>
              <a:gd name="T26" fmla="*/ 368 w 528"/>
              <a:gd name="T27" fmla="*/ 128 h 626"/>
              <a:gd name="T28" fmla="*/ 354 w 528"/>
              <a:gd name="T29" fmla="*/ 60 h 626"/>
              <a:gd name="T30" fmla="*/ 342 w 528"/>
              <a:gd name="T31" fmla="*/ 230 h 626"/>
              <a:gd name="T32" fmla="*/ 188 w 528"/>
              <a:gd name="T33" fmla="*/ 248 h 626"/>
              <a:gd name="T34" fmla="*/ 226 w 528"/>
              <a:gd name="T35" fmla="*/ 176 h 626"/>
              <a:gd name="T36" fmla="*/ 342 w 528"/>
              <a:gd name="T37" fmla="*/ 210 h 626"/>
              <a:gd name="T38" fmla="*/ 304 w 528"/>
              <a:gd name="T39" fmla="*/ 72 h 626"/>
              <a:gd name="T40" fmla="*/ 264 w 528"/>
              <a:gd name="T41" fmla="*/ 142 h 626"/>
              <a:gd name="T42" fmla="*/ 226 w 528"/>
              <a:gd name="T43" fmla="*/ 72 h 626"/>
              <a:gd name="T44" fmla="*/ 198 w 528"/>
              <a:gd name="T45" fmla="*/ 50 h 626"/>
              <a:gd name="T46" fmla="*/ 120 w 528"/>
              <a:gd name="T47" fmla="*/ 112 h 626"/>
              <a:gd name="T48" fmla="*/ 104 w 528"/>
              <a:gd name="T49" fmla="*/ 276 h 626"/>
              <a:gd name="T50" fmla="*/ 92 w 528"/>
              <a:gd name="T51" fmla="*/ 192 h 626"/>
              <a:gd name="T52" fmla="*/ 154 w 528"/>
              <a:gd name="T53" fmla="*/ 162 h 626"/>
              <a:gd name="T54" fmla="*/ 128 w 528"/>
              <a:gd name="T55" fmla="*/ 266 h 626"/>
              <a:gd name="T56" fmla="*/ 160 w 528"/>
              <a:gd name="T57" fmla="*/ 292 h 626"/>
              <a:gd name="T58" fmla="*/ 154 w 528"/>
              <a:gd name="T59" fmla="*/ 344 h 626"/>
              <a:gd name="T60" fmla="*/ 244 w 528"/>
              <a:gd name="T61" fmla="*/ 364 h 626"/>
              <a:gd name="T62" fmla="*/ 196 w 528"/>
              <a:gd name="T63" fmla="*/ 284 h 626"/>
              <a:gd name="T64" fmla="*/ 320 w 528"/>
              <a:gd name="T65" fmla="*/ 320 h 626"/>
              <a:gd name="T66" fmla="*/ 264 w 528"/>
              <a:gd name="T67" fmla="*/ 370 h 626"/>
              <a:gd name="T68" fmla="*/ 368 w 528"/>
              <a:gd name="T69" fmla="*/ 292 h 626"/>
              <a:gd name="T70" fmla="*/ 330 w 528"/>
              <a:gd name="T71" fmla="*/ 370 h 626"/>
              <a:gd name="T72" fmla="*/ 206 w 528"/>
              <a:gd name="T73" fmla="*/ 494 h 626"/>
              <a:gd name="T74" fmla="*/ 116 w 528"/>
              <a:gd name="T75" fmla="*/ 428 h 626"/>
              <a:gd name="T76" fmla="*/ 110 w 528"/>
              <a:gd name="T77" fmla="*/ 460 h 626"/>
              <a:gd name="T78" fmla="*/ 38 w 528"/>
              <a:gd name="T79" fmla="*/ 366 h 626"/>
              <a:gd name="T80" fmla="*/ 12 w 528"/>
              <a:gd name="T81" fmla="*/ 356 h 626"/>
              <a:gd name="T82" fmla="*/ 2 w 528"/>
              <a:gd name="T83" fmla="*/ 380 h 626"/>
              <a:gd name="T84" fmla="*/ 42 w 528"/>
              <a:gd name="T85" fmla="*/ 508 h 626"/>
              <a:gd name="T86" fmla="*/ 184 w 528"/>
              <a:gd name="T87" fmla="*/ 624 h 626"/>
              <a:gd name="T88" fmla="*/ 226 w 528"/>
              <a:gd name="T89" fmla="*/ 608 h 626"/>
              <a:gd name="T90" fmla="*/ 218 w 528"/>
              <a:gd name="T91" fmla="*/ 516 h 626"/>
              <a:gd name="T92" fmla="*/ 510 w 528"/>
              <a:gd name="T93" fmla="*/ 356 h 626"/>
              <a:gd name="T94" fmla="*/ 492 w 528"/>
              <a:gd name="T95" fmla="*/ 366 h 626"/>
              <a:gd name="T96" fmla="*/ 420 w 528"/>
              <a:gd name="T97" fmla="*/ 460 h 626"/>
              <a:gd name="T98" fmla="*/ 406 w 528"/>
              <a:gd name="T99" fmla="*/ 426 h 626"/>
              <a:gd name="T100" fmla="*/ 322 w 528"/>
              <a:gd name="T101" fmla="*/ 494 h 626"/>
              <a:gd name="T102" fmla="*/ 296 w 528"/>
              <a:gd name="T103" fmla="*/ 588 h 626"/>
              <a:gd name="T104" fmla="*/ 320 w 528"/>
              <a:gd name="T105" fmla="*/ 622 h 626"/>
              <a:gd name="T106" fmla="*/ 370 w 528"/>
              <a:gd name="T107" fmla="*/ 606 h 626"/>
              <a:gd name="T108" fmla="*/ 494 w 528"/>
              <a:gd name="T109" fmla="*/ 500 h 626"/>
              <a:gd name="T110" fmla="*/ 528 w 528"/>
              <a:gd name="T111" fmla="*/ 374 h 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28" h="626">
                <a:moveTo>
                  <a:pt x="474" y="210"/>
                </a:moveTo>
                <a:lnTo>
                  <a:pt x="474" y="210"/>
                </a:lnTo>
                <a:lnTo>
                  <a:pt x="474" y="188"/>
                </a:lnTo>
                <a:lnTo>
                  <a:pt x="470" y="168"/>
                </a:lnTo>
                <a:lnTo>
                  <a:pt x="464" y="148"/>
                </a:lnTo>
                <a:lnTo>
                  <a:pt x="458" y="128"/>
                </a:lnTo>
                <a:lnTo>
                  <a:pt x="450" y="110"/>
                </a:lnTo>
                <a:lnTo>
                  <a:pt x="438" y="92"/>
                </a:lnTo>
                <a:lnTo>
                  <a:pt x="426" y="76"/>
                </a:lnTo>
                <a:lnTo>
                  <a:pt x="412" y="62"/>
                </a:lnTo>
                <a:lnTo>
                  <a:pt x="398" y="48"/>
                </a:lnTo>
                <a:lnTo>
                  <a:pt x="382" y="36"/>
                </a:lnTo>
                <a:lnTo>
                  <a:pt x="364" y="26"/>
                </a:lnTo>
                <a:lnTo>
                  <a:pt x="346" y="16"/>
                </a:lnTo>
                <a:lnTo>
                  <a:pt x="326" y="10"/>
                </a:lnTo>
                <a:lnTo>
                  <a:pt x="306" y="4"/>
                </a:lnTo>
                <a:lnTo>
                  <a:pt x="286" y="2"/>
                </a:lnTo>
                <a:lnTo>
                  <a:pt x="264" y="0"/>
                </a:lnTo>
                <a:lnTo>
                  <a:pt x="264" y="0"/>
                </a:lnTo>
                <a:lnTo>
                  <a:pt x="242" y="2"/>
                </a:lnTo>
                <a:lnTo>
                  <a:pt x="222" y="4"/>
                </a:lnTo>
                <a:lnTo>
                  <a:pt x="202" y="10"/>
                </a:lnTo>
                <a:lnTo>
                  <a:pt x="182" y="16"/>
                </a:lnTo>
                <a:lnTo>
                  <a:pt x="164" y="26"/>
                </a:lnTo>
                <a:lnTo>
                  <a:pt x="148" y="36"/>
                </a:lnTo>
                <a:lnTo>
                  <a:pt x="130" y="48"/>
                </a:lnTo>
                <a:lnTo>
                  <a:pt x="116" y="62"/>
                </a:lnTo>
                <a:lnTo>
                  <a:pt x="102" y="76"/>
                </a:lnTo>
                <a:lnTo>
                  <a:pt x="90" y="92"/>
                </a:lnTo>
                <a:lnTo>
                  <a:pt x="80" y="110"/>
                </a:lnTo>
                <a:lnTo>
                  <a:pt x="70" y="128"/>
                </a:lnTo>
                <a:lnTo>
                  <a:pt x="64" y="148"/>
                </a:lnTo>
                <a:lnTo>
                  <a:pt x="58" y="168"/>
                </a:lnTo>
                <a:lnTo>
                  <a:pt x="56" y="188"/>
                </a:lnTo>
                <a:lnTo>
                  <a:pt x="54" y="210"/>
                </a:lnTo>
                <a:lnTo>
                  <a:pt x="54" y="210"/>
                </a:lnTo>
                <a:lnTo>
                  <a:pt x="56" y="232"/>
                </a:lnTo>
                <a:lnTo>
                  <a:pt x="58" y="252"/>
                </a:lnTo>
                <a:lnTo>
                  <a:pt x="64" y="272"/>
                </a:lnTo>
                <a:lnTo>
                  <a:pt x="70" y="292"/>
                </a:lnTo>
                <a:lnTo>
                  <a:pt x="80" y="310"/>
                </a:lnTo>
                <a:lnTo>
                  <a:pt x="90" y="328"/>
                </a:lnTo>
                <a:lnTo>
                  <a:pt x="102" y="344"/>
                </a:lnTo>
                <a:lnTo>
                  <a:pt x="116" y="358"/>
                </a:lnTo>
                <a:lnTo>
                  <a:pt x="130" y="372"/>
                </a:lnTo>
                <a:lnTo>
                  <a:pt x="148" y="384"/>
                </a:lnTo>
                <a:lnTo>
                  <a:pt x="164" y="394"/>
                </a:lnTo>
                <a:lnTo>
                  <a:pt x="182" y="404"/>
                </a:lnTo>
                <a:lnTo>
                  <a:pt x="202" y="410"/>
                </a:lnTo>
                <a:lnTo>
                  <a:pt x="222" y="416"/>
                </a:lnTo>
                <a:lnTo>
                  <a:pt x="242" y="418"/>
                </a:lnTo>
                <a:lnTo>
                  <a:pt x="264" y="420"/>
                </a:lnTo>
                <a:lnTo>
                  <a:pt x="264" y="420"/>
                </a:lnTo>
                <a:lnTo>
                  <a:pt x="286" y="418"/>
                </a:lnTo>
                <a:lnTo>
                  <a:pt x="306" y="416"/>
                </a:lnTo>
                <a:lnTo>
                  <a:pt x="326" y="410"/>
                </a:lnTo>
                <a:lnTo>
                  <a:pt x="346" y="404"/>
                </a:lnTo>
                <a:lnTo>
                  <a:pt x="364" y="394"/>
                </a:lnTo>
                <a:lnTo>
                  <a:pt x="382" y="384"/>
                </a:lnTo>
                <a:lnTo>
                  <a:pt x="398" y="372"/>
                </a:lnTo>
                <a:lnTo>
                  <a:pt x="412" y="358"/>
                </a:lnTo>
                <a:lnTo>
                  <a:pt x="426" y="344"/>
                </a:lnTo>
                <a:lnTo>
                  <a:pt x="438" y="328"/>
                </a:lnTo>
                <a:lnTo>
                  <a:pt x="450" y="310"/>
                </a:lnTo>
                <a:lnTo>
                  <a:pt x="458" y="292"/>
                </a:lnTo>
                <a:lnTo>
                  <a:pt x="464" y="272"/>
                </a:lnTo>
                <a:lnTo>
                  <a:pt x="470" y="252"/>
                </a:lnTo>
                <a:lnTo>
                  <a:pt x="474" y="232"/>
                </a:lnTo>
                <a:lnTo>
                  <a:pt x="474" y="210"/>
                </a:lnTo>
                <a:lnTo>
                  <a:pt x="474" y="210"/>
                </a:lnTo>
                <a:close/>
                <a:moveTo>
                  <a:pt x="426" y="144"/>
                </a:moveTo>
                <a:lnTo>
                  <a:pt x="426" y="144"/>
                </a:lnTo>
                <a:lnTo>
                  <a:pt x="432" y="160"/>
                </a:lnTo>
                <a:lnTo>
                  <a:pt x="436" y="176"/>
                </a:lnTo>
                <a:lnTo>
                  <a:pt x="438" y="192"/>
                </a:lnTo>
                <a:lnTo>
                  <a:pt x="438" y="210"/>
                </a:lnTo>
                <a:lnTo>
                  <a:pt x="438" y="210"/>
                </a:lnTo>
                <a:lnTo>
                  <a:pt x="438" y="228"/>
                </a:lnTo>
                <a:lnTo>
                  <a:pt x="436" y="244"/>
                </a:lnTo>
                <a:lnTo>
                  <a:pt x="432" y="260"/>
                </a:lnTo>
                <a:lnTo>
                  <a:pt x="426" y="276"/>
                </a:lnTo>
                <a:lnTo>
                  <a:pt x="426" y="276"/>
                </a:lnTo>
                <a:lnTo>
                  <a:pt x="400" y="266"/>
                </a:lnTo>
                <a:lnTo>
                  <a:pt x="376" y="258"/>
                </a:lnTo>
                <a:lnTo>
                  <a:pt x="376" y="258"/>
                </a:lnTo>
                <a:lnTo>
                  <a:pt x="378" y="234"/>
                </a:lnTo>
                <a:lnTo>
                  <a:pt x="378" y="210"/>
                </a:lnTo>
                <a:lnTo>
                  <a:pt x="378" y="210"/>
                </a:lnTo>
                <a:lnTo>
                  <a:pt x="378" y="186"/>
                </a:lnTo>
                <a:lnTo>
                  <a:pt x="376" y="162"/>
                </a:lnTo>
                <a:lnTo>
                  <a:pt x="376" y="162"/>
                </a:lnTo>
                <a:lnTo>
                  <a:pt x="400" y="154"/>
                </a:lnTo>
                <a:lnTo>
                  <a:pt x="426" y="144"/>
                </a:lnTo>
                <a:lnTo>
                  <a:pt x="426" y="144"/>
                </a:lnTo>
                <a:close/>
                <a:moveTo>
                  <a:pt x="408" y="112"/>
                </a:moveTo>
                <a:lnTo>
                  <a:pt x="408" y="112"/>
                </a:lnTo>
                <a:lnTo>
                  <a:pt x="388" y="120"/>
                </a:lnTo>
                <a:lnTo>
                  <a:pt x="368" y="128"/>
                </a:lnTo>
                <a:lnTo>
                  <a:pt x="368" y="128"/>
                </a:lnTo>
                <a:lnTo>
                  <a:pt x="362" y="104"/>
                </a:lnTo>
                <a:lnTo>
                  <a:pt x="352" y="84"/>
                </a:lnTo>
                <a:lnTo>
                  <a:pt x="342" y="66"/>
                </a:lnTo>
                <a:lnTo>
                  <a:pt x="330" y="50"/>
                </a:lnTo>
                <a:lnTo>
                  <a:pt x="330" y="50"/>
                </a:lnTo>
                <a:lnTo>
                  <a:pt x="354" y="60"/>
                </a:lnTo>
                <a:lnTo>
                  <a:pt x="374" y="76"/>
                </a:lnTo>
                <a:lnTo>
                  <a:pt x="392" y="92"/>
                </a:lnTo>
                <a:lnTo>
                  <a:pt x="408" y="112"/>
                </a:lnTo>
                <a:lnTo>
                  <a:pt x="408" y="112"/>
                </a:lnTo>
                <a:close/>
                <a:moveTo>
                  <a:pt x="342" y="210"/>
                </a:moveTo>
                <a:lnTo>
                  <a:pt x="342" y="210"/>
                </a:lnTo>
                <a:lnTo>
                  <a:pt x="342" y="230"/>
                </a:lnTo>
                <a:lnTo>
                  <a:pt x="340" y="248"/>
                </a:lnTo>
                <a:lnTo>
                  <a:pt x="340" y="248"/>
                </a:lnTo>
                <a:lnTo>
                  <a:pt x="302" y="244"/>
                </a:lnTo>
                <a:lnTo>
                  <a:pt x="264" y="242"/>
                </a:lnTo>
                <a:lnTo>
                  <a:pt x="226" y="244"/>
                </a:lnTo>
                <a:lnTo>
                  <a:pt x="188" y="248"/>
                </a:lnTo>
                <a:lnTo>
                  <a:pt x="188" y="248"/>
                </a:lnTo>
                <a:lnTo>
                  <a:pt x="188" y="230"/>
                </a:lnTo>
                <a:lnTo>
                  <a:pt x="186" y="210"/>
                </a:lnTo>
                <a:lnTo>
                  <a:pt x="186" y="210"/>
                </a:lnTo>
                <a:lnTo>
                  <a:pt x="188" y="190"/>
                </a:lnTo>
                <a:lnTo>
                  <a:pt x="188" y="172"/>
                </a:lnTo>
                <a:lnTo>
                  <a:pt x="188" y="172"/>
                </a:lnTo>
                <a:lnTo>
                  <a:pt x="226" y="176"/>
                </a:lnTo>
                <a:lnTo>
                  <a:pt x="264" y="178"/>
                </a:lnTo>
                <a:lnTo>
                  <a:pt x="264" y="178"/>
                </a:lnTo>
                <a:lnTo>
                  <a:pt x="302" y="176"/>
                </a:lnTo>
                <a:lnTo>
                  <a:pt x="340" y="172"/>
                </a:lnTo>
                <a:lnTo>
                  <a:pt x="340" y="172"/>
                </a:lnTo>
                <a:lnTo>
                  <a:pt x="342" y="190"/>
                </a:lnTo>
                <a:lnTo>
                  <a:pt x="342" y="210"/>
                </a:lnTo>
                <a:lnTo>
                  <a:pt x="342" y="210"/>
                </a:lnTo>
                <a:close/>
                <a:moveTo>
                  <a:pt x="264" y="50"/>
                </a:moveTo>
                <a:lnTo>
                  <a:pt x="264" y="50"/>
                </a:lnTo>
                <a:lnTo>
                  <a:pt x="274" y="52"/>
                </a:lnTo>
                <a:lnTo>
                  <a:pt x="284" y="56"/>
                </a:lnTo>
                <a:lnTo>
                  <a:pt x="294" y="64"/>
                </a:lnTo>
                <a:lnTo>
                  <a:pt x="304" y="72"/>
                </a:lnTo>
                <a:lnTo>
                  <a:pt x="312" y="86"/>
                </a:lnTo>
                <a:lnTo>
                  <a:pt x="320" y="100"/>
                </a:lnTo>
                <a:lnTo>
                  <a:pt x="328" y="118"/>
                </a:lnTo>
                <a:lnTo>
                  <a:pt x="334" y="136"/>
                </a:lnTo>
                <a:lnTo>
                  <a:pt x="334" y="136"/>
                </a:lnTo>
                <a:lnTo>
                  <a:pt x="298" y="142"/>
                </a:lnTo>
                <a:lnTo>
                  <a:pt x="264" y="142"/>
                </a:lnTo>
                <a:lnTo>
                  <a:pt x="230" y="142"/>
                </a:lnTo>
                <a:lnTo>
                  <a:pt x="196" y="136"/>
                </a:lnTo>
                <a:lnTo>
                  <a:pt x="196" y="136"/>
                </a:lnTo>
                <a:lnTo>
                  <a:pt x="202" y="118"/>
                </a:lnTo>
                <a:lnTo>
                  <a:pt x="208" y="100"/>
                </a:lnTo>
                <a:lnTo>
                  <a:pt x="216" y="86"/>
                </a:lnTo>
                <a:lnTo>
                  <a:pt x="226" y="72"/>
                </a:lnTo>
                <a:lnTo>
                  <a:pt x="234" y="64"/>
                </a:lnTo>
                <a:lnTo>
                  <a:pt x="244" y="56"/>
                </a:lnTo>
                <a:lnTo>
                  <a:pt x="254" y="52"/>
                </a:lnTo>
                <a:lnTo>
                  <a:pt x="264" y="50"/>
                </a:lnTo>
                <a:lnTo>
                  <a:pt x="264" y="50"/>
                </a:lnTo>
                <a:close/>
                <a:moveTo>
                  <a:pt x="198" y="50"/>
                </a:moveTo>
                <a:lnTo>
                  <a:pt x="198" y="50"/>
                </a:lnTo>
                <a:lnTo>
                  <a:pt x="186" y="66"/>
                </a:lnTo>
                <a:lnTo>
                  <a:pt x="176" y="84"/>
                </a:lnTo>
                <a:lnTo>
                  <a:pt x="168" y="104"/>
                </a:lnTo>
                <a:lnTo>
                  <a:pt x="160" y="128"/>
                </a:lnTo>
                <a:lnTo>
                  <a:pt x="160" y="128"/>
                </a:lnTo>
                <a:lnTo>
                  <a:pt x="140" y="120"/>
                </a:lnTo>
                <a:lnTo>
                  <a:pt x="120" y="112"/>
                </a:lnTo>
                <a:lnTo>
                  <a:pt x="120" y="112"/>
                </a:lnTo>
                <a:lnTo>
                  <a:pt x="136" y="92"/>
                </a:lnTo>
                <a:lnTo>
                  <a:pt x="154" y="76"/>
                </a:lnTo>
                <a:lnTo>
                  <a:pt x="176" y="60"/>
                </a:lnTo>
                <a:lnTo>
                  <a:pt x="198" y="50"/>
                </a:lnTo>
                <a:lnTo>
                  <a:pt x="198" y="50"/>
                </a:lnTo>
                <a:close/>
                <a:moveTo>
                  <a:pt x="104" y="276"/>
                </a:moveTo>
                <a:lnTo>
                  <a:pt x="104" y="276"/>
                </a:lnTo>
                <a:lnTo>
                  <a:pt x="98" y="260"/>
                </a:lnTo>
                <a:lnTo>
                  <a:pt x="94" y="244"/>
                </a:lnTo>
                <a:lnTo>
                  <a:pt x="92" y="228"/>
                </a:lnTo>
                <a:lnTo>
                  <a:pt x="90" y="210"/>
                </a:lnTo>
                <a:lnTo>
                  <a:pt x="90" y="210"/>
                </a:lnTo>
                <a:lnTo>
                  <a:pt x="92" y="192"/>
                </a:lnTo>
                <a:lnTo>
                  <a:pt x="94" y="176"/>
                </a:lnTo>
                <a:lnTo>
                  <a:pt x="98" y="160"/>
                </a:lnTo>
                <a:lnTo>
                  <a:pt x="104" y="144"/>
                </a:lnTo>
                <a:lnTo>
                  <a:pt x="104" y="144"/>
                </a:lnTo>
                <a:lnTo>
                  <a:pt x="128" y="154"/>
                </a:lnTo>
                <a:lnTo>
                  <a:pt x="154" y="162"/>
                </a:lnTo>
                <a:lnTo>
                  <a:pt x="154" y="162"/>
                </a:lnTo>
                <a:lnTo>
                  <a:pt x="152" y="186"/>
                </a:lnTo>
                <a:lnTo>
                  <a:pt x="150" y="210"/>
                </a:lnTo>
                <a:lnTo>
                  <a:pt x="150" y="210"/>
                </a:lnTo>
                <a:lnTo>
                  <a:pt x="152" y="234"/>
                </a:lnTo>
                <a:lnTo>
                  <a:pt x="154" y="258"/>
                </a:lnTo>
                <a:lnTo>
                  <a:pt x="154" y="258"/>
                </a:lnTo>
                <a:lnTo>
                  <a:pt x="128" y="266"/>
                </a:lnTo>
                <a:lnTo>
                  <a:pt x="104" y="276"/>
                </a:lnTo>
                <a:lnTo>
                  <a:pt x="104" y="276"/>
                </a:lnTo>
                <a:close/>
                <a:moveTo>
                  <a:pt x="120" y="308"/>
                </a:moveTo>
                <a:lnTo>
                  <a:pt x="120" y="308"/>
                </a:lnTo>
                <a:lnTo>
                  <a:pt x="140" y="300"/>
                </a:lnTo>
                <a:lnTo>
                  <a:pt x="160" y="292"/>
                </a:lnTo>
                <a:lnTo>
                  <a:pt x="160" y="292"/>
                </a:lnTo>
                <a:lnTo>
                  <a:pt x="168" y="316"/>
                </a:lnTo>
                <a:lnTo>
                  <a:pt x="176" y="336"/>
                </a:lnTo>
                <a:lnTo>
                  <a:pt x="186" y="354"/>
                </a:lnTo>
                <a:lnTo>
                  <a:pt x="198" y="370"/>
                </a:lnTo>
                <a:lnTo>
                  <a:pt x="198" y="370"/>
                </a:lnTo>
                <a:lnTo>
                  <a:pt x="176" y="360"/>
                </a:lnTo>
                <a:lnTo>
                  <a:pt x="154" y="344"/>
                </a:lnTo>
                <a:lnTo>
                  <a:pt x="136" y="328"/>
                </a:lnTo>
                <a:lnTo>
                  <a:pt x="120" y="308"/>
                </a:lnTo>
                <a:lnTo>
                  <a:pt x="120" y="308"/>
                </a:lnTo>
                <a:close/>
                <a:moveTo>
                  <a:pt x="264" y="370"/>
                </a:moveTo>
                <a:lnTo>
                  <a:pt x="264" y="370"/>
                </a:lnTo>
                <a:lnTo>
                  <a:pt x="254" y="368"/>
                </a:lnTo>
                <a:lnTo>
                  <a:pt x="244" y="364"/>
                </a:lnTo>
                <a:lnTo>
                  <a:pt x="234" y="356"/>
                </a:lnTo>
                <a:lnTo>
                  <a:pt x="226" y="348"/>
                </a:lnTo>
                <a:lnTo>
                  <a:pt x="216" y="334"/>
                </a:lnTo>
                <a:lnTo>
                  <a:pt x="208" y="320"/>
                </a:lnTo>
                <a:lnTo>
                  <a:pt x="202" y="302"/>
                </a:lnTo>
                <a:lnTo>
                  <a:pt x="196" y="284"/>
                </a:lnTo>
                <a:lnTo>
                  <a:pt x="196" y="284"/>
                </a:lnTo>
                <a:lnTo>
                  <a:pt x="230" y="278"/>
                </a:lnTo>
                <a:lnTo>
                  <a:pt x="264" y="278"/>
                </a:lnTo>
                <a:lnTo>
                  <a:pt x="298" y="278"/>
                </a:lnTo>
                <a:lnTo>
                  <a:pt x="334" y="284"/>
                </a:lnTo>
                <a:lnTo>
                  <a:pt x="334" y="284"/>
                </a:lnTo>
                <a:lnTo>
                  <a:pt x="328" y="302"/>
                </a:lnTo>
                <a:lnTo>
                  <a:pt x="320" y="320"/>
                </a:lnTo>
                <a:lnTo>
                  <a:pt x="312" y="334"/>
                </a:lnTo>
                <a:lnTo>
                  <a:pt x="304" y="348"/>
                </a:lnTo>
                <a:lnTo>
                  <a:pt x="294" y="356"/>
                </a:lnTo>
                <a:lnTo>
                  <a:pt x="284" y="364"/>
                </a:lnTo>
                <a:lnTo>
                  <a:pt x="274" y="368"/>
                </a:lnTo>
                <a:lnTo>
                  <a:pt x="264" y="370"/>
                </a:lnTo>
                <a:lnTo>
                  <a:pt x="264" y="370"/>
                </a:lnTo>
                <a:close/>
                <a:moveTo>
                  <a:pt x="330" y="370"/>
                </a:moveTo>
                <a:lnTo>
                  <a:pt x="330" y="370"/>
                </a:lnTo>
                <a:lnTo>
                  <a:pt x="342" y="354"/>
                </a:lnTo>
                <a:lnTo>
                  <a:pt x="352" y="336"/>
                </a:lnTo>
                <a:lnTo>
                  <a:pt x="362" y="316"/>
                </a:lnTo>
                <a:lnTo>
                  <a:pt x="368" y="292"/>
                </a:lnTo>
                <a:lnTo>
                  <a:pt x="368" y="292"/>
                </a:lnTo>
                <a:lnTo>
                  <a:pt x="388" y="300"/>
                </a:lnTo>
                <a:lnTo>
                  <a:pt x="408" y="308"/>
                </a:lnTo>
                <a:lnTo>
                  <a:pt x="408" y="308"/>
                </a:lnTo>
                <a:lnTo>
                  <a:pt x="392" y="328"/>
                </a:lnTo>
                <a:lnTo>
                  <a:pt x="374" y="344"/>
                </a:lnTo>
                <a:lnTo>
                  <a:pt x="354" y="360"/>
                </a:lnTo>
                <a:lnTo>
                  <a:pt x="330" y="370"/>
                </a:lnTo>
                <a:lnTo>
                  <a:pt x="330" y="370"/>
                </a:lnTo>
                <a:close/>
                <a:moveTo>
                  <a:pt x="218" y="516"/>
                </a:moveTo>
                <a:lnTo>
                  <a:pt x="218" y="516"/>
                </a:lnTo>
                <a:lnTo>
                  <a:pt x="214" y="504"/>
                </a:lnTo>
                <a:lnTo>
                  <a:pt x="206" y="494"/>
                </a:lnTo>
                <a:lnTo>
                  <a:pt x="206" y="494"/>
                </a:lnTo>
                <a:lnTo>
                  <a:pt x="206" y="494"/>
                </a:lnTo>
                <a:lnTo>
                  <a:pt x="136" y="432"/>
                </a:lnTo>
                <a:lnTo>
                  <a:pt x="136" y="432"/>
                </a:lnTo>
                <a:lnTo>
                  <a:pt x="136" y="432"/>
                </a:lnTo>
                <a:lnTo>
                  <a:pt x="130" y="428"/>
                </a:lnTo>
                <a:lnTo>
                  <a:pt x="122" y="426"/>
                </a:lnTo>
                <a:lnTo>
                  <a:pt x="122" y="426"/>
                </a:lnTo>
                <a:lnTo>
                  <a:pt x="116" y="428"/>
                </a:lnTo>
                <a:lnTo>
                  <a:pt x="110" y="432"/>
                </a:lnTo>
                <a:lnTo>
                  <a:pt x="106" y="438"/>
                </a:lnTo>
                <a:lnTo>
                  <a:pt x="104" y="446"/>
                </a:lnTo>
                <a:lnTo>
                  <a:pt x="104" y="446"/>
                </a:lnTo>
                <a:lnTo>
                  <a:pt x="106" y="454"/>
                </a:lnTo>
                <a:lnTo>
                  <a:pt x="110" y="460"/>
                </a:lnTo>
                <a:lnTo>
                  <a:pt x="110" y="460"/>
                </a:lnTo>
                <a:lnTo>
                  <a:pt x="110" y="460"/>
                </a:lnTo>
                <a:lnTo>
                  <a:pt x="148" y="500"/>
                </a:lnTo>
                <a:lnTo>
                  <a:pt x="148" y="500"/>
                </a:lnTo>
                <a:lnTo>
                  <a:pt x="80" y="464"/>
                </a:lnTo>
                <a:lnTo>
                  <a:pt x="80" y="464"/>
                </a:lnTo>
                <a:lnTo>
                  <a:pt x="38" y="366"/>
                </a:lnTo>
                <a:lnTo>
                  <a:pt x="38" y="366"/>
                </a:lnTo>
                <a:lnTo>
                  <a:pt x="38" y="366"/>
                </a:lnTo>
                <a:lnTo>
                  <a:pt x="34" y="362"/>
                </a:lnTo>
                <a:lnTo>
                  <a:pt x="30" y="358"/>
                </a:lnTo>
                <a:lnTo>
                  <a:pt x="26" y="356"/>
                </a:lnTo>
                <a:lnTo>
                  <a:pt x="20" y="356"/>
                </a:lnTo>
                <a:lnTo>
                  <a:pt x="20" y="356"/>
                </a:lnTo>
                <a:lnTo>
                  <a:pt x="12" y="356"/>
                </a:lnTo>
                <a:lnTo>
                  <a:pt x="6" y="360"/>
                </a:lnTo>
                <a:lnTo>
                  <a:pt x="2" y="368"/>
                </a:lnTo>
                <a:lnTo>
                  <a:pt x="0" y="374"/>
                </a:lnTo>
                <a:lnTo>
                  <a:pt x="0" y="374"/>
                </a:lnTo>
                <a:lnTo>
                  <a:pt x="2" y="380"/>
                </a:lnTo>
                <a:lnTo>
                  <a:pt x="2" y="380"/>
                </a:lnTo>
                <a:lnTo>
                  <a:pt x="2" y="380"/>
                </a:lnTo>
                <a:lnTo>
                  <a:pt x="30" y="492"/>
                </a:lnTo>
                <a:lnTo>
                  <a:pt x="30" y="492"/>
                </a:lnTo>
                <a:lnTo>
                  <a:pt x="30" y="492"/>
                </a:lnTo>
                <a:lnTo>
                  <a:pt x="34" y="500"/>
                </a:lnTo>
                <a:lnTo>
                  <a:pt x="42" y="508"/>
                </a:lnTo>
                <a:lnTo>
                  <a:pt x="42" y="508"/>
                </a:lnTo>
                <a:lnTo>
                  <a:pt x="42" y="508"/>
                </a:lnTo>
                <a:lnTo>
                  <a:pt x="148" y="584"/>
                </a:lnTo>
                <a:lnTo>
                  <a:pt x="160" y="606"/>
                </a:lnTo>
                <a:lnTo>
                  <a:pt x="160" y="606"/>
                </a:lnTo>
                <a:lnTo>
                  <a:pt x="160" y="606"/>
                </a:lnTo>
                <a:lnTo>
                  <a:pt x="166" y="614"/>
                </a:lnTo>
                <a:lnTo>
                  <a:pt x="174" y="620"/>
                </a:lnTo>
                <a:lnTo>
                  <a:pt x="184" y="624"/>
                </a:lnTo>
                <a:lnTo>
                  <a:pt x="194" y="626"/>
                </a:lnTo>
                <a:lnTo>
                  <a:pt x="194" y="626"/>
                </a:lnTo>
                <a:lnTo>
                  <a:pt x="202" y="626"/>
                </a:lnTo>
                <a:lnTo>
                  <a:pt x="208" y="622"/>
                </a:lnTo>
                <a:lnTo>
                  <a:pt x="216" y="620"/>
                </a:lnTo>
                <a:lnTo>
                  <a:pt x="222" y="614"/>
                </a:lnTo>
                <a:lnTo>
                  <a:pt x="226" y="608"/>
                </a:lnTo>
                <a:lnTo>
                  <a:pt x="230" y="602"/>
                </a:lnTo>
                <a:lnTo>
                  <a:pt x="232" y="596"/>
                </a:lnTo>
                <a:lnTo>
                  <a:pt x="232" y="588"/>
                </a:lnTo>
                <a:lnTo>
                  <a:pt x="232" y="588"/>
                </a:lnTo>
                <a:lnTo>
                  <a:pt x="232" y="580"/>
                </a:lnTo>
                <a:lnTo>
                  <a:pt x="232" y="580"/>
                </a:lnTo>
                <a:lnTo>
                  <a:pt x="218" y="516"/>
                </a:lnTo>
                <a:lnTo>
                  <a:pt x="218" y="516"/>
                </a:lnTo>
                <a:close/>
                <a:moveTo>
                  <a:pt x="528" y="374"/>
                </a:moveTo>
                <a:lnTo>
                  <a:pt x="528" y="374"/>
                </a:lnTo>
                <a:lnTo>
                  <a:pt x="526" y="368"/>
                </a:lnTo>
                <a:lnTo>
                  <a:pt x="522" y="360"/>
                </a:lnTo>
                <a:lnTo>
                  <a:pt x="516" y="356"/>
                </a:lnTo>
                <a:lnTo>
                  <a:pt x="510" y="356"/>
                </a:lnTo>
                <a:lnTo>
                  <a:pt x="510" y="356"/>
                </a:lnTo>
                <a:lnTo>
                  <a:pt x="504" y="356"/>
                </a:lnTo>
                <a:lnTo>
                  <a:pt x="498" y="358"/>
                </a:lnTo>
                <a:lnTo>
                  <a:pt x="494" y="362"/>
                </a:lnTo>
                <a:lnTo>
                  <a:pt x="492" y="366"/>
                </a:lnTo>
                <a:lnTo>
                  <a:pt x="492" y="366"/>
                </a:lnTo>
                <a:lnTo>
                  <a:pt x="492" y="366"/>
                </a:lnTo>
                <a:lnTo>
                  <a:pt x="448" y="464"/>
                </a:lnTo>
                <a:lnTo>
                  <a:pt x="448" y="464"/>
                </a:lnTo>
                <a:lnTo>
                  <a:pt x="380" y="500"/>
                </a:lnTo>
                <a:lnTo>
                  <a:pt x="380" y="500"/>
                </a:lnTo>
                <a:lnTo>
                  <a:pt x="420" y="460"/>
                </a:lnTo>
                <a:lnTo>
                  <a:pt x="420" y="460"/>
                </a:lnTo>
                <a:lnTo>
                  <a:pt x="420" y="460"/>
                </a:lnTo>
                <a:lnTo>
                  <a:pt x="424" y="454"/>
                </a:lnTo>
                <a:lnTo>
                  <a:pt x="426" y="446"/>
                </a:lnTo>
                <a:lnTo>
                  <a:pt x="426" y="446"/>
                </a:lnTo>
                <a:lnTo>
                  <a:pt x="424" y="438"/>
                </a:lnTo>
                <a:lnTo>
                  <a:pt x="420" y="432"/>
                </a:lnTo>
                <a:lnTo>
                  <a:pt x="414" y="428"/>
                </a:lnTo>
                <a:lnTo>
                  <a:pt x="406" y="426"/>
                </a:lnTo>
                <a:lnTo>
                  <a:pt x="406" y="426"/>
                </a:lnTo>
                <a:lnTo>
                  <a:pt x="398" y="428"/>
                </a:lnTo>
                <a:lnTo>
                  <a:pt x="394" y="432"/>
                </a:lnTo>
                <a:lnTo>
                  <a:pt x="394" y="432"/>
                </a:lnTo>
                <a:lnTo>
                  <a:pt x="394" y="432"/>
                </a:lnTo>
                <a:lnTo>
                  <a:pt x="322" y="494"/>
                </a:lnTo>
                <a:lnTo>
                  <a:pt x="322" y="494"/>
                </a:lnTo>
                <a:lnTo>
                  <a:pt x="322" y="494"/>
                </a:lnTo>
                <a:lnTo>
                  <a:pt x="314" y="504"/>
                </a:lnTo>
                <a:lnTo>
                  <a:pt x="310" y="516"/>
                </a:lnTo>
                <a:lnTo>
                  <a:pt x="310" y="516"/>
                </a:lnTo>
                <a:lnTo>
                  <a:pt x="298" y="580"/>
                </a:lnTo>
                <a:lnTo>
                  <a:pt x="298" y="580"/>
                </a:lnTo>
                <a:lnTo>
                  <a:pt x="296" y="588"/>
                </a:lnTo>
                <a:lnTo>
                  <a:pt x="296" y="588"/>
                </a:lnTo>
                <a:lnTo>
                  <a:pt x="298" y="596"/>
                </a:lnTo>
                <a:lnTo>
                  <a:pt x="300" y="602"/>
                </a:lnTo>
                <a:lnTo>
                  <a:pt x="302" y="608"/>
                </a:lnTo>
                <a:lnTo>
                  <a:pt x="308" y="614"/>
                </a:lnTo>
                <a:lnTo>
                  <a:pt x="314" y="620"/>
                </a:lnTo>
                <a:lnTo>
                  <a:pt x="320" y="622"/>
                </a:lnTo>
                <a:lnTo>
                  <a:pt x="328" y="626"/>
                </a:lnTo>
                <a:lnTo>
                  <a:pt x="336" y="626"/>
                </a:lnTo>
                <a:lnTo>
                  <a:pt x="336" y="626"/>
                </a:lnTo>
                <a:lnTo>
                  <a:pt x="346" y="624"/>
                </a:lnTo>
                <a:lnTo>
                  <a:pt x="356" y="620"/>
                </a:lnTo>
                <a:lnTo>
                  <a:pt x="364" y="614"/>
                </a:lnTo>
                <a:lnTo>
                  <a:pt x="370" y="606"/>
                </a:lnTo>
                <a:lnTo>
                  <a:pt x="370" y="606"/>
                </a:lnTo>
                <a:lnTo>
                  <a:pt x="380" y="584"/>
                </a:lnTo>
                <a:lnTo>
                  <a:pt x="380" y="584"/>
                </a:lnTo>
                <a:lnTo>
                  <a:pt x="488" y="508"/>
                </a:lnTo>
                <a:lnTo>
                  <a:pt x="488" y="508"/>
                </a:lnTo>
                <a:lnTo>
                  <a:pt x="488" y="508"/>
                </a:lnTo>
                <a:lnTo>
                  <a:pt x="494" y="500"/>
                </a:lnTo>
                <a:lnTo>
                  <a:pt x="498" y="492"/>
                </a:lnTo>
                <a:lnTo>
                  <a:pt x="498" y="492"/>
                </a:lnTo>
                <a:lnTo>
                  <a:pt x="498" y="492"/>
                </a:lnTo>
                <a:lnTo>
                  <a:pt x="528" y="380"/>
                </a:lnTo>
                <a:lnTo>
                  <a:pt x="528" y="380"/>
                </a:lnTo>
                <a:lnTo>
                  <a:pt x="528" y="380"/>
                </a:lnTo>
                <a:lnTo>
                  <a:pt x="528" y="374"/>
                </a:lnTo>
                <a:lnTo>
                  <a:pt x="528" y="374"/>
                </a:lnTo>
                <a:close/>
              </a:path>
            </a:pathLst>
          </a:custGeom>
          <a:solidFill>
            <a:srgbClr val="402D1F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 sz="1400"/>
          </a:p>
        </p:txBody>
      </p:sp>
      <p:pic>
        <p:nvPicPr>
          <p:cNvPr id="36" name="그림 33"/>
          <p:cNvPicPr>
            <a:picLocks noChangeAspect="1"/>
          </p:cNvPicPr>
          <p:nvPr/>
        </p:nvPicPr>
        <p:blipFill rotWithShape="1">
          <a:blip r:embed="rId7" cstate="print"/>
          <a:srcRect/>
          <a:stretch>
            <a:fillRect/>
          </a:stretch>
        </p:blipFill>
        <p:spPr>
          <a:xfrm>
            <a:off x="9660321" y="4995813"/>
            <a:ext cx="891638" cy="405844"/>
          </a:xfrm>
          <a:prstGeom prst="rect">
            <a:avLst/>
          </a:prstGeom>
        </p:spPr>
      </p:pic>
      <p:pic>
        <p:nvPicPr>
          <p:cNvPr id="37" name="그림 34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 rot="13237866">
            <a:off x="2574721" y="3596414"/>
            <a:ext cx="601070" cy="3338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400" advTm="6936">
        <p14:honeycomb/>
      </p:transition>
    </mc:Choice>
    <mc:Fallback>
      <p:transition spd="slow" advTm="693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4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8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8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8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8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8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8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8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7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8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7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8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8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33" grpId="0" animBg="1"/>
      <p:bldP spid="34" grpId="0" animBg="1"/>
      <p:bldP spid="3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34638" y="182315"/>
            <a:ext cx="3694059" cy="477054"/>
            <a:chOff x="5502074" y="1761731"/>
            <a:chExt cx="3694059" cy="477054"/>
          </a:xfrm>
        </p:grpSpPr>
        <p:sp>
          <p:nvSpPr>
            <p:cNvPr id="3" name="矩形 2"/>
            <p:cNvSpPr/>
            <p:nvPr/>
          </p:nvSpPr>
          <p:spPr>
            <a:xfrm>
              <a:off x="6241478" y="1802198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第三章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5502074" y="1761731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500" b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" name="直接连接符 14"/>
            <p:cNvCxnSpPr>
              <a:cxnSpLocks noChangeShapeType="1"/>
            </p:cNvCxnSpPr>
            <p:nvPr/>
          </p:nvCxnSpPr>
          <p:spPr bwMode="auto">
            <a:xfrm>
              <a:off x="6140239" y="1827290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接连接符 23"/>
            <p:cNvCxnSpPr>
              <a:cxnSpLocks noChangeShapeType="1"/>
            </p:cNvCxnSpPr>
            <p:nvPr/>
          </p:nvCxnSpPr>
          <p:spPr bwMode="auto">
            <a:xfrm>
              <a:off x="6097377" y="1827290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-61908" y="16299"/>
            <a:ext cx="929361" cy="647066"/>
          </a:xfrm>
          <a:prstGeom prst="rect">
            <a:avLst/>
          </a:prstGeom>
        </p:spPr>
      </p:pic>
      <p:sp>
        <p:nvSpPr>
          <p:cNvPr id="8" name="TextBox 6"/>
          <p:cNvSpPr txBox="1"/>
          <p:nvPr/>
        </p:nvSpPr>
        <p:spPr>
          <a:xfrm>
            <a:off x="775676" y="2104711"/>
            <a:ext cx="5846141" cy="731467"/>
          </a:xfrm>
          <a:prstGeom prst="rect">
            <a:avLst/>
          </a:prstGeom>
          <a:noFill/>
        </p:spPr>
        <p:txBody>
          <a:bodyPr lIns="121711" tIns="60857" rIns="121711" bIns="60857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6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775666" y="3438651"/>
            <a:ext cx="5846151" cy="731467"/>
          </a:xfrm>
          <a:prstGeom prst="rect">
            <a:avLst/>
          </a:prstGeom>
          <a:noFill/>
        </p:spPr>
        <p:txBody>
          <a:bodyPr wrap="square" lIns="121711" tIns="60857" rIns="121711" bIns="60857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6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对角圆角矩形 9"/>
          <p:cNvSpPr/>
          <p:nvPr/>
        </p:nvSpPr>
        <p:spPr>
          <a:xfrm>
            <a:off x="870750" y="1601019"/>
            <a:ext cx="1897302" cy="459104"/>
          </a:xfrm>
          <a:prstGeom prst="round2DiagRect">
            <a:avLst>
              <a:gd name="adj1" fmla="val 30205"/>
              <a:gd name="adj2" fmla="val 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11" tIns="60857" rIns="121711" bIns="60857" anchor="ctr"/>
          <a:lstStyle/>
          <a:p>
            <a:pPr algn="ctr">
              <a:defRPr/>
            </a:pPr>
            <a:r>
              <a:rPr lang="zh-CN" altLang="en-US" b="1" dirty="0">
                <a:solidFill>
                  <a:srgbClr val="FFFFFF">
                    <a:lumMod val="9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标题一</a:t>
            </a:r>
            <a:endParaRPr lang="zh-CN" altLang="en-US" b="1" dirty="0">
              <a:solidFill>
                <a:srgbClr val="FFFFFF">
                  <a:lumMod val="9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对角圆角矩形 10"/>
          <p:cNvSpPr/>
          <p:nvPr/>
        </p:nvSpPr>
        <p:spPr>
          <a:xfrm>
            <a:off x="870750" y="2982192"/>
            <a:ext cx="1897302" cy="457200"/>
          </a:xfrm>
          <a:prstGeom prst="round2DiagRect">
            <a:avLst>
              <a:gd name="adj1" fmla="val 30205"/>
              <a:gd name="adj2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11" tIns="60857" rIns="121711" bIns="60857" anchor="ctr"/>
          <a:lstStyle/>
          <a:p>
            <a:pPr algn="ctr">
              <a:defRPr/>
            </a:pPr>
            <a:r>
              <a:rPr lang="zh-CN" altLang="en-US" b="1" dirty="0">
                <a:solidFill>
                  <a:srgbClr val="FFFFFF">
                    <a:lumMod val="9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标题二</a:t>
            </a:r>
            <a:endParaRPr lang="zh-CN" altLang="en-US" b="1" dirty="0">
              <a:solidFill>
                <a:srgbClr val="FFFFFF">
                  <a:lumMod val="9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对角圆角矩形 11"/>
          <p:cNvSpPr/>
          <p:nvPr/>
        </p:nvSpPr>
        <p:spPr>
          <a:xfrm>
            <a:off x="870750" y="4503960"/>
            <a:ext cx="1897302" cy="457200"/>
          </a:xfrm>
          <a:prstGeom prst="round2DiagRect">
            <a:avLst>
              <a:gd name="adj1" fmla="val 30205"/>
              <a:gd name="adj2" fmla="val 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11" tIns="60857" rIns="121711" bIns="60857" anchor="ctr"/>
          <a:lstStyle/>
          <a:p>
            <a:pPr algn="ctr">
              <a:defRPr/>
            </a:pPr>
            <a:r>
              <a:rPr lang="zh-CN" altLang="en-US" b="1" dirty="0">
                <a:solidFill>
                  <a:srgbClr val="FFFFFF">
                    <a:lumMod val="9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标题三</a:t>
            </a:r>
            <a:endParaRPr lang="zh-CN" altLang="en-US" b="1" dirty="0">
              <a:solidFill>
                <a:srgbClr val="FFFFFF">
                  <a:lumMod val="9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5676" y="5019082"/>
            <a:ext cx="5846141" cy="731467"/>
          </a:xfrm>
          <a:prstGeom prst="rect">
            <a:avLst/>
          </a:prstGeom>
          <a:noFill/>
        </p:spPr>
        <p:txBody>
          <a:bodyPr lIns="121711" tIns="60857" rIns="121711" bIns="60857">
            <a:spAutoFit/>
          </a:bodyPr>
          <a:lstStyle>
            <a:defPPr>
              <a:defRPr lang="zh-CN"/>
            </a:defPPr>
            <a:lvl1pPr fontAlgn="auto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sz="1400">
                <a:solidFill>
                  <a:schemeClr val="bg1"/>
                </a:solidFill>
                <a:latin typeface="Calibri" panose="020F0502020204030204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6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987473" y="2083627"/>
            <a:ext cx="2577241" cy="17181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 rot="422593">
            <a:off x="7926497" y="2939099"/>
            <a:ext cx="2694621" cy="17965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 rot="854817">
            <a:off x="8001687" y="3852910"/>
            <a:ext cx="2403080" cy="15972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0610">
        <p:fade/>
      </p:transition>
    </mc:Choice>
    <mc:Fallback>
      <p:transition spd="med" advTm="106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30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800"/>
                            </p:stCondLst>
                            <p:childTnLst>
                              <p:par>
                                <p:cTn id="3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56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4.90753E-6 1.20259E-7 L -0.04103 -0.12905 " pathEditMode="relative" rAng="0" ptsTypes="AA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8" y="-64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3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300"/>
                            </p:stCondLst>
                            <p:childTnLst>
                              <p:par>
                                <p:cTn id="5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800"/>
                            </p:stCondLst>
                            <p:childTnLst>
                              <p:par>
                                <p:cTn id="5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750" fill="hold"/>
                                        <p:tgtEl>
                                          <p:spTgt spid="15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56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77778E-7 4.81481E-6 L -0.0059 -0.10525 " pathEditMode="relative" rAng="0" ptsTypes="AA">
                                      <p:cBhvr>
                                        <p:cTn id="6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" y="-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8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800"/>
                            </p:stCondLst>
                            <p:childTnLst>
                              <p:par>
                                <p:cTn id="7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  <p:bldP spid="11" grpId="0" animBg="1"/>
      <p:bldP spid="12" grpId="0" animBg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34638" y="182315"/>
            <a:ext cx="3694059" cy="477054"/>
            <a:chOff x="5502074" y="1761731"/>
            <a:chExt cx="3694059" cy="477054"/>
          </a:xfrm>
        </p:grpSpPr>
        <p:sp>
          <p:nvSpPr>
            <p:cNvPr id="3" name="矩形 2"/>
            <p:cNvSpPr/>
            <p:nvPr/>
          </p:nvSpPr>
          <p:spPr>
            <a:xfrm>
              <a:off x="6241478" y="1802198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第一章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5502074" y="1761731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500" b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" name="直接连接符 14"/>
            <p:cNvCxnSpPr>
              <a:cxnSpLocks noChangeShapeType="1"/>
            </p:cNvCxnSpPr>
            <p:nvPr/>
          </p:nvCxnSpPr>
          <p:spPr bwMode="auto">
            <a:xfrm>
              <a:off x="6140239" y="1827290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接连接符 23"/>
            <p:cNvCxnSpPr>
              <a:cxnSpLocks noChangeShapeType="1"/>
            </p:cNvCxnSpPr>
            <p:nvPr/>
          </p:nvCxnSpPr>
          <p:spPr bwMode="auto">
            <a:xfrm>
              <a:off x="6097377" y="1827290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-61908" y="16299"/>
            <a:ext cx="929361" cy="647066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1897042" y="1701671"/>
            <a:ext cx="750049" cy="750320"/>
            <a:chOff x="1350959" y="1347966"/>
            <a:chExt cx="562610" cy="562610"/>
          </a:xfrm>
        </p:grpSpPr>
        <p:sp>
          <p:nvSpPr>
            <p:cNvPr id="9" name="椭圆 8"/>
            <p:cNvSpPr/>
            <p:nvPr/>
          </p:nvSpPr>
          <p:spPr>
            <a:xfrm>
              <a:off x="1350959" y="1347966"/>
              <a:ext cx="562610" cy="56261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254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1501689" y="1498851"/>
              <a:ext cx="279704" cy="238966"/>
              <a:chOff x="2181226" y="1670050"/>
              <a:chExt cx="1624013" cy="1387475"/>
            </a:xfrm>
          </p:grpSpPr>
          <p:sp>
            <p:nvSpPr>
              <p:cNvPr id="11" name="Freeform 192"/>
              <p:cNvSpPr/>
              <p:nvPr/>
            </p:nvSpPr>
            <p:spPr bwMode="auto">
              <a:xfrm>
                <a:off x="2181226" y="2930525"/>
                <a:ext cx="1624013" cy="127000"/>
              </a:xfrm>
              <a:custGeom>
                <a:avLst/>
                <a:gdLst>
                  <a:gd name="T0" fmla="*/ 115 w 115"/>
                  <a:gd name="T1" fmla="*/ 5 h 9"/>
                  <a:gd name="T2" fmla="*/ 112 w 115"/>
                  <a:gd name="T3" fmla="*/ 9 h 9"/>
                  <a:gd name="T4" fmla="*/ 3 w 115"/>
                  <a:gd name="T5" fmla="*/ 9 h 9"/>
                  <a:gd name="T6" fmla="*/ 0 w 115"/>
                  <a:gd name="T7" fmla="*/ 5 h 9"/>
                  <a:gd name="T8" fmla="*/ 0 w 115"/>
                  <a:gd name="T9" fmla="*/ 5 h 9"/>
                  <a:gd name="T10" fmla="*/ 3 w 115"/>
                  <a:gd name="T11" fmla="*/ 0 h 9"/>
                  <a:gd name="T12" fmla="*/ 112 w 115"/>
                  <a:gd name="T13" fmla="*/ 0 h 9"/>
                  <a:gd name="T14" fmla="*/ 115 w 115"/>
                  <a:gd name="T15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5" h="9">
                    <a:moveTo>
                      <a:pt x="115" y="5"/>
                    </a:moveTo>
                    <a:cubicBezTo>
                      <a:pt x="115" y="7"/>
                      <a:pt x="114" y="9"/>
                      <a:pt x="112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1" y="9"/>
                      <a:pt x="0" y="7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14" y="0"/>
                      <a:pt x="115" y="2"/>
                      <a:pt x="115" y="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Freeform 193"/>
              <p:cNvSpPr/>
              <p:nvPr/>
            </p:nvSpPr>
            <p:spPr bwMode="auto">
              <a:xfrm>
                <a:off x="2236788" y="1981200"/>
                <a:ext cx="268288" cy="892175"/>
              </a:xfrm>
              <a:custGeom>
                <a:avLst/>
                <a:gdLst>
                  <a:gd name="T0" fmla="*/ 19 w 19"/>
                  <a:gd name="T1" fmla="*/ 60 h 63"/>
                  <a:gd name="T2" fmla="*/ 15 w 19"/>
                  <a:gd name="T3" fmla="*/ 63 h 63"/>
                  <a:gd name="T4" fmla="*/ 4 w 19"/>
                  <a:gd name="T5" fmla="*/ 63 h 63"/>
                  <a:gd name="T6" fmla="*/ 0 w 19"/>
                  <a:gd name="T7" fmla="*/ 60 h 63"/>
                  <a:gd name="T8" fmla="*/ 0 w 19"/>
                  <a:gd name="T9" fmla="*/ 3 h 63"/>
                  <a:gd name="T10" fmla="*/ 4 w 19"/>
                  <a:gd name="T11" fmla="*/ 0 h 63"/>
                  <a:gd name="T12" fmla="*/ 15 w 19"/>
                  <a:gd name="T13" fmla="*/ 0 h 63"/>
                  <a:gd name="T14" fmla="*/ 19 w 19"/>
                  <a:gd name="T15" fmla="*/ 3 h 63"/>
                  <a:gd name="T16" fmla="*/ 19 w 19"/>
                  <a:gd name="T17" fmla="*/ 6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63">
                    <a:moveTo>
                      <a:pt x="19" y="60"/>
                    </a:moveTo>
                    <a:cubicBezTo>
                      <a:pt x="19" y="62"/>
                      <a:pt x="17" y="63"/>
                      <a:pt x="15" y="63"/>
                    </a:cubicBezTo>
                    <a:cubicBezTo>
                      <a:pt x="4" y="63"/>
                      <a:pt x="4" y="63"/>
                      <a:pt x="4" y="63"/>
                    </a:cubicBezTo>
                    <a:cubicBezTo>
                      <a:pt x="2" y="63"/>
                      <a:pt x="0" y="62"/>
                      <a:pt x="0" y="6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7" y="0"/>
                      <a:pt x="19" y="1"/>
                      <a:pt x="19" y="3"/>
                    </a:cubicBezTo>
                    <a:lnTo>
                      <a:pt x="19" y="6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Freeform 194"/>
              <p:cNvSpPr/>
              <p:nvPr/>
            </p:nvSpPr>
            <p:spPr bwMode="auto">
              <a:xfrm>
                <a:off x="2547938" y="1670050"/>
                <a:ext cx="268288" cy="1203325"/>
              </a:xfrm>
              <a:custGeom>
                <a:avLst/>
                <a:gdLst>
                  <a:gd name="T0" fmla="*/ 19 w 19"/>
                  <a:gd name="T1" fmla="*/ 80 h 85"/>
                  <a:gd name="T2" fmla="*/ 15 w 19"/>
                  <a:gd name="T3" fmla="*/ 85 h 85"/>
                  <a:gd name="T4" fmla="*/ 4 w 19"/>
                  <a:gd name="T5" fmla="*/ 85 h 85"/>
                  <a:gd name="T6" fmla="*/ 0 w 19"/>
                  <a:gd name="T7" fmla="*/ 80 h 85"/>
                  <a:gd name="T8" fmla="*/ 0 w 19"/>
                  <a:gd name="T9" fmla="*/ 4 h 85"/>
                  <a:gd name="T10" fmla="*/ 4 w 19"/>
                  <a:gd name="T11" fmla="*/ 0 h 85"/>
                  <a:gd name="T12" fmla="*/ 15 w 19"/>
                  <a:gd name="T13" fmla="*/ 0 h 85"/>
                  <a:gd name="T14" fmla="*/ 19 w 19"/>
                  <a:gd name="T15" fmla="*/ 4 h 85"/>
                  <a:gd name="T16" fmla="*/ 19 w 19"/>
                  <a:gd name="T17" fmla="*/ 8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85">
                    <a:moveTo>
                      <a:pt x="19" y="80"/>
                    </a:moveTo>
                    <a:cubicBezTo>
                      <a:pt x="19" y="83"/>
                      <a:pt x="17" y="85"/>
                      <a:pt x="15" y="85"/>
                    </a:cubicBezTo>
                    <a:cubicBezTo>
                      <a:pt x="4" y="85"/>
                      <a:pt x="4" y="85"/>
                      <a:pt x="4" y="85"/>
                    </a:cubicBezTo>
                    <a:cubicBezTo>
                      <a:pt x="2" y="85"/>
                      <a:pt x="0" y="83"/>
                      <a:pt x="0" y="8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7" y="0"/>
                      <a:pt x="19" y="2"/>
                      <a:pt x="19" y="4"/>
                    </a:cubicBezTo>
                    <a:lnTo>
                      <a:pt x="19" y="8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" name="Freeform 195"/>
              <p:cNvSpPr/>
              <p:nvPr/>
            </p:nvSpPr>
            <p:spPr bwMode="auto">
              <a:xfrm>
                <a:off x="2859088" y="2208213"/>
                <a:ext cx="268288" cy="665162"/>
              </a:xfrm>
              <a:custGeom>
                <a:avLst/>
                <a:gdLst>
                  <a:gd name="T0" fmla="*/ 19 w 19"/>
                  <a:gd name="T1" fmla="*/ 45 h 47"/>
                  <a:gd name="T2" fmla="*/ 15 w 19"/>
                  <a:gd name="T3" fmla="*/ 47 h 47"/>
                  <a:gd name="T4" fmla="*/ 4 w 19"/>
                  <a:gd name="T5" fmla="*/ 47 h 47"/>
                  <a:gd name="T6" fmla="*/ 0 w 19"/>
                  <a:gd name="T7" fmla="*/ 45 h 47"/>
                  <a:gd name="T8" fmla="*/ 0 w 19"/>
                  <a:gd name="T9" fmla="*/ 2 h 47"/>
                  <a:gd name="T10" fmla="*/ 4 w 19"/>
                  <a:gd name="T11" fmla="*/ 0 h 47"/>
                  <a:gd name="T12" fmla="*/ 15 w 19"/>
                  <a:gd name="T13" fmla="*/ 0 h 47"/>
                  <a:gd name="T14" fmla="*/ 19 w 19"/>
                  <a:gd name="T15" fmla="*/ 2 h 47"/>
                  <a:gd name="T16" fmla="*/ 19 w 19"/>
                  <a:gd name="T17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47">
                    <a:moveTo>
                      <a:pt x="19" y="45"/>
                    </a:moveTo>
                    <a:cubicBezTo>
                      <a:pt x="19" y="46"/>
                      <a:pt x="17" y="47"/>
                      <a:pt x="15" y="47"/>
                    </a:cubicBezTo>
                    <a:cubicBezTo>
                      <a:pt x="4" y="47"/>
                      <a:pt x="4" y="47"/>
                      <a:pt x="4" y="47"/>
                    </a:cubicBezTo>
                    <a:cubicBezTo>
                      <a:pt x="2" y="47"/>
                      <a:pt x="0" y="46"/>
                      <a:pt x="0" y="45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7" y="0"/>
                      <a:pt x="19" y="1"/>
                      <a:pt x="19" y="2"/>
                    </a:cubicBezTo>
                    <a:lnTo>
                      <a:pt x="19" y="4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Freeform 196"/>
              <p:cNvSpPr/>
              <p:nvPr/>
            </p:nvSpPr>
            <p:spPr bwMode="auto">
              <a:xfrm>
                <a:off x="3182938" y="1811338"/>
                <a:ext cx="255588" cy="1062037"/>
              </a:xfrm>
              <a:custGeom>
                <a:avLst/>
                <a:gdLst>
                  <a:gd name="T0" fmla="*/ 18 w 18"/>
                  <a:gd name="T1" fmla="*/ 71 h 75"/>
                  <a:gd name="T2" fmla="*/ 14 w 18"/>
                  <a:gd name="T3" fmla="*/ 75 h 75"/>
                  <a:gd name="T4" fmla="*/ 3 w 18"/>
                  <a:gd name="T5" fmla="*/ 75 h 75"/>
                  <a:gd name="T6" fmla="*/ 0 w 18"/>
                  <a:gd name="T7" fmla="*/ 71 h 75"/>
                  <a:gd name="T8" fmla="*/ 0 w 18"/>
                  <a:gd name="T9" fmla="*/ 4 h 75"/>
                  <a:gd name="T10" fmla="*/ 3 w 18"/>
                  <a:gd name="T11" fmla="*/ 0 h 75"/>
                  <a:gd name="T12" fmla="*/ 14 w 18"/>
                  <a:gd name="T13" fmla="*/ 0 h 75"/>
                  <a:gd name="T14" fmla="*/ 18 w 18"/>
                  <a:gd name="T15" fmla="*/ 4 h 75"/>
                  <a:gd name="T16" fmla="*/ 18 w 18"/>
                  <a:gd name="T17" fmla="*/ 71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75">
                    <a:moveTo>
                      <a:pt x="18" y="71"/>
                    </a:moveTo>
                    <a:cubicBezTo>
                      <a:pt x="18" y="73"/>
                      <a:pt x="16" y="75"/>
                      <a:pt x="14" y="75"/>
                    </a:cubicBezTo>
                    <a:cubicBezTo>
                      <a:pt x="3" y="75"/>
                      <a:pt x="3" y="75"/>
                      <a:pt x="3" y="75"/>
                    </a:cubicBezTo>
                    <a:cubicBezTo>
                      <a:pt x="1" y="75"/>
                      <a:pt x="0" y="73"/>
                      <a:pt x="0" y="7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6" y="0"/>
                      <a:pt x="18" y="2"/>
                      <a:pt x="18" y="4"/>
                    </a:cubicBezTo>
                    <a:lnTo>
                      <a:pt x="18" y="7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Freeform 197"/>
              <p:cNvSpPr/>
              <p:nvPr/>
            </p:nvSpPr>
            <p:spPr bwMode="auto">
              <a:xfrm>
                <a:off x="3494088" y="2208213"/>
                <a:ext cx="254000" cy="665162"/>
              </a:xfrm>
              <a:custGeom>
                <a:avLst/>
                <a:gdLst>
                  <a:gd name="T0" fmla="*/ 18 w 18"/>
                  <a:gd name="T1" fmla="*/ 45 h 47"/>
                  <a:gd name="T2" fmla="*/ 14 w 18"/>
                  <a:gd name="T3" fmla="*/ 47 h 47"/>
                  <a:gd name="T4" fmla="*/ 3 w 18"/>
                  <a:gd name="T5" fmla="*/ 47 h 47"/>
                  <a:gd name="T6" fmla="*/ 0 w 18"/>
                  <a:gd name="T7" fmla="*/ 45 h 47"/>
                  <a:gd name="T8" fmla="*/ 0 w 18"/>
                  <a:gd name="T9" fmla="*/ 2 h 47"/>
                  <a:gd name="T10" fmla="*/ 3 w 18"/>
                  <a:gd name="T11" fmla="*/ 0 h 47"/>
                  <a:gd name="T12" fmla="*/ 14 w 18"/>
                  <a:gd name="T13" fmla="*/ 0 h 47"/>
                  <a:gd name="T14" fmla="*/ 18 w 18"/>
                  <a:gd name="T15" fmla="*/ 2 h 47"/>
                  <a:gd name="T16" fmla="*/ 18 w 18"/>
                  <a:gd name="T17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47">
                    <a:moveTo>
                      <a:pt x="18" y="45"/>
                    </a:moveTo>
                    <a:cubicBezTo>
                      <a:pt x="18" y="46"/>
                      <a:pt x="16" y="47"/>
                      <a:pt x="14" y="47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1" y="47"/>
                      <a:pt x="0" y="46"/>
                      <a:pt x="0" y="45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6" y="0"/>
                      <a:pt x="18" y="1"/>
                      <a:pt x="18" y="2"/>
                    </a:cubicBezTo>
                    <a:lnTo>
                      <a:pt x="18" y="4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17" name="Freeform 24"/>
          <p:cNvSpPr/>
          <p:nvPr/>
        </p:nvSpPr>
        <p:spPr bwMode="auto">
          <a:xfrm>
            <a:off x="2904511" y="1701671"/>
            <a:ext cx="347469" cy="751161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0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0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5" y="108"/>
                  <a:pt x="40" y="108"/>
                </a:cubicBezTo>
                <a:cubicBezTo>
                  <a:pt x="10" y="108"/>
                  <a:pt x="10" y="108"/>
                  <a:pt x="10" y="108"/>
                </a:cubicBezTo>
                <a:cubicBezTo>
                  <a:pt x="4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4" y="0"/>
                  <a:pt x="10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5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rgbClr val="85CA3A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/>
          </a:p>
        </p:txBody>
      </p:sp>
      <p:sp>
        <p:nvSpPr>
          <p:cNvPr id="18" name="Freeform 25"/>
          <p:cNvSpPr/>
          <p:nvPr/>
        </p:nvSpPr>
        <p:spPr bwMode="auto">
          <a:xfrm>
            <a:off x="3711348" y="1701671"/>
            <a:ext cx="347469" cy="751161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1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1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6" y="108"/>
                  <a:pt x="40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6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rgbClr val="85CA3A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/>
          </a:p>
        </p:txBody>
      </p:sp>
      <p:sp>
        <p:nvSpPr>
          <p:cNvPr id="19" name="Freeform 26"/>
          <p:cNvSpPr/>
          <p:nvPr/>
        </p:nvSpPr>
        <p:spPr bwMode="auto">
          <a:xfrm>
            <a:off x="3307930" y="1701671"/>
            <a:ext cx="347469" cy="751161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0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0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5" y="108"/>
                  <a:pt x="40" y="108"/>
                </a:cubicBezTo>
                <a:cubicBezTo>
                  <a:pt x="10" y="108"/>
                  <a:pt x="10" y="108"/>
                  <a:pt x="10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0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5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rgbClr val="85CA3A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/>
          </a:p>
        </p:txBody>
      </p:sp>
      <p:sp>
        <p:nvSpPr>
          <p:cNvPr id="20" name="Freeform 27"/>
          <p:cNvSpPr/>
          <p:nvPr/>
        </p:nvSpPr>
        <p:spPr bwMode="auto">
          <a:xfrm>
            <a:off x="4120655" y="1701671"/>
            <a:ext cx="341581" cy="751161"/>
          </a:xfrm>
          <a:custGeom>
            <a:avLst/>
            <a:gdLst>
              <a:gd name="T0" fmla="*/ 49 w 49"/>
              <a:gd name="T1" fmla="*/ 98 h 108"/>
              <a:gd name="T2" fmla="*/ 39 w 49"/>
              <a:gd name="T3" fmla="*/ 108 h 108"/>
              <a:gd name="T4" fmla="*/ 10 w 49"/>
              <a:gd name="T5" fmla="*/ 108 h 108"/>
              <a:gd name="T6" fmla="*/ 0 w 49"/>
              <a:gd name="T7" fmla="*/ 98 h 108"/>
              <a:gd name="T8" fmla="*/ 0 w 49"/>
              <a:gd name="T9" fmla="*/ 11 h 108"/>
              <a:gd name="T10" fmla="*/ 10 w 49"/>
              <a:gd name="T11" fmla="*/ 0 h 108"/>
              <a:gd name="T12" fmla="*/ 39 w 49"/>
              <a:gd name="T13" fmla="*/ 0 h 108"/>
              <a:gd name="T14" fmla="*/ 49 w 49"/>
              <a:gd name="T15" fmla="*/ 11 h 108"/>
              <a:gd name="T16" fmla="*/ 49 w 49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9" h="108">
                <a:moveTo>
                  <a:pt x="49" y="98"/>
                </a:moveTo>
                <a:cubicBezTo>
                  <a:pt x="49" y="103"/>
                  <a:pt x="45" y="108"/>
                  <a:pt x="39" y="108"/>
                </a:cubicBezTo>
                <a:cubicBezTo>
                  <a:pt x="10" y="108"/>
                  <a:pt x="10" y="108"/>
                  <a:pt x="10" y="108"/>
                </a:cubicBezTo>
                <a:cubicBezTo>
                  <a:pt x="4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4" y="0"/>
                  <a:pt x="10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45" y="0"/>
                  <a:pt x="49" y="5"/>
                  <a:pt x="49" y="11"/>
                </a:cubicBezTo>
                <a:lnTo>
                  <a:pt x="49" y="98"/>
                </a:lnTo>
                <a:close/>
              </a:path>
            </a:pathLst>
          </a:custGeom>
          <a:solidFill>
            <a:srgbClr val="85CA3A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/>
          </a:p>
        </p:txBody>
      </p:sp>
      <p:sp>
        <p:nvSpPr>
          <p:cNvPr id="21" name="Freeform 28"/>
          <p:cNvSpPr/>
          <p:nvPr/>
        </p:nvSpPr>
        <p:spPr bwMode="auto">
          <a:xfrm>
            <a:off x="2568820" y="1701671"/>
            <a:ext cx="203182" cy="0"/>
          </a:xfrm>
          <a:custGeom>
            <a:avLst/>
            <a:gdLst>
              <a:gd name="T0" fmla="*/ 69 w 69"/>
              <a:gd name="T1" fmla="*/ 0 w 69"/>
              <a:gd name="T2" fmla="*/ 69 w 69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69">
                <a:moveTo>
                  <a:pt x="69" y="0"/>
                </a:moveTo>
                <a:lnTo>
                  <a:pt x="0" y="0"/>
                </a:lnTo>
                <a:lnTo>
                  <a:pt x="69" y="0"/>
                </a:lnTo>
                <a:close/>
              </a:path>
            </a:pathLst>
          </a:custGeom>
          <a:solidFill>
            <a:srgbClr val="EB75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/>
          </a:p>
        </p:txBody>
      </p:sp>
      <p:sp>
        <p:nvSpPr>
          <p:cNvPr id="22" name="Freeform 30"/>
          <p:cNvSpPr/>
          <p:nvPr/>
        </p:nvSpPr>
        <p:spPr bwMode="auto">
          <a:xfrm>
            <a:off x="6143636" y="1701671"/>
            <a:ext cx="326857" cy="751161"/>
          </a:xfrm>
          <a:custGeom>
            <a:avLst/>
            <a:gdLst>
              <a:gd name="T0" fmla="*/ 10 w 47"/>
              <a:gd name="T1" fmla="*/ 0 h 108"/>
              <a:gd name="T2" fmla="*/ 39 w 47"/>
              <a:gd name="T3" fmla="*/ 0 h 108"/>
              <a:gd name="T4" fmla="*/ 47 w 47"/>
              <a:gd name="T5" fmla="*/ 4 h 108"/>
              <a:gd name="T6" fmla="*/ 21 w 47"/>
              <a:gd name="T7" fmla="*/ 54 h 108"/>
              <a:gd name="T8" fmla="*/ 47 w 47"/>
              <a:gd name="T9" fmla="*/ 104 h 108"/>
              <a:gd name="T10" fmla="*/ 39 w 47"/>
              <a:gd name="T11" fmla="*/ 108 h 108"/>
              <a:gd name="T12" fmla="*/ 10 w 47"/>
              <a:gd name="T13" fmla="*/ 108 h 108"/>
              <a:gd name="T14" fmla="*/ 0 w 47"/>
              <a:gd name="T15" fmla="*/ 98 h 108"/>
              <a:gd name="T16" fmla="*/ 0 w 47"/>
              <a:gd name="T17" fmla="*/ 11 h 108"/>
              <a:gd name="T18" fmla="*/ 10 w 47"/>
              <a:gd name="T19" fmla="*/ 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" h="108">
                <a:moveTo>
                  <a:pt x="10" y="0"/>
                </a:moveTo>
                <a:cubicBezTo>
                  <a:pt x="39" y="0"/>
                  <a:pt x="39" y="0"/>
                  <a:pt x="39" y="0"/>
                </a:cubicBezTo>
                <a:cubicBezTo>
                  <a:pt x="43" y="0"/>
                  <a:pt x="45" y="2"/>
                  <a:pt x="47" y="4"/>
                </a:cubicBezTo>
                <a:cubicBezTo>
                  <a:pt x="31" y="15"/>
                  <a:pt x="21" y="33"/>
                  <a:pt x="21" y="54"/>
                </a:cubicBezTo>
                <a:cubicBezTo>
                  <a:pt x="21" y="75"/>
                  <a:pt x="31" y="93"/>
                  <a:pt x="47" y="104"/>
                </a:cubicBezTo>
                <a:cubicBezTo>
                  <a:pt x="45" y="107"/>
                  <a:pt x="43" y="108"/>
                  <a:pt x="39" y="108"/>
                </a:cubicBezTo>
                <a:cubicBezTo>
                  <a:pt x="10" y="108"/>
                  <a:pt x="10" y="108"/>
                  <a:pt x="10" y="108"/>
                </a:cubicBezTo>
                <a:cubicBezTo>
                  <a:pt x="4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4" y="0"/>
                  <a:pt x="10" y="0"/>
                </a:cubicBezTo>
                <a:close/>
              </a:path>
            </a:pathLst>
          </a:custGeom>
          <a:solidFill>
            <a:srgbClr val="85CA3A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/>
          </a:p>
        </p:txBody>
      </p:sp>
      <p:sp>
        <p:nvSpPr>
          <p:cNvPr id="23" name="Freeform 31"/>
          <p:cNvSpPr/>
          <p:nvPr/>
        </p:nvSpPr>
        <p:spPr bwMode="auto">
          <a:xfrm>
            <a:off x="4927491" y="1701671"/>
            <a:ext cx="347469" cy="751161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0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0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5" y="108"/>
                  <a:pt x="40" y="108"/>
                </a:cubicBezTo>
                <a:cubicBezTo>
                  <a:pt x="10" y="108"/>
                  <a:pt x="10" y="108"/>
                  <a:pt x="10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0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5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rgbClr val="85CA3A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/>
          </a:p>
        </p:txBody>
      </p:sp>
      <p:sp>
        <p:nvSpPr>
          <p:cNvPr id="24" name="Freeform 32"/>
          <p:cNvSpPr/>
          <p:nvPr/>
        </p:nvSpPr>
        <p:spPr bwMode="auto">
          <a:xfrm>
            <a:off x="5330909" y="1701671"/>
            <a:ext cx="347469" cy="751161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1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1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6" y="108"/>
                  <a:pt x="40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6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rgbClr val="85CA3A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/>
          </a:p>
        </p:txBody>
      </p:sp>
      <p:sp>
        <p:nvSpPr>
          <p:cNvPr id="25" name="Freeform 33"/>
          <p:cNvSpPr/>
          <p:nvPr/>
        </p:nvSpPr>
        <p:spPr bwMode="auto">
          <a:xfrm>
            <a:off x="5740217" y="1701671"/>
            <a:ext cx="341581" cy="751161"/>
          </a:xfrm>
          <a:custGeom>
            <a:avLst/>
            <a:gdLst>
              <a:gd name="T0" fmla="*/ 49 w 49"/>
              <a:gd name="T1" fmla="*/ 98 h 108"/>
              <a:gd name="T2" fmla="*/ 39 w 49"/>
              <a:gd name="T3" fmla="*/ 108 h 108"/>
              <a:gd name="T4" fmla="*/ 10 w 49"/>
              <a:gd name="T5" fmla="*/ 108 h 108"/>
              <a:gd name="T6" fmla="*/ 0 w 49"/>
              <a:gd name="T7" fmla="*/ 98 h 108"/>
              <a:gd name="T8" fmla="*/ 0 w 49"/>
              <a:gd name="T9" fmla="*/ 11 h 108"/>
              <a:gd name="T10" fmla="*/ 10 w 49"/>
              <a:gd name="T11" fmla="*/ 0 h 108"/>
              <a:gd name="T12" fmla="*/ 39 w 49"/>
              <a:gd name="T13" fmla="*/ 0 h 108"/>
              <a:gd name="T14" fmla="*/ 49 w 49"/>
              <a:gd name="T15" fmla="*/ 11 h 108"/>
              <a:gd name="T16" fmla="*/ 49 w 49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9" h="108">
                <a:moveTo>
                  <a:pt x="49" y="98"/>
                </a:moveTo>
                <a:cubicBezTo>
                  <a:pt x="49" y="103"/>
                  <a:pt x="45" y="108"/>
                  <a:pt x="39" y="108"/>
                </a:cubicBezTo>
                <a:cubicBezTo>
                  <a:pt x="10" y="108"/>
                  <a:pt x="10" y="108"/>
                  <a:pt x="10" y="108"/>
                </a:cubicBezTo>
                <a:cubicBezTo>
                  <a:pt x="4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4" y="0"/>
                  <a:pt x="10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45" y="0"/>
                  <a:pt x="49" y="5"/>
                  <a:pt x="49" y="11"/>
                </a:cubicBezTo>
                <a:lnTo>
                  <a:pt x="49" y="98"/>
                </a:lnTo>
                <a:close/>
              </a:path>
            </a:pathLst>
          </a:custGeom>
          <a:solidFill>
            <a:srgbClr val="85CA3A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/>
          </a:p>
        </p:txBody>
      </p:sp>
      <p:sp>
        <p:nvSpPr>
          <p:cNvPr id="26" name="Freeform 34"/>
          <p:cNvSpPr/>
          <p:nvPr/>
        </p:nvSpPr>
        <p:spPr bwMode="auto">
          <a:xfrm>
            <a:off x="4524073" y="1701671"/>
            <a:ext cx="341581" cy="751161"/>
          </a:xfrm>
          <a:custGeom>
            <a:avLst/>
            <a:gdLst>
              <a:gd name="T0" fmla="*/ 49 w 49"/>
              <a:gd name="T1" fmla="*/ 98 h 108"/>
              <a:gd name="T2" fmla="*/ 39 w 49"/>
              <a:gd name="T3" fmla="*/ 108 h 108"/>
              <a:gd name="T4" fmla="*/ 10 w 49"/>
              <a:gd name="T5" fmla="*/ 108 h 108"/>
              <a:gd name="T6" fmla="*/ 0 w 49"/>
              <a:gd name="T7" fmla="*/ 98 h 108"/>
              <a:gd name="T8" fmla="*/ 0 w 49"/>
              <a:gd name="T9" fmla="*/ 11 h 108"/>
              <a:gd name="T10" fmla="*/ 10 w 49"/>
              <a:gd name="T11" fmla="*/ 0 h 108"/>
              <a:gd name="T12" fmla="*/ 39 w 49"/>
              <a:gd name="T13" fmla="*/ 0 h 108"/>
              <a:gd name="T14" fmla="*/ 49 w 49"/>
              <a:gd name="T15" fmla="*/ 11 h 108"/>
              <a:gd name="T16" fmla="*/ 49 w 49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9" h="108">
                <a:moveTo>
                  <a:pt x="49" y="98"/>
                </a:moveTo>
                <a:cubicBezTo>
                  <a:pt x="49" y="103"/>
                  <a:pt x="45" y="108"/>
                  <a:pt x="39" y="108"/>
                </a:cubicBezTo>
                <a:cubicBezTo>
                  <a:pt x="10" y="108"/>
                  <a:pt x="10" y="108"/>
                  <a:pt x="10" y="108"/>
                </a:cubicBezTo>
                <a:cubicBezTo>
                  <a:pt x="4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4" y="0"/>
                  <a:pt x="10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45" y="0"/>
                  <a:pt x="49" y="5"/>
                  <a:pt x="49" y="11"/>
                </a:cubicBezTo>
                <a:lnTo>
                  <a:pt x="49" y="98"/>
                </a:lnTo>
                <a:close/>
              </a:path>
            </a:pathLst>
          </a:custGeom>
          <a:solidFill>
            <a:srgbClr val="85CA3A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/>
          </a:p>
        </p:txBody>
      </p:sp>
      <p:sp>
        <p:nvSpPr>
          <p:cNvPr id="27" name="Freeform 40"/>
          <p:cNvSpPr/>
          <p:nvPr/>
        </p:nvSpPr>
        <p:spPr bwMode="auto">
          <a:xfrm>
            <a:off x="2519189" y="1701202"/>
            <a:ext cx="323809" cy="751590"/>
          </a:xfrm>
          <a:custGeom>
            <a:avLst/>
            <a:gdLst>
              <a:gd name="T0" fmla="*/ 37 w 47"/>
              <a:gd name="T1" fmla="*/ 0 h 108"/>
              <a:gd name="T2" fmla="*/ 8 w 47"/>
              <a:gd name="T3" fmla="*/ 0 h 108"/>
              <a:gd name="T4" fmla="*/ 0 w 47"/>
              <a:gd name="T5" fmla="*/ 4 h 108"/>
              <a:gd name="T6" fmla="*/ 26 w 47"/>
              <a:gd name="T7" fmla="*/ 54 h 108"/>
              <a:gd name="T8" fmla="*/ 0 w 47"/>
              <a:gd name="T9" fmla="*/ 104 h 108"/>
              <a:gd name="T10" fmla="*/ 8 w 47"/>
              <a:gd name="T11" fmla="*/ 108 h 108"/>
              <a:gd name="T12" fmla="*/ 37 w 47"/>
              <a:gd name="T13" fmla="*/ 108 h 108"/>
              <a:gd name="T14" fmla="*/ 47 w 47"/>
              <a:gd name="T15" fmla="*/ 98 h 108"/>
              <a:gd name="T16" fmla="*/ 47 w 47"/>
              <a:gd name="T17" fmla="*/ 11 h 108"/>
              <a:gd name="T18" fmla="*/ 37 w 47"/>
              <a:gd name="T19" fmla="*/ 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" h="108">
                <a:moveTo>
                  <a:pt x="37" y="0"/>
                </a:moveTo>
                <a:cubicBezTo>
                  <a:pt x="8" y="0"/>
                  <a:pt x="8" y="0"/>
                  <a:pt x="8" y="0"/>
                </a:cubicBezTo>
                <a:cubicBezTo>
                  <a:pt x="5" y="0"/>
                  <a:pt x="2" y="2"/>
                  <a:pt x="0" y="4"/>
                </a:cubicBezTo>
                <a:cubicBezTo>
                  <a:pt x="16" y="15"/>
                  <a:pt x="26" y="33"/>
                  <a:pt x="26" y="54"/>
                </a:cubicBezTo>
                <a:cubicBezTo>
                  <a:pt x="26" y="75"/>
                  <a:pt x="16" y="93"/>
                  <a:pt x="0" y="104"/>
                </a:cubicBezTo>
                <a:cubicBezTo>
                  <a:pt x="2" y="107"/>
                  <a:pt x="5" y="108"/>
                  <a:pt x="8" y="108"/>
                </a:cubicBezTo>
                <a:cubicBezTo>
                  <a:pt x="37" y="108"/>
                  <a:pt x="37" y="108"/>
                  <a:pt x="37" y="108"/>
                </a:cubicBezTo>
                <a:cubicBezTo>
                  <a:pt x="43" y="108"/>
                  <a:pt x="47" y="103"/>
                  <a:pt x="47" y="98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5"/>
                  <a:pt x="43" y="0"/>
                  <a:pt x="37" y="0"/>
                </a:cubicBezTo>
                <a:close/>
              </a:path>
            </a:pathLst>
          </a:custGeom>
          <a:solidFill>
            <a:srgbClr val="85CA3A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5342137" y="2730727"/>
            <a:ext cx="355259" cy="759901"/>
            <a:chOff x="3938588" y="2368550"/>
            <a:chExt cx="182563" cy="401638"/>
          </a:xfrm>
        </p:grpSpPr>
        <p:sp>
          <p:nvSpPr>
            <p:cNvPr id="29" name="Freeform 77"/>
            <p:cNvSpPr/>
            <p:nvPr/>
          </p:nvSpPr>
          <p:spPr bwMode="auto">
            <a:xfrm>
              <a:off x="3938588" y="2720975"/>
              <a:ext cx="47625" cy="49213"/>
            </a:xfrm>
            <a:custGeom>
              <a:avLst/>
              <a:gdLst>
                <a:gd name="T0" fmla="*/ 0 w 13"/>
                <a:gd name="T1" fmla="*/ 3 h 13"/>
                <a:gd name="T2" fmla="*/ 10 w 13"/>
                <a:gd name="T3" fmla="*/ 13 h 13"/>
                <a:gd name="T4" fmla="*/ 13 w 13"/>
                <a:gd name="T5" fmla="*/ 13 h 13"/>
                <a:gd name="T6" fmla="*/ 0 w 13"/>
                <a:gd name="T7" fmla="*/ 0 h 13"/>
                <a:gd name="T8" fmla="*/ 0 w 13"/>
                <a:gd name="T9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0" y="3"/>
                  </a:moveTo>
                  <a:cubicBezTo>
                    <a:pt x="0" y="9"/>
                    <a:pt x="4" y="13"/>
                    <a:pt x="10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78"/>
            <p:cNvSpPr/>
            <p:nvPr/>
          </p:nvSpPr>
          <p:spPr bwMode="auto">
            <a:xfrm>
              <a:off x="3938588" y="2668588"/>
              <a:ext cx="100013" cy="101600"/>
            </a:xfrm>
            <a:custGeom>
              <a:avLst/>
              <a:gdLst>
                <a:gd name="T0" fmla="*/ 0 w 63"/>
                <a:gd name="T1" fmla="*/ 33 h 64"/>
                <a:gd name="T2" fmla="*/ 30 w 63"/>
                <a:gd name="T3" fmla="*/ 64 h 64"/>
                <a:gd name="T4" fmla="*/ 63 w 63"/>
                <a:gd name="T5" fmla="*/ 64 h 64"/>
                <a:gd name="T6" fmla="*/ 0 w 63"/>
                <a:gd name="T7" fmla="*/ 0 h 64"/>
                <a:gd name="T8" fmla="*/ 0 w 63"/>
                <a:gd name="T9" fmla="*/ 3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4">
                  <a:moveTo>
                    <a:pt x="0" y="33"/>
                  </a:moveTo>
                  <a:lnTo>
                    <a:pt x="30" y="64"/>
                  </a:lnTo>
                  <a:lnTo>
                    <a:pt x="63" y="64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79"/>
            <p:cNvSpPr/>
            <p:nvPr/>
          </p:nvSpPr>
          <p:spPr bwMode="auto">
            <a:xfrm>
              <a:off x="3938588" y="2616200"/>
              <a:ext cx="152400" cy="153988"/>
            </a:xfrm>
            <a:custGeom>
              <a:avLst/>
              <a:gdLst>
                <a:gd name="T0" fmla="*/ 0 w 41"/>
                <a:gd name="T1" fmla="*/ 14 h 41"/>
                <a:gd name="T2" fmla="*/ 27 w 41"/>
                <a:gd name="T3" fmla="*/ 41 h 41"/>
                <a:gd name="T4" fmla="*/ 39 w 41"/>
                <a:gd name="T5" fmla="*/ 41 h 41"/>
                <a:gd name="T6" fmla="*/ 41 w 41"/>
                <a:gd name="T7" fmla="*/ 41 h 41"/>
                <a:gd name="T8" fmla="*/ 0 w 41"/>
                <a:gd name="T9" fmla="*/ 0 h 41"/>
                <a:gd name="T10" fmla="*/ 0 w 41"/>
                <a:gd name="T11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41">
                  <a:moveTo>
                    <a:pt x="0" y="14"/>
                  </a:moveTo>
                  <a:cubicBezTo>
                    <a:pt x="27" y="41"/>
                    <a:pt x="27" y="41"/>
                    <a:pt x="27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0" y="41"/>
                    <a:pt x="40" y="41"/>
                    <a:pt x="41" y="4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80"/>
            <p:cNvSpPr/>
            <p:nvPr/>
          </p:nvSpPr>
          <p:spPr bwMode="auto">
            <a:xfrm>
              <a:off x="3938588" y="2559050"/>
              <a:ext cx="182563" cy="211138"/>
            </a:xfrm>
            <a:custGeom>
              <a:avLst/>
              <a:gdLst>
                <a:gd name="T0" fmla="*/ 0 w 49"/>
                <a:gd name="T1" fmla="*/ 15 h 56"/>
                <a:gd name="T2" fmla="*/ 41 w 49"/>
                <a:gd name="T3" fmla="*/ 56 h 56"/>
                <a:gd name="T4" fmla="*/ 49 w 49"/>
                <a:gd name="T5" fmla="*/ 50 h 56"/>
                <a:gd name="T6" fmla="*/ 0 w 49"/>
                <a:gd name="T7" fmla="*/ 0 h 56"/>
                <a:gd name="T8" fmla="*/ 0 w 49"/>
                <a:gd name="T9" fmla="*/ 1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6">
                  <a:moveTo>
                    <a:pt x="0" y="15"/>
                  </a:moveTo>
                  <a:cubicBezTo>
                    <a:pt x="41" y="56"/>
                    <a:pt x="41" y="56"/>
                    <a:pt x="41" y="56"/>
                  </a:cubicBezTo>
                  <a:cubicBezTo>
                    <a:pt x="45" y="56"/>
                    <a:pt x="48" y="53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81"/>
            <p:cNvSpPr/>
            <p:nvPr/>
          </p:nvSpPr>
          <p:spPr bwMode="auto">
            <a:xfrm>
              <a:off x="3938588" y="2506663"/>
              <a:ext cx="182563" cy="241300"/>
            </a:xfrm>
            <a:custGeom>
              <a:avLst/>
              <a:gdLst>
                <a:gd name="T0" fmla="*/ 0 w 49"/>
                <a:gd name="T1" fmla="*/ 14 h 64"/>
                <a:gd name="T2" fmla="*/ 49 w 49"/>
                <a:gd name="T3" fmla="*/ 64 h 64"/>
                <a:gd name="T4" fmla="*/ 49 w 49"/>
                <a:gd name="T5" fmla="*/ 60 h 64"/>
                <a:gd name="T6" fmla="*/ 49 w 49"/>
                <a:gd name="T7" fmla="*/ 50 h 64"/>
                <a:gd name="T8" fmla="*/ 0 w 49"/>
                <a:gd name="T9" fmla="*/ 0 h 64"/>
                <a:gd name="T10" fmla="*/ 0 w 49"/>
                <a:gd name="T11" fmla="*/ 1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64">
                  <a:moveTo>
                    <a:pt x="0" y="14"/>
                  </a:moveTo>
                  <a:cubicBezTo>
                    <a:pt x="49" y="64"/>
                    <a:pt x="49" y="64"/>
                    <a:pt x="49" y="64"/>
                  </a:cubicBezTo>
                  <a:cubicBezTo>
                    <a:pt x="49" y="62"/>
                    <a:pt x="49" y="61"/>
                    <a:pt x="49" y="6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82"/>
            <p:cNvSpPr/>
            <p:nvPr/>
          </p:nvSpPr>
          <p:spPr bwMode="auto">
            <a:xfrm>
              <a:off x="3938588" y="2454275"/>
              <a:ext cx="182563" cy="239713"/>
            </a:xfrm>
            <a:custGeom>
              <a:avLst/>
              <a:gdLst>
                <a:gd name="T0" fmla="*/ 0 w 115"/>
                <a:gd name="T1" fmla="*/ 33 h 151"/>
                <a:gd name="T2" fmla="*/ 115 w 115"/>
                <a:gd name="T3" fmla="*/ 151 h 151"/>
                <a:gd name="T4" fmla="*/ 115 w 115"/>
                <a:gd name="T5" fmla="*/ 118 h 151"/>
                <a:gd name="T6" fmla="*/ 0 w 115"/>
                <a:gd name="T7" fmla="*/ 0 h 151"/>
                <a:gd name="T8" fmla="*/ 0 w 115"/>
                <a:gd name="T9" fmla="*/ 3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51">
                  <a:moveTo>
                    <a:pt x="0" y="33"/>
                  </a:moveTo>
                  <a:lnTo>
                    <a:pt x="115" y="151"/>
                  </a:lnTo>
                  <a:lnTo>
                    <a:pt x="115" y="118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83"/>
            <p:cNvSpPr/>
            <p:nvPr/>
          </p:nvSpPr>
          <p:spPr bwMode="auto">
            <a:xfrm>
              <a:off x="3938588" y="2398713"/>
              <a:ext cx="182563" cy="242888"/>
            </a:xfrm>
            <a:custGeom>
              <a:avLst/>
              <a:gdLst>
                <a:gd name="T0" fmla="*/ 0 w 49"/>
                <a:gd name="T1" fmla="*/ 2 h 65"/>
                <a:gd name="T2" fmla="*/ 0 w 49"/>
                <a:gd name="T3" fmla="*/ 15 h 65"/>
                <a:gd name="T4" fmla="*/ 49 w 49"/>
                <a:gd name="T5" fmla="*/ 65 h 65"/>
                <a:gd name="T6" fmla="*/ 49 w 49"/>
                <a:gd name="T7" fmla="*/ 50 h 65"/>
                <a:gd name="T8" fmla="*/ 0 w 49"/>
                <a:gd name="T9" fmla="*/ 0 h 65"/>
                <a:gd name="T10" fmla="*/ 0 w 49"/>
                <a:gd name="T11" fmla="*/ 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65">
                  <a:moveTo>
                    <a:pt x="0" y="2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84"/>
            <p:cNvSpPr/>
            <p:nvPr/>
          </p:nvSpPr>
          <p:spPr bwMode="auto">
            <a:xfrm>
              <a:off x="3938588" y="2371725"/>
              <a:ext cx="182563" cy="214313"/>
            </a:xfrm>
            <a:custGeom>
              <a:avLst/>
              <a:gdLst>
                <a:gd name="T0" fmla="*/ 0 w 49"/>
                <a:gd name="T1" fmla="*/ 7 h 57"/>
                <a:gd name="T2" fmla="*/ 49 w 49"/>
                <a:gd name="T3" fmla="*/ 57 h 57"/>
                <a:gd name="T4" fmla="*/ 49 w 49"/>
                <a:gd name="T5" fmla="*/ 43 h 57"/>
                <a:gd name="T6" fmla="*/ 6 w 49"/>
                <a:gd name="T7" fmla="*/ 0 h 57"/>
                <a:gd name="T8" fmla="*/ 0 w 49"/>
                <a:gd name="T9" fmla="*/ 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7">
                  <a:moveTo>
                    <a:pt x="0" y="7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1"/>
                    <a:pt x="0" y="4"/>
                    <a:pt x="0" y="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85"/>
            <p:cNvSpPr/>
            <p:nvPr/>
          </p:nvSpPr>
          <p:spPr bwMode="auto">
            <a:xfrm>
              <a:off x="3960813" y="2368550"/>
              <a:ext cx="160338" cy="165100"/>
            </a:xfrm>
            <a:custGeom>
              <a:avLst/>
              <a:gdLst>
                <a:gd name="T0" fmla="*/ 4 w 43"/>
                <a:gd name="T1" fmla="*/ 0 h 44"/>
                <a:gd name="T2" fmla="*/ 0 w 43"/>
                <a:gd name="T3" fmla="*/ 1 h 44"/>
                <a:gd name="T4" fmla="*/ 43 w 43"/>
                <a:gd name="T5" fmla="*/ 44 h 44"/>
                <a:gd name="T6" fmla="*/ 43 w 43"/>
                <a:gd name="T7" fmla="*/ 29 h 44"/>
                <a:gd name="T8" fmla="*/ 14 w 43"/>
                <a:gd name="T9" fmla="*/ 0 h 44"/>
                <a:gd name="T10" fmla="*/ 4 w 43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14" y="0"/>
                    <a:pt x="14" y="0"/>
                    <a:pt x="1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86"/>
            <p:cNvSpPr/>
            <p:nvPr/>
          </p:nvSpPr>
          <p:spPr bwMode="auto">
            <a:xfrm>
              <a:off x="4013201" y="2368550"/>
              <a:ext cx="107950" cy="109538"/>
            </a:xfrm>
            <a:custGeom>
              <a:avLst/>
              <a:gdLst>
                <a:gd name="T0" fmla="*/ 68 w 68"/>
                <a:gd name="T1" fmla="*/ 69 h 69"/>
                <a:gd name="T2" fmla="*/ 68 w 68"/>
                <a:gd name="T3" fmla="*/ 35 h 69"/>
                <a:gd name="T4" fmla="*/ 33 w 68"/>
                <a:gd name="T5" fmla="*/ 0 h 69"/>
                <a:gd name="T6" fmla="*/ 0 w 68"/>
                <a:gd name="T7" fmla="*/ 0 h 69"/>
                <a:gd name="T8" fmla="*/ 68 w 68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9">
                  <a:moveTo>
                    <a:pt x="68" y="69"/>
                  </a:moveTo>
                  <a:lnTo>
                    <a:pt x="68" y="35"/>
                  </a:lnTo>
                  <a:lnTo>
                    <a:pt x="33" y="0"/>
                  </a:lnTo>
                  <a:lnTo>
                    <a:pt x="0" y="0"/>
                  </a:lnTo>
                  <a:lnTo>
                    <a:pt x="68" y="69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87"/>
            <p:cNvSpPr/>
            <p:nvPr/>
          </p:nvSpPr>
          <p:spPr bwMode="auto">
            <a:xfrm>
              <a:off x="4065588" y="2368550"/>
              <a:ext cx="55563" cy="55563"/>
            </a:xfrm>
            <a:custGeom>
              <a:avLst/>
              <a:gdLst>
                <a:gd name="T0" fmla="*/ 15 w 15"/>
                <a:gd name="T1" fmla="*/ 10 h 15"/>
                <a:gd name="T2" fmla="*/ 5 w 15"/>
                <a:gd name="T3" fmla="*/ 0 h 15"/>
                <a:gd name="T4" fmla="*/ 0 w 15"/>
                <a:gd name="T5" fmla="*/ 0 h 15"/>
                <a:gd name="T6" fmla="*/ 15 w 15"/>
                <a:gd name="T7" fmla="*/ 15 h 15"/>
                <a:gd name="T8" fmla="*/ 15 w 15"/>
                <a:gd name="T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5" y="10"/>
                  </a:moveTo>
                  <a:cubicBezTo>
                    <a:pt x="15" y="4"/>
                    <a:pt x="11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15"/>
                    <a:pt x="15" y="15"/>
                    <a:pt x="15" y="15"/>
                  </a:cubicBezTo>
                  <a:lnTo>
                    <a:pt x="15" y="1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754773" y="2730727"/>
            <a:ext cx="355259" cy="759901"/>
            <a:chOff x="3938588" y="2368550"/>
            <a:chExt cx="182563" cy="401638"/>
          </a:xfrm>
        </p:grpSpPr>
        <p:sp>
          <p:nvSpPr>
            <p:cNvPr id="41" name="Freeform 77"/>
            <p:cNvSpPr/>
            <p:nvPr/>
          </p:nvSpPr>
          <p:spPr bwMode="auto">
            <a:xfrm>
              <a:off x="3938588" y="2720975"/>
              <a:ext cx="47625" cy="49213"/>
            </a:xfrm>
            <a:custGeom>
              <a:avLst/>
              <a:gdLst>
                <a:gd name="T0" fmla="*/ 0 w 13"/>
                <a:gd name="T1" fmla="*/ 3 h 13"/>
                <a:gd name="T2" fmla="*/ 10 w 13"/>
                <a:gd name="T3" fmla="*/ 13 h 13"/>
                <a:gd name="T4" fmla="*/ 13 w 13"/>
                <a:gd name="T5" fmla="*/ 13 h 13"/>
                <a:gd name="T6" fmla="*/ 0 w 13"/>
                <a:gd name="T7" fmla="*/ 0 h 13"/>
                <a:gd name="T8" fmla="*/ 0 w 13"/>
                <a:gd name="T9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0" y="3"/>
                  </a:moveTo>
                  <a:cubicBezTo>
                    <a:pt x="0" y="9"/>
                    <a:pt x="4" y="13"/>
                    <a:pt x="10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78"/>
            <p:cNvSpPr/>
            <p:nvPr/>
          </p:nvSpPr>
          <p:spPr bwMode="auto">
            <a:xfrm>
              <a:off x="3938588" y="2668588"/>
              <a:ext cx="100013" cy="101600"/>
            </a:xfrm>
            <a:custGeom>
              <a:avLst/>
              <a:gdLst>
                <a:gd name="T0" fmla="*/ 0 w 63"/>
                <a:gd name="T1" fmla="*/ 33 h 64"/>
                <a:gd name="T2" fmla="*/ 30 w 63"/>
                <a:gd name="T3" fmla="*/ 64 h 64"/>
                <a:gd name="T4" fmla="*/ 63 w 63"/>
                <a:gd name="T5" fmla="*/ 64 h 64"/>
                <a:gd name="T6" fmla="*/ 0 w 63"/>
                <a:gd name="T7" fmla="*/ 0 h 64"/>
                <a:gd name="T8" fmla="*/ 0 w 63"/>
                <a:gd name="T9" fmla="*/ 3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4">
                  <a:moveTo>
                    <a:pt x="0" y="33"/>
                  </a:moveTo>
                  <a:lnTo>
                    <a:pt x="30" y="64"/>
                  </a:lnTo>
                  <a:lnTo>
                    <a:pt x="63" y="64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79"/>
            <p:cNvSpPr/>
            <p:nvPr/>
          </p:nvSpPr>
          <p:spPr bwMode="auto">
            <a:xfrm>
              <a:off x="3938588" y="2616200"/>
              <a:ext cx="152400" cy="153988"/>
            </a:xfrm>
            <a:custGeom>
              <a:avLst/>
              <a:gdLst>
                <a:gd name="T0" fmla="*/ 0 w 41"/>
                <a:gd name="T1" fmla="*/ 14 h 41"/>
                <a:gd name="T2" fmla="*/ 27 w 41"/>
                <a:gd name="T3" fmla="*/ 41 h 41"/>
                <a:gd name="T4" fmla="*/ 39 w 41"/>
                <a:gd name="T5" fmla="*/ 41 h 41"/>
                <a:gd name="T6" fmla="*/ 41 w 41"/>
                <a:gd name="T7" fmla="*/ 41 h 41"/>
                <a:gd name="T8" fmla="*/ 0 w 41"/>
                <a:gd name="T9" fmla="*/ 0 h 41"/>
                <a:gd name="T10" fmla="*/ 0 w 41"/>
                <a:gd name="T11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41">
                  <a:moveTo>
                    <a:pt x="0" y="14"/>
                  </a:moveTo>
                  <a:cubicBezTo>
                    <a:pt x="27" y="41"/>
                    <a:pt x="27" y="41"/>
                    <a:pt x="27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0" y="41"/>
                    <a:pt x="40" y="41"/>
                    <a:pt x="41" y="4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80"/>
            <p:cNvSpPr/>
            <p:nvPr/>
          </p:nvSpPr>
          <p:spPr bwMode="auto">
            <a:xfrm>
              <a:off x="3938588" y="2559050"/>
              <a:ext cx="182563" cy="211138"/>
            </a:xfrm>
            <a:custGeom>
              <a:avLst/>
              <a:gdLst>
                <a:gd name="T0" fmla="*/ 0 w 49"/>
                <a:gd name="T1" fmla="*/ 15 h 56"/>
                <a:gd name="T2" fmla="*/ 41 w 49"/>
                <a:gd name="T3" fmla="*/ 56 h 56"/>
                <a:gd name="T4" fmla="*/ 49 w 49"/>
                <a:gd name="T5" fmla="*/ 50 h 56"/>
                <a:gd name="T6" fmla="*/ 0 w 49"/>
                <a:gd name="T7" fmla="*/ 0 h 56"/>
                <a:gd name="T8" fmla="*/ 0 w 49"/>
                <a:gd name="T9" fmla="*/ 1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6">
                  <a:moveTo>
                    <a:pt x="0" y="15"/>
                  </a:moveTo>
                  <a:cubicBezTo>
                    <a:pt x="41" y="56"/>
                    <a:pt x="41" y="56"/>
                    <a:pt x="41" y="56"/>
                  </a:cubicBezTo>
                  <a:cubicBezTo>
                    <a:pt x="45" y="56"/>
                    <a:pt x="48" y="53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81"/>
            <p:cNvSpPr/>
            <p:nvPr/>
          </p:nvSpPr>
          <p:spPr bwMode="auto">
            <a:xfrm>
              <a:off x="3938588" y="2506663"/>
              <a:ext cx="182563" cy="241300"/>
            </a:xfrm>
            <a:custGeom>
              <a:avLst/>
              <a:gdLst>
                <a:gd name="T0" fmla="*/ 0 w 49"/>
                <a:gd name="T1" fmla="*/ 14 h 64"/>
                <a:gd name="T2" fmla="*/ 49 w 49"/>
                <a:gd name="T3" fmla="*/ 64 h 64"/>
                <a:gd name="T4" fmla="*/ 49 w 49"/>
                <a:gd name="T5" fmla="*/ 60 h 64"/>
                <a:gd name="T6" fmla="*/ 49 w 49"/>
                <a:gd name="T7" fmla="*/ 50 h 64"/>
                <a:gd name="T8" fmla="*/ 0 w 49"/>
                <a:gd name="T9" fmla="*/ 0 h 64"/>
                <a:gd name="T10" fmla="*/ 0 w 49"/>
                <a:gd name="T11" fmla="*/ 1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64">
                  <a:moveTo>
                    <a:pt x="0" y="14"/>
                  </a:moveTo>
                  <a:cubicBezTo>
                    <a:pt x="49" y="64"/>
                    <a:pt x="49" y="64"/>
                    <a:pt x="49" y="64"/>
                  </a:cubicBezTo>
                  <a:cubicBezTo>
                    <a:pt x="49" y="62"/>
                    <a:pt x="49" y="61"/>
                    <a:pt x="49" y="6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82"/>
            <p:cNvSpPr/>
            <p:nvPr/>
          </p:nvSpPr>
          <p:spPr bwMode="auto">
            <a:xfrm>
              <a:off x="3938588" y="2454275"/>
              <a:ext cx="182563" cy="239713"/>
            </a:xfrm>
            <a:custGeom>
              <a:avLst/>
              <a:gdLst>
                <a:gd name="T0" fmla="*/ 0 w 115"/>
                <a:gd name="T1" fmla="*/ 33 h 151"/>
                <a:gd name="T2" fmla="*/ 115 w 115"/>
                <a:gd name="T3" fmla="*/ 151 h 151"/>
                <a:gd name="T4" fmla="*/ 115 w 115"/>
                <a:gd name="T5" fmla="*/ 118 h 151"/>
                <a:gd name="T6" fmla="*/ 0 w 115"/>
                <a:gd name="T7" fmla="*/ 0 h 151"/>
                <a:gd name="T8" fmla="*/ 0 w 115"/>
                <a:gd name="T9" fmla="*/ 3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51">
                  <a:moveTo>
                    <a:pt x="0" y="33"/>
                  </a:moveTo>
                  <a:lnTo>
                    <a:pt x="115" y="151"/>
                  </a:lnTo>
                  <a:lnTo>
                    <a:pt x="115" y="118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83"/>
            <p:cNvSpPr/>
            <p:nvPr/>
          </p:nvSpPr>
          <p:spPr bwMode="auto">
            <a:xfrm>
              <a:off x="3938588" y="2398713"/>
              <a:ext cx="182563" cy="242888"/>
            </a:xfrm>
            <a:custGeom>
              <a:avLst/>
              <a:gdLst>
                <a:gd name="T0" fmla="*/ 0 w 49"/>
                <a:gd name="T1" fmla="*/ 2 h 65"/>
                <a:gd name="T2" fmla="*/ 0 w 49"/>
                <a:gd name="T3" fmla="*/ 15 h 65"/>
                <a:gd name="T4" fmla="*/ 49 w 49"/>
                <a:gd name="T5" fmla="*/ 65 h 65"/>
                <a:gd name="T6" fmla="*/ 49 w 49"/>
                <a:gd name="T7" fmla="*/ 50 h 65"/>
                <a:gd name="T8" fmla="*/ 0 w 49"/>
                <a:gd name="T9" fmla="*/ 0 h 65"/>
                <a:gd name="T10" fmla="*/ 0 w 49"/>
                <a:gd name="T11" fmla="*/ 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65">
                  <a:moveTo>
                    <a:pt x="0" y="2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84"/>
            <p:cNvSpPr/>
            <p:nvPr/>
          </p:nvSpPr>
          <p:spPr bwMode="auto">
            <a:xfrm>
              <a:off x="3938588" y="2371725"/>
              <a:ext cx="182563" cy="214313"/>
            </a:xfrm>
            <a:custGeom>
              <a:avLst/>
              <a:gdLst>
                <a:gd name="T0" fmla="*/ 0 w 49"/>
                <a:gd name="T1" fmla="*/ 7 h 57"/>
                <a:gd name="T2" fmla="*/ 49 w 49"/>
                <a:gd name="T3" fmla="*/ 57 h 57"/>
                <a:gd name="T4" fmla="*/ 49 w 49"/>
                <a:gd name="T5" fmla="*/ 43 h 57"/>
                <a:gd name="T6" fmla="*/ 6 w 49"/>
                <a:gd name="T7" fmla="*/ 0 h 57"/>
                <a:gd name="T8" fmla="*/ 0 w 49"/>
                <a:gd name="T9" fmla="*/ 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7">
                  <a:moveTo>
                    <a:pt x="0" y="7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1"/>
                    <a:pt x="0" y="4"/>
                    <a:pt x="0" y="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85"/>
            <p:cNvSpPr/>
            <p:nvPr/>
          </p:nvSpPr>
          <p:spPr bwMode="auto">
            <a:xfrm>
              <a:off x="3960813" y="2368550"/>
              <a:ext cx="160338" cy="165100"/>
            </a:xfrm>
            <a:custGeom>
              <a:avLst/>
              <a:gdLst>
                <a:gd name="T0" fmla="*/ 4 w 43"/>
                <a:gd name="T1" fmla="*/ 0 h 44"/>
                <a:gd name="T2" fmla="*/ 0 w 43"/>
                <a:gd name="T3" fmla="*/ 1 h 44"/>
                <a:gd name="T4" fmla="*/ 43 w 43"/>
                <a:gd name="T5" fmla="*/ 44 h 44"/>
                <a:gd name="T6" fmla="*/ 43 w 43"/>
                <a:gd name="T7" fmla="*/ 29 h 44"/>
                <a:gd name="T8" fmla="*/ 14 w 43"/>
                <a:gd name="T9" fmla="*/ 0 h 44"/>
                <a:gd name="T10" fmla="*/ 4 w 43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14" y="0"/>
                    <a:pt x="14" y="0"/>
                    <a:pt x="1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86"/>
            <p:cNvSpPr/>
            <p:nvPr/>
          </p:nvSpPr>
          <p:spPr bwMode="auto">
            <a:xfrm>
              <a:off x="4013201" y="2368550"/>
              <a:ext cx="107950" cy="109538"/>
            </a:xfrm>
            <a:custGeom>
              <a:avLst/>
              <a:gdLst>
                <a:gd name="T0" fmla="*/ 68 w 68"/>
                <a:gd name="T1" fmla="*/ 69 h 69"/>
                <a:gd name="T2" fmla="*/ 68 w 68"/>
                <a:gd name="T3" fmla="*/ 35 h 69"/>
                <a:gd name="T4" fmla="*/ 33 w 68"/>
                <a:gd name="T5" fmla="*/ 0 h 69"/>
                <a:gd name="T6" fmla="*/ 0 w 68"/>
                <a:gd name="T7" fmla="*/ 0 h 69"/>
                <a:gd name="T8" fmla="*/ 68 w 68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9">
                  <a:moveTo>
                    <a:pt x="68" y="69"/>
                  </a:moveTo>
                  <a:lnTo>
                    <a:pt x="68" y="35"/>
                  </a:lnTo>
                  <a:lnTo>
                    <a:pt x="33" y="0"/>
                  </a:lnTo>
                  <a:lnTo>
                    <a:pt x="0" y="0"/>
                  </a:lnTo>
                  <a:lnTo>
                    <a:pt x="68" y="69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87"/>
            <p:cNvSpPr/>
            <p:nvPr/>
          </p:nvSpPr>
          <p:spPr bwMode="auto">
            <a:xfrm>
              <a:off x="4065588" y="2368550"/>
              <a:ext cx="55563" cy="55563"/>
            </a:xfrm>
            <a:custGeom>
              <a:avLst/>
              <a:gdLst>
                <a:gd name="T0" fmla="*/ 15 w 15"/>
                <a:gd name="T1" fmla="*/ 10 h 15"/>
                <a:gd name="T2" fmla="*/ 5 w 15"/>
                <a:gd name="T3" fmla="*/ 0 h 15"/>
                <a:gd name="T4" fmla="*/ 0 w 15"/>
                <a:gd name="T5" fmla="*/ 0 h 15"/>
                <a:gd name="T6" fmla="*/ 15 w 15"/>
                <a:gd name="T7" fmla="*/ 15 h 15"/>
                <a:gd name="T8" fmla="*/ 15 w 15"/>
                <a:gd name="T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5" y="10"/>
                  </a:moveTo>
                  <a:cubicBezTo>
                    <a:pt x="15" y="4"/>
                    <a:pt x="11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15"/>
                    <a:pt x="15" y="15"/>
                    <a:pt x="15" y="15"/>
                  </a:cubicBezTo>
                  <a:lnTo>
                    <a:pt x="15" y="1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929502" y="2730727"/>
            <a:ext cx="355259" cy="759901"/>
            <a:chOff x="3938588" y="2368550"/>
            <a:chExt cx="182563" cy="401638"/>
          </a:xfrm>
        </p:grpSpPr>
        <p:sp>
          <p:nvSpPr>
            <p:cNvPr id="53" name="Freeform 77"/>
            <p:cNvSpPr/>
            <p:nvPr/>
          </p:nvSpPr>
          <p:spPr bwMode="auto">
            <a:xfrm>
              <a:off x="3938588" y="2720975"/>
              <a:ext cx="47625" cy="49213"/>
            </a:xfrm>
            <a:custGeom>
              <a:avLst/>
              <a:gdLst>
                <a:gd name="T0" fmla="*/ 0 w 13"/>
                <a:gd name="T1" fmla="*/ 3 h 13"/>
                <a:gd name="T2" fmla="*/ 10 w 13"/>
                <a:gd name="T3" fmla="*/ 13 h 13"/>
                <a:gd name="T4" fmla="*/ 13 w 13"/>
                <a:gd name="T5" fmla="*/ 13 h 13"/>
                <a:gd name="T6" fmla="*/ 0 w 13"/>
                <a:gd name="T7" fmla="*/ 0 h 13"/>
                <a:gd name="T8" fmla="*/ 0 w 13"/>
                <a:gd name="T9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0" y="3"/>
                  </a:moveTo>
                  <a:cubicBezTo>
                    <a:pt x="0" y="9"/>
                    <a:pt x="4" y="13"/>
                    <a:pt x="10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78"/>
            <p:cNvSpPr/>
            <p:nvPr/>
          </p:nvSpPr>
          <p:spPr bwMode="auto">
            <a:xfrm>
              <a:off x="3938588" y="2668588"/>
              <a:ext cx="100013" cy="101600"/>
            </a:xfrm>
            <a:custGeom>
              <a:avLst/>
              <a:gdLst>
                <a:gd name="T0" fmla="*/ 0 w 63"/>
                <a:gd name="T1" fmla="*/ 33 h 64"/>
                <a:gd name="T2" fmla="*/ 30 w 63"/>
                <a:gd name="T3" fmla="*/ 64 h 64"/>
                <a:gd name="T4" fmla="*/ 63 w 63"/>
                <a:gd name="T5" fmla="*/ 64 h 64"/>
                <a:gd name="T6" fmla="*/ 0 w 63"/>
                <a:gd name="T7" fmla="*/ 0 h 64"/>
                <a:gd name="T8" fmla="*/ 0 w 63"/>
                <a:gd name="T9" fmla="*/ 3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4">
                  <a:moveTo>
                    <a:pt x="0" y="33"/>
                  </a:moveTo>
                  <a:lnTo>
                    <a:pt x="30" y="64"/>
                  </a:lnTo>
                  <a:lnTo>
                    <a:pt x="63" y="64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79"/>
            <p:cNvSpPr/>
            <p:nvPr/>
          </p:nvSpPr>
          <p:spPr bwMode="auto">
            <a:xfrm>
              <a:off x="3938588" y="2616200"/>
              <a:ext cx="152400" cy="153988"/>
            </a:xfrm>
            <a:custGeom>
              <a:avLst/>
              <a:gdLst>
                <a:gd name="T0" fmla="*/ 0 w 41"/>
                <a:gd name="T1" fmla="*/ 14 h 41"/>
                <a:gd name="T2" fmla="*/ 27 w 41"/>
                <a:gd name="T3" fmla="*/ 41 h 41"/>
                <a:gd name="T4" fmla="*/ 39 w 41"/>
                <a:gd name="T5" fmla="*/ 41 h 41"/>
                <a:gd name="T6" fmla="*/ 41 w 41"/>
                <a:gd name="T7" fmla="*/ 41 h 41"/>
                <a:gd name="T8" fmla="*/ 0 w 41"/>
                <a:gd name="T9" fmla="*/ 0 h 41"/>
                <a:gd name="T10" fmla="*/ 0 w 41"/>
                <a:gd name="T11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41">
                  <a:moveTo>
                    <a:pt x="0" y="14"/>
                  </a:moveTo>
                  <a:cubicBezTo>
                    <a:pt x="27" y="41"/>
                    <a:pt x="27" y="41"/>
                    <a:pt x="27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0" y="41"/>
                    <a:pt x="40" y="41"/>
                    <a:pt x="41" y="4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80"/>
            <p:cNvSpPr/>
            <p:nvPr/>
          </p:nvSpPr>
          <p:spPr bwMode="auto">
            <a:xfrm>
              <a:off x="3938588" y="2559050"/>
              <a:ext cx="182563" cy="211138"/>
            </a:xfrm>
            <a:custGeom>
              <a:avLst/>
              <a:gdLst>
                <a:gd name="T0" fmla="*/ 0 w 49"/>
                <a:gd name="T1" fmla="*/ 15 h 56"/>
                <a:gd name="T2" fmla="*/ 41 w 49"/>
                <a:gd name="T3" fmla="*/ 56 h 56"/>
                <a:gd name="T4" fmla="*/ 49 w 49"/>
                <a:gd name="T5" fmla="*/ 50 h 56"/>
                <a:gd name="T6" fmla="*/ 0 w 49"/>
                <a:gd name="T7" fmla="*/ 0 h 56"/>
                <a:gd name="T8" fmla="*/ 0 w 49"/>
                <a:gd name="T9" fmla="*/ 1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6">
                  <a:moveTo>
                    <a:pt x="0" y="15"/>
                  </a:moveTo>
                  <a:cubicBezTo>
                    <a:pt x="41" y="56"/>
                    <a:pt x="41" y="56"/>
                    <a:pt x="41" y="56"/>
                  </a:cubicBezTo>
                  <a:cubicBezTo>
                    <a:pt x="45" y="56"/>
                    <a:pt x="48" y="53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81"/>
            <p:cNvSpPr/>
            <p:nvPr/>
          </p:nvSpPr>
          <p:spPr bwMode="auto">
            <a:xfrm>
              <a:off x="3938588" y="2506663"/>
              <a:ext cx="182563" cy="241300"/>
            </a:xfrm>
            <a:custGeom>
              <a:avLst/>
              <a:gdLst>
                <a:gd name="T0" fmla="*/ 0 w 49"/>
                <a:gd name="T1" fmla="*/ 14 h 64"/>
                <a:gd name="T2" fmla="*/ 49 w 49"/>
                <a:gd name="T3" fmla="*/ 64 h 64"/>
                <a:gd name="T4" fmla="*/ 49 w 49"/>
                <a:gd name="T5" fmla="*/ 60 h 64"/>
                <a:gd name="T6" fmla="*/ 49 w 49"/>
                <a:gd name="T7" fmla="*/ 50 h 64"/>
                <a:gd name="T8" fmla="*/ 0 w 49"/>
                <a:gd name="T9" fmla="*/ 0 h 64"/>
                <a:gd name="T10" fmla="*/ 0 w 49"/>
                <a:gd name="T11" fmla="*/ 1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64">
                  <a:moveTo>
                    <a:pt x="0" y="14"/>
                  </a:moveTo>
                  <a:cubicBezTo>
                    <a:pt x="49" y="64"/>
                    <a:pt x="49" y="64"/>
                    <a:pt x="49" y="64"/>
                  </a:cubicBezTo>
                  <a:cubicBezTo>
                    <a:pt x="49" y="62"/>
                    <a:pt x="49" y="61"/>
                    <a:pt x="49" y="6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82"/>
            <p:cNvSpPr/>
            <p:nvPr/>
          </p:nvSpPr>
          <p:spPr bwMode="auto">
            <a:xfrm>
              <a:off x="3938588" y="2454275"/>
              <a:ext cx="182563" cy="239713"/>
            </a:xfrm>
            <a:custGeom>
              <a:avLst/>
              <a:gdLst>
                <a:gd name="T0" fmla="*/ 0 w 115"/>
                <a:gd name="T1" fmla="*/ 33 h 151"/>
                <a:gd name="T2" fmla="*/ 115 w 115"/>
                <a:gd name="T3" fmla="*/ 151 h 151"/>
                <a:gd name="T4" fmla="*/ 115 w 115"/>
                <a:gd name="T5" fmla="*/ 118 h 151"/>
                <a:gd name="T6" fmla="*/ 0 w 115"/>
                <a:gd name="T7" fmla="*/ 0 h 151"/>
                <a:gd name="T8" fmla="*/ 0 w 115"/>
                <a:gd name="T9" fmla="*/ 3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51">
                  <a:moveTo>
                    <a:pt x="0" y="33"/>
                  </a:moveTo>
                  <a:lnTo>
                    <a:pt x="115" y="151"/>
                  </a:lnTo>
                  <a:lnTo>
                    <a:pt x="115" y="118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83"/>
            <p:cNvSpPr/>
            <p:nvPr/>
          </p:nvSpPr>
          <p:spPr bwMode="auto">
            <a:xfrm>
              <a:off x="3938588" y="2398713"/>
              <a:ext cx="182563" cy="242888"/>
            </a:xfrm>
            <a:custGeom>
              <a:avLst/>
              <a:gdLst>
                <a:gd name="T0" fmla="*/ 0 w 49"/>
                <a:gd name="T1" fmla="*/ 2 h 65"/>
                <a:gd name="T2" fmla="*/ 0 w 49"/>
                <a:gd name="T3" fmla="*/ 15 h 65"/>
                <a:gd name="T4" fmla="*/ 49 w 49"/>
                <a:gd name="T5" fmla="*/ 65 h 65"/>
                <a:gd name="T6" fmla="*/ 49 w 49"/>
                <a:gd name="T7" fmla="*/ 50 h 65"/>
                <a:gd name="T8" fmla="*/ 0 w 49"/>
                <a:gd name="T9" fmla="*/ 0 h 65"/>
                <a:gd name="T10" fmla="*/ 0 w 49"/>
                <a:gd name="T11" fmla="*/ 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65">
                  <a:moveTo>
                    <a:pt x="0" y="2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84"/>
            <p:cNvSpPr/>
            <p:nvPr/>
          </p:nvSpPr>
          <p:spPr bwMode="auto">
            <a:xfrm>
              <a:off x="3938588" y="2371725"/>
              <a:ext cx="182563" cy="214313"/>
            </a:xfrm>
            <a:custGeom>
              <a:avLst/>
              <a:gdLst>
                <a:gd name="T0" fmla="*/ 0 w 49"/>
                <a:gd name="T1" fmla="*/ 7 h 57"/>
                <a:gd name="T2" fmla="*/ 49 w 49"/>
                <a:gd name="T3" fmla="*/ 57 h 57"/>
                <a:gd name="T4" fmla="*/ 49 w 49"/>
                <a:gd name="T5" fmla="*/ 43 h 57"/>
                <a:gd name="T6" fmla="*/ 6 w 49"/>
                <a:gd name="T7" fmla="*/ 0 h 57"/>
                <a:gd name="T8" fmla="*/ 0 w 49"/>
                <a:gd name="T9" fmla="*/ 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7">
                  <a:moveTo>
                    <a:pt x="0" y="7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1"/>
                    <a:pt x="0" y="4"/>
                    <a:pt x="0" y="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85"/>
            <p:cNvSpPr/>
            <p:nvPr/>
          </p:nvSpPr>
          <p:spPr bwMode="auto">
            <a:xfrm>
              <a:off x="3960813" y="2368550"/>
              <a:ext cx="160338" cy="165100"/>
            </a:xfrm>
            <a:custGeom>
              <a:avLst/>
              <a:gdLst>
                <a:gd name="T0" fmla="*/ 4 w 43"/>
                <a:gd name="T1" fmla="*/ 0 h 44"/>
                <a:gd name="T2" fmla="*/ 0 w 43"/>
                <a:gd name="T3" fmla="*/ 1 h 44"/>
                <a:gd name="T4" fmla="*/ 43 w 43"/>
                <a:gd name="T5" fmla="*/ 44 h 44"/>
                <a:gd name="T6" fmla="*/ 43 w 43"/>
                <a:gd name="T7" fmla="*/ 29 h 44"/>
                <a:gd name="T8" fmla="*/ 14 w 43"/>
                <a:gd name="T9" fmla="*/ 0 h 44"/>
                <a:gd name="T10" fmla="*/ 4 w 43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14" y="0"/>
                    <a:pt x="14" y="0"/>
                    <a:pt x="1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86"/>
            <p:cNvSpPr/>
            <p:nvPr/>
          </p:nvSpPr>
          <p:spPr bwMode="auto">
            <a:xfrm>
              <a:off x="4013201" y="2368550"/>
              <a:ext cx="107950" cy="109538"/>
            </a:xfrm>
            <a:custGeom>
              <a:avLst/>
              <a:gdLst>
                <a:gd name="T0" fmla="*/ 68 w 68"/>
                <a:gd name="T1" fmla="*/ 69 h 69"/>
                <a:gd name="T2" fmla="*/ 68 w 68"/>
                <a:gd name="T3" fmla="*/ 35 h 69"/>
                <a:gd name="T4" fmla="*/ 33 w 68"/>
                <a:gd name="T5" fmla="*/ 0 h 69"/>
                <a:gd name="T6" fmla="*/ 0 w 68"/>
                <a:gd name="T7" fmla="*/ 0 h 69"/>
                <a:gd name="T8" fmla="*/ 68 w 68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9">
                  <a:moveTo>
                    <a:pt x="68" y="69"/>
                  </a:moveTo>
                  <a:lnTo>
                    <a:pt x="68" y="35"/>
                  </a:lnTo>
                  <a:lnTo>
                    <a:pt x="33" y="0"/>
                  </a:lnTo>
                  <a:lnTo>
                    <a:pt x="0" y="0"/>
                  </a:lnTo>
                  <a:lnTo>
                    <a:pt x="68" y="69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87"/>
            <p:cNvSpPr/>
            <p:nvPr/>
          </p:nvSpPr>
          <p:spPr bwMode="auto">
            <a:xfrm>
              <a:off x="4065588" y="2368550"/>
              <a:ext cx="55563" cy="55563"/>
            </a:xfrm>
            <a:custGeom>
              <a:avLst/>
              <a:gdLst>
                <a:gd name="T0" fmla="*/ 15 w 15"/>
                <a:gd name="T1" fmla="*/ 10 h 15"/>
                <a:gd name="T2" fmla="*/ 5 w 15"/>
                <a:gd name="T3" fmla="*/ 0 h 15"/>
                <a:gd name="T4" fmla="*/ 0 w 15"/>
                <a:gd name="T5" fmla="*/ 0 h 15"/>
                <a:gd name="T6" fmla="*/ 15 w 15"/>
                <a:gd name="T7" fmla="*/ 15 h 15"/>
                <a:gd name="T8" fmla="*/ 15 w 15"/>
                <a:gd name="T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5" y="10"/>
                  </a:moveTo>
                  <a:cubicBezTo>
                    <a:pt x="15" y="4"/>
                    <a:pt x="11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15"/>
                    <a:pt x="15" y="15"/>
                    <a:pt x="15" y="15"/>
                  </a:cubicBezTo>
                  <a:lnTo>
                    <a:pt x="15" y="1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4516866" y="2730727"/>
            <a:ext cx="355259" cy="759901"/>
            <a:chOff x="3938588" y="2368550"/>
            <a:chExt cx="182563" cy="401638"/>
          </a:xfrm>
        </p:grpSpPr>
        <p:sp>
          <p:nvSpPr>
            <p:cNvPr id="65" name="Freeform 77"/>
            <p:cNvSpPr/>
            <p:nvPr/>
          </p:nvSpPr>
          <p:spPr bwMode="auto">
            <a:xfrm>
              <a:off x="3938588" y="2720975"/>
              <a:ext cx="47625" cy="49213"/>
            </a:xfrm>
            <a:custGeom>
              <a:avLst/>
              <a:gdLst>
                <a:gd name="T0" fmla="*/ 0 w 13"/>
                <a:gd name="T1" fmla="*/ 3 h 13"/>
                <a:gd name="T2" fmla="*/ 10 w 13"/>
                <a:gd name="T3" fmla="*/ 13 h 13"/>
                <a:gd name="T4" fmla="*/ 13 w 13"/>
                <a:gd name="T5" fmla="*/ 13 h 13"/>
                <a:gd name="T6" fmla="*/ 0 w 13"/>
                <a:gd name="T7" fmla="*/ 0 h 13"/>
                <a:gd name="T8" fmla="*/ 0 w 13"/>
                <a:gd name="T9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0" y="3"/>
                  </a:moveTo>
                  <a:cubicBezTo>
                    <a:pt x="0" y="9"/>
                    <a:pt x="4" y="13"/>
                    <a:pt x="10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78"/>
            <p:cNvSpPr/>
            <p:nvPr/>
          </p:nvSpPr>
          <p:spPr bwMode="auto">
            <a:xfrm>
              <a:off x="3938588" y="2668588"/>
              <a:ext cx="100013" cy="101600"/>
            </a:xfrm>
            <a:custGeom>
              <a:avLst/>
              <a:gdLst>
                <a:gd name="T0" fmla="*/ 0 w 63"/>
                <a:gd name="T1" fmla="*/ 33 h 64"/>
                <a:gd name="T2" fmla="*/ 30 w 63"/>
                <a:gd name="T3" fmla="*/ 64 h 64"/>
                <a:gd name="T4" fmla="*/ 63 w 63"/>
                <a:gd name="T5" fmla="*/ 64 h 64"/>
                <a:gd name="T6" fmla="*/ 0 w 63"/>
                <a:gd name="T7" fmla="*/ 0 h 64"/>
                <a:gd name="T8" fmla="*/ 0 w 63"/>
                <a:gd name="T9" fmla="*/ 3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4">
                  <a:moveTo>
                    <a:pt x="0" y="33"/>
                  </a:moveTo>
                  <a:lnTo>
                    <a:pt x="30" y="64"/>
                  </a:lnTo>
                  <a:lnTo>
                    <a:pt x="63" y="64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79"/>
            <p:cNvSpPr/>
            <p:nvPr/>
          </p:nvSpPr>
          <p:spPr bwMode="auto">
            <a:xfrm>
              <a:off x="3938588" y="2616200"/>
              <a:ext cx="152400" cy="153988"/>
            </a:xfrm>
            <a:custGeom>
              <a:avLst/>
              <a:gdLst>
                <a:gd name="T0" fmla="*/ 0 w 41"/>
                <a:gd name="T1" fmla="*/ 14 h 41"/>
                <a:gd name="T2" fmla="*/ 27 w 41"/>
                <a:gd name="T3" fmla="*/ 41 h 41"/>
                <a:gd name="T4" fmla="*/ 39 w 41"/>
                <a:gd name="T5" fmla="*/ 41 h 41"/>
                <a:gd name="T6" fmla="*/ 41 w 41"/>
                <a:gd name="T7" fmla="*/ 41 h 41"/>
                <a:gd name="T8" fmla="*/ 0 w 41"/>
                <a:gd name="T9" fmla="*/ 0 h 41"/>
                <a:gd name="T10" fmla="*/ 0 w 41"/>
                <a:gd name="T11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41">
                  <a:moveTo>
                    <a:pt x="0" y="14"/>
                  </a:moveTo>
                  <a:cubicBezTo>
                    <a:pt x="27" y="41"/>
                    <a:pt x="27" y="41"/>
                    <a:pt x="27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0" y="41"/>
                    <a:pt x="40" y="41"/>
                    <a:pt x="41" y="4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80"/>
            <p:cNvSpPr/>
            <p:nvPr/>
          </p:nvSpPr>
          <p:spPr bwMode="auto">
            <a:xfrm>
              <a:off x="3938588" y="2559050"/>
              <a:ext cx="182563" cy="211138"/>
            </a:xfrm>
            <a:custGeom>
              <a:avLst/>
              <a:gdLst>
                <a:gd name="T0" fmla="*/ 0 w 49"/>
                <a:gd name="T1" fmla="*/ 15 h 56"/>
                <a:gd name="T2" fmla="*/ 41 w 49"/>
                <a:gd name="T3" fmla="*/ 56 h 56"/>
                <a:gd name="T4" fmla="*/ 49 w 49"/>
                <a:gd name="T5" fmla="*/ 50 h 56"/>
                <a:gd name="T6" fmla="*/ 0 w 49"/>
                <a:gd name="T7" fmla="*/ 0 h 56"/>
                <a:gd name="T8" fmla="*/ 0 w 49"/>
                <a:gd name="T9" fmla="*/ 1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6">
                  <a:moveTo>
                    <a:pt x="0" y="15"/>
                  </a:moveTo>
                  <a:cubicBezTo>
                    <a:pt x="41" y="56"/>
                    <a:pt x="41" y="56"/>
                    <a:pt x="41" y="56"/>
                  </a:cubicBezTo>
                  <a:cubicBezTo>
                    <a:pt x="45" y="56"/>
                    <a:pt x="48" y="53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81"/>
            <p:cNvSpPr/>
            <p:nvPr/>
          </p:nvSpPr>
          <p:spPr bwMode="auto">
            <a:xfrm>
              <a:off x="3938588" y="2506663"/>
              <a:ext cx="182563" cy="241300"/>
            </a:xfrm>
            <a:custGeom>
              <a:avLst/>
              <a:gdLst>
                <a:gd name="T0" fmla="*/ 0 w 49"/>
                <a:gd name="T1" fmla="*/ 14 h 64"/>
                <a:gd name="T2" fmla="*/ 49 w 49"/>
                <a:gd name="T3" fmla="*/ 64 h 64"/>
                <a:gd name="T4" fmla="*/ 49 w 49"/>
                <a:gd name="T5" fmla="*/ 60 h 64"/>
                <a:gd name="T6" fmla="*/ 49 w 49"/>
                <a:gd name="T7" fmla="*/ 50 h 64"/>
                <a:gd name="T8" fmla="*/ 0 w 49"/>
                <a:gd name="T9" fmla="*/ 0 h 64"/>
                <a:gd name="T10" fmla="*/ 0 w 49"/>
                <a:gd name="T11" fmla="*/ 1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64">
                  <a:moveTo>
                    <a:pt x="0" y="14"/>
                  </a:moveTo>
                  <a:cubicBezTo>
                    <a:pt x="49" y="64"/>
                    <a:pt x="49" y="64"/>
                    <a:pt x="49" y="64"/>
                  </a:cubicBezTo>
                  <a:cubicBezTo>
                    <a:pt x="49" y="62"/>
                    <a:pt x="49" y="61"/>
                    <a:pt x="49" y="6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82"/>
            <p:cNvSpPr/>
            <p:nvPr/>
          </p:nvSpPr>
          <p:spPr bwMode="auto">
            <a:xfrm>
              <a:off x="3938588" y="2454275"/>
              <a:ext cx="182563" cy="239713"/>
            </a:xfrm>
            <a:custGeom>
              <a:avLst/>
              <a:gdLst>
                <a:gd name="T0" fmla="*/ 0 w 115"/>
                <a:gd name="T1" fmla="*/ 33 h 151"/>
                <a:gd name="T2" fmla="*/ 115 w 115"/>
                <a:gd name="T3" fmla="*/ 151 h 151"/>
                <a:gd name="T4" fmla="*/ 115 w 115"/>
                <a:gd name="T5" fmla="*/ 118 h 151"/>
                <a:gd name="T6" fmla="*/ 0 w 115"/>
                <a:gd name="T7" fmla="*/ 0 h 151"/>
                <a:gd name="T8" fmla="*/ 0 w 115"/>
                <a:gd name="T9" fmla="*/ 3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51">
                  <a:moveTo>
                    <a:pt x="0" y="33"/>
                  </a:moveTo>
                  <a:lnTo>
                    <a:pt x="115" y="151"/>
                  </a:lnTo>
                  <a:lnTo>
                    <a:pt x="115" y="118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83"/>
            <p:cNvSpPr/>
            <p:nvPr/>
          </p:nvSpPr>
          <p:spPr bwMode="auto">
            <a:xfrm>
              <a:off x="3938588" y="2398713"/>
              <a:ext cx="182563" cy="242888"/>
            </a:xfrm>
            <a:custGeom>
              <a:avLst/>
              <a:gdLst>
                <a:gd name="T0" fmla="*/ 0 w 49"/>
                <a:gd name="T1" fmla="*/ 2 h 65"/>
                <a:gd name="T2" fmla="*/ 0 w 49"/>
                <a:gd name="T3" fmla="*/ 15 h 65"/>
                <a:gd name="T4" fmla="*/ 49 w 49"/>
                <a:gd name="T5" fmla="*/ 65 h 65"/>
                <a:gd name="T6" fmla="*/ 49 w 49"/>
                <a:gd name="T7" fmla="*/ 50 h 65"/>
                <a:gd name="T8" fmla="*/ 0 w 49"/>
                <a:gd name="T9" fmla="*/ 0 h 65"/>
                <a:gd name="T10" fmla="*/ 0 w 49"/>
                <a:gd name="T11" fmla="*/ 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65">
                  <a:moveTo>
                    <a:pt x="0" y="2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84"/>
            <p:cNvSpPr/>
            <p:nvPr/>
          </p:nvSpPr>
          <p:spPr bwMode="auto">
            <a:xfrm>
              <a:off x="3938588" y="2371725"/>
              <a:ext cx="182563" cy="214313"/>
            </a:xfrm>
            <a:custGeom>
              <a:avLst/>
              <a:gdLst>
                <a:gd name="T0" fmla="*/ 0 w 49"/>
                <a:gd name="T1" fmla="*/ 7 h 57"/>
                <a:gd name="T2" fmla="*/ 49 w 49"/>
                <a:gd name="T3" fmla="*/ 57 h 57"/>
                <a:gd name="T4" fmla="*/ 49 w 49"/>
                <a:gd name="T5" fmla="*/ 43 h 57"/>
                <a:gd name="T6" fmla="*/ 6 w 49"/>
                <a:gd name="T7" fmla="*/ 0 h 57"/>
                <a:gd name="T8" fmla="*/ 0 w 49"/>
                <a:gd name="T9" fmla="*/ 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7">
                  <a:moveTo>
                    <a:pt x="0" y="7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1"/>
                    <a:pt x="0" y="4"/>
                    <a:pt x="0" y="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85"/>
            <p:cNvSpPr/>
            <p:nvPr/>
          </p:nvSpPr>
          <p:spPr bwMode="auto">
            <a:xfrm>
              <a:off x="3960813" y="2368550"/>
              <a:ext cx="160338" cy="165100"/>
            </a:xfrm>
            <a:custGeom>
              <a:avLst/>
              <a:gdLst>
                <a:gd name="T0" fmla="*/ 4 w 43"/>
                <a:gd name="T1" fmla="*/ 0 h 44"/>
                <a:gd name="T2" fmla="*/ 0 w 43"/>
                <a:gd name="T3" fmla="*/ 1 h 44"/>
                <a:gd name="T4" fmla="*/ 43 w 43"/>
                <a:gd name="T5" fmla="*/ 44 h 44"/>
                <a:gd name="T6" fmla="*/ 43 w 43"/>
                <a:gd name="T7" fmla="*/ 29 h 44"/>
                <a:gd name="T8" fmla="*/ 14 w 43"/>
                <a:gd name="T9" fmla="*/ 0 h 44"/>
                <a:gd name="T10" fmla="*/ 4 w 43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14" y="0"/>
                    <a:pt x="14" y="0"/>
                    <a:pt x="1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86"/>
            <p:cNvSpPr/>
            <p:nvPr/>
          </p:nvSpPr>
          <p:spPr bwMode="auto">
            <a:xfrm>
              <a:off x="4013201" y="2368550"/>
              <a:ext cx="107950" cy="109538"/>
            </a:xfrm>
            <a:custGeom>
              <a:avLst/>
              <a:gdLst>
                <a:gd name="T0" fmla="*/ 68 w 68"/>
                <a:gd name="T1" fmla="*/ 69 h 69"/>
                <a:gd name="T2" fmla="*/ 68 w 68"/>
                <a:gd name="T3" fmla="*/ 35 h 69"/>
                <a:gd name="T4" fmla="*/ 33 w 68"/>
                <a:gd name="T5" fmla="*/ 0 h 69"/>
                <a:gd name="T6" fmla="*/ 0 w 68"/>
                <a:gd name="T7" fmla="*/ 0 h 69"/>
                <a:gd name="T8" fmla="*/ 68 w 68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9">
                  <a:moveTo>
                    <a:pt x="68" y="69"/>
                  </a:moveTo>
                  <a:lnTo>
                    <a:pt x="68" y="35"/>
                  </a:lnTo>
                  <a:lnTo>
                    <a:pt x="33" y="0"/>
                  </a:lnTo>
                  <a:lnTo>
                    <a:pt x="0" y="0"/>
                  </a:lnTo>
                  <a:lnTo>
                    <a:pt x="68" y="69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87"/>
            <p:cNvSpPr/>
            <p:nvPr/>
          </p:nvSpPr>
          <p:spPr bwMode="auto">
            <a:xfrm>
              <a:off x="4065588" y="2368550"/>
              <a:ext cx="55563" cy="55563"/>
            </a:xfrm>
            <a:custGeom>
              <a:avLst/>
              <a:gdLst>
                <a:gd name="T0" fmla="*/ 15 w 15"/>
                <a:gd name="T1" fmla="*/ 10 h 15"/>
                <a:gd name="T2" fmla="*/ 5 w 15"/>
                <a:gd name="T3" fmla="*/ 0 h 15"/>
                <a:gd name="T4" fmla="*/ 0 w 15"/>
                <a:gd name="T5" fmla="*/ 0 h 15"/>
                <a:gd name="T6" fmla="*/ 15 w 15"/>
                <a:gd name="T7" fmla="*/ 15 h 15"/>
                <a:gd name="T8" fmla="*/ 15 w 15"/>
                <a:gd name="T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5" y="10"/>
                  </a:moveTo>
                  <a:cubicBezTo>
                    <a:pt x="15" y="4"/>
                    <a:pt x="11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15"/>
                    <a:pt x="15" y="15"/>
                    <a:pt x="15" y="15"/>
                  </a:cubicBezTo>
                  <a:lnTo>
                    <a:pt x="15" y="1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4104230" y="2730727"/>
            <a:ext cx="355259" cy="759901"/>
            <a:chOff x="3938588" y="2368550"/>
            <a:chExt cx="182563" cy="401638"/>
          </a:xfrm>
        </p:grpSpPr>
        <p:sp>
          <p:nvSpPr>
            <p:cNvPr id="77" name="Freeform 77"/>
            <p:cNvSpPr/>
            <p:nvPr/>
          </p:nvSpPr>
          <p:spPr bwMode="auto">
            <a:xfrm>
              <a:off x="3938588" y="2720975"/>
              <a:ext cx="47625" cy="49213"/>
            </a:xfrm>
            <a:custGeom>
              <a:avLst/>
              <a:gdLst>
                <a:gd name="T0" fmla="*/ 0 w 13"/>
                <a:gd name="T1" fmla="*/ 3 h 13"/>
                <a:gd name="T2" fmla="*/ 10 w 13"/>
                <a:gd name="T3" fmla="*/ 13 h 13"/>
                <a:gd name="T4" fmla="*/ 13 w 13"/>
                <a:gd name="T5" fmla="*/ 13 h 13"/>
                <a:gd name="T6" fmla="*/ 0 w 13"/>
                <a:gd name="T7" fmla="*/ 0 h 13"/>
                <a:gd name="T8" fmla="*/ 0 w 13"/>
                <a:gd name="T9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0" y="3"/>
                  </a:moveTo>
                  <a:cubicBezTo>
                    <a:pt x="0" y="9"/>
                    <a:pt x="4" y="13"/>
                    <a:pt x="10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78"/>
            <p:cNvSpPr/>
            <p:nvPr/>
          </p:nvSpPr>
          <p:spPr bwMode="auto">
            <a:xfrm>
              <a:off x="3938588" y="2668588"/>
              <a:ext cx="100013" cy="101600"/>
            </a:xfrm>
            <a:custGeom>
              <a:avLst/>
              <a:gdLst>
                <a:gd name="T0" fmla="*/ 0 w 63"/>
                <a:gd name="T1" fmla="*/ 33 h 64"/>
                <a:gd name="T2" fmla="*/ 30 w 63"/>
                <a:gd name="T3" fmla="*/ 64 h 64"/>
                <a:gd name="T4" fmla="*/ 63 w 63"/>
                <a:gd name="T5" fmla="*/ 64 h 64"/>
                <a:gd name="T6" fmla="*/ 0 w 63"/>
                <a:gd name="T7" fmla="*/ 0 h 64"/>
                <a:gd name="T8" fmla="*/ 0 w 63"/>
                <a:gd name="T9" fmla="*/ 3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4">
                  <a:moveTo>
                    <a:pt x="0" y="33"/>
                  </a:moveTo>
                  <a:lnTo>
                    <a:pt x="30" y="64"/>
                  </a:lnTo>
                  <a:lnTo>
                    <a:pt x="63" y="64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79"/>
            <p:cNvSpPr/>
            <p:nvPr/>
          </p:nvSpPr>
          <p:spPr bwMode="auto">
            <a:xfrm>
              <a:off x="3938588" y="2616200"/>
              <a:ext cx="152400" cy="153988"/>
            </a:xfrm>
            <a:custGeom>
              <a:avLst/>
              <a:gdLst>
                <a:gd name="T0" fmla="*/ 0 w 41"/>
                <a:gd name="T1" fmla="*/ 14 h 41"/>
                <a:gd name="T2" fmla="*/ 27 w 41"/>
                <a:gd name="T3" fmla="*/ 41 h 41"/>
                <a:gd name="T4" fmla="*/ 39 w 41"/>
                <a:gd name="T5" fmla="*/ 41 h 41"/>
                <a:gd name="T6" fmla="*/ 41 w 41"/>
                <a:gd name="T7" fmla="*/ 41 h 41"/>
                <a:gd name="T8" fmla="*/ 0 w 41"/>
                <a:gd name="T9" fmla="*/ 0 h 41"/>
                <a:gd name="T10" fmla="*/ 0 w 41"/>
                <a:gd name="T11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41">
                  <a:moveTo>
                    <a:pt x="0" y="14"/>
                  </a:moveTo>
                  <a:cubicBezTo>
                    <a:pt x="27" y="41"/>
                    <a:pt x="27" y="41"/>
                    <a:pt x="27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0" y="41"/>
                    <a:pt x="40" y="41"/>
                    <a:pt x="41" y="4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80"/>
            <p:cNvSpPr/>
            <p:nvPr/>
          </p:nvSpPr>
          <p:spPr bwMode="auto">
            <a:xfrm>
              <a:off x="3938588" y="2559050"/>
              <a:ext cx="182563" cy="211138"/>
            </a:xfrm>
            <a:custGeom>
              <a:avLst/>
              <a:gdLst>
                <a:gd name="T0" fmla="*/ 0 w 49"/>
                <a:gd name="T1" fmla="*/ 15 h 56"/>
                <a:gd name="T2" fmla="*/ 41 w 49"/>
                <a:gd name="T3" fmla="*/ 56 h 56"/>
                <a:gd name="T4" fmla="*/ 49 w 49"/>
                <a:gd name="T5" fmla="*/ 50 h 56"/>
                <a:gd name="T6" fmla="*/ 0 w 49"/>
                <a:gd name="T7" fmla="*/ 0 h 56"/>
                <a:gd name="T8" fmla="*/ 0 w 49"/>
                <a:gd name="T9" fmla="*/ 1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6">
                  <a:moveTo>
                    <a:pt x="0" y="15"/>
                  </a:moveTo>
                  <a:cubicBezTo>
                    <a:pt x="41" y="56"/>
                    <a:pt x="41" y="56"/>
                    <a:pt x="41" y="56"/>
                  </a:cubicBezTo>
                  <a:cubicBezTo>
                    <a:pt x="45" y="56"/>
                    <a:pt x="48" y="53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81"/>
            <p:cNvSpPr/>
            <p:nvPr/>
          </p:nvSpPr>
          <p:spPr bwMode="auto">
            <a:xfrm>
              <a:off x="3938588" y="2506663"/>
              <a:ext cx="182563" cy="241300"/>
            </a:xfrm>
            <a:custGeom>
              <a:avLst/>
              <a:gdLst>
                <a:gd name="T0" fmla="*/ 0 w 49"/>
                <a:gd name="T1" fmla="*/ 14 h 64"/>
                <a:gd name="T2" fmla="*/ 49 w 49"/>
                <a:gd name="T3" fmla="*/ 64 h 64"/>
                <a:gd name="T4" fmla="*/ 49 w 49"/>
                <a:gd name="T5" fmla="*/ 60 h 64"/>
                <a:gd name="T6" fmla="*/ 49 w 49"/>
                <a:gd name="T7" fmla="*/ 50 h 64"/>
                <a:gd name="T8" fmla="*/ 0 w 49"/>
                <a:gd name="T9" fmla="*/ 0 h 64"/>
                <a:gd name="T10" fmla="*/ 0 w 49"/>
                <a:gd name="T11" fmla="*/ 1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64">
                  <a:moveTo>
                    <a:pt x="0" y="14"/>
                  </a:moveTo>
                  <a:cubicBezTo>
                    <a:pt x="49" y="64"/>
                    <a:pt x="49" y="64"/>
                    <a:pt x="49" y="64"/>
                  </a:cubicBezTo>
                  <a:cubicBezTo>
                    <a:pt x="49" y="62"/>
                    <a:pt x="49" y="61"/>
                    <a:pt x="49" y="6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82"/>
            <p:cNvSpPr/>
            <p:nvPr/>
          </p:nvSpPr>
          <p:spPr bwMode="auto">
            <a:xfrm>
              <a:off x="3938588" y="2454275"/>
              <a:ext cx="182563" cy="239713"/>
            </a:xfrm>
            <a:custGeom>
              <a:avLst/>
              <a:gdLst>
                <a:gd name="T0" fmla="*/ 0 w 115"/>
                <a:gd name="T1" fmla="*/ 33 h 151"/>
                <a:gd name="T2" fmla="*/ 115 w 115"/>
                <a:gd name="T3" fmla="*/ 151 h 151"/>
                <a:gd name="T4" fmla="*/ 115 w 115"/>
                <a:gd name="T5" fmla="*/ 118 h 151"/>
                <a:gd name="T6" fmla="*/ 0 w 115"/>
                <a:gd name="T7" fmla="*/ 0 h 151"/>
                <a:gd name="T8" fmla="*/ 0 w 115"/>
                <a:gd name="T9" fmla="*/ 3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51">
                  <a:moveTo>
                    <a:pt x="0" y="33"/>
                  </a:moveTo>
                  <a:lnTo>
                    <a:pt x="115" y="151"/>
                  </a:lnTo>
                  <a:lnTo>
                    <a:pt x="115" y="118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83"/>
            <p:cNvSpPr/>
            <p:nvPr/>
          </p:nvSpPr>
          <p:spPr bwMode="auto">
            <a:xfrm>
              <a:off x="3938588" y="2398713"/>
              <a:ext cx="182563" cy="242888"/>
            </a:xfrm>
            <a:custGeom>
              <a:avLst/>
              <a:gdLst>
                <a:gd name="T0" fmla="*/ 0 w 49"/>
                <a:gd name="T1" fmla="*/ 2 h 65"/>
                <a:gd name="T2" fmla="*/ 0 w 49"/>
                <a:gd name="T3" fmla="*/ 15 h 65"/>
                <a:gd name="T4" fmla="*/ 49 w 49"/>
                <a:gd name="T5" fmla="*/ 65 h 65"/>
                <a:gd name="T6" fmla="*/ 49 w 49"/>
                <a:gd name="T7" fmla="*/ 50 h 65"/>
                <a:gd name="T8" fmla="*/ 0 w 49"/>
                <a:gd name="T9" fmla="*/ 0 h 65"/>
                <a:gd name="T10" fmla="*/ 0 w 49"/>
                <a:gd name="T11" fmla="*/ 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65">
                  <a:moveTo>
                    <a:pt x="0" y="2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84"/>
            <p:cNvSpPr/>
            <p:nvPr/>
          </p:nvSpPr>
          <p:spPr bwMode="auto">
            <a:xfrm>
              <a:off x="3938588" y="2371725"/>
              <a:ext cx="182563" cy="214313"/>
            </a:xfrm>
            <a:custGeom>
              <a:avLst/>
              <a:gdLst>
                <a:gd name="T0" fmla="*/ 0 w 49"/>
                <a:gd name="T1" fmla="*/ 7 h 57"/>
                <a:gd name="T2" fmla="*/ 49 w 49"/>
                <a:gd name="T3" fmla="*/ 57 h 57"/>
                <a:gd name="T4" fmla="*/ 49 w 49"/>
                <a:gd name="T5" fmla="*/ 43 h 57"/>
                <a:gd name="T6" fmla="*/ 6 w 49"/>
                <a:gd name="T7" fmla="*/ 0 h 57"/>
                <a:gd name="T8" fmla="*/ 0 w 49"/>
                <a:gd name="T9" fmla="*/ 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7">
                  <a:moveTo>
                    <a:pt x="0" y="7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1"/>
                    <a:pt x="0" y="4"/>
                    <a:pt x="0" y="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85"/>
            <p:cNvSpPr/>
            <p:nvPr/>
          </p:nvSpPr>
          <p:spPr bwMode="auto">
            <a:xfrm>
              <a:off x="3960813" y="2368550"/>
              <a:ext cx="160338" cy="165100"/>
            </a:xfrm>
            <a:custGeom>
              <a:avLst/>
              <a:gdLst>
                <a:gd name="T0" fmla="*/ 4 w 43"/>
                <a:gd name="T1" fmla="*/ 0 h 44"/>
                <a:gd name="T2" fmla="*/ 0 w 43"/>
                <a:gd name="T3" fmla="*/ 1 h 44"/>
                <a:gd name="T4" fmla="*/ 43 w 43"/>
                <a:gd name="T5" fmla="*/ 44 h 44"/>
                <a:gd name="T6" fmla="*/ 43 w 43"/>
                <a:gd name="T7" fmla="*/ 29 h 44"/>
                <a:gd name="T8" fmla="*/ 14 w 43"/>
                <a:gd name="T9" fmla="*/ 0 h 44"/>
                <a:gd name="T10" fmla="*/ 4 w 43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14" y="0"/>
                    <a:pt x="14" y="0"/>
                    <a:pt x="1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86"/>
            <p:cNvSpPr/>
            <p:nvPr/>
          </p:nvSpPr>
          <p:spPr bwMode="auto">
            <a:xfrm>
              <a:off x="4013201" y="2368550"/>
              <a:ext cx="107950" cy="109538"/>
            </a:xfrm>
            <a:custGeom>
              <a:avLst/>
              <a:gdLst>
                <a:gd name="T0" fmla="*/ 68 w 68"/>
                <a:gd name="T1" fmla="*/ 69 h 69"/>
                <a:gd name="T2" fmla="*/ 68 w 68"/>
                <a:gd name="T3" fmla="*/ 35 h 69"/>
                <a:gd name="T4" fmla="*/ 33 w 68"/>
                <a:gd name="T5" fmla="*/ 0 h 69"/>
                <a:gd name="T6" fmla="*/ 0 w 68"/>
                <a:gd name="T7" fmla="*/ 0 h 69"/>
                <a:gd name="T8" fmla="*/ 68 w 68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9">
                  <a:moveTo>
                    <a:pt x="68" y="69"/>
                  </a:moveTo>
                  <a:lnTo>
                    <a:pt x="68" y="35"/>
                  </a:lnTo>
                  <a:lnTo>
                    <a:pt x="33" y="0"/>
                  </a:lnTo>
                  <a:lnTo>
                    <a:pt x="0" y="0"/>
                  </a:lnTo>
                  <a:lnTo>
                    <a:pt x="68" y="69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87"/>
            <p:cNvSpPr/>
            <p:nvPr/>
          </p:nvSpPr>
          <p:spPr bwMode="auto">
            <a:xfrm>
              <a:off x="4065588" y="2368550"/>
              <a:ext cx="55563" cy="55563"/>
            </a:xfrm>
            <a:custGeom>
              <a:avLst/>
              <a:gdLst>
                <a:gd name="T0" fmla="*/ 15 w 15"/>
                <a:gd name="T1" fmla="*/ 10 h 15"/>
                <a:gd name="T2" fmla="*/ 5 w 15"/>
                <a:gd name="T3" fmla="*/ 0 h 15"/>
                <a:gd name="T4" fmla="*/ 0 w 15"/>
                <a:gd name="T5" fmla="*/ 0 h 15"/>
                <a:gd name="T6" fmla="*/ 15 w 15"/>
                <a:gd name="T7" fmla="*/ 15 h 15"/>
                <a:gd name="T8" fmla="*/ 15 w 15"/>
                <a:gd name="T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5" y="10"/>
                  </a:moveTo>
                  <a:cubicBezTo>
                    <a:pt x="15" y="4"/>
                    <a:pt x="11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15"/>
                    <a:pt x="15" y="15"/>
                    <a:pt x="15" y="15"/>
                  </a:cubicBezTo>
                  <a:lnTo>
                    <a:pt x="15" y="1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8" name="Freeform 25"/>
          <p:cNvSpPr/>
          <p:nvPr/>
        </p:nvSpPr>
        <p:spPr bwMode="auto">
          <a:xfrm>
            <a:off x="3699384" y="2730727"/>
            <a:ext cx="347469" cy="751161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1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1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6" y="108"/>
                  <a:pt x="40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6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rgbClr val="8BAA00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/>
          </a:p>
        </p:txBody>
      </p:sp>
      <p:sp>
        <p:nvSpPr>
          <p:cNvPr id="89" name="Freeform 25"/>
          <p:cNvSpPr/>
          <p:nvPr/>
        </p:nvSpPr>
        <p:spPr bwMode="auto">
          <a:xfrm>
            <a:off x="3294538" y="2730727"/>
            <a:ext cx="347469" cy="751161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1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1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6" y="108"/>
                  <a:pt x="40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6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rgbClr val="8BAA00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/>
          </a:p>
        </p:txBody>
      </p:sp>
      <p:sp>
        <p:nvSpPr>
          <p:cNvPr id="90" name="Freeform 25"/>
          <p:cNvSpPr/>
          <p:nvPr/>
        </p:nvSpPr>
        <p:spPr bwMode="auto">
          <a:xfrm>
            <a:off x="2889692" y="2730727"/>
            <a:ext cx="347469" cy="751161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1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1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6" y="108"/>
                  <a:pt x="40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6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rgbClr val="8BAA00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/>
          </a:p>
        </p:txBody>
      </p:sp>
      <p:sp>
        <p:nvSpPr>
          <p:cNvPr id="91" name="Freeform 40"/>
          <p:cNvSpPr/>
          <p:nvPr/>
        </p:nvSpPr>
        <p:spPr bwMode="auto">
          <a:xfrm>
            <a:off x="2508507" y="2730727"/>
            <a:ext cx="323809" cy="751590"/>
          </a:xfrm>
          <a:custGeom>
            <a:avLst/>
            <a:gdLst>
              <a:gd name="T0" fmla="*/ 37 w 47"/>
              <a:gd name="T1" fmla="*/ 0 h 108"/>
              <a:gd name="T2" fmla="*/ 8 w 47"/>
              <a:gd name="T3" fmla="*/ 0 h 108"/>
              <a:gd name="T4" fmla="*/ 0 w 47"/>
              <a:gd name="T5" fmla="*/ 4 h 108"/>
              <a:gd name="T6" fmla="*/ 26 w 47"/>
              <a:gd name="T7" fmla="*/ 54 h 108"/>
              <a:gd name="T8" fmla="*/ 0 w 47"/>
              <a:gd name="T9" fmla="*/ 104 h 108"/>
              <a:gd name="T10" fmla="*/ 8 w 47"/>
              <a:gd name="T11" fmla="*/ 108 h 108"/>
              <a:gd name="T12" fmla="*/ 37 w 47"/>
              <a:gd name="T13" fmla="*/ 108 h 108"/>
              <a:gd name="T14" fmla="*/ 47 w 47"/>
              <a:gd name="T15" fmla="*/ 98 h 108"/>
              <a:gd name="T16" fmla="*/ 47 w 47"/>
              <a:gd name="T17" fmla="*/ 11 h 108"/>
              <a:gd name="T18" fmla="*/ 37 w 47"/>
              <a:gd name="T19" fmla="*/ 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" h="108">
                <a:moveTo>
                  <a:pt x="37" y="0"/>
                </a:moveTo>
                <a:cubicBezTo>
                  <a:pt x="8" y="0"/>
                  <a:pt x="8" y="0"/>
                  <a:pt x="8" y="0"/>
                </a:cubicBezTo>
                <a:cubicBezTo>
                  <a:pt x="5" y="0"/>
                  <a:pt x="2" y="2"/>
                  <a:pt x="0" y="4"/>
                </a:cubicBezTo>
                <a:cubicBezTo>
                  <a:pt x="16" y="15"/>
                  <a:pt x="26" y="33"/>
                  <a:pt x="26" y="54"/>
                </a:cubicBezTo>
                <a:cubicBezTo>
                  <a:pt x="26" y="75"/>
                  <a:pt x="16" y="93"/>
                  <a:pt x="0" y="104"/>
                </a:cubicBezTo>
                <a:cubicBezTo>
                  <a:pt x="2" y="107"/>
                  <a:pt x="5" y="108"/>
                  <a:pt x="8" y="108"/>
                </a:cubicBezTo>
                <a:cubicBezTo>
                  <a:pt x="37" y="108"/>
                  <a:pt x="37" y="108"/>
                  <a:pt x="37" y="108"/>
                </a:cubicBezTo>
                <a:cubicBezTo>
                  <a:pt x="43" y="108"/>
                  <a:pt x="47" y="103"/>
                  <a:pt x="47" y="98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5"/>
                  <a:pt x="43" y="0"/>
                  <a:pt x="37" y="0"/>
                </a:cubicBezTo>
                <a:close/>
              </a:path>
            </a:pathLst>
          </a:custGeom>
          <a:solidFill>
            <a:srgbClr val="8BAA00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/>
          </a:p>
        </p:txBody>
      </p:sp>
      <p:grpSp>
        <p:nvGrpSpPr>
          <p:cNvPr id="92" name="组合 91"/>
          <p:cNvGrpSpPr/>
          <p:nvPr/>
        </p:nvGrpSpPr>
        <p:grpSpPr>
          <a:xfrm>
            <a:off x="6167376" y="2730719"/>
            <a:ext cx="326880" cy="757999"/>
            <a:chOff x="4484694" y="2368550"/>
            <a:chExt cx="174638" cy="404819"/>
          </a:xfrm>
        </p:grpSpPr>
        <p:sp>
          <p:nvSpPr>
            <p:cNvPr id="93" name="AutoShape 138"/>
            <p:cNvSpPr>
              <a:spLocks noChangeAspect="1" noChangeArrowheads="1" noTextEdit="1"/>
            </p:cNvSpPr>
            <p:nvPr/>
          </p:nvSpPr>
          <p:spPr bwMode="auto">
            <a:xfrm>
              <a:off x="4487886" y="2368555"/>
              <a:ext cx="168276" cy="4048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140"/>
            <p:cNvSpPr/>
            <p:nvPr/>
          </p:nvSpPr>
          <p:spPr bwMode="auto">
            <a:xfrm>
              <a:off x="4640286" y="236855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141"/>
            <p:cNvSpPr/>
            <p:nvPr/>
          </p:nvSpPr>
          <p:spPr bwMode="auto">
            <a:xfrm>
              <a:off x="4521224" y="236855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142"/>
            <p:cNvSpPr/>
            <p:nvPr/>
          </p:nvSpPr>
          <p:spPr bwMode="auto">
            <a:xfrm>
              <a:off x="4491060" y="2368555"/>
              <a:ext cx="22225" cy="15875"/>
            </a:xfrm>
            <a:custGeom>
              <a:avLst/>
              <a:gdLst>
                <a:gd name="T0" fmla="*/ 6 w 6"/>
                <a:gd name="T1" fmla="*/ 0 h 4"/>
                <a:gd name="T2" fmla="*/ 0 w 6"/>
                <a:gd name="T3" fmla="*/ 4 h 4"/>
                <a:gd name="T4" fmla="*/ 4 w 6"/>
                <a:gd name="T5" fmla="*/ 1 h 4"/>
                <a:gd name="T6" fmla="*/ 6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6" y="0"/>
                  </a:moveTo>
                  <a:cubicBezTo>
                    <a:pt x="4" y="1"/>
                    <a:pt x="2" y="2"/>
                    <a:pt x="0" y="4"/>
                  </a:cubicBezTo>
                  <a:cubicBezTo>
                    <a:pt x="1" y="2"/>
                    <a:pt x="3" y="1"/>
                    <a:pt x="4" y="1"/>
                  </a:cubicBezTo>
                  <a:cubicBezTo>
                    <a:pt x="5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143"/>
            <p:cNvSpPr/>
            <p:nvPr/>
          </p:nvSpPr>
          <p:spPr bwMode="auto">
            <a:xfrm>
              <a:off x="4659332" y="237966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144"/>
            <p:cNvSpPr/>
            <p:nvPr/>
          </p:nvSpPr>
          <p:spPr bwMode="auto">
            <a:xfrm>
              <a:off x="4652982" y="2376493"/>
              <a:ext cx="3175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145"/>
            <p:cNvSpPr/>
            <p:nvPr/>
          </p:nvSpPr>
          <p:spPr bwMode="auto">
            <a:xfrm>
              <a:off x="4648220" y="237173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146"/>
            <p:cNvSpPr/>
            <p:nvPr/>
          </p:nvSpPr>
          <p:spPr bwMode="auto">
            <a:xfrm>
              <a:off x="4484706" y="2384430"/>
              <a:ext cx="6350" cy="14288"/>
            </a:xfrm>
            <a:custGeom>
              <a:avLst/>
              <a:gdLst>
                <a:gd name="T0" fmla="*/ 0 w 2"/>
                <a:gd name="T1" fmla="*/ 4 h 4"/>
                <a:gd name="T2" fmla="*/ 2 w 2"/>
                <a:gd name="T3" fmla="*/ 0 h 4"/>
                <a:gd name="T4" fmla="*/ 0 w 2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cubicBezTo>
                    <a:pt x="0" y="3"/>
                    <a:pt x="1" y="1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147"/>
            <p:cNvSpPr/>
            <p:nvPr/>
          </p:nvSpPr>
          <p:spPr bwMode="auto">
            <a:xfrm>
              <a:off x="4656149" y="2759081"/>
              <a:ext cx="3175" cy="3175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148"/>
            <p:cNvSpPr/>
            <p:nvPr/>
          </p:nvSpPr>
          <p:spPr bwMode="auto">
            <a:xfrm>
              <a:off x="4484699" y="2740031"/>
              <a:ext cx="36513" cy="30163"/>
            </a:xfrm>
            <a:custGeom>
              <a:avLst/>
              <a:gdLst>
                <a:gd name="T0" fmla="*/ 0 w 10"/>
                <a:gd name="T1" fmla="*/ 0 h 8"/>
                <a:gd name="T2" fmla="*/ 10 w 10"/>
                <a:gd name="T3" fmla="*/ 8 h 8"/>
                <a:gd name="T4" fmla="*/ 10 w 10"/>
                <a:gd name="T5" fmla="*/ 8 h 8"/>
                <a:gd name="T6" fmla="*/ 0 w 10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8">
                  <a:moveTo>
                    <a:pt x="0" y="0"/>
                  </a:moveTo>
                  <a:cubicBezTo>
                    <a:pt x="1" y="5"/>
                    <a:pt x="5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5" y="8"/>
                    <a:pt x="1" y="5"/>
                    <a:pt x="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149"/>
            <p:cNvSpPr/>
            <p:nvPr/>
          </p:nvSpPr>
          <p:spPr bwMode="auto">
            <a:xfrm>
              <a:off x="4637099" y="2762256"/>
              <a:ext cx="19050" cy="7938"/>
            </a:xfrm>
            <a:custGeom>
              <a:avLst/>
              <a:gdLst>
                <a:gd name="T0" fmla="*/ 5 w 5"/>
                <a:gd name="T1" fmla="*/ 0 h 2"/>
                <a:gd name="T2" fmla="*/ 0 w 5"/>
                <a:gd name="T3" fmla="*/ 2 h 2"/>
                <a:gd name="T4" fmla="*/ 5 w 5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5" y="0"/>
                  </a:moveTo>
                  <a:cubicBezTo>
                    <a:pt x="4" y="1"/>
                    <a:pt x="2" y="2"/>
                    <a:pt x="0" y="2"/>
                  </a:cubicBezTo>
                  <a:cubicBezTo>
                    <a:pt x="2" y="2"/>
                    <a:pt x="4" y="1"/>
                    <a:pt x="5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150"/>
            <p:cNvSpPr/>
            <p:nvPr/>
          </p:nvSpPr>
          <p:spPr bwMode="auto">
            <a:xfrm>
              <a:off x="4484699" y="2720981"/>
              <a:ext cx="47625" cy="49213"/>
            </a:xfrm>
            <a:custGeom>
              <a:avLst/>
              <a:gdLst>
                <a:gd name="T0" fmla="*/ 0 w 13"/>
                <a:gd name="T1" fmla="*/ 3 h 13"/>
                <a:gd name="T2" fmla="*/ 0 w 13"/>
                <a:gd name="T3" fmla="*/ 5 h 13"/>
                <a:gd name="T4" fmla="*/ 10 w 13"/>
                <a:gd name="T5" fmla="*/ 13 h 13"/>
                <a:gd name="T6" fmla="*/ 13 w 13"/>
                <a:gd name="T7" fmla="*/ 13 h 13"/>
                <a:gd name="T8" fmla="*/ 0 w 13"/>
                <a:gd name="T9" fmla="*/ 0 h 13"/>
                <a:gd name="T10" fmla="*/ 0 w 13"/>
                <a:gd name="T11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3">
                  <a:moveTo>
                    <a:pt x="0" y="3"/>
                  </a:moveTo>
                  <a:cubicBezTo>
                    <a:pt x="0" y="4"/>
                    <a:pt x="0" y="4"/>
                    <a:pt x="0" y="5"/>
                  </a:cubicBezTo>
                  <a:cubicBezTo>
                    <a:pt x="1" y="10"/>
                    <a:pt x="5" y="13"/>
                    <a:pt x="10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151"/>
            <p:cNvSpPr/>
            <p:nvPr/>
          </p:nvSpPr>
          <p:spPr bwMode="auto">
            <a:xfrm>
              <a:off x="4484699" y="2668594"/>
              <a:ext cx="100013" cy="101600"/>
            </a:xfrm>
            <a:custGeom>
              <a:avLst/>
              <a:gdLst>
                <a:gd name="T0" fmla="*/ 0 w 63"/>
                <a:gd name="T1" fmla="*/ 33 h 64"/>
                <a:gd name="T2" fmla="*/ 30 w 63"/>
                <a:gd name="T3" fmla="*/ 64 h 64"/>
                <a:gd name="T4" fmla="*/ 63 w 63"/>
                <a:gd name="T5" fmla="*/ 64 h 64"/>
                <a:gd name="T6" fmla="*/ 0 w 63"/>
                <a:gd name="T7" fmla="*/ 0 h 64"/>
                <a:gd name="T8" fmla="*/ 0 w 63"/>
                <a:gd name="T9" fmla="*/ 3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4">
                  <a:moveTo>
                    <a:pt x="0" y="33"/>
                  </a:moveTo>
                  <a:lnTo>
                    <a:pt x="30" y="64"/>
                  </a:lnTo>
                  <a:lnTo>
                    <a:pt x="63" y="64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52"/>
            <p:cNvSpPr/>
            <p:nvPr/>
          </p:nvSpPr>
          <p:spPr bwMode="auto">
            <a:xfrm>
              <a:off x="4629162" y="2770194"/>
              <a:ext cx="7938" cy="0"/>
            </a:xfrm>
            <a:custGeom>
              <a:avLst/>
              <a:gdLst>
                <a:gd name="T0" fmla="*/ 0 w 2"/>
                <a:gd name="T1" fmla="*/ 0 w 2"/>
                <a:gd name="T2" fmla="*/ 2 w 2"/>
                <a:gd name="T3" fmla="*/ 2 w 2"/>
                <a:gd name="T4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53"/>
            <p:cNvSpPr/>
            <p:nvPr/>
          </p:nvSpPr>
          <p:spPr bwMode="auto">
            <a:xfrm>
              <a:off x="4484699" y="2616206"/>
              <a:ext cx="152400" cy="153989"/>
            </a:xfrm>
            <a:custGeom>
              <a:avLst/>
              <a:gdLst>
                <a:gd name="T0" fmla="*/ 0 w 41"/>
                <a:gd name="T1" fmla="*/ 0 h 41"/>
                <a:gd name="T2" fmla="*/ 0 w 41"/>
                <a:gd name="T3" fmla="*/ 14 h 41"/>
                <a:gd name="T4" fmla="*/ 27 w 41"/>
                <a:gd name="T5" fmla="*/ 41 h 41"/>
                <a:gd name="T6" fmla="*/ 39 w 41"/>
                <a:gd name="T7" fmla="*/ 41 h 41"/>
                <a:gd name="T8" fmla="*/ 41 w 41"/>
                <a:gd name="T9" fmla="*/ 41 h 41"/>
                <a:gd name="T10" fmla="*/ 0 w 41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41">
                  <a:moveTo>
                    <a:pt x="0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0" y="41"/>
                    <a:pt x="41" y="41"/>
                    <a:pt x="41" y="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154"/>
            <p:cNvSpPr/>
            <p:nvPr/>
          </p:nvSpPr>
          <p:spPr bwMode="auto">
            <a:xfrm>
              <a:off x="4656149" y="276225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155"/>
            <p:cNvSpPr/>
            <p:nvPr/>
          </p:nvSpPr>
          <p:spPr bwMode="auto">
            <a:xfrm>
              <a:off x="4637099" y="277019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156"/>
            <p:cNvSpPr/>
            <p:nvPr/>
          </p:nvSpPr>
          <p:spPr bwMode="auto">
            <a:xfrm>
              <a:off x="4484698" y="2559057"/>
              <a:ext cx="174625" cy="211139"/>
            </a:xfrm>
            <a:custGeom>
              <a:avLst/>
              <a:gdLst>
                <a:gd name="T0" fmla="*/ 26 w 47"/>
                <a:gd name="T1" fmla="*/ 26 h 56"/>
                <a:gd name="T2" fmla="*/ 0 w 47"/>
                <a:gd name="T3" fmla="*/ 0 h 56"/>
                <a:gd name="T4" fmla="*/ 0 w 47"/>
                <a:gd name="T5" fmla="*/ 15 h 56"/>
                <a:gd name="T6" fmla="*/ 41 w 47"/>
                <a:gd name="T7" fmla="*/ 56 h 56"/>
                <a:gd name="T8" fmla="*/ 41 w 47"/>
                <a:gd name="T9" fmla="*/ 56 h 56"/>
                <a:gd name="T10" fmla="*/ 46 w 47"/>
                <a:gd name="T11" fmla="*/ 54 h 56"/>
                <a:gd name="T12" fmla="*/ 46 w 47"/>
                <a:gd name="T13" fmla="*/ 54 h 56"/>
                <a:gd name="T14" fmla="*/ 47 w 47"/>
                <a:gd name="T15" fmla="*/ 53 h 56"/>
                <a:gd name="T16" fmla="*/ 26 w 47"/>
                <a:gd name="T17" fmla="*/ 2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56">
                  <a:moveTo>
                    <a:pt x="26" y="2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1" y="56"/>
                    <a:pt x="41" y="56"/>
                    <a:pt x="41" y="56"/>
                  </a:cubicBezTo>
                  <a:cubicBezTo>
                    <a:pt x="41" y="56"/>
                    <a:pt x="41" y="56"/>
                    <a:pt x="41" y="56"/>
                  </a:cubicBezTo>
                  <a:cubicBezTo>
                    <a:pt x="43" y="56"/>
                    <a:pt x="45" y="55"/>
                    <a:pt x="46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38" y="46"/>
                    <a:pt x="30" y="37"/>
                    <a:pt x="26" y="2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157"/>
            <p:cNvSpPr/>
            <p:nvPr/>
          </p:nvSpPr>
          <p:spPr bwMode="auto">
            <a:xfrm>
              <a:off x="4484698" y="2506671"/>
              <a:ext cx="96838" cy="150814"/>
            </a:xfrm>
            <a:custGeom>
              <a:avLst/>
              <a:gdLst>
                <a:gd name="T0" fmla="*/ 21 w 26"/>
                <a:gd name="T1" fmla="*/ 21 h 40"/>
                <a:gd name="T2" fmla="*/ 0 w 26"/>
                <a:gd name="T3" fmla="*/ 0 h 40"/>
                <a:gd name="T4" fmla="*/ 0 w 26"/>
                <a:gd name="T5" fmla="*/ 14 h 40"/>
                <a:gd name="T6" fmla="*/ 26 w 26"/>
                <a:gd name="T7" fmla="*/ 40 h 40"/>
                <a:gd name="T8" fmla="*/ 21 w 26"/>
                <a:gd name="T9" fmla="*/ 2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0">
                  <a:moveTo>
                    <a:pt x="21" y="2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3" y="34"/>
                    <a:pt x="22" y="28"/>
                    <a:pt x="21" y="21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158"/>
            <p:cNvSpPr/>
            <p:nvPr/>
          </p:nvSpPr>
          <p:spPr bwMode="auto">
            <a:xfrm>
              <a:off x="4484698" y="2454285"/>
              <a:ext cx="80963" cy="131763"/>
            </a:xfrm>
            <a:custGeom>
              <a:avLst/>
              <a:gdLst>
                <a:gd name="T0" fmla="*/ 21 w 22"/>
                <a:gd name="T1" fmla="*/ 31 h 35"/>
                <a:gd name="T2" fmla="*/ 22 w 22"/>
                <a:gd name="T3" fmla="*/ 22 h 35"/>
                <a:gd name="T4" fmla="*/ 0 w 22"/>
                <a:gd name="T5" fmla="*/ 0 h 35"/>
                <a:gd name="T6" fmla="*/ 0 w 22"/>
                <a:gd name="T7" fmla="*/ 14 h 35"/>
                <a:gd name="T8" fmla="*/ 21 w 22"/>
                <a:gd name="T9" fmla="*/ 35 h 35"/>
                <a:gd name="T10" fmla="*/ 21 w 22"/>
                <a:gd name="T11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35">
                  <a:moveTo>
                    <a:pt x="21" y="31"/>
                  </a:moveTo>
                  <a:cubicBezTo>
                    <a:pt x="21" y="28"/>
                    <a:pt x="21" y="25"/>
                    <a:pt x="22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4"/>
                    <a:pt x="21" y="32"/>
                    <a:pt x="21" y="3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159"/>
            <p:cNvSpPr/>
            <p:nvPr/>
          </p:nvSpPr>
          <p:spPr bwMode="auto">
            <a:xfrm>
              <a:off x="4484698" y="2398722"/>
              <a:ext cx="0" cy="7938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160"/>
            <p:cNvSpPr/>
            <p:nvPr/>
          </p:nvSpPr>
          <p:spPr bwMode="auto">
            <a:xfrm>
              <a:off x="4484698" y="2398718"/>
              <a:ext cx="92075" cy="138113"/>
            </a:xfrm>
            <a:custGeom>
              <a:avLst/>
              <a:gdLst>
                <a:gd name="T0" fmla="*/ 25 w 25"/>
                <a:gd name="T1" fmla="*/ 25 h 37"/>
                <a:gd name="T2" fmla="*/ 0 w 25"/>
                <a:gd name="T3" fmla="*/ 0 h 37"/>
                <a:gd name="T4" fmla="*/ 0 w 25"/>
                <a:gd name="T5" fmla="*/ 2 h 37"/>
                <a:gd name="T6" fmla="*/ 0 w 25"/>
                <a:gd name="T7" fmla="*/ 15 h 37"/>
                <a:gd name="T8" fmla="*/ 22 w 25"/>
                <a:gd name="T9" fmla="*/ 37 h 37"/>
                <a:gd name="T10" fmla="*/ 25 w 25"/>
                <a:gd name="T11" fmla="*/ 2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7">
                  <a:moveTo>
                    <a:pt x="25" y="2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33"/>
                    <a:pt x="23" y="29"/>
                    <a:pt x="25" y="25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161"/>
            <p:cNvSpPr/>
            <p:nvPr/>
          </p:nvSpPr>
          <p:spPr bwMode="auto">
            <a:xfrm>
              <a:off x="4491048" y="238443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Rectangle 162"/>
            <p:cNvSpPr>
              <a:spLocks noChangeArrowheads="1"/>
            </p:cNvSpPr>
            <p:nvPr/>
          </p:nvSpPr>
          <p:spPr bwMode="auto">
            <a:xfrm>
              <a:off x="4484698" y="2398718"/>
              <a:ext cx="1588" cy="1588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163"/>
            <p:cNvSpPr/>
            <p:nvPr/>
          </p:nvSpPr>
          <p:spPr bwMode="auto">
            <a:xfrm>
              <a:off x="4484694" y="2371734"/>
              <a:ext cx="107950" cy="120651"/>
            </a:xfrm>
            <a:custGeom>
              <a:avLst/>
              <a:gdLst>
                <a:gd name="T0" fmla="*/ 25 w 29"/>
                <a:gd name="T1" fmla="*/ 32 h 32"/>
                <a:gd name="T2" fmla="*/ 29 w 29"/>
                <a:gd name="T3" fmla="*/ 22 h 32"/>
                <a:gd name="T4" fmla="*/ 6 w 29"/>
                <a:gd name="T5" fmla="*/ 0 h 32"/>
                <a:gd name="T6" fmla="*/ 2 w 29"/>
                <a:gd name="T7" fmla="*/ 3 h 32"/>
                <a:gd name="T8" fmla="*/ 2 w 29"/>
                <a:gd name="T9" fmla="*/ 3 h 32"/>
                <a:gd name="T10" fmla="*/ 0 w 29"/>
                <a:gd name="T11" fmla="*/ 7 h 32"/>
                <a:gd name="T12" fmla="*/ 0 w 29"/>
                <a:gd name="T13" fmla="*/ 7 h 32"/>
                <a:gd name="T14" fmla="*/ 25 w 29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32">
                  <a:moveTo>
                    <a:pt x="25" y="32"/>
                  </a:moveTo>
                  <a:cubicBezTo>
                    <a:pt x="26" y="29"/>
                    <a:pt x="27" y="25"/>
                    <a:pt x="29" y="2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3" y="1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4"/>
                    <a:pt x="0" y="6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25" y="32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164"/>
            <p:cNvSpPr/>
            <p:nvPr/>
          </p:nvSpPr>
          <p:spPr bwMode="auto">
            <a:xfrm>
              <a:off x="4513270" y="2368559"/>
              <a:ext cx="7938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165"/>
            <p:cNvSpPr/>
            <p:nvPr/>
          </p:nvSpPr>
          <p:spPr bwMode="auto">
            <a:xfrm>
              <a:off x="4506917" y="2368561"/>
              <a:ext cx="107950" cy="85726"/>
            </a:xfrm>
            <a:custGeom>
              <a:avLst/>
              <a:gdLst>
                <a:gd name="T0" fmla="*/ 23 w 29"/>
                <a:gd name="T1" fmla="*/ 23 h 23"/>
                <a:gd name="T2" fmla="*/ 29 w 29"/>
                <a:gd name="T3" fmla="*/ 15 h 23"/>
                <a:gd name="T4" fmla="*/ 14 w 29"/>
                <a:gd name="T5" fmla="*/ 0 h 23"/>
                <a:gd name="T6" fmla="*/ 4 w 29"/>
                <a:gd name="T7" fmla="*/ 0 h 23"/>
                <a:gd name="T8" fmla="*/ 4 w 29"/>
                <a:gd name="T9" fmla="*/ 0 h 23"/>
                <a:gd name="T10" fmla="*/ 2 w 29"/>
                <a:gd name="T11" fmla="*/ 0 h 23"/>
                <a:gd name="T12" fmla="*/ 0 w 29"/>
                <a:gd name="T13" fmla="*/ 1 h 23"/>
                <a:gd name="T14" fmla="*/ 23 w 29"/>
                <a:gd name="T1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23">
                  <a:moveTo>
                    <a:pt x="23" y="23"/>
                  </a:moveTo>
                  <a:cubicBezTo>
                    <a:pt x="25" y="20"/>
                    <a:pt x="27" y="17"/>
                    <a:pt x="29" y="15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1" y="0"/>
                    <a:pt x="0" y="1"/>
                  </a:cubicBezTo>
                  <a:lnTo>
                    <a:pt x="23" y="2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166"/>
            <p:cNvSpPr/>
            <p:nvPr/>
          </p:nvSpPr>
          <p:spPr bwMode="auto">
            <a:xfrm>
              <a:off x="4559295" y="2368556"/>
              <a:ext cx="80963" cy="55563"/>
            </a:xfrm>
            <a:custGeom>
              <a:avLst/>
              <a:gdLst>
                <a:gd name="T0" fmla="*/ 22 w 22"/>
                <a:gd name="T1" fmla="*/ 8 h 15"/>
                <a:gd name="T2" fmla="*/ 14 w 22"/>
                <a:gd name="T3" fmla="*/ 0 h 15"/>
                <a:gd name="T4" fmla="*/ 0 w 22"/>
                <a:gd name="T5" fmla="*/ 0 h 15"/>
                <a:gd name="T6" fmla="*/ 15 w 22"/>
                <a:gd name="T7" fmla="*/ 15 h 15"/>
                <a:gd name="T8" fmla="*/ 22 w 22"/>
                <a:gd name="T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5">
                  <a:moveTo>
                    <a:pt x="22" y="8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7" y="12"/>
                    <a:pt x="20" y="10"/>
                    <a:pt x="22" y="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167"/>
            <p:cNvSpPr/>
            <p:nvPr/>
          </p:nvSpPr>
          <p:spPr bwMode="auto">
            <a:xfrm>
              <a:off x="4640257" y="2368556"/>
              <a:ext cx="7938" cy="3175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0"/>
                    <a:pt x="1" y="1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168"/>
            <p:cNvSpPr/>
            <p:nvPr/>
          </p:nvSpPr>
          <p:spPr bwMode="auto">
            <a:xfrm>
              <a:off x="4656131" y="2376494"/>
              <a:ext cx="3175" cy="3175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169"/>
            <p:cNvSpPr/>
            <p:nvPr/>
          </p:nvSpPr>
          <p:spPr bwMode="auto">
            <a:xfrm>
              <a:off x="4629144" y="2368556"/>
              <a:ext cx="11113" cy="0"/>
            </a:xfrm>
            <a:custGeom>
              <a:avLst/>
              <a:gdLst>
                <a:gd name="T0" fmla="*/ 0 w 3"/>
                <a:gd name="T1" fmla="*/ 0 w 3"/>
                <a:gd name="T2" fmla="*/ 3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170"/>
            <p:cNvSpPr/>
            <p:nvPr/>
          </p:nvSpPr>
          <p:spPr bwMode="auto">
            <a:xfrm>
              <a:off x="4648195" y="2371732"/>
              <a:ext cx="4763" cy="4763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171"/>
            <p:cNvSpPr/>
            <p:nvPr/>
          </p:nvSpPr>
          <p:spPr bwMode="auto">
            <a:xfrm>
              <a:off x="4611688" y="2368550"/>
              <a:ext cx="47625" cy="30163"/>
            </a:xfrm>
            <a:custGeom>
              <a:avLst/>
              <a:gdLst>
                <a:gd name="T0" fmla="*/ 13 w 13"/>
                <a:gd name="T1" fmla="*/ 3 h 8"/>
                <a:gd name="T2" fmla="*/ 13 w 13"/>
                <a:gd name="T3" fmla="*/ 3 h 8"/>
                <a:gd name="T4" fmla="*/ 12 w 13"/>
                <a:gd name="T5" fmla="*/ 2 h 8"/>
                <a:gd name="T6" fmla="*/ 11 w 13"/>
                <a:gd name="T7" fmla="*/ 2 h 8"/>
                <a:gd name="T8" fmla="*/ 10 w 13"/>
                <a:gd name="T9" fmla="*/ 1 h 8"/>
                <a:gd name="T10" fmla="*/ 10 w 13"/>
                <a:gd name="T11" fmla="*/ 1 h 8"/>
                <a:gd name="T12" fmla="*/ 8 w 13"/>
                <a:gd name="T13" fmla="*/ 0 h 8"/>
                <a:gd name="T14" fmla="*/ 8 w 13"/>
                <a:gd name="T15" fmla="*/ 0 h 8"/>
                <a:gd name="T16" fmla="*/ 5 w 13"/>
                <a:gd name="T17" fmla="*/ 0 h 8"/>
                <a:gd name="T18" fmla="*/ 0 w 13"/>
                <a:gd name="T19" fmla="*/ 0 h 8"/>
                <a:gd name="T20" fmla="*/ 8 w 13"/>
                <a:gd name="T21" fmla="*/ 8 h 8"/>
                <a:gd name="T22" fmla="*/ 13 w 13"/>
                <a:gd name="T2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8">
                  <a:moveTo>
                    <a:pt x="13" y="3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2" y="3"/>
                    <a:pt x="12" y="2"/>
                  </a:cubicBezTo>
                  <a:cubicBezTo>
                    <a:pt x="12" y="2"/>
                    <a:pt x="12" y="2"/>
                    <a:pt x="11" y="2"/>
                  </a:cubicBezTo>
                  <a:cubicBezTo>
                    <a:pt x="11" y="2"/>
                    <a:pt x="11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0" y="6"/>
                    <a:pt x="11" y="5"/>
                    <a:pt x="13" y="3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1868767" y="2730727"/>
            <a:ext cx="750049" cy="750320"/>
            <a:chOff x="1329750" y="2119579"/>
            <a:chExt cx="562610" cy="562610"/>
          </a:xfrm>
        </p:grpSpPr>
        <p:sp>
          <p:nvSpPr>
            <p:cNvPr id="127" name="椭圆 126"/>
            <p:cNvSpPr/>
            <p:nvPr/>
          </p:nvSpPr>
          <p:spPr>
            <a:xfrm>
              <a:off x="1329750" y="2119579"/>
              <a:ext cx="562610" cy="56261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254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Freeform 201"/>
            <p:cNvSpPr>
              <a:spLocks noEditPoints="1"/>
            </p:cNvSpPr>
            <p:nvPr/>
          </p:nvSpPr>
          <p:spPr bwMode="auto">
            <a:xfrm>
              <a:off x="1490611" y="2262378"/>
              <a:ext cx="301859" cy="286445"/>
            </a:xfrm>
            <a:custGeom>
              <a:avLst/>
              <a:gdLst>
                <a:gd name="T0" fmla="*/ 6 w 104"/>
                <a:gd name="T1" fmla="*/ 26 h 99"/>
                <a:gd name="T2" fmla="*/ 22 w 104"/>
                <a:gd name="T3" fmla="*/ 40 h 99"/>
                <a:gd name="T4" fmla="*/ 29 w 104"/>
                <a:gd name="T5" fmla="*/ 29 h 99"/>
                <a:gd name="T6" fmla="*/ 8 w 104"/>
                <a:gd name="T7" fmla="*/ 22 h 99"/>
                <a:gd name="T8" fmla="*/ 29 w 104"/>
                <a:gd name="T9" fmla="*/ 29 h 99"/>
                <a:gd name="T10" fmla="*/ 25 w 104"/>
                <a:gd name="T11" fmla="*/ 7 h 99"/>
                <a:gd name="T12" fmla="*/ 32 w 104"/>
                <a:gd name="T13" fmla="*/ 27 h 99"/>
                <a:gd name="T14" fmla="*/ 21 w 104"/>
                <a:gd name="T15" fmla="*/ 45 h 99"/>
                <a:gd name="T16" fmla="*/ 1 w 104"/>
                <a:gd name="T17" fmla="*/ 38 h 99"/>
                <a:gd name="T18" fmla="*/ 0 w 104"/>
                <a:gd name="T19" fmla="*/ 48 h 99"/>
                <a:gd name="T20" fmla="*/ 21 w 104"/>
                <a:gd name="T21" fmla="*/ 45 h 99"/>
                <a:gd name="T22" fmla="*/ 63 w 104"/>
                <a:gd name="T23" fmla="*/ 2 h 99"/>
                <a:gd name="T24" fmla="*/ 54 w 104"/>
                <a:gd name="T25" fmla="*/ 0 h 99"/>
                <a:gd name="T26" fmla="*/ 54 w 104"/>
                <a:gd name="T27" fmla="*/ 21 h 99"/>
                <a:gd name="T28" fmla="*/ 42 w 104"/>
                <a:gd name="T29" fmla="*/ 22 h 99"/>
                <a:gd name="T30" fmla="*/ 29 w 104"/>
                <a:gd name="T31" fmla="*/ 5 h 99"/>
                <a:gd name="T32" fmla="*/ 42 w 104"/>
                <a:gd name="T33" fmla="*/ 22 h 99"/>
                <a:gd name="T34" fmla="*/ 84 w 104"/>
                <a:gd name="T35" fmla="*/ 15 h 99"/>
                <a:gd name="T36" fmla="*/ 67 w 104"/>
                <a:gd name="T37" fmla="*/ 27 h 99"/>
                <a:gd name="T38" fmla="*/ 64 w 104"/>
                <a:gd name="T39" fmla="*/ 25 h 99"/>
                <a:gd name="T40" fmla="*/ 67 w 104"/>
                <a:gd name="T41" fmla="*/ 3 h 99"/>
                <a:gd name="T42" fmla="*/ 64 w 104"/>
                <a:gd name="T43" fmla="*/ 25 h 99"/>
                <a:gd name="T44" fmla="*/ 0 w 104"/>
                <a:gd name="T45" fmla="*/ 52 h 99"/>
                <a:gd name="T46" fmla="*/ 21 w 104"/>
                <a:gd name="T47" fmla="*/ 56 h 99"/>
                <a:gd name="T48" fmla="*/ 32 w 104"/>
                <a:gd name="T49" fmla="*/ 72 h 99"/>
                <a:gd name="T50" fmla="*/ 25 w 104"/>
                <a:gd name="T51" fmla="*/ 92 h 99"/>
                <a:gd name="T52" fmla="*/ 32 w 104"/>
                <a:gd name="T53" fmla="*/ 72 h 99"/>
                <a:gd name="T54" fmla="*/ 78 w 104"/>
                <a:gd name="T55" fmla="*/ 90 h 99"/>
                <a:gd name="T56" fmla="*/ 70 w 104"/>
                <a:gd name="T57" fmla="*/ 70 h 99"/>
                <a:gd name="T58" fmla="*/ 61 w 104"/>
                <a:gd name="T59" fmla="*/ 76 h 99"/>
                <a:gd name="T60" fmla="*/ 74 w 104"/>
                <a:gd name="T61" fmla="*/ 92 h 99"/>
                <a:gd name="T62" fmla="*/ 61 w 104"/>
                <a:gd name="T63" fmla="*/ 76 h 99"/>
                <a:gd name="T64" fmla="*/ 3 w 104"/>
                <a:gd name="T65" fmla="*/ 65 h 99"/>
                <a:gd name="T66" fmla="*/ 24 w 104"/>
                <a:gd name="T67" fmla="*/ 63 h 99"/>
                <a:gd name="T68" fmla="*/ 54 w 104"/>
                <a:gd name="T69" fmla="*/ 78 h 99"/>
                <a:gd name="T70" fmla="*/ 63 w 104"/>
                <a:gd name="T71" fmla="*/ 97 h 99"/>
                <a:gd name="T72" fmla="*/ 54 w 104"/>
                <a:gd name="T73" fmla="*/ 78 h 99"/>
                <a:gd name="T74" fmla="*/ 87 w 104"/>
                <a:gd name="T75" fmla="*/ 18 h 99"/>
                <a:gd name="T76" fmla="*/ 75 w 104"/>
                <a:gd name="T77" fmla="*/ 35 h 99"/>
                <a:gd name="T78" fmla="*/ 65 w 104"/>
                <a:gd name="T79" fmla="*/ 40 h 99"/>
                <a:gd name="T80" fmla="*/ 104 w 104"/>
                <a:gd name="T81" fmla="*/ 23 h 99"/>
                <a:gd name="T82" fmla="*/ 39 w 104"/>
                <a:gd name="T83" fmla="*/ 76 h 99"/>
                <a:gd name="T84" fmla="*/ 37 w 104"/>
                <a:gd name="T85" fmla="*/ 97 h 99"/>
                <a:gd name="T86" fmla="*/ 39 w 104"/>
                <a:gd name="T87" fmla="*/ 76 h 99"/>
                <a:gd name="T88" fmla="*/ 50 w 104"/>
                <a:gd name="T89" fmla="*/ 21 h 99"/>
                <a:gd name="T90" fmla="*/ 41 w 104"/>
                <a:gd name="T91" fmla="*/ 1 h 99"/>
                <a:gd name="T92" fmla="*/ 26 w 104"/>
                <a:gd name="T93" fmla="*/ 67 h 99"/>
                <a:gd name="T94" fmla="*/ 14 w 104"/>
                <a:gd name="T95" fmla="*/ 84 h 99"/>
                <a:gd name="T96" fmla="*/ 26 w 104"/>
                <a:gd name="T97" fmla="*/ 67 h 99"/>
                <a:gd name="T98" fmla="*/ 50 w 104"/>
                <a:gd name="T99" fmla="*/ 99 h 99"/>
                <a:gd name="T100" fmla="*/ 46 w 104"/>
                <a:gd name="T101" fmla="*/ 7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4" h="99">
                  <a:moveTo>
                    <a:pt x="24" y="36"/>
                  </a:moveTo>
                  <a:cubicBezTo>
                    <a:pt x="6" y="26"/>
                    <a:pt x="6" y="26"/>
                    <a:pt x="6" y="26"/>
                  </a:cubicBezTo>
                  <a:cubicBezTo>
                    <a:pt x="5" y="28"/>
                    <a:pt x="4" y="31"/>
                    <a:pt x="3" y="34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3" y="38"/>
                    <a:pt x="24" y="37"/>
                    <a:pt x="24" y="36"/>
                  </a:cubicBezTo>
                  <a:close/>
                  <a:moveTo>
                    <a:pt x="29" y="29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12" y="17"/>
                    <a:pt x="10" y="19"/>
                    <a:pt x="8" y="2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7" y="31"/>
                    <a:pt x="28" y="30"/>
                    <a:pt x="29" y="29"/>
                  </a:cubicBezTo>
                  <a:close/>
                  <a:moveTo>
                    <a:pt x="35" y="25"/>
                  </a:moveTo>
                  <a:cubicBezTo>
                    <a:pt x="25" y="7"/>
                    <a:pt x="25" y="7"/>
                    <a:pt x="25" y="7"/>
                  </a:cubicBezTo>
                  <a:cubicBezTo>
                    <a:pt x="22" y="8"/>
                    <a:pt x="20" y="10"/>
                    <a:pt x="17" y="12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3" y="26"/>
                    <a:pt x="34" y="25"/>
                    <a:pt x="35" y="25"/>
                  </a:cubicBezTo>
                  <a:close/>
                  <a:moveTo>
                    <a:pt x="21" y="45"/>
                  </a:moveTo>
                  <a:cubicBezTo>
                    <a:pt x="21" y="44"/>
                    <a:pt x="21" y="44"/>
                    <a:pt x="21" y="43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9"/>
                    <a:pt x="1" y="40"/>
                    <a:pt x="1" y="41"/>
                  </a:cubicBezTo>
                  <a:cubicBezTo>
                    <a:pt x="0" y="43"/>
                    <a:pt x="0" y="45"/>
                    <a:pt x="0" y="48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1" y="47"/>
                    <a:pt x="21" y="46"/>
                    <a:pt x="21" y="45"/>
                  </a:cubicBezTo>
                  <a:close/>
                  <a:moveTo>
                    <a:pt x="57" y="22"/>
                  </a:moveTo>
                  <a:cubicBezTo>
                    <a:pt x="63" y="2"/>
                    <a:pt x="63" y="2"/>
                    <a:pt x="63" y="2"/>
                  </a:cubicBezTo>
                  <a:cubicBezTo>
                    <a:pt x="61" y="2"/>
                    <a:pt x="60" y="1"/>
                    <a:pt x="58" y="1"/>
                  </a:cubicBezTo>
                  <a:cubicBezTo>
                    <a:pt x="57" y="1"/>
                    <a:pt x="55" y="1"/>
                    <a:pt x="54" y="0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5" y="21"/>
                    <a:pt x="56" y="22"/>
                    <a:pt x="57" y="22"/>
                  </a:cubicBezTo>
                  <a:close/>
                  <a:moveTo>
                    <a:pt x="42" y="22"/>
                  </a:moveTo>
                  <a:cubicBezTo>
                    <a:pt x="37" y="2"/>
                    <a:pt x="37" y="2"/>
                    <a:pt x="37" y="2"/>
                  </a:cubicBezTo>
                  <a:cubicBezTo>
                    <a:pt x="34" y="3"/>
                    <a:pt x="31" y="4"/>
                    <a:pt x="29" y="5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0" y="22"/>
                    <a:pt x="41" y="22"/>
                    <a:pt x="42" y="22"/>
                  </a:cubicBezTo>
                  <a:close/>
                  <a:moveTo>
                    <a:pt x="70" y="29"/>
                  </a:moveTo>
                  <a:cubicBezTo>
                    <a:pt x="84" y="15"/>
                    <a:pt x="84" y="15"/>
                    <a:pt x="84" y="15"/>
                  </a:cubicBezTo>
                  <a:cubicBezTo>
                    <a:pt x="82" y="13"/>
                    <a:pt x="80" y="11"/>
                    <a:pt x="78" y="9"/>
                  </a:cubicBezTo>
                  <a:cubicBezTo>
                    <a:pt x="67" y="27"/>
                    <a:pt x="67" y="27"/>
                    <a:pt x="67" y="27"/>
                  </a:cubicBezTo>
                  <a:cubicBezTo>
                    <a:pt x="68" y="28"/>
                    <a:pt x="69" y="28"/>
                    <a:pt x="70" y="29"/>
                  </a:cubicBezTo>
                  <a:close/>
                  <a:moveTo>
                    <a:pt x="64" y="25"/>
                  </a:moveTo>
                  <a:cubicBezTo>
                    <a:pt x="74" y="7"/>
                    <a:pt x="74" y="7"/>
                    <a:pt x="74" y="7"/>
                  </a:cubicBezTo>
                  <a:cubicBezTo>
                    <a:pt x="72" y="5"/>
                    <a:pt x="69" y="4"/>
                    <a:pt x="67" y="3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2" y="24"/>
                    <a:pt x="63" y="24"/>
                    <a:pt x="64" y="25"/>
                  </a:cubicBezTo>
                  <a:close/>
                  <a:moveTo>
                    <a:pt x="21" y="52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0" y="55"/>
                    <a:pt x="1" y="58"/>
                    <a:pt x="1" y="61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4"/>
                    <a:pt x="21" y="53"/>
                    <a:pt x="21" y="52"/>
                  </a:cubicBezTo>
                  <a:close/>
                  <a:moveTo>
                    <a:pt x="32" y="72"/>
                  </a:moveTo>
                  <a:cubicBezTo>
                    <a:pt x="17" y="87"/>
                    <a:pt x="17" y="87"/>
                    <a:pt x="17" y="87"/>
                  </a:cubicBezTo>
                  <a:cubicBezTo>
                    <a:pt x="20" y="89"/>
                    <a:pt x="22" y="91"/>
                    <a:pt x="25" y="92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34" y="74"/>
                    <a:pt x="33" y="73"/>
                    <a:pt x="32" y="72"/>
                  </a:cubicBezTo>
                  <a:close/>
                  <a:moveTo>
                    <a:pt x="67" y="72"/>
                  </a:moveTo>
                  <a:cubicBezTo>
                    <a:pt x="78" y="90"/>
                    <a:pt x="78" y="90"/>
                    <a:pt x="78" y="90"/>
                  </a:cubicBezTo>
                  <a:cubicBezTo>
                    <a:pt x="80" y="88"/>
                    <a:pt x="82" y="87"/>
                    <a:pt x="84" y="85"/>
                  </a:cubicBezTo>
                  <a:cubicBezTo>
                    <a:pt x="70" y="70"/>
                    <a:pt x="70" y="70"/>
                    <a:pt x="70" y="70"/>
                  </a:cubicBezTo>
                  <a:cubicBezTo>
                    <a:pt x="69" y="71"/>
                    <a:pt x="68" y="71"/>
                    <a:pt x="67" y="72"/>
                  </a:cubicBezTo>
                  <a:close/>
                  <a:moveTo>
                    <a:pt x="61" y="76"/>
                  </a:moveTo>
                  <a:cubicBezTo>
                    <a:pt x="67" y="96"/>
                    <a:pt x="67" y="96"/>
                    <a:pt x="67" y="96"/>
                  </a:cubicBezTo>
                  <a:cubicBezTo>
                    <a:pt x="69" y="95"/>
                    <a:pt x="72" y="94"/>
                    <a:pt x="74" y="92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63" y="75"/>
                    <a:pt x="62" y="75"/>
                    <a:pt x="61" y="76"/>
                  </a:cubicBezTo>
                  <a:close/>
                  <a:moveTo>
                    <a:pt x="22" y="60"/>
                  </a:moveTo>
                  <a:cubicBezTo>
                    <a:pt x="3" y="65"/>
                    <a:pt x="3" y="65"/>
                    <a:pt x="3" y="65"/>
                  </a:cubicBezTo>
                  <a:cubicBezTo>
                    <a:pt x="4" y="68"/>
                    <a:pt x="5" y="71"/>
                    <a:pt x="6" y="74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24" y="62"/>
                    <a:pt x="23" y="61"/>
                    <a:pt x="22" y="60"/>
                  </a:cubicBezTo>
                  <a:close/>
                  <a:moveTo>
                    <a:pt x="54" y="78"/>
                  </a:moveTo>
                  <a:cubicBezTo>
                    <a:pt x="54" y="99"/>
                    <a:pt x="54" y="99"/>
                    <a:pt x="54" y="99"/>
                  </a:cubicBezTo>
                  <a:cubicBezTo>
                    <a:pt x="57" y="98"/>
                    <a:pt x="60" y="98"/>
                    <a:pt x="63" y="9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6" y="78"/>
                    <a:pt x="55" y="78"/>
                    <a:pt x="54" y="78"/>
                  </a:cubicBezTo>
                  <a:close/>
                  <a:moveTo>
                    <a:pt x="94" y="28"/>
                  </a:moveTo>
                  <a:cubicBezTo>
                    <a:pt x="92" y="24"/>
                    <a:pt x="90" y="21"/>
                    <a:pt x="87" y="18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3" y="33"/>
                    <a:pt x="74" y="34"/>
                    <a:pt x="75" y="35"/>
                  </a:cubicBezTo>
                  <a:cubicBezTo>
                    <a:pt x="65" y="39"/>
                    <a:pt x="65" y="39"/>
                    <a:pt x="65" y="39"/>
                  </a:cubicBezTo>
                  <a:cubicBezTo>
                    <a:pt x="65" y="40"/>
                    <a:pt x="65" y="40"/>
                    <a:pt x="65" y="40"/>
                  </a:cubicBezTo>
                  <a:cubicBezTo>
                    <a:pt x="95" y="58"/>
                    <a:pt x="95" y="58"/>
                    <a:pt x="95" y="58"/>
                  </a:cubicBezTo>
                  <a:cubicBezTo>
                    <a:pt x="104" y="23"/>
                    <a:pt x="104" y="23"/>
                    <a:pt x="104" y="23"/>
                  </a:cubicBezTo>
                  <a:lnTo>
                    <a:pt x="94" y="28"/>
                  </a:lnTo>
                  <a:close/>
                  <a:moveTo>
                    <a:pt x="39" y="76"/>
                  </a:moveTo>
                  <a:cubicBezTo>
                    <a:pt x="29" y="94"/>
                    <a:pt x="29" y="94"/>
                    <a:pt x="29" y="94"/>
                  </a:cubicBezTo>
                  <a:cubicBezTo>
                    <a:pt x="31" y="96"/>
                    <a:pt x="34" y="97"/>
                    <a:pt x="37" y="97"/>
                  </a:cubicBezTo>
                  <a:cubicBezTo>
                    <a:pt x="42" y="77"/>
                    <a:pt x="42" y="77"/>
                    <a:pt x="42" y="77"/>
                  </a:cubicBezTo>
                  <a:cubicBezTo>
                    <a:pt x="41" y="77"/>
                    <a:pt x="40" y="77"/>
                    <a:pt x="39" y="76"/>
                  </a:cubicBezTo>
                  <a:close/>
                  <a:moveTo>
                    <a:pt x="46" y="21"/>
                  </a:moveTo>
                  <a:cubicBezTo>
                    <a:pt x="48" y="21"/>
                    <a:pt x="49" y="21"/>
                    <a:pt x="50" y="2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4" y="0"/>
                    <a:pt x="41" y="1"/>
                  </a:cubicBezTo>
                  <a:lnTo>
                    <a:pt x="46" y="21"/>
                  </a:lnTo>
                  <a:close/>
                  <a:moveTo>
                    <a:pt x="26" y="67"/>
                  </a:moveTo>
                  <a:cubicBezTo>
                    <a:pt x="8" y="77"/>
                    <a:pt x="8" y="77"/>
                    <a:pt x="8" y="77"/>
                  </a:cubicBezTo>
                  <a:cubicBezTo>
                    <a:pt x="10" y="80"/>
                    <a:pt x="12" y="82"/>
                    <a:pt x="14" y="84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8" y="69"/>
                    <a:pt x="27" y="68"/>
                    <a:pt x="26" y="67"/>
                  </a:cubicBezTo>
                  <a:close/>
                  <a:moveTo>
                    <a:pt x="41" y="98"/>
                  </a:moveTo>
                  <a:cubicBezTo>
                    <a:pt x="44" y="99"/>
                    <a:pt x="47" y="99"/>
                    <a:pt x="50" y="99"/>
                  </a:cubicBezTo>
                  <a:cubicBezTo>
                    <a:pt x="50" y="78"/>
                    <a:pt x="50" y="78"/>
                    <a:pt x="50" y="78"/>
                  </a:cubicBezTo>
                  <a:cubicBezTo>
                    <a:pt x="49" y="78"/>
                    <a:pt x="48" y="78"/>
                    <a:pt x="46" y="78"/>
                  </a:cubicBezTo>
                  <a:lnTo>
                    <a:pt x="41" y="9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5359127" y="3787089"/>
            <a:ext cx="355259" cy="759901"/>
            <a:chOff x="3938588" y="2368550"/>
            <a:chExt cx="182563" cy="401638"/>
          </a:xfrm>
        </p:grpSpPr>
        <p:sp>
          <p:nvSpPr>
            <p:cNvPr id="130" name="Freeform 77"/>
            <p:cNvSpPr/>
            <p:nvPr/>
          </p:nvSpPr>
          <p:spPr bwMode="auto">
            <a:xfrm>
              <a:off x="3938588" y="2720975"/>
              <a:ext cx="47625" cy="49213"/>
            </a:xfrm>
            <a:custGeom>
              <a:avLst/>
              <a:gdLst>
                <a:gd name="T0" fmla="*/ 0 w 13"/>
                <a:gd name="T1" fmla="*/ 3 h 13"/>
                <a:gd name="T2" fmla="*/ 10 w 13"/>
                <a:gd name="T3" fmla="*/ 13 h 13"/>
                <a:gd name="T4" fmla="*/ 13 w 13"/>
                <a:gd name="T5" fmla="*/ 13 h 13"/>
                <a:gd name="T6" fmla="*/ 0 w 13"/>
                <a:gd name="T7" fmla="*/ 0 h 13"/>
                <a:gd name="T8" fmla="*/ 0 w 13"/>
                <a:gd name="T9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0" y="3"/>
                  </a:moveTo>
                  <a:cubicBezTo>
                    <a:pt x="0" y="9"/>
                    <a:pt x="4" y="13"/>
                    <a:pt x="10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78"/>
            <p:cNvSpPr/>
            <p:nvPr/>
          </p:nvSpPr>
          <p:spPr bwMode="auto">
            <a:xfrm>
              <a:off x="3938588" y="2668588"/>
              <a:ext cx="100013" cy="101600"/>
            </a:xfrm>
            <a:custGeom>
              <a:avLst/>
              <a:gdLst>
                <a:gd name="T0" fmla="*/ 0 w 63"/>
                <a:gd name="T1" fmla="*/ 33 h 64"/>
                <a:gd name="T2" fmla="*/ 30 w 63"/>
                <a:gd name="T3" fmla="*/ 64 h 64"/>
                <a:gd name="T4" fmla="*/ 63 w 63"/>
                <a:gd name="T5" fmla="*/ 64 h 64"/>
                <a:gd name="T6" fmla="*/ 0 w 63"/>
                <a:gd name="T7" fmla="*/ 0 h 64"/>
                <a:gd name="T8" fmla="*/ 0 w 63"/>
                <a:gd name="T9" fmla="*/ 3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4">
                  <a:moveTo>
                    <a:pt x="0" y="33"/>
                  </a:moveTo>
                  <a:lnTo>
                    <a:pt x="30" y="64"/>
                  </a:lnTo>
                  <a:lnTo>
                    <a:pt x="63" y="64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79"/>
            <p:cNvSpPr/>
            <p:nvPr/>
          </p:nvSpPr>
          <p:spPr bwMode="auto">
            <a:xfrm>
              <a:off x="3938588" y="2616200"/>
              <a:ext cx="152400" cy="153988"/>
            </a:xfrm>
            <a:custGeom>
              <a:avLst/>
              <a:gdLst>
                <a:gd name="T0" fmla="*/ 0 w 41"/>
                <a:gd name="T1" fmla="*/ 14 h 41"/>
                <a:gd name="T2" fmla="*/ 27 w 41"/>
                <a:gd name="T3" fmla="*/ 41 h 41"/>
                <a:gd name="T4" fmla="*/ 39 w 41"/>
                <a:gd name="T5" fmla="*/ 41 h 41"/>
                <a:gd name="T6" fmla="*/ 41 w 41"/>
                <a:gd name="T7" fmla="*/ 41 h 41"/>
                <a:gd name="T8" fmla="*/ 0 w 41"/>
                <a:gd name="T9" fmla="*/ 0 h 41"/>
                <a:gd name="T10" fmla="*/ 0 w 41"/>
                <a:gd name="T11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41">
                  <a:moveTo>
                    <a:pt x="0" y="14"/>
                  </a:moveTo>
                  <a:cubicBezTo>
                    <a:pt x="27" y="41"/>
                    <a:pt x="27" y="41"/>
                    <a:pt x="27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0" y="41"/>
                    <a:pt x="40" y="41"/>
                    <a:pt x="41" y="4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80"/>
            <p:cNvSpPr/>
            <p:nvPr/>
          </p:nvSpPr>
          <p:spPr bwMode="auto">
            <a:xfrm>
              <a:off x="3938588" y="2559050"/>
              <a:ext cx="182563" cy="211138"/>
            </a:xfrm>
            <a:custGeom>
              <a:avLst/>
              <a:gdLst>
                <a:gd name="T0" fmla="*/ 0 w 49"/>
                <a:gd name="T1" fmla="*/ 15 h 56"/>
                <a:gd name="T2" fmla="*/ 41 w 49"/>
                <a:gd name="T3" fmla="*/ 56 h 56"/>
                <a:gd name="T4" fmla="*/ 49 w 49"/>
                <a:gd name="T5" fmla="*/ 50 h 56"/>
                <a:gd name="T6" fmla="*/ 0 w 49"/>
                <a:gd name="T7" fmla="*/ 0 h 56"/>
                <a:gd name="T8" fmla="*/ 0 w 49"/>
                <a:gd name="T9" fmla="*/ 1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6">
                  <a:moveTo>
                    <a:pt x="0" y="15"/>
                  </a:moveTo>
                  <a:cubicBezTo>
                    <a:pt x="41" y="56"/>
                    <a:pt x="41" y="56"/>
                    <a:pt x="41" y="56"/>
                  </a:cubicBezTo>
                  <a:cubicBezTo>
                    <a:pt x="45" y="56"/>
                    <a:pt x="48" y="53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81"/>
            <p:cNvSpPr/>
            <p:nvPr/>
          </p:nvSpPr>
          <p:spPr bwMode="auto">
            <a:xfrm>
              <a:off x="3938588" y="2506663"/>
              <a:ext cx="182563" cy="241300"/>
            </a:xfrm>
            <a:custGeom>
              <a:avLst/>
              <a:gdLst>
                <a:gd name="T0" fmla="*/ 0 w 49"/>
                <a:gd name="T1" fmla="*/ 14 h 64"/>
                <a:gd name="T2" fmla="*/ 49 w 49"/>
                <a:gd name="T3" fmla="*/ 64 h 64"/>
                <a:gd name="T4" fmla="*/ 49 w 49"/>
                <a:gd name="T5" fmla="*/ 60 h 64"/>
                <a:gd name="T6" fmla="*/ 49 w 49"/>
                <a:gd name="T7" fmla="*/ 50 h 64"/>
                <a:gd name="T8" fmla="*/ 0 w 49"/>
                <a:gd name="T9" fmla="*/ 0 h 64"/>
                <a:gd name="T10" fmla="*/ 0 w 49"/>
                <a:gd name="T11" fmla="*/ 1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64">
                  <a:moveTo>
                    <a:pt x="0" y="14"/>
                  </a:moveTo>
                  <a:cubicBezTo>
                    <a:pt x="49" y="64"/>
                    <a:pt x="49" y="64"/>
                    <a:pt x="49" y="64"/>
                  </a:cubicBezTo>
                  <a:cubicBezTo>
                    <a:pt x="49" y="62"/>
                    <a:pt x="49" y="61"/>
                    <a:pt x="49" y="6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82"/>
            <p:cNvSpPr/>
            <p:nvPr/>
          </p:nvSpPr>
          <p:spPr bwMode="auto">
            <a:xfrm>
              <a:off x="3938588" y="2454275"/>
              <a:ext cx="182563" cy="239713"/>
            </a:xfrm>
            <a:custGeom>
              <a:avLst/>
              <a:gdLst>
                <a:gd name="T0" fmla="*/ 0 w 115"/>
                <a:gd name="T1" fmla="*/ 33 h 151"/>
                <a:gd name="T2" fmla="*/ 115 w 115"/>
                <a:gd name="T3" fmla="*/ 151 h 151"/>
                <a:gd name="T4" fmla="*/ 115 w 115"/>
                <a:gd name="T5" fmla="*/ 118 h 151"/>
                <a:gd name="T6" fmla="*/ 0 w 115"/>
                <a:gd name="T7" fmla="*/ 0 h 151"/>
                <a:gd name="T8" fmla="*/ 0 w 115"/>
                <a:gd name="T9" fmla="*/ 3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51">
                  <a:moveTo>
                    <a:pt x="0" y="33"/>
                  </a:moveTo>
                  <a:lnTo>
                    <a:pt x="115" y="151"/>
                  </a:lnTo>
                  <a:lnTo>
                    <a:pt x="115" y="118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83"/>
            <p:cNvSpPr/>
            <p:nvPr/>
          </p:nvSpPr>
          <p:spPr bwMode="auto">
            <a:xfrm>
              <a:off x="3938588" y="2398713"/>
              <a:ext cx="182563" cy="242888"/>
            </a:xfrm>
            <a:custGeom>
              <a:avLst/>
              <a:gdLst>
                <a:gd name="T0" fmla="*/ 0 w 49"/>
                <a:gd name="T1" fmla="*/ 2 h 65"/>
                <a:gd name="T2" fmla="*/ 0 w 49"/>
                <a:gd name="T3" fmla="*/ 15 h 65"/>
                <a:gd name="T4" fmla="*/ 49 w 49"/>
                <a:gd name="T5" fmla="*/ 65 h 65"/>
                <a:gd name="T6" fmla="*/ 49 w 49"/>
                <a:gd name="T7" fmla="*/ 50 h 65"/>
                <a:gd name="T8" fmla="*/ 0 w 49"/>
                <a:gd name="T9" fmla="*/ 0 h 65"/>
                <a:gd name="T10" fmla="*/ 0 w 49"/>
                <a:gd name="T11" fmla="*/ 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65">
                  <a:moveTo>
                    <a:pt x="0" y="2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84"/>
            <p:cNvSpPr/>
            <p:nvPr/>
          </p:nvSpPr>
          <p:spPr bwMode="auto">
            <a:xfrm>
              <a:off x="3938588" y="2371725"/>
              <a:ext cx="182563" cy="214313"/>
            </a:xfrm>
            <a:custGeom>
              <a:avLst/>
              <a:gdLst>
                <a:gd name="T0" fmla="*/ 0 w 49"/>
                <a:gd name="T1" fmla="*/ 7 h 57"/>
                <a:gd name="T2" fmla="*/ 49 w 49"/>
                <a:gd name="T3" fmla="*/ 57 h 57"/>
                <a:gd name="T4" fmla="*/ 49 w 49"/>
                <a:gd name="T5" fmla="*/ 43 h 57"/>
                <a:gd name="T6" fmla="*/ 6 w 49"/>
                <a:gd name="T7" fmla="*/ 0 h 57"/>
                <a:gd name="T8" fmla="*/ 0 w 49"/>
                <a:gd name="T9" fmla="*/ 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7">
                  <a:moveTo>
                    <a:pt x="0" y="7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1"/>
                    <a:pt x="0" y="4"/>
                    <a:pt x="0" y="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85"/>
            <p:cNvSpPr/>
            <p:nvPr/>
          </p:nvSpPr>
          <p:spPr bwMode="auto">
            <a:xfrm>
              <a:off x="3960813" y="2368550"/>
              <a:ext cx="160338" cy="165100"/>
            </a:xfrm>
            <a:custGeom>
              <a:avLst/>
              <a:gdLst>
                <a:gd name="T0" fmla="*/ 4 w 43"/>
                <a:gd name="T1" fmla="*/ 0 h 44"/>
                <a:gd name="T2" fmla="*/ 0 w 43"/>
                <a:gd name="T3" fmla="*/ 1 h 44"/>
                <a:gd name="T4" fmla="*/ 43 w 43"/>
                <a:gd name="T5" fmla="*/ 44 h 44"/>
                <a:gd name="T6" fmla="*/ 43 w 43"/>
                <a:gd name="T7" fmla="*/ 29 h 44"/>
                <a:gd name="T8" fmla="*/ 14 w 43"/>
                <a:gd name="T9" fmla="*/ 0 h 44"/>
                <a:gd name="T10" fmla="*/ 4 w 43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14" y="0"/>
                    <a:pt x="14" y="0"/>
                    <a:pt x="1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86"/>
            <p:cNvSpPr/>
            <p:nvPr/>
          </p:nvSpPr>
          <p:spPr bwMode="auto">
            <a:xfrm>
              <a:off x="4013201" y="2368550"/>
              <a:ext cx="107950" cy="109538"/>
            </a:xfrm>
            <a:custGeom>
              <a:avLst/>
              <a:gdLst>
                <a:gd name="T0" fmla="*/ 68 w 68"/>
                <a:gd name="T1" fmla="*/ 69 h 69"/>
                <a:gd name="T2" fmla="*/ 68 w 68"/>
                <a:gd name="T3" fmla="*/ 35 h 69"/>
                <a:gd name="T4" fmla="*/ 33 w 68"/>
                <a:gd name="T5" fmla="*/ 0 h 69"/>
                <a:gd name="T6" fmla="*/ 0 w 68"/>
                <a:gd name="T7" fmla="*/ 0 h 69"/>
                <a:gd name="T8" fmla="*/ 68 w 68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9">
                  <a:moveTo>
                    <a:pt x="68" y="69"/>
                  </a:moveTo>
                  <a:lnTo>
                    <a:pt x="68" y="35"/>
                  </a:lnTo>
                  <a:lnTo>
                    <a:pt x="33" y="0"/>
                  </a:lnTo>
                  <a:lnTo>
                    <a:pt x="0" y="0"/>
                  </a:lnTo>
                  <a:lnTo>
                    <a:pt x="68" y="69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87"/>
            <p:cNvSpPr/>
            <p:nvPr/>
          </p:nvSpPr>
          <p:spPr bwMode="auto">
            <a:xfrm>
              <a:off x="4065588" y="2368550"/>
              <a:ext cx="55563" cy="55563"/>
            </a:xfrm>
            <a:custGeom>
              <a:avLst/>
              <a:gdLst>
                <a:gd name="T0" fmla="*/ 15 w 15"/>
                <a:gd name="T1" fmla="*/ 10 h 15"/>
                <a:gd name="T2" fmla="*/ 5 w 15"/>
                <a:gd name="T3" fmla="*/ 0 h 15"/>
                <a:gd name="T4" fmla="*/ 0 w 15"/>
                <a:gd name="T5" fmla="*/ 0 h 15"/>
                <a:gd name="T6" fmla="*/ 15 w 15"/>
                <a:gd name="T7" fmla="*/ 15 h 15"/>
                <a:gd name="T8" fmla="*/ 15 w 15"/>
                <a:gd name="T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5" y="10"/>
                  </a:moveTo>
                  <a:cubicBezTo>
                    <a:pt x="15" y="4"/>
                    <a:pt x="11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15"/>
                    <a:pt x="15" y="15"/>
                    <a:pt x="15" y="15"/>
                  </a:cubicBezTo>
                  <a:lnTo>
                    <a:pt x="15" y="1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41" name="组合 140"/>
          <p:cNvGrpSpPr/>
          <p:nvPr/>
        </p:nvGrpSpPr>
        <p:grpSpPr>
          <a:xfrm>
            <a:off x="5776397" y="3787089"/>
            <a:ext cx="355259" cy="759901"/>
            <a:chOff x="3938588" y="2368550"/>
            <a:chExt cx="182563" cy="401638"/>
          </a:xfrm>
        </p:grpSpPr>
        <p:sp>
          <p:nvSpPr>
            <p:cNvPr id="142" name="Freeform 77"/>
            <p:cNvSpPr/>
            <p:nvPr/>
          </p:nvSpPr>
          <p:spPr bwMode="auto">
            <a:xfrm>
              <a:off x="3938588" y="2720975"/>
              <a:ext cx="47625" cy="49213"/>
            </a:xfrm>
            <a:custGeom>
              <a:avLst/>
              <a:gdLst>
                <a:gd name="T0" fmla="*/ 0 w 13"/>
                <a:gd name="T1" fmla="*/ 3 h 13"/>
                <a:gd name="T2" fmla="*/ 10 w 13"/>
                <a:gd name="T3" fmla="*/ 13 h 13"/>
                <a:gd name="T4" fmla="*/ 13 w 13"/>
                <a:gd name="T5" fmla="*/ 13 h 13"/>
                <a:gd name="T6" fmla="*/ 0 w 13"/>
                <a:gd name="T7" fmla="*/ 0 h 13"/>
                <a:gd name="T8" fmla="*/ 0 w 13"/>
                <a:gd name="T9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0" y="3"/>
                  </a:moveTo>
                  <a:cubicBezTo>
                    <a:pt x="0" y="9"/>
                    <a:pt x="4" y="13"/>
                    <a:pt x="10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78"/>
            <p:cNvSpPr/>
            <p:nvPr/>
          </p:nvSpPr>
          <p:spPr bwMode="auto">
            <a:xfrm>
              <a:off x="3938588" y="2668588"/>
              <a:ext cx="100013" cy="101600"/>
            </a:xfrm>
            <a:custGeom>
              <a:avLst/>
              <a:gdLst>
                <a:gd name="T0" fmla="*/ 0 w 63"/>
                <a:gd name="T1" fmla="*/ 33 h 64"/>
                <a:gd name="T2" fmla="*/ 30 w 63"/>
                <a:gd name="T3" fmla="*/ 64 h 64"/>
                <a:gd name="T4" fmla="*/ 63 w 63"/>
                <a:gd name="T5" fmla="*/ 64 h 64"/>
                <a:gd name="T6" fmla="*/ 0 w 63"/>
                <a:gd name="T7" fmla="*/ 0 h 64"/>
                <a:gd name="T8" fmla="*/ 0 w 63"/>
                <a:gd name="T9" fmla="*/ 3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4">
                  <a:moveTo>
                    <a:pt x="0" y="33"/>
                  </a:moveTo>
                  <a:lnTo>
                    <a:pt x="30" y="64"/>
                  </a:lnTo>
                  <a:lnTo>
                    <a:pt x="63" y="64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79"/>
            <p:cNvSpPr/>
            <p:nvPr/>
          </p:nvSpPr>
          <p:spPr bwMode="auto">
            <a:xfrm>
              <a:off x="3938588" y="2616200"/>
              <a:ext cx="152400" cy="153988"/>
            </a:xfrm>
            <a:custGeom>
              <a:avLst/>
              <a:gdLst>
                <a:gd name="T0" fmla="*/ 0 w 41"/>
                <a:gd name="T1" fmla="*/ 14 h 41"/>
                <a:gd name="T2" fmla="*/ 27 w 41"/>
                <a:gd name="T3" fmla="*/ 41 h 41"/>
                <a:gd name="T4" fmla="*/ 39 w 41"/>
                <a:gd name="T5" fmla="*/ 41 h 41"/>
                <a:gd name="T6" fmla="*/ 41 w 41"/>
                <a:gd name="T7" fmla="*/ 41 h 41"/>
                <a:gd name="T8" fmla="*/ 0 w 41"/>
                <a:gd name="T9" fmla="*/ 0 h 41"/>
                <a:gd name="T10" fmla="*/ 0 w 41"/>
                <a:gd name="T11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41">
                  <a:moveTo>
                    <a:pt x="0" y="14"/>
                  </a:moveTo>
                  <a:cubicBezTo>
                    <a:pt x="27" y="41"/>
                    <a:pt x="27" y="41"/>
                    <a:pt x="27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0" y="41"/>
                    <a:pt x="40" y="41"/>
                    <a:pt x="41" y="4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80"/>
            <p:cNvSpPr/>
            <p:nvPr/>
          </p:nvSpPr>
          <p:spPr bwMode="auto">
            <a:xfrm>
              <a:off x="3938588" y="2559050"/>
              <a:ext cx="182563" cy="211138"/>
            </a:xfrm>
            <a:custGeom>
              <a:avLst/>
              <a:gdLst>
                <a:gd name="T0" fmla="*/ 0 w 49"/>
                <a:gd name="T1" fmla="*/ 15 h 56"/>
                <a:gd name="T2" fmla="*/ 41 w 49"/>
                <a:gd name="T3" fmla="*/ 56 h 56"/>
                <a:gd name="T4" fmla="*/ 49 w 49"/>
                <a:gd name="T5" fmla="*/ 50 h 56"/>
                <a:gd name="T6" fmla="*/ 0 w 49"/>
                <a:gd name="T7" fmla="*/ 0 h 56"/>
                <a:gd name="T8" fmla="*/ 0 w 49"/>
                <a:gd name="T9" fmla="*/ 1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6">
                  <a:moveTo>
                    <a:pt x="0" y="15"/>
                  </a:moveTo>
                  <a:cubicBezTo>
                    <a:pt x="41" y="56"/>
                    <a:pt x="41" y="56"/>
                    <a:pt x="41" y="56"/>
                  </a:cubicBezTo>
                  <a:cubicBezTo>
                    <a:pt x="45" y="56"/>
                    <a:pt x="48" y="53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81"/>
            <p:cNvSpPr/>
            <p:nvPr/>
          </p:nvSpPr>
          <p:spPr bwMode="auto">
            <a:xfrm>
              <a:off x="3938588" y="2506663"/>
              <a:ext cx="182563" cy="241300"/>
            </a:xfrm>
            <a:custGeom>
              <a:avLst/>
              <a:gdLst>
                <a:gd name="T0" fmla="*/ 0 w 49"/>
                <a:gd name="T1" fmla="*/ 14 h 64"/>
                <a:gd name="T2" fmla="*/ 49 w 49"/>
                <a:gd name="T3" fmla="*/ 64 h 64"/>
                <a:gd name="T4" fmla="*/ 49 w 49"/>
                <a:gd name="T5" fmla="*/ 60 h 64"/>
                <a:gd name="T6" fmla="*/ 49 w 49"/>
                <a:gd name="T7" fmla="*/ 50 h 64"/>
                <a:gd name="T8" fmla="*/ 0 w 49"/>
                <a:gd name="T9" fmla="*/ 0 h 64"/>
                <a:gd name="T10" fmla="*/ 0 w 49"/>
                <a:gd name="T11" fmla="*/ 1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64">
                  <a:moveTo>
                    <a:pt x="0" y="14"/>
                  </a:moveTo>
                  <a:cubicBezTo>
                    <a:pt x="49" y="64"/>
                    <a:pt x="49" y="64"/>
                    <a:pt x="49" y="64"/>
                  </a:cubicBezTo>
                  <a:cubicBezTo>
                    <a:pt x="49" y="62"/>
                    <a:pt x="49" y="61"/>
                    <a:pt x="49" y="6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82"/>
            <p:cNvSpPr/>
            <p:nvPr/>
          </p:nvSpPr>
          <p:spPr bwMode="auto">
            <a:xfrm>
              <a:off x="3938588" y="2454275"/>
              <a:ext cx="182563" cy="239713"/>
            </a:xfrm>
            <a:custGeom>
              <a:avLst/>
              <a:gdLst>
                <a:gd name="T0" fmla="*/ 0 w 115"/>
                <a:gd name="T1" fmla="*/ 33 h 151"/>
                <a:gd name="T2" fmla="*/ 115 w 115"/>
                <a:gd name="T3" fmla="*/ 151 h 151"/>
                <a:gd name="T4" fmla="*/ 115 w 115"/>
                <a:gd name="T5" fmla="*/ 118 h 151"/>
                <a:gd name="T6" fmla="*/ 0 w 115"/>
                <a:gd name="T7" fmla="*/ 0 h 151"/>
                <a:gd name="T8" fmla="*/ 0 w 115"/>
                <a:gd name="T9" fmla="*/ 3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51">
                  <a:moveTo>
                    <a:pt x="0" y="33"/>
                  </a:moveTo>
                  <a:lnTo>
                    <a:pt x="115" y="151"/>
                  </a:lnTo>
                  <a:lnTo>
                    <a:pt x="115" y="118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83"/>
            <p:cNvSpPr/>
            <p:nvPr/>
          </p:nvSpPr>
          <p:spPr bwMode="auto">
            <a:xfrm>
              <a:off x="3938588" y="2398713"/>
              <a:ext cx="182563" cy="242888"/>
            </a:xfrm>
            <a:custGeom>
              <a:avLst/>
              <a:gdLst>
                <a:gd name="T0" fmla="*/ 0 w 49"/>
                <a:gd name="T1" fmla="*/ 2 h 65"/>
                <a:gd name="T2" fmla="*/ 0 w 49"/>
                <a:gd name="T3" fmla="*/ 15 h 65"/>
                <a:gd name="T4" fmla="*/ 49 w 49"/>
                <a:gd name="T5" fmla="*/ 65 h 65"/>
                <a:gd name="T6" fmla="*/ 49 w 49"/>
                <a:gd name="T7" fmla="*/ 50 h 65"/>
                <a:gd name="T8" fmla="*/ 0 w 49"/>
                <a:gd name="T9" fmla="*/ 0 h 65"/>
                <a:gd name="T10" fmla="*/ 0 w 49"/>
                <a:gd name="T11" fmla="*/ 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65">
                  <a:moveTo>
                    <a:pt x="0" y="2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84"/>
            <p:cNvSpPr/>
            <p:nvPr/>
          </p:nvSpPr>
          <p:spPr bwMode="auto">
            <a:xfrm>
              <a:off x="3938588" y="2371725"/>
              <a:ext cx="182563" cy="214313"/>
            </a:xfrm>
            <a:custGeom>
              <a:avLst/>
              <a:gdLst>
                <a:gd name="T0" fmla="*/ 0 w 49"/>
                <a:gd name="T1" fmla="*/ 7 h 57"/>
                <a:gd name="T2" fmla="*/ 49 w 49"/>
                <a:gd name="T3" fmla="*/ 57 h 57"/>
                <a:gd name="T4" fmla="*/ 49 w 49"/>
                <a:gd name="T5" fmla="*/ 43 h 57"/>
                <a:gd name="T6" fmla="*/ 6 w 49"/>
                <a:gd name="T7" fmla="*/ 0 h 57"/>
                <a:gd name="T8" fmla="*/ 0 w 49"/>
                <a:gd name="T9" fmla="*/ 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7">
                  <a:moveTo>
                    <a:pt x="0" y="7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1"/>
                    <a:pt x="0" y="4"/>
                    <a:pt x="0" y="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85"/>
            <p:cNvSpPr/>
            <p:nvPr/>
          </p:nvSpPr>
          <p:spPr bwMode="auto">
            <a:xfrm>
              <a:off x="3960813" y="2368550"/>
              <a:ext cx="160338" cy="165100"/>
            </a:xfrm>
            <a:custGeom>
              <a:avLst/>
              <a:gdLst>
                <a:gd name="T0" fmla="*/ 4 w 43"/>
                <a:gd name="T1" fmla="*/ 0 h 44"/>
                <a:gd name="T2" fmla="*/ 0 w 43"/>
                <a:gd name="T3" fmla="*/ 1 h 44"/>
                <a:gd name="T4" fmla="*/ 43 w 43"/>
                <a:gd name="T5" fmla="*/ 44 h 44"/>
                <a:gd name="T6" fmla="*/ 43 w 43"/>
                <a:gd name="T7" fmla="*/ 29 h 44"/>
                <a:gd name="T8" fmla="*/ 14 w 43"/>
                <a:gd name="T9" fmla="*/ 0 h 44"/>
                <a:gd name="T10" fmla="*/ 4 w 43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14" y="0"/>
                    <a:pt x="14" y="0"/>
                    <a:pt x="1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86"/>
            <p:cNvSpPr/>
            <p:nvPr/>
          </p:nvSpPr>
          <p:spPr bwMode="auto">
            <a:xfrm>
              <a:off x="4013201" y="2368550"/>
              <a:ext cx="107950" cy="109538"/>
            </a:xfrm>
            <a:custGeom>
              <a:avLst/>
              <a:gdLst>
                <a:gd name="T0" fmla="*/ 68 w 68"/>
                <a:gd name="T1" fmla="*/ 69 h 69"/>
                <a:gd name="T2" fmla="*/ 68 w 68"/>
                <a:gd name="T3" fmla="*/ 35 h 69"/>
                <a:gd name="T4" fmla="*/ 33 w 68"/>
                <a:gd name="T5" fmla="*/ 0 h 69"/>
                <a:gd name="T6" fmla="*/ 0 w 68"/>
                <a:gd name="T7" fmla="*/ 0 h 69"/>
                <a:gd name="T8" fmla="*/ 68 w 68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9">
                  <a:moveTo>
                    <a:pt x="68" y="69"/>
                  </a:moveTo>
                  <a:lnTo>
                    <a:pt x="68" y="35"/>
                  </a:lnTo>
                  <a:lnTo>
                    <a:pt x="33" y="0"/>
                  </a:lnTo>
                  <a:lnTo>
                    <a:pt x="0" y="0"/>
                  </a:lnTo>
                  <a:lnTo>
                    <a:pt x="68" y="69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87"/>
            <p:cNvSpPr/>
            <p:nvPr/>
          </p:nvSpPr>
          <p:spPr bwMode="auto">
            <a:xfrm>
              <a:off x="4065588" y="2368550"/>
              <a:ext cx="55563" cy="55563"/>
            </a:xfrm>
            <a:custGeom>
              <a:avLst/>
              <a:gdLst>
                <a:gd name="T0" fmla="*/ 15 w 15"/>
                <a:gd name="T1" fmla="*/ 10 h 15"/>
                <a:gd name="T2" fmla="*/ 5 w 15"/>
                <a:gd name="T3" fmla="*/ 0 h 15"/>
                <a:gd name="T4" fmla="*/ 0 w 15"/>
                <a:gd name="T5" fmla="*/ 0 h 15"/>
                <a:gd name="T6" fmla="*/ 15 w 15"/>
                <a:gd name="T7" fmla="*/ 15 h 15"/>
                <a:gd name="T8" fmla="*/ 15 w 15"/>
                <a:gd name="T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5" y="10"/>
                  </a:moveTo>
                  <a:cubicBezTo>
                    <a:pt x="15" y="4"/>
                    <a:pt x="11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15"/>
                    <a:pt x="15" y="15"/>
                    <a:pt x="15" y="15"/>
                  </a:cubicBezTo>
                  <a:lnTo>
                    <a:pt x="15" y="1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53" name="组合 152"/>
          <p:cNvGrpSpPr/>
          <p:nvPr/>
        </p:nvGrpSpPr>
        <p:grpSpPr>
          <a:xfrm>
            <a:off x="4946491" y="3787089"/>
            <a:ext cx="355259" cy="759901"/>
            <a:chOff x="3938588" y="2368550"/>
            <a:chExt cx="182563" cy="401638"/>
          </a:xfrm>
        </p:grpSpPr>
        <p:sp>
          <p:nvSpPr>
            <p:cNvPr id="154" name="Freeform 77"/>
            <p:cNvSpPr/>
            <p:nvPr/>
          </p:nvSpPr>
          <p:spPr bwMode="auto">
            <a:xfrm>
              <a:off x="3938588" y="2720975"/>
              <a:ext cx="47625" cy="49213"/>
            </a:xfrm>
            <a:custGeom>
              <a:avLst/>
              <a:gdLst>
                <a:gd name="T0" fmla="*/ 0 w 13"/>
                <a:gd name="T1" fmla="*/ 3 h 13"/>
                <a:gd name="T2" fmla="*/ 10 w 13"/>
                <a:gd name="T3" fmla="*/ 13 h 13"/>
                <a:gd name="T4" fmla="*/ 13 w 13"/>
                <a:gd name="T5" fmla="*/ 13 h 13"/>
                <a:gd name="T6" fmla="*/ 0 w 13"/>
                <a:gd name="T7" fmla="*/ 0 h 13"/>
                <a:gd name="T8" fmla="*/ 0 w 13"/>
                <a:gd name="T9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0" y="3"/>
                  </a:moveTo>
                  <a:cubicBezTo>
                    <a:pt x="0" y="9"/>
                    <a:pt x="4" y="13"/>
                    <a:pt x="10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78"/>
            <p:cNvSpPr/>
            <p:nvPr/>
          </p:nvSpPr>
          <p:spPr bwMode="auto">
            <a:xfrm>
              <a:off x="3938588" y="2668588"/>
              <a:ext cx="100013" cy="101600"/>
            </a:xfrm>
            <a:custGeom>
              <a:avLst/>
              <a:gdLst>
                <a:gd name="T0" fmla="*/ 0 w 63"/>
                <a:gd name="T1" fmla="*/ 33 h 64"/>
                <a:gd name="T2" fmla="*/ 30 w 63"/>
                <a:gd name="T3" fmla="*/ 64 h 64"/>
                <a:gd name="T4" fmla="*/ 63 w 63"/>
                <a:gd name="T5" fmla="*/ 64 h 64"/>
                <a:gd name="T6" fmla="*/ 0 w 63"/>
                <a:gd name="T7" fmla="*/ 0 h 64"/>
                <a:gd name="T8" fmla="*/ 0 w 63"/>
                <a:gd name="T9" fmla="*/ 3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4">
                  <a:moveTo>
                    <a:pt x="0" y="33"/>
                  </a:moveTo>
                  <a:lnTo>
                    <a:pt x="30" y="64"/>
                  </a:lnTo>
                  <a:lnTo>
                    <a:pt x="63" y="64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79"/>
            <p:cNvSpPr/>
            <p:nvPr/>
          </p:nvSpPr>
          <p:spPr bwMode="auto">
            <a:xfrm>
              <a:off x="3938588" y="2616200"/>
              <a:ext cx="152400" cy="153988"/>
            </a:xfrm>
            <a:custGeom>
              <a:avLst/>
              <a:gdLst>
                <a:gd name="T0" fmla="*/ 0 w 41"/>
                <a:gd name="T1" fmla="*/ 14 h 41"/>
                <a:gd name="T2" fmla="*/ 27 w 41"/>
                <a:gd name="T3" fmla="*/ 41 h 41"/>
                <a:gd name="T4" fmla="*/ 39 w 41"/>
                <a:gd name="T5" fmla="*/ 41 h 41"/>
                <a:gd name="T6" fmla="*/ 41 w 41"/>
                <a:gd name="T7" fmla="*/ 41 h 41"/>
                <a:gd name="T8" fmla="*/ 0 w 41"/>
                <a:gd name="T9" fmla="*/ 0 h 41"/>
                <a:gd name="T10" fmla="*/ 0 w 41"/>
                <a:gd name="T11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41">
                  <a:moveTo>
                    <a:pt x="0" y="14"/>
                  </a:moveTo>
                  <a:cubicBezTo>
                    <a:pt x="27" y="41"/>
                    <a:pt x="27" y="41"/>
                    <a:pt x="27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0" y="41"/>
                    <a:pt x="40" y="41"/>
                    <a:pt x="41" y="4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80"/>
            <p:cNvSpPr/>
            <p:nvPr/>
          </p:nvSpPr>
          <p:spPr bwMode="auto">
            <a:xfrm>
              <a:off x="3938588" y="2559050"/>
              <a:ext cx="182563" cy="211138"/>
            </a:xfrm>
            <a:custGeom>
              <a:avLst/>
              <a:gdLst>
                <a:gd name="T0" fmla="*/ 0 w 49"/>
                <a:gd name="T1" fmla="*/ 15 h 56"/>
                <a:gd name="T2" fmla="*/ 41 w 49"/>
                <a:gd name="T3" fmla="*/ 56 h 56"/>
                <a:gd name="T4" fmla="*/ 49 w 49"/>
                <a:gd name="T5" fmla="*/ 50 h 56"/>
                <a:gd name="T6" fmla="*/ 0 w 49"/>
                <a:gd name="T7" fmla="*/ 0 h 56"/>
                <a:gd name="T8" fmla="*/ 0 w 49"/>
                <a:gd name="T9" fmla="*/ 1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6">
                  <a:moveTo>
                    <a:pt x="0" y="15"/>
                  </a:moveTo>
                  <a:cubicBezTo>
                    <a:pt x="41" y="56"/>
                    <a:pt x="41" y="56"/>
                    <a:pt x="41" y="56"/>
                  </a:cubicBezTo>
                  <a:cubicBezTo>
                    <a:pt x="45" y="56"/>
                    <a:pt x="48" y="53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81"/>
            <p:cNvSpPr/>
            <p:nvPr/>
          </p:nvSpPr>
          <p:spPr bwMode="auto">
            <a:xfrm>
              <a:off x="3938588" y="2506663"/>
              <a:ext cx="182563" cy="241300"/>
            </a:xfrm>
            <a:custGeom>
              <a:avLst/>
              <a:gdLst>
                <a:gd name="T0" fmla="*/ 0 w 49"/>
                <a:gd name="T1" fmla="*/ 14 h 64"/>
                <a:gd name="T2" fmla="*/ 49 w 49"/>
                <a:gd name="T3" fmla="*/ 64 h 64"/>
                <a:gd name="T4" fmla="*/ 49 w 49"/>
                <a:gd name="T5" fmla="*/ 60 h 64"/>
                <a:gd name="T6" fmla="*/ 49 w 49"/>
                <a:gd name="T7" fmla="*/ 50 h 64"/>
                <a:gd name="T8" fmla="*/ 0 w 49"/>
                <a:gd name="T9" fmla="*/ 0 h 64"/>
                <a:gd name="T10" fmla="*/ 0 w 49"/>
                <a:gd name="T11" fmla="*/ 1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64">
                  <a:moveTo>
                    <a:pt x="0" y="14"/>
                  </a:moveTo>
                  <a:cubicBezTo>
                    <a:pt x="49" y="64"/>
                    <a:pt x="49" y="64"/>
                    <a:pt x="49" y="64"/>
                  </a:cubicBezTo>
                  <a:cubicBezTo>
                    <a:pt x="49" y="62"/>
                    <a:pt x="49" y="61"/>
                    <a:pt x="49" y="6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82"/>
            <p:cNvSpPr/>
            <p:nvPr/>
          </p:nvSpPr>
          <p:spPr bwMode="auto">
            <a:xfrm>
              <a:off x="3938588" y="2454275"/>
              <a:ext cx="182563" cy="239713"/>
            </a:xfrm>
            <a:custGeom>
              <a:avLst/>
              <a:gdLst>
                <a:gd name="T0" fmla="*/ 0 w 115"/>
                <a:gd name="T1" fmla="*/ 33 h 151"/>
                <a:gd name="T2" fmla="*/ 115 w 115"/>
                <a:gd name="T3" fmla="*/ 151 h 151"/>
                <a:gd name="T4" fmla="*/ 115 w 115"/>
                <a:gd name="T5" fmla="*/ 118 h 151"/>
                <a:gd name="T6" fmla="*/ 0 w 115"/>
                <a:gd name="T7" fmla="*/ 0 h 151"/>
                <a:gd name="T8" fmla="*/ 0 w 115"/>
                <a:gd name="T9" fmla="*/ 3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51">
                  <a:moveTo>
                    <a:pt x="0" y="33"/>
                  </a:moveTo>
                  <a:lnTo>
                    <a:pt x="115" y="151"/>
                  </a:lnTo>
                  <a:lnTo>
                    <a:pt x="115" y="118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83"/>
            <p:cNvSpPr/>
            <p:nvPr/>
          </p:nvSpPr>
          <p:spPr bwMode="auto">
            <a:xfrm>
              <a:off x="3938588" y="2398713"/>
              <a:ext cx="182563" cy="242888"/>
            </a:xfrm>
            <a:custGeom>
              <a:avLst/>
              <a:gdLst>
                <a:gd name="T0" fmla="*/ 0 w 49"/>
                <a:gd name="T1" fmla="*/ 2 h 65"/>
                <a:gd name="T2" fmla="*/ 0 w 49"/>
                <a:gd name="T3" fmla="*/ 15 h 65"/>
                <a:gd name="T4" fmla="*/ 49 w 49"/>
                <a:gd name="T5" fmla="*/ 65 h 65"/>
                <a:gd name="T6" fmla="*/ 49 w 49"/>
                <a:gd name="T7" fmla="*/ 50 h 65"/>
                <a:gd name="T8" fmla="*/ 0 w 49"/>
                <a:gd name="T9" fmla="*/ 0 h 65"/>
                <a:gd name="T10" fmla="*/ 0 w 49"/>
                <a:gd name="T11" fmla="*/ 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65">
                  <a:moveTo>
                    <a:pt x="0" y="2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84"/>
            <p:cNvSpPr/>
            <p:nvPr/>
          </p:nvSpPr>
          <p:spPr bwMode="auto">
            <a:xfrm>
              <a:off x="3938588" y="2371725"/>
              <a:ext cx="182563" cy="214313"/>
            </a:xfrm>
            <a:custGeom>
              <a:avLst/>
              <a:gdLst>
                <a:gd name="T0" fmla="*/ 0 w 49"/>
                <a:gd name="T1" fmla="*/ 7 h 57"/>
                <a:gd name="T2" fmla="*/ 49 w 49"/>
                <a:gd name="T3" fmla="*/ 57 h 57"/>
                <a:gd name="T4" fmla="*/ 49 w 49"/>
                <a:gd name="T5" fmla="*/ 43 h 57"/>
                <a:gd name="T6" fmla="*/ 6 w 49"/>
                <a:gd name="T7" fmla="*/ 0 h 57"/>
                <a:gd name="T8" fmla="*/ 0 w 49"/>
                <a:gd name="T9" fmla="*/ 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7">
                  <a:moveTo>
                    <a:pt x="0" y="7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1"/>
                    <a:pt x="0" y="4"/>
                    <a:pt x="0" y="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85"/>
            <p:cNvSpPr/>
            <p:nvPr/>
          </p:nvSpPr>
          <p:spPr bwMode="auto">
            <a:xfrm>
              <a:off x="3960813" y="2368550"/>
              <a:ext cx="160338" cy="165100"/>
            </a:xfrm>
            <a:custGeom>
              <a:avLst/>
              <a:gdLst>
                <a:gd name="T0" fmla="*/ 4 w 43"/>
                <a:gd name="T1" fmla="*/ 0 h 44"/>
                <a:gd name="T2" fmla="*/ 0 w 43"/>
                <a:gd name="T3" fmla="*/ 1 h 44"/>
                <a:gd name="T4" fmla="*/ 43 w 43"/>
                <a:gd name="T5" fmla="*/ 44 h 44"/>
                <a:gd name="T6" fmla="*/ 43 w 43"/>
                <a:gd name="T7" fmla="*/ 29 h 44"/>
                <a:gd name="T8" fmla="*/ 14 w 43"/>
                <a:gd name="T9" fmla="*/ 0 h 44"/>
                <a:gd name="T10" fmla="*/ 4 w 43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14" y="0"/>
                    <a:pt x="14" y="0"/>
                    <a:pt x="1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86"/>
            <p:cNvSpPr/>
            <p:nvPr/>
          </p:nvSpPr>
          <p:spPr bwMode="auto">
            <a:xfrm>
              <a:off x="4013201" y="2368550"/>
              <a:ext cx="107950" cy="109538"/>
            </a:xfrm>
            <a:custGeom>
              <a:avLst/>
              <a:gdLst>
                <a:gd name="T0" fmla="*/ 68 w 68"/>
                <a:gd name="T1" fmla="*/ 69 h 69"/>
                <a:gd name="T2" fmla="*/ 68 w 68"/>
                <a:gd name="T3" fmla="*/ 35 h 69"/>
                <a:gd name="T4" fmla="*/ 33 w 68"/>
                <a:gd name="T5" fmla="*/ 0 h 69"/>
                <a:gd name="T6" fmla="*/ 0 w 68"/>
                <a:gd name="T7" fmla="*/ 0 h 69"/>
                <a:gd name="T8" fmla="*/ 68 w 68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9">
                  <a:moveTo>
                    <a:pt x="68" y="69"/>
                  </a:moveTo>
                  <a:lnTo>
                    <a:pt x="68" y="35"/>
                  </a:lnTo>
                  <a:lnTo>
                    <a:pt x="33" y="0"/>
                  </a:lnTo>
                  <a:lnTo>
                    <a:pt x="0" y="0"/>
                  </a:lnTo>
                  <a:lnTo>
                    <a:pt x="68" y="69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87"/>
            <p:cNvSpPr/>
            <p:nvPr/>
          </p:nvSpPr>
          <p:spPr bwMode="auto">
            <a:xfrm>
              <a:off x="4065588" y="2368550"/>
              <a:ext cx="55563" cy="55563"/>
            </a:xfrm>
            <a:custGeom>
              <a:avLst/>
              <a:gdLst>
                <a:gd name="T0" fmla="*/ 15 w 15"/>
                <a:gd name="T1" fmla="*/ 10 h 15"/>
                <a:gd name="T2" fmla="*/ 5 w 15"/>
                <a:gd name="T3" fmla="*/ 0 h 15"/>
                <a:gd name="T4" fmla="*/ 0 w 15"/>
                <a:gd name="T5" fmla="*/ 0 h 15"/>
                <a:gd name="T6" fmla="*/ 15 w 15"/>
                <a:gd name="T7" fmla="*/ 15 h 15"/>
                <a:gd name="T8" fmla="*/ 15 w 15"/>
                <a:gd name="T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5" y="10"/>
                  </a:moveTo>
                  <a:cubicBezTo>
                    <a:pt x="15" y="4"/>
                    <a:pt x="11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15"/>
                    <a:pt x="15" y="15"/>
                    <a:pt x="15" y="15"/>
                  </a:cubicBezTo>
                  <a:lnTo>
                    <a:pt x="15" y="1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65" name="Freeform 25"/>
          <p:cNvSpPr/>
          <p:nvPr/>
        </p:nvSpPr>
        <p:spPr bwMode="auto">
          <a:xfrm>
            <a:off x="3711348" y="3787088"/>
            <a:ext cx="347469" cy="751161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1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1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6" y="108"/>
                  <a:pt x="40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6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rgbClr val="78B832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/>
          </a:p>
        </p:txBody>
      </p:sp>
      <p:sp>
        <p:nvSpPr>
          <p:cNvPr id="166" name="Freeform 25"/>
          <p:cNvSpPr/>
          <p:nvPr/>
        </p:nvSpPr>
        <p:spPr bwMode="auto">
          <a:xfrm>
            <a:off x="3294538" y="3787088"/>
            <a:ext cx="347469" cy="751161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1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1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6" y="108"/>
                  <a:pt x="40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6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rgbClr val="78B832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/>
          </a:p>
        </p:txBody>
      </p:sp>
      <p:sp>
        <p:nvSpPr>
          <p:cNvPr id="167" name="Freeform 25"/>
          <p:cNvSpPr/>
          <p:nvPr/>
        </p:nvSpPr>
        <p:spPr bwMode="auto">
          <a:xfrm>
            <a:off x="2889692" y="3787088"/>
            <a:ext cx="347469" cy="751161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1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1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6" y="108"/>
                  <a:pt x="40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6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rgbClr val="78B832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/>
          </a:p>
        </p:txBody>
      </p:sp>
      <p:sp>
        <p:nvSpPr>
          <p:cNvPr id="168" name="Freeform 40"/>
          <p:cNvSpPr/>
          <p:nvPr/>
        </p:nvSpPr>
        <p:spPr bwMode="auto">
          <a:xfrm>
            <a:off x="2519189" y="3787089"/>
            <a:ext cx="323809" cy="751590"/>
          </a:xfrm>
          <a:custGeom>
            <a:avLst/>
            <a:gdLst>
              <a:gd name="T0" fmla="*/ 37 w 47"/>
              <a:gd name="T1" fmla="*/ 0 h 108"/>
              <a:gd name="T2" fmla="*/ 8 w 47"/>
              <a:gd name="T3" fmla="*/ 0 h 108"/>
              <a:gd name="T4" fmla="*/ 0 w 47"/>
              <a:gd name="T5" fmla="*/ 4 h 108"/>
              <a:gd name="T6" fmla="*/ 26 w 47"/>
              <a:gd name="T7" fmla="*/ 54 h 108"/>
              <a:gd name="T8" fmla="*/ 0 w 47"/>
              <a:gd name="T9" fmla="*/ 104 h 108"/>
              <a:gd name="T10" fmla="*/ 8 w 47"/>
              <a:gd name="T11" fmla="*/ 108 h 108"/>
              <a:gd name="T12" fmla="*/ 37 w 47"/>
              <a:gd name="T13" fmla="*/ 108 h 108"/>
              <a:gd name="T14" fmla="*/ 47 w 47"/>
              <a:gd name="T15" fmla="*/ 98 h 108"/>
              <a:gd name="T16" fmla="*/ 47 w 47"/>
              <a:gd name="T17" fmla="*/ 11 h 108"/>
              <a:gd name="T18" fmla="*/ 37 w 47"/>
              <a:gd name="T19" fmla="*/ 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" h="108">
                <a:moveTo>
                  <a:pt x="37" y="0"/>
                </a:moveTo>
                <a:cubicBezTo>
                  <a:pt x="8" y="0"/>
                  <a:pt x="8" y="0"/>
                  <a:pt x="8" y="0"/>
                </a:cubicBezTo>
                <a:cubicBezTo>
                  <a:pt x="5" y="0"/>
                  <a:pt x="2" y="2"/>
                  <a:pt x="0" y="4"/>
                </a:cubicBezTo>
                <a:cubicBezTo>
                  <a:pt x="16" y="15"/>
                  <a:pt x="26" y="33"/>
                  <a:pt x="26" y="54"/>
                </a:cubicBezTo>
                <a:cubicBezTo>
                  <a:pt x="26" y="75"/>
                  <a:pt x="16" y="93"/>
                  <a:pt x="0" y="104"/>
                </a:cubicBezTo>
                <a:cubicBezTo>
                  <a:pt x="2" y="107"/>
                  <a:pt x="5" y="108"/>
                  <a:pt x="8" y="108"/>
                </a:cubicBezTo>
                <a:cubicBezTo>
                  <a:pt x="37" y="108"/>
                  <a:pt x="37" y="108"/>
                  <a:pt x="37" y="108"/>
                </a:cubicBezTo>
                <a:cubicBezTo>
                  <a:pt x="43" y="108"/>
                  <a:pt x="47" y="103"/>
                  <a:pt x="47" y="98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5"/>
                  <a:pt x="43" y="0"/>
                  <a:pt x="37" y="0"/>
                </a:cubicBezTo>
                <a:close/>
              </a:path>
            </a:pathLst>
          </a:custGeom>
          <a:solidFill>
            <a:srgbClr val="78B832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/>
          </a:p>
        </p:txBody>
      </p:sp>
      <p:grpSp>
        <p:nvGrpSpPr>
          <p:cNvPr id="169" name="组合 168"/>
          <p:cNvGrpSpPr/>
          <p:nvPr/>
        </p:nvGrpSpPr>
        <p:grpSpPr>
          <a:xfrm>
            <a:off x="6183234" y="3787081"/>
            <a:ext cx="326880" cy="757999"/>
            <a:chOff x="4484694" y="2368550"/>
            <a:chExt cx="174638" cy="404819"/>
          </a:xfrm>
        </p:grpSpPr>
        <p:sp>
          <p:nvSpPr>
            <p:cNvPr id="170" name="AutoShape 138"/>
            <p:cNvSpPr>
              <a:spLocks noChangeAspect="1" noChangeArrowheads="1" noTextEdit="1"/>
            </p:cNvSpPr>
            <p:nvPr/>
          </p:nvSpPr>
          <p:spPr bwMode="auto">
            <a:xfrm>
              <a:off x="4487886" y="2368555"/>
              <a:ext cx="168276" cy="4048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140"/>
            <p:cNvSpPr/>
            <p:nvPr/>
          </p:nvSpPr>
          <p:spPr bwMode="auto">
            <a:xfrm>
              <a:off x="4640286" y="236855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Freeform 141"/>
            <p:cNvSpPr/>
            <p:nvPr/>
          </p:nvSpPr>
          <p:spPr bwMode="auto">
            <a:xfrm>
              <a:off x="4521224" y="236855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Freeform 142"/>
            <p:cNvSpPr/>
            <p:nvPr/>
          </p:nvSpPr>
          <p:spPr bwMode="auto">
            <a:xfrm>
              <a:off x="4491060" y="2368555"/>
              <a:ext cx="22225" cy="15875"/>
            </a:xfrm>
            <a:custGeom>
              <a:avLst/>
              <a:gdLst>
                <a:gd name="T0" fmla="*/ 6 w 6"/>
                <a:gd name="T1" fmla="*/ 0 h 4"/>
                <a:gd name="T2" fmla="*/ 0 w 6"/>
                <a:gd name="T3" fmla="*/ 4 h 4"/>
                <a:gd name="T4" fmla="*/ 4 w 6"/>
                <a:gd name="T5" fmla="*/ 1 h 4"/>
                <a:gd name="T6" fmla="*/ 6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6" y="0"/>
                  </a:moveTo>
                  <a:cubicBezTo>
                    <a:pt x="4" y="1"/>
                    <a:pt x="2" y="2"/>
                    <a:pt x="0" y="4"/>
                  </a:cubicBezTo>
                  <a:cubicBezTo>
                    <a:pt x="1" y="2"/>
                    <a:pt x="3" y="1"/>
                    <a:pt x="4" y="1"/>
                  </a:cubicBezTo>
                  <a:cubicBezTo>
                    <a:pt x="5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143"/>
            <p:cNvSpPr/>
            <p:nvPr/>
          </p:nvSpPr>
          <p:spPr bwMode="auto">
            <a:xfrm>
              <a:off x="4659332" y="237966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144"/>
            <p:cNvSpPr/>
            <p:nvPr/>
          </p:nvSpPr>
          <p:spPr bwMode="auto">
            <a:xfrm>
              <a:off x="4652982" y="2376493"/>
              <a:ext cx="3175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145"/>
            <p:cNvSpPr/>
            <p:nvPr/>
          </p:nvSpPr>
          <p:spPr bwMode="auto">
            <a:xfrm>
              <a:off x="4648220" y="237173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146"/>
            <p:cNvSpPr/>
            <p:nvPr/>
          </p:nvSpPr>
          <p:spPr bwMode="auto">
            <a:xfrm>
              <a:off x="4484706" y="2384430"/>
              <a:ext cx="6350" cy="14288"/>
            </a:xfrm>
            <a:custGeom>
              <a:avLst/>
              <a:gdLst>
                <a:gd name="T0" fmla="*/ 0 w 2"/>
                <a:gd name="T1" fmla="*/ 4 h 4"/>
                <a:gd name="T2" fmla="*/ 2 w 2"/>
                <a:gd name="T3" fmla="*/ 0 h 4"/>
                <a:gd name="T4" fmla="*/ 0 w 2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cubicBezTo>
                    <a:pt x="0" y="3"/>
                    <a:pt x="1" y="1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147"/>
            <p:cNvSpPr/>
            <p:nvPr/>
          </p:nvSpPr>
          <p:spPr bwMode="auto">
            <a:xfrm>
              <a:off x="4656149" y="2759081"/>
              <a:ext cx="3175" cy="3175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Freeform 148"/>
            <p:cNvSpPr/>
            <p:nvPr/>
          </p:nvSpPr>
          <p:spPr bwMode="auto">
            <a:xfrm>
              <a:off x="4484699" y="2740031"/>
              <a:ext cx="36513" cy="30163"/>
            </a:xfrm>
            <a:custGeom>
              <a:avLst/>
              <a:gdLst>
                <a:gd name="T0" fmla="*/ 0 w 10"/>
                <a:gd name="T1" fmla="*/ 0 h 8"/>
                <a:gd name="T2" fmla="*/ 10 w 10"/>
                <a:gd name="T3" fmla="*/ 8 h 8"/>
                <a:gd name="T4" fmla="*/ 10 w 10"/>
                <a:gd name="T5" fmla="*/ 8 h 8"/>
                <a:gd name="T6" fmla="*/ 0 w 10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8">
                  <a:moveTo>
                    <a:pt x="0" y="0"/>
                  </a:moveTo>
                  <a:cubicBezTo>
                    <a:pt x="1" y="5"/>
                    <a:pt x="5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5" y="8"/>
                    <a:pt x="1" y="5"/>
                    <a:pt x="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Freeform 149"/>
            <p:cNvSpPr/>
            <p:nvPr/>
          </p:nvSpPr>
          <p:spPr bwMode="auto">
            <a:xfrm>
              <a:off x="4637099" y="2762256"/>
              <a:ext cx="19050" cy="7938"/>
            </a:xfrm>
            <a:custGeom>
              <a:avLst/>
              <a:gdLst>
                <a:gd name="T0" fmla="*/ 5 w 5"/>
                <a:gd name="T1" fmla="*/ 0 h 2"/>
                <a:gd name="T2" fmla="*/ 0 w 5"/>
                <a:gd name="T3" fmla="*/ 2 h 2"/>
                <a:gd name="T4" fmla="*/ 5 w 5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5" y="0"/>
                  </a:moveTo>
                  <a:cubicBezTo>
                    <a:pt x="4" y="1"/>
                    <a:pt x="2" y="2"/>
                    <a:pt x="0" y="2"/>
                  </a:cubicBezTo>
                  <a:cubicBezTo>
                    <a:pt x="2" y="2"/>
                    <a:pt x="4" y="1"/>
                    <a:pt x="5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Freeform 150"/>
            <p:cNvSpPr/>
            <p:nvPr/>
          </p:nvSpPr>
          <p:spPr bwMode="auto">
            <a:xfrm>
              <a:off x="4484699" y="2720981"/>
              <a:ext cx="47625" cy="49213"/>
            </a:xfrm>
            <a:custGeom>
              <a:avLst/>
              <a:gdLst>
                <a:gd name="T0" fmla="*/ 0 w 13"/>
                <a:gd name="T1" fmla="*/ 3 h 13"/>
                <a:gd name="T2" fmla="*/ 0 w 13"/>
                <a:gd name="T3" fmla="*/ 5 h 13"/>
                <a:gd name="T4" fmla="*/ 10 w 13"/>
                <a:gd name="T5" fmla="*/ 13 h 13"/>
                <a:gd name="T6" fmla="*/ 13 w 13"/>
                <a:gd name="T7" fmla="*/ 13 h 13"/>
                <a:gd name="T8" fmla="*/ 0 w 13"/>
                <a:gd name="T9" fmla="*/ 0 h 13"/>
                <a:gd name="T10" fmla="*/ 0 w 13"/>
                <a:gd name="T11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3">
                  <a:moveTo>
                    <a:pt x="0" y="3"/>
                  </a:moveTo>
                  <a:cubicBezTo>
                    <a:pt x="0" y="4"/>
                    <a:pt x="0" y="4"/>
                    <a:pt x="0" y="5"/>
                  </a:cubicBezTo>
                  <a:cubicBezTo>
                    <a:pt x="1" y="10"/>
                    <a:pt x="5" y="13"/>
                    <a:pt x="10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Freeform 151"/>
            <p:cNvSpPr/>
            <p:nvPr/>
          </p:nvSpPr>
          <p:spPr bwMode="auto">
            <a:xfrm>
              <a:off x="4484699" y="2668594"/>
              <a:ext cx="100013" cy="101600"/>
            </a:xfrm>
            <a:custGeom>
              <a:avLst/>
              <a:gdLst>
                <a:gd name="T0" fmla="*/ 0 w 63"/>
                <a:gd name="T1" fmla="*/ 33 h 64"/>
                <a:gd name="T2" fmla="*/ 30 w 63"/>
                <a:gd name="T3" fmla="*/ 64 h 64"/>
                <a:gd name="T4" fmla="*/ 63 w 63"/>
                <a:gd name="T5" fmla="*/ 64 h 64"/>
                <a:gd name="T6" fmla="*/ 0 w 63"/>
                <a:gd name="T7" fmla="*/ 0 h 64"/>
                <a:gd name="T8" fmla="*/ 0 w 63"/>
                <a:gd name="T9" fmla="*/ 3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4">
                  <a:moveTo>
                    <a:pt x="0" y="33"/>
                  </a:moveTo>
                  <a:lnTo>
                    <a:pt x="30" y="64"/>
                  </a:lnTo>
                  <a:lnTo>
                    <a:pt x="63" y="64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Freeform 152"/>
            <p:cNvSpPr/>
            <p:nvPr/>
          </p:nvSpPr>
          <p:spPr bwMode="auto">
            <a:xfrm>
              <a:off x="4629162" y="2770194"/>
              <a:ext cx="7938" cy="0"/>
            </a:xfrm>
            <a:custGeom>
              <a:avLst/>
              <a:gdLst>
                <a:gd name="T0" fmla="*/ 0 w 2"/>
                <a:gd name="T1" fmla="*/ 0 w 2"/>
                <a:gd name="T2" fmla="*/ 2 w 2"/>
                <a:gd name="T3" fmla="*/ 2 w 2"/>
                <a:gd name="T4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Freeform 153"/>
            <p:cNvSpPr/>
            <p:nvPr/>
          </p:nvSpPr>
          <p:spPr bwMode="auto">
            <a:xfrm>
              <a:off x="4484699" y="2616206"/>
              <a:ext cx="152400" cy="153989"/>
            </a:xfrm>
            <a:custGeom>
              <a:avLst/>
              <a:gdLst>
                <a:gd name="T0" fmla="*/ 0 w 41"/>
                <a:gd name="T1" fmla="*/ 0 h 41"/>
                <a:gd name="T2" fmla="*/ 0 w 41"/>
                <a:gd name="T3" fmla="*/ 14 h 41"/>
                <a:gd name="T4" fmla="*/ 27 w 41"/>
                <a:gd name="T5" fmla="*/ 41 h 41"/>
                <a:gd name="T6" fmla="*/ 39 w 41"/>
                <a:gd name="T7" fmla="*/ 41 h 41"/>
                <a:gd name="T8" fmla="*/ 41 w 41"/>
                <a:gd name="T9" fmla="*/ 41 h 41"/>
                <a:gd name="T10" fmla="*/ 0 w 41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41">
                  <a:moveTo>
                    <a:pt x="0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0" y="41"/>
                    <a:pt x="41" y="41"/>
                    <a:pt x="41" y="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154"/>
            <p:cNvSpPr/>
            <p:nvPr/>
          </p:nvSpPr>
          <p:spPr bwMode="auto">
            <a:xfrm>
              <a:off x="4656149" y="276225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Freeform 155"/>
            <p:cNvSpPr/>
            <p:nvPr/>
          </p:nvSpPr>
          <p:spPr bwMode="auto">
            <a:xfrm>
              <a:off x="4637099" y="277019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Freeform 156"/>
            <p:cNvSpPr/>
            <p:nvPr/>
          </p:nvSpPr>
          <p:spPr bwMode="auto">
            <a:xfrm>
              <a:off x="4484698" y="2559057"/>
              <a:ext cx="174625" cy="211139"/>
            </a:xfrm>
            <a:custGeom>
              <a:avLst/>
              <a:gdLst>
                <a:gd name="T0" fmla="*/ 26 w 47"/>
                <a:gd name="T1" fmla="*/ 26 h 56"/>
                <a:gd name="T2" fmla="*/ 0 w 47"/>
                <a:gd name="T3" fmla="*/ 0 h 56"/>
                <a:gd name="T4" fmla="*/ 0 w 47"/>
                <a:gd name="T5" fmla="*/ 15 h 56"/>
                <a:gd name="T6" fmla="*/ 41 w 47"/>
                <a:gd name="T7" fmla="*/ 56 h 56"/>
                <a:gd name="T8" fmla="*/ 41 w 47"/>
                <a:gd name="T9" fmla="*/ 56 h 56"/>
                <a:gd name="T10" fmla="*/ 46 w 47"/>
                <a:gd name="T11" fmla="*/ 54 h 56"/>
                <a:gd name="T12" fmla="*/ 46 w 47"/>
                <a:gd name="T13" fmla="*/ 54 h 56"/>
                <a:gd name="T14" fmla="*/ 47 w 47"/>
                <a:gd name="T15" fmla="*/ 53 h 56"/>
                <a:gd name="T16" fmla="*/ 26 w 47"/>
                <a:gd name="T17" fmla="*/ 2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56">
                  <a:moveTo>
                    <a:pt x="26" y="2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1" y="56"/>
                    <a:pt x="41" y="56"/>
                    <a:pt x="41" y="56"/>
                  </a:cubicBezTo>
                  <a:cubicBezTo>
                    <a:pt x="41" y="56"/>
                    <a:pt x="41" y="56"/>
                    <a:pt x="41" y="56"/>
                  </a:cubicBezTo>
                  <a:cubicBezTo>
                    <a:pt x="43" y="56"/>
                    <a:pt x="45" y="55"/>
                    <a:pt x="46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38" y="46"/>
                    <a:pt x="30" y="37"/>
                    <a:pt x="26" y="2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Freeform 157"/>
            <p:cNvSpPr/>
            <p:nvPr/>
          </p:nvSpPr>
          <p:spPr bwMode="auto">
            <a:xfrm>
              <a:off x="4484698" y="2506671"/>
              <a:ext cx="96838" cy="150814"/>
            </a:xfrm>
            <a:custGeom>
              <a:avLst/>
              <a:gdLst>
                <a:gd name="T0" fmla="*/ 21 w 26"/>
                <a:gd name="T1" fmla="*/ 21 h 40"/>
                <a:gd name="T2" fmla="*/ 0 w 26"/>
                <a:gd name="T3" fmla="*/ 0 h 40"/>
                <a:gd name="T4" fmla="*/ 0 w 26"/>
                <a:gd name="T5" fmla="*/ 14 h 40"/>
                <a:gd name="T6" fmla="*/ 26 w 26"/>
                <a:gd name="T7" fmla="*/ 40 h 40"/>
                <a:gd name="T8" fmla="*/ 21 w 26"/>
                <a:gd name="T9" fmla="*/ 2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0">
                  <a:moveTo>
                    <a:pt x="21" y="2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3" y="34"/>
                    <a:pt x="22" y="28"/>
                    <a:pt x="21" y="21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Freeform 158"/>
            <p:cNvSpPr/>
            <p:nvPr/>
          </p:nvSpPr>
          <p:spPr bwMode="auto">
            <a:xfrm>
              <a:off x="4484698" y="2454285"/>
              <a:ext cx="80963" cy="131763"/>
            </a:xfrm>
            <a:custGeom>
              <a:avLst/>
              <a:gdLst>
                <a:gd name="T0" fmla="*/ 21 w 22"/>
                <a:gd name="T1" fmla="*/ 31 h 35"/>
                <a:gd name="T2" fmla="*/ 22 w 22"/>
                <a:gd name="T3" fmla="*/ 22 h 35"/>
                <a:gd name="T4" fmla="*/ 0 w 22"/>
                <a:gd name="T5" fmla="*/ 0 h 35"/>
                <a:gd name="T6" fmla="*/ 0 w 22"/>
                <a:gd name="T7" fmla="*/ 14 h 35"/>
                <a:gd name="T8" fmla="*/ 21 w 22"/>
                <a:gd name="T9" fmla="*/ 35 h 35"/>
                <a:gd name="T10" fmla="*/ 21 w 22"/>
                <a:gd name="T11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35">
                  <a:moveTo>
                    <a:pt x="21" y="31"/>
                  </a:moveTo>
                  <a:cubicBezTo>
                    <a:pt x="21" y="28"/>
                    <a:pt x="21" y="25"/>
                    <a:pt x="22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4"/>
                    <a:pt x="21" y="32"/>
                    <a:pt x="21" y="3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Freeform 159"/>
            <p:cNvSpPr/>
            <p:nvPr/>
          </p:nvSpPr>
          <p:spPr bwMode="auto">
            <a:xfrm>
              <a:off x="4484698" y="2398722"/>
              <a:ext cx="0" cy="7938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Freeform 160"/>
            <p:cNvSpPr/>
            <p:nvPr/>
          </p:nvSpPr>
          <p:spPr bwMode="auto">
            <a:xfrm>
              <a:off x="4484698" y="2398718"/>
              <a:ext cx="92075" cy="138113"/>
            </a:xfrm>
            <a:custGeom>
              <a:avLst/>
              <a:gdLst>
                <a:gd name="T0" fmla="*/ 25 w 25"/>
                <a:gd name="T1" fmla="*/ 25 h 37"/>
                <a:gd name="T2" fmla="*/ 0 w 25"/>
                <a:gd name="T3" fmla="*/ 0 h 37"/>
                <a:gd name="T4" fmla="*/ 0 w 25"/>
                <a:gd name="T5" fmla="*/ 2 h 37"/>
                <a:gd name="T6" fmla="*/ 0 w 25"/>
                <a:gd name="T7" fmla="*/ 15 h 37"/>
                <a:gd name="T8" fmla="*/ 22 w 25"/>
                <a:gd name="T9" fmla="*/ 37 h 37"/>
                <a:gd name="T10" fmla="*/ 25 w 25"/>
                <a:gd name="T11" fmla="*/ 2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7">
                  <a:moveTo>
                    <a:pt x="25" y="2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33"/>
                    <a:pt x="23" y="29"/>
                    <a:pt x="25" y="25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Freeform 161"/>
            <p:cNvSpPr/>
            <p:nvPr/>
          </p:nvSpPr>
          <p:spPr bwMode="auto">
            <a:xfrm>
              <a:off x="4491048" y="238443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Rectangle 162"/>
            <p:cNvSpPr>
              <a:spLocks noChangeArrowheads="1"/>
            </p:cNvSpPr>
            <p:nvPr/>
          </p:nvSpPr>
          <p:spPr bwMode="auto">
            <a:xfrm>
              <a:off x="4484698" y="2398718"/>
              <a:ext cx="1588" cy="1588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Freeform 163"/>
            <p:cNvSpPr/>
            <p:nvPr/>
          </p:nvSpPr>
          <p:spPr bwMode="auto">
            <a:xfrm>
              <a:off x="4484694" y="2371734"/>
              <a:ext cx="107950" cy="120651"/>
            </a:xfrm>
            <a:custGeom>
              <a:avLst/>
              <a:gdLst>
                <a:gd name="T0" fmla="*/ 25 w 29"/>
                <a:gd name="T1" fmla="*/ 32 h 32"/>
                <a:gd name="T2" fmla="*/ 29 w 29"/>
                <a:gd name="T3" fmla="*/ 22 h 32"/>
                <a:gd name="T4" fmla="*/ 6 w 29"/>
                <a:gd name="T5" fmla="*/ 0 h 32"/>
                <a:gd name="T6" fmla="*/ 2 w 29"/>
                <a:gd name="T7" fmla="*/ 3 h 32"/>
                <a:gd name="T8" fmla="*/ 2 w 29"/>
                <a:gd name="T9" fmla="*/ 3 h 32"/>
                <a:gd name="T10" fmla="*/ 0 w 29"/>
                <a:gd name="T11" fmla="*/ 7 h 32"/>
                <a:gd name="T12" fmla="*/ 0 w 29"/>
                <a:gd name="T13" fmla="*/ 7 h 32"/>
                <a:gd name="T14" fmla="*/ 25 w 29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32">
                  <a:moveTo>
                    <a:pt x="25" y="32"/>
                  </a:moveTo>
                  <a:cubicBezTo>
                    <a:pt x="26" y="29"/>
                    <a:pt x="27" y="25"/>
                    <a:pt x="29" y="2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3" y="1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4"/>
                    <a:pt x="0" y="6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25" y="32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Freeform 164"/>
            <p:cNvSpPr/>
            <p:nvPr/>
          </p:nvSpPr>
          <p:spPr bwMode="auto">
            <a:xfrm>
              <a:off x="4513270" y="2368559"/>
              <a:ext cx="7938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165"/>
            <p:cNvSpPr/>
            <p:nvPr/>
          </p:nvSpPr>
          <p:spPr bwMode="auto">
            <a:xfrm>
              <a:off x="4506917" y="2368561"/>
              <a:ext cx="107950" cy="85726"/>
            </a:xfrm>
            <a:custGeom>
              <a:avLst/>
              <a:gdLst>
                <a:gd name="T0" fmla="*/ 23 w 29"/>
                <a:gd name="T1" fmla="*/ 23 h 23"/>
                <a:gd name="T2" fmla="*/ 29 w 29"/>
                <a:gd name="T3" fmla="*/ 15 h 23"/>
                <a:gd name="T4" fmla="*/ 14 w 29"/>
                <a:gd name="T5" fmla="*/ 0 h 23"/>
                <a:gd name="T6" fmla="*/ 4 w 29"/>
                <a:gd name="T7" fmla="*/ 0 h 23"/>
                <a:gd name="T8" fmla="*/ 4 w 29"/>
                <a:gd name="T9" fmla="*/ 0 h 23"/>
                <a:gd name="T10" fmla="*/ 2 w 29"/>
                <a:gd name="T11" fmla="*/ 0 h 23"/>
                <a:gd name="T12" fmla="*/ 0 w 29"/>
                <a:gd name="T13" fmla="*/ 1 h 23"/>
                <a:gd name="T14" fmla="*/ 23 w 29"/>
                <a:gd name="T1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23">
                  <a:moveTo>
                    <a:pt x="23" y="23"/>
                  </a:moveTo>
                  <a:cubicBezTo>
                    <a:pt x="25" y="20"/>
                    <a:pt x="27" y="17"/>
                    <a:pt x="29" y="15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1" y="0"/>
                    <a:pt x="0" y="1"/>
                  </a:cubicBezTo>
                  <a:lnTo>
                    <a:pt x="23" y="2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Freeform 166"/>
            <p:cNvSpPr/>
            <p:nvPr/>
          </p:nvSpPr>
          <p:spPr bwMode="auto">
            <a:xfrm>
              <a:off x="4559295" y="2368556"/>
              <a:ext cx="80963" cy="55563"/>
            </a:xfrm>
            <a:custGeom>
              <a:avLst/>
              <a:gdLst>
                <a:gd name="T0" fmla="*/ 22 w 22"/>
                <a:gd name="T1" fmla="*/ 8 h 15"/>
                <a:gd name="T2" fmla="*/ 14 w 22"/>
                <a:gd name="T3" fmla="*/ 0 h 15"/>
                <a:gd name="T4" fmla="*/ 0 w 22"/>
                <a:gd name="T5" fmla="*/ 0 h 15"/>
                <a:gd name="T6" fmla="*/ 15 w 22"/>
                <a:gd name="T7" fmla="*/ 15 h 15"/>
                <a:gd name="T8" fmla="*/ 22 w 22"/>
                <a:gd name="T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5">
                  <a:moveTo>
                    <a:pt x="22" y="8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7" y="12"/>
                    <a:pt x="20" y="10"/>
                    <a:pt x="22" y="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167"/>
            <p:cNvSpPr/>
            <p:nvPr/>
          </p:nvSpPr>
          <p:spPr bwMode="auto">
            <a:xfrm>
              <a:off x="4640257" y="2368556"/>
              <a:ext cx="7938" cy="3175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0"/>
                    <a:pt x="1" y="1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168"/>
            <p:cNvSpPr/>
            <p:nvPr/>
          </p:nvSpPr>
          <p:spPr bwMode="auto">
            <a:xfrm>
              <a:off x="4656131" y="2376494"/>
              <a:ext cx="3175" cy="3175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169"/>
            <p:cNvSpPr/>
            <p:nvPr/>
          </p:nvSpPr>
          <p:spPr bwMode="auto">
            <a:xfrm>
              <a:off x="4629144" y="2368556"/>
              <a:ext cx="11113" cy="0"/>
            </a:xfrm>
            <a:custGeom>
              <a:avLst/>
              <a:gdLst>
                <a:gd name="T0" fmla="*/ 0 w 3"/>
                <a:gd name="T1" fmla="*/ 0 w 3"/>
                <a:gd name="T2" fmla="*/ 3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Freeform 170"/>
            <p:cNvSpPr/>
            <p:nvPr/>
          </p:nvSpPr>
          <p:spPr bwMode="auto">
            <a:xfrm>
              <a:off x="4648195" y="2371732"/>
              <a:ext cx="4763" cy="4763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171"/>
            <p:cNvSpPr/>
            <p:nvPr/>
          </p:nvSpPr>
          <p:spPr bwMode="auto">
            <a:xfrm>
              <a:off x="4611688" y="2368550"/>
              <a:ext cx="47625" cy="30163"/>
            </a:xfrm>
            <a:custGeom>
              <a:avLst/>
              <a:gdLst>
                <a:gd name="T0" fmla="*/ 13 w 13"/>
                <a:gd name="T1" fmla="*/ 3 h 8"/>
                <a:gd name="T2" fmla="*/ 13 w 13"/>
                <a:gd name="T3" fmla="*/ 3 h 8"/>
                <a:gd name="T4" fmla="*/ 12 w 13"/>
                <a:gd name="T5" fmla="*/ 2 h 8"/>
                <a:gd name="T6" fmla="*/ 11 w 13"/>
                <a:gd name="T7" fmla="*/ 2 h 8"/>
                <a:gd name="T8" fmla="*/ 10 w 13"/>
                <a:gd name="T9" fmla="*/ 1 h 8"/>
                <a:gd name="T10" fmla="*/ 10 w 13"/>
                <a:gd name="T11" fmla="*/ 1 h 8"/>
                <a:gd name="T12" fmla="*/ 8 w 13"/>
                <a:gd name="T13" fmla="*/ 0 h 8"/>
                <a:gd name="T14" fmla="*/ 8 w 13"/>
                <a:gd name="T15" fmla="*/ 0 h 8"/>
                <a:gd name="T16" fmla="*/ 5 w 13"/>
                <a:gd name="T17" fmla="*/ 0 h 8"/>
                <a:gd name="T18" fmla="*/ 0 w 13"/>
                <a:gd name="T19" fmla="*/ 0 h 8"/>
                <a:gd name="T20" fmla="*/ 8 w 13"/>
                <a:gd name="T21" fmla="*/ 8 h 8"/>
                <a:gd name="T22" fmla="*/ 13 w 13"/>
                <a:gd name="T2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8">
                  <a:moveTo>
                    <a:pt x="13" y="3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2" y="3"/>
                    <a:pt x="12" y="2"/>
                  </a:cubicBezTo>
                  <a:cubicBezTo>
                    <a:pt x="12" y="2"/>
                    <a:pt x="12" y="2"/>
                    <a:pt x="11" y="2"/>
                  </a:cubicBezTo>
                  <a:cubicBezTo>
                    <a:pt x="11" y="2"/>
                    <a:pt x="11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0" y="6"/>
                    <a:pt x="11" y="5"/>
                    <a:pt x="13" y="3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03" name="Freeform 25"/>
          <p:cNvSpPr/>
          <p:nvPr/>
        </p:nvSpPr>
        <p:spPr bwMode="auto">
          <a:xfrm>
            <a:off x="4112020" y="3787088"/>
            <a:ext cx="347469" cy="751161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1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1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6" y="108"/>
                  <a:pt x="40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6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rgbClr val="78B832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/>
          </a:p>
        </p:txBody>
      </p:sp>
      <p:sp>
        <p:nvSpPr>
          <p:cNvPr id="204" name="Freeform 25"/>
          <p:cNvSpPr/>
          <p:nvPr/>
        </p:nvSpPr>
        <p:spPr bwMode="auto">
          <a:xfrm>
            <a:off x="4524073" y="3787088"/>
            <a:ext cx="347469" cy="751161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1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1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6" y="108"/>
                  <a:pt x="40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6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rgbClr val="78B832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/>
          </a:p>
        </p:txBody>
      </p:sp>
      <p:grpSp>
        <p:nvGrpSpPr>
          <p:cNvPr id="205" name="组合 204"/>
          <p:cNvGrpSpPr/>
          <p:nvPr/>
        </p:nvGrpSpPr>
        <p:grpSpPr>
          <a:xfrm>
            <a:off x="5776397" y="4835089"/>
            <a:ext cx="355259" cy="759901"/>
            <a:chOff x="3938588" y="2368550"/>
            <a:chExt cx="182563" cy="401638"/>
          </a:xfrm>
        </p:grpSpPr>
        <p:sp>
          <p:nvSpPr>
            <p:cNvPr id="206" name="Freeform 77"/>
            <p:cNvSpPr/>
            <p:nvPr/>
          </p:nvSpPr>
          <p:spPr bwMode="auto">
            <a:xfrm>
              <a:off x="3938588" y="2720975"/>
              <a:ext cx="47625" cy="49213"/>
            </a:xfrm>
            <a:custGeom>
              <a:avLst/>
              <a:gdLst>
                <a:gd name="T0" fmla="*/ 0 w 13"/>
                <a:gd name="T1" fmla="*/ 3 h 13"/>
                <a:gd name="T2" fmla="*/ 10 w 13"/>
                <a:gd name="T3" fmla="*/ 13 h 13"/>
                <a:gd name="T4" fmla="*/ 13 w 13"/>
                <a:gd name="T5" fmla="*/ 13 h 13"/>
                <a:gd name="T6" fmla="*/ 0 w 13"/>
                <a:gd name="T7" fmla="*/ 0 h 13"/>
                <a:gd name="T8" fmla="*/ 0 w 13"/>
                <a:gd name="T9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0" y="3"/>
                  </a:moveTo>
                  <a:cubicBezTo>
                    <a:pt x="0" y="9"/>
                    <a:pt x="4" y="13"/>
                    <a:pt x="10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78"/>
            <p:cNvSpPr/>
            <p:nvPr/>
          </p:nvSpPr>
          <p:spPr bwMode="auto">
            <a:xfrm>
              <a:off x="3938588" y="2668588"/>
              <a:ext cx="100013" cy="101600"/>
            </a:xfrm>
            <a:custGeom>
              <a:avLst/>
              <a:gdLst>
                <a:gd name="T0" fmla="*/ 0 w 63"/>
                <a:gd name="T1" fmla="*/ 33 h 64"/>
                <a:gd name="T2" fmla="*/ 30 w 63"/>
                <a:gd name="T3" fmla="*/ 64 h 64"/>
                <a:gd name="T4" fmla="*/ 63 w 63"/>
                <a:gd name="T5" fmla="*/ 64 h 64"/>
                <a:gd name="T6" fmla="*/ 0 w 63"/>
                <a:gd name="T7" fmla="*/ 0 h 64"/>
                <a:gd name="T8" fmla="*/ 0 w 63"/>
                <a:gd name="T9" fmla="*/ 3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4">
                  <a:moveTo>
                    <a:pt x="0" y="33"/>
                  </a:moveTo>
                  <a:lnTo>
                    <a:pt x="30" y="64"/>
                  </a:lnTo>
                  <a:lnTo>
                    <a:pt x="63" y="64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79"/>
            <p:cNvSpPr/>
            <p:nvPr/>
          </p:nvSpPr>
          <p:spPr bwMode="auto">
            <a:xfrm>
              <a:off x="3938588" y="2616200"/>
              <a:ext cx="152400" cy="153988"/>
            </a:xfrm>
            <a:custGeom>
              <a:avLst/>
              <a:gdLst>
                <a:gd name="T0" fmla="*/ 0 w 41"/>
                <a:gd name="T1" fmla="*/ 14 h 41"/>
                <a:gd name="T2" fmla="*/ 27 w 41"/>
                <a:gd name="T3" fmla="*/ 41 h 41"/>
                <a:gd name="T4" fmla="*/ 39 w 41"/>
                <a:gd name="T5" fmla="*/ 41 h 41"/>
                <a:gd name="T6" fmla="*/ 41 w 41"/>
                <a:gd name="T7" fmla="*/ 41 h 41"/>
                <a:gd name="T8" fmla="*/ 0 w 41"/>
                <a:gd name="T9" fmla="*/ 0 h 41"/>
                <a:gd name="T10" fmla="*/ 0 w 41"/>
                <a:gd name="T11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41">
                  <a:moveTo>
                    <a:pt x="0" y="14"/>
                  </a:moveTo>
                  <a:cubicBezTo>
                    <a:pt x="27" y="41"/>
                    <a:pt x="27" y="41"/>
                    <a:pt x="27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0" y="41"/>
                    <a:pt x="40" y="41"/>
                    <a:pt x="41" y="4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Freeform 80"/>
            <p:cNvSpPr/>
            <p:nvPr/>
          </p:nvSpPr>
          <p:spPr bwMode="auto">
            <a:xfrm>
              <a:off x="3938588" y="2559050"/>
              <a:ext cx="182563" cy="211138"/>
            </a:xfrm>
            <a:custGeom>
              <a:avLst/>
              <a:gdLst>
                <a:gd name="T0" fmla="*/ 0 w 49"/>
                <a:gd name="T1" fmla="*/ 15 h 56"/>
                <a:gd name="T2" fmla="*/ 41 w 49"/>
                <a:gd name="T3" fmla="*/ 56 h 56"/>
                <a:gd name="T4" fmla="*/ 49 w 49"/>
                <a:gd name="T5" fmla="*/ 50 h 56"/>
                <a:gd name="T6" fmla="*/ 0 w 49"/>
                <a:gd name="T7" fmla="*/ 0 h 56"/>
                <a:gd name="T8" fmla="*/ 0 w 49"/>
                <a:gd name="T9" fmla="*/ 1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6">
                  <a:moveTo>
                    <a:pt x="0" y="15"/>
                  </a:moveTo>
                  <a:cubicBezTo>
                    <a:pt x="41" y="56"/>
                    <a:pt x="41" y="56"/>
                    <a:pt x="41" y="56"/>
                  </a:cubicBezTo>
                  <a:cubicBezTo>
                    <a:pt x="45" y="56"/>
                    <a:pt x="48" y="53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Freeform 81"/>
            <p:cNvSpPr/>
            <p:nvPr/>
          </p:nvSpPr>
          <p:spPr bwMode="auto">
            <a:xfrm>
              <a:off x="3938588" y="2506663"/>
              <a:ext cx="182563" cy="241300"/>
            </a:xfrm>
            <a:custGeom>
              <a:avLst/>
              <a:gdLst>
                <a:gd name="T0" fmla="*/ 0 w 49"/>
                <a:gd name="T1" fmla="*/ 14 h 64"/>
                <a:gd name="T2" fmla="*/ 49 w 49"/>
                <a:gd name="T3" fmla="*/ 64 h 64"/>
                <a:gd name="T4" fmla="*/ 49 w 49"/>
                <a:gd name="T5" fmla="*/ 60 h 64"/>
                <a:gd name="T6" fmla="*/ 49 w 49"/>
                <a:gd name="T7" fmla="*/ 50 h 64"/>
                <a:gd name="T8" fmla="*/ 0 w 49"/>
                <a:gd name="T9" fmla="*/ 0 h 64"/>
                <a:gd name="T10" fmla="*/ 0 w 49"/>
                <a:gd name="T11" fmla="*/ 1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64">
                  <a:moveTo>
                    <a:pt x="0" y="14"/>
                  </a:moveTo>
                  <a:cubicBezTo>
                    <a:pt x="49" y="64"/>
                    <a:pt x="49" y="64"/>
                    <a:pt x="49" y="64"/>
                  </a:cubicBezTo>
                  <a:cubicBezTo>
                    <a:pt x="49" y="62"/>
                    <a:pt x="49" y="61"/>
                    <a:pt x="49" y="6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82"/>
            <p:cNvSpPr/>
            <p:nvPr/>
          </p:nvSpPr>
          <p:spPr bwMode="auto">
            <a:xfrm>
              <a:off x="3938588" y="2454275"/>
              <a:ext cx="182563" cy="239713"/>
            </a:xfrm>
            <a:custGeom>
              <a:avLst/>
              <a:gdLst>
                <a:gd name="T0" fmla="*/ 0 w 115"/>
                <a:gd name="T1" fmla="*/ 33 h 151"/>
                <a:gd name="T2" fmla="*/ 115 w 115"/>
                <a:gd name="T3" fmla="*/ 151 h 151"/>
                <a:gd name="T4" fmla="*/ 115 w 115"/>
                <a:gd name="T5" fmla="*/ 118 h 151"/>
                <a:gd name="T6" fmla="*/ 0 w 115"/>
                <a:gd name="T7" fmla="*/ 0 h 151"/>
                <a:gd name="T8" fmla="*/ 0 w 115"/>
                <a:gd name="T9" fmla="*/ 3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51">
                  <a:moveTo>
                    <a:pt x="0" y="33"/>
                  </a:moveTo>
                  <a:lnTo>
                    <a:pt x="115" y="151"/>
                  </a:lnTo>
                  <a:lnTo>
                    <a:pt x="115" y="118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Freeform 83"/>
            <p:cNvSpPr/>
            <p:nvPr/>
          </p:nvSpPr>
          <p:spPr bwMode="auto">
            <a:xfrm>
              <a:off x="3938588" y="2398713"/>
              <a:ext cx="182563" cy="242888"/>
            </a:xfrm>
            <a:custGeom>
              <a:avLst/>
              <a:gdLst>
                <a:gd name="T0" fmla="*/ 0 w 49"/>
                <a:gd name="T1" fmla="*/ 2 h 65"/>
                <a:gd name="T2" fmla="*/ 0 w 49"/>
                <a:gd name="T3" fmla="*/ 15 h 65"/>
                <a:gd name="T4" fmla="*/ 49 w 49"/>
                <a:gd name="T5" fmla="*/ 65 h 65"/>
                <a:gd name="T6" fmla="*/ 49 w 49"/>
                <a:gd name="T7" fmla="*/ 50 h 65"/>
                <a:gd name="T8" fmla="*/ 0 w 49"/>
                <a:gd name="T9" fmla="*/ 0 h 65"/>
                <a:gd name="T10" fmla="*/ 0 w 49"/>
                <a:gd name="T11" fmla="*/ 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65">
                  <a:moveTo>
                    <a:pt x="0" y="2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Freeform 84"/>
            <p:cNvSpPr/>
            <p:nvPr/>
          </p:nvSpPr>
          <p:spPr bwMode="auto">
            <a:xfrm>
              <a:off x="3938588" y="2371725"/>
              <a:ext cx="182563" cy="214313"/>
            </a:xfrm>
            <a:custGeom>
              <a:avLst/>
              <a:gdLst>
                <a:gd name="T0" fmla="*/ 0 w 49"/>
                <a:gd name="T1" fmla="*/ 7 h 57"/>
                <a:gd name="T2" fmla="*/ 49 w 49"/>
                <a:gd name="T3" fmla="*/ 57 h 57"/>
                <a:gd name="T4" fmla="*/ 49 w 49"/>
                <a:gd name="T5" fmla="*/ 43 h 57"/>
                <a:gd name="T6" fmla="*/ 6 w 49"/>
                <a:gd name="T7" fmla="*/ 0 h 57"/>
                <a:gd name="T8" fmla="*/ 0 w 49"/>
                <a:gd name="T9" fmla="*/ 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7">
                  <a:moveTo>
                    <a:pt x="0" y="7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1"/>
                    <a:pt x="0" y="4"/>
                    <a:pt x="0" y="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Freeform 85"/>
            <p:cNvSpPr/>
            <p:nvPr/>
          </p:nvSpPr>
          <p:spPr bwMode="auto">
            <a:xfrm>
              <a:off x="3960813" y="2368550"/>
              <a:ext cx="160338" cy="165100"/>
            </a:xfrm>
            <a:custGeom>
              <a:avLst/>
              <a:gdLst>
                <a:gd name="T0" fmla="*/ 4 w 43"/>
                <a:gd name="T1" fmla="*/ 0 h 44"/>
                <a:gd name="T2" fmla="*/ 0 w 43"/>
                <a:gd name="T3" fmla="*/ 1 h 44"/>
                <a:gd name="T4" fmla="*/ 43 w 43"/>
                <a:gd name="T5" fmla="*/ 44 h 44"/>
                <a:gd name="T6" fmla="*/ 43 w 43"/>
                <a:gd name="T7" fmla="*/ 29 h 44"/>
                <a:gd name="T8" fmla="*/ 14 w 43"/>
                <a:gd name="T9" fmla="*/ 0 h 44"/>
                <a:gd name="T10" fmla="*/ 4 w 43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14" y="0"/>
                    <a:pt x="14" y="0"/>
                    <a:pt x="14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86"/>
            <p:cNvSpPr/>
            <p:nvPr/>
          </p:nvSpPr>
          <p:spPr bwMode="auto">
            <a:xfrm>
              <a:off x="4013201" y="2368550"/>
              <a:ext cx="107950" cy="109538"/>
            </a:xfrm>
            <a:custGeom>
              <a:avLst/>
              <a:gdLst>
                <a:gd name="T0" fmla="*/ 68 w 68"/>
                <a:gd name="T1" fmla="*/ 69 h 69"/>
                <a:gd name="T2" fmla="*/ 68 w 68"/>
                <a:gd name="T3" fmla="*/ 35 h 69"/>
                <a:gd name="T4" fmla="*/ 33 w 68"/>
                <a:gd name="T5" fmla="*/ 0 h 69"/>
                <a:gd name="T6" fmla="*/ 0 w 68"/>
                <a:gd name="T7" fmla="*/ 0 h 69"/>
                <a:gd name="T8" fmla="*/ 68 w 68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9">
                  <a:moveTo>
                    <a:pt x="68" y="69"/>
                  </a:moveTo>
                  <a:lnTo>
                    <a:pt x="68" y="35"/>
                  </a:lnTo>
                  <a:lnTo>
                    <a:pt x="33" y="0"/>
                  </a:lnTo>
                  <a:lnTo>
                    <a:pt x="0" y="0"/>
                  </a:lnTo>
                  <a:lnTo>
                    <a:pt x="68" y="69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87"/>
            <p:cNvSpPr/>
            <p:nvPr/>
          </p:nvSpPr>
          <p:spPr bwMode="auto">
            <a:xfrm>
              <a:off x="4065588" y="2368550"/>
              <a:ext cx="55563" cy="55563"/>
            </a:xfrm>
            <a:custGeom>
              <a:avLst/>
              <a:gdLst>
                <a:gd name="T0" fmla="*/ 15 w 15"/>
                <a:gd name="T1" fmla="*/ 10 h 15"/>
                <a:gd name="T2" fmla="*/ 5 w 15"/>
                <a:gd name="T3" fmla="*/ 0 h 15"/>
                <a:gd name="T4" fmla="*/ 0 w 15"/>
                <a:gd name="T5" fmla="*/ 0 h 15"/>
                <a:gd name="T6" fmla="*/ 15 w 15"/>
                <a:gd name="T7" fmla="*/ 15 h 15"/>
                <a:gd name="T8" fmla="*/ 15 w 15"/>
                <a:gd name="T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5" y="10"/>
                  </a:moveTo>
                  <a:cubicBezTo>
                    <a:pt x="15" y="4"/>
                    <a:pt x="11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15"/>
                    <a:pt x="15" y="15"/>
                    <a:pt x="15" y="15"/>
                  </a:cubicBezTo>
                  <a:lnTo>
                    <a:pt x="15" y="1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7" name="Freeform 25"/>
          <p:cNvSpPr/>
          <p:nvPr/>
        </p:nvSpPr>
        <p:spPr bwMode="auto">
          <a:xfrm>
            <a:off x="3711348" y="4835088"/>
            <a:ext cx="347469" cy="751161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1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1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6" y="108"/>
                  <a:pt x="40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6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rgbClr val="85CA3A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/>
          </a:p>
        </p:txBody>
      </p:sp>
      <p:sp>
        <p:nvSpPr>
          <p:cNvPr id="218" name="Freeform 25"/>
          <p:cNvSpPr/>
          <p:nvPr/>
        </p:nvSpPr>
        <p:spPr bwMode="auto">
          <a:xfrm>
            <a:off x="3294538" y="4835088"/>
            <a:ext cx="347469" cy="751161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1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1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6" y="108"/>
                  <a:pt x="40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6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rgbClr val="85CA3A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/>
          </a:p>
        </p:txBody>
      </p:sp>
      <p:sp>
        <p:nvSpPr>
          <p:cNvPr id="219" name="Freeform 25"/>
          <p:cNvSpPr/>
          <p:nvPr/>
        </p:nvSpPr>
        <p:spPr bwMode="auto">
          <a:xfrm>
            <a:off x="2889692" y="4835088"/>
            <a:ext cx="347469" cy="751161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1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1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6" y="108"/>
                  <a:pt x="40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6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rgbClr val="85CA3A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/>
          </a:p>
        </p:txBody>
      </p:sp>
      <p:sp>
        <p:nvSpPr>
          <p:cNvPr id="220" name="Freeform 40"/>
          <p:cNvSpPr/>
          <p:nvPr/>
        </p:nvSpPr>
        <p:spPr bwMode="auto">
          <a:xfrm>
            <a:off x="2519189" y="4835089"/>
            <a:ext cx="323809" cy="751590"/>
          </a:xfrm>
          <a:custGeom>
            <a:avLst/>
            <a:gdLst>
              <a:gd name="T0" fmla="*/ 37 w 47"/>
              <a:gd name="T1" fmla="*/ 0 h 108"/>
              <a:gd name="T2" fmla="*/ 8 w 47"/>
              <a:gd name="T3" fmla="*/ 0 h 108"/>
              <a:gd name="T4" fmla="*/ 0 w 47"/>
              <a:gd name="T5" fmla="*/ 4 h 108"/>
              <a:gd name="T6" fmla="*/ 26 w 47"/>
              <a:gd name="T7" fmla="*/ 54 h 108"/>
              <a:gd name="T8" fmla="*/ 0 w 47"/>
              <a:gd name="T9" fmla="*/ 104 h 108"/>
              <a:gd name="T10" fmla="*/ 8 w 47"/>
              <a:gd name="T11" fmla="*/ 108 h 108"/>
              <a:gd name="T12" fmla="*/ 37 w 47"/>
              <a:gd name="T13" fmla="*/ 108 h 108"/>
              <a:gd name="T14" fmla="*/ 47 w 47"/>
              <a:gd name="T15" fmla="*/ 98 h 108"/>
              <a:gd name="T16" fmla="*/ 47 w 47"/>
              <a:gd name="T17" fmla="*/ 11 h 108"/>
              <a:gd name="T18" fmla="*/ 37 w 47"/>
              <a:gd name="T19" fmla="*/ 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" h="108">
                <a:moveTo>
                  <a:pt x="37" y="0"/>
                </a:moveTo>
                <a:cubicBezTo>
                  <a:pt x="8" y="0"/>
                  <a:pt x="8" y="0"/>
                  <a:pt x="8" y="0"/>
                </a:cubicBezTo>
                <a:cubicBezTo>
                  <a:pt x="5" y="0"/>
                  <a:pt x="2" y="2"/>
                  <a:pt x="0" y="4"/>
                </a:cubicBezTo>
                <a:cubicBezTo>
                  <a:pt x="16" y="15"/>
                  <a:pt x="26" y="33"/>
                  <a:pt x="26" y="54"/>
                </a:cubicBezTo>
                <a:cubicBezTo>
                  <a:pt x="26" y="75"/>
                  <a:pt x="16" y="93"/>
                  <a:pt x="0" y="104"/>
                </a:cubicBezTo>
                <a:cubicBezTo>
                  <a:pt x="2" y="107"/>
                  <a:pt x="5" y="108"/>
                  <a:pt x="8" y="108"/>
                </a:cubicBezTo>
                <a:cubicBezTo>
                  <a:pt x="37" y="108"/>
                  <a:pt x="37" y="108"/>
                  <a:pt x="37" y="108"/>
                </a:cubicBezTo>
                <a:cubicBezTo>
                  <a:pt x="43" y="108"/>
                  <a:pt x="47" y="103"/>
                  <a:pt x="47" y="98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5"/>
                  <a:pt x="43" y="0"/>
                  <a:pt x="37" y="0"/>
                </a:cubicBezTo>
                <a:close/>
              </a:path>
            </a:pathLst>
          </a:custGeom>
          <a:solidFill>
            <a:srgbClr val="85CA3A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/>
          </a:p>
        </p:txBody>
      </p:sp>
      <p:grpSp>
        <p:nvGrpSpPr>
          <p:cNvPr id="221" name="组合 220"/>
          <p:cNvGrpSpPr/>
          <p:nvPr/>
        </p:nvGrpSpPr>
        <p:grpSpPr>
          <a:xfrm>
            <a:off x="6183234" y="4835081"/>
            <a:ext cx="326880" cy="757999"/>
            <a:chOff x="4484694" y="2368550"/>
            <a:chExt cx="174638" cy="404819"/>
          </a:xfrm>
        </p:grpSpPr>
        <p:sp>
          <p:nvSpPr>
            <p:cNvPr id="222" name="AutoShape 138"/>
            <p:cNvSpPr>
              <a:spLocks noChangeAspect="1" noChangeArrowheads="1" noTextEdit="1"/>
            </p:cNvSpPr>
            <p:nvPr/>
          </p:nvSpPr>
          <p:spPr bwMode="auto">
            <a:xfrm>
              <a:off x="4487886" y="2368555"/>
              <a:ext cx="168276" cy="4048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140"/>
            <p:cNvSpPr/>
            <p:nvPr/>
          </p:nvSpPr>
          <p:spPr bwMode="auto">
            <a:xfrm>
              <a:off x="4640286" y="236855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Freeform 141"/>
            <p:cNvSpPr/>
            <p:nvPr/>
          </p:nvSpPr>
          <p:spPr bwMode="auto">
            <a:xfrm>
              <a:off x="4521224" y="236855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142"/>
            <p:cNvSpPr/>
            <p:nvPr/>
          </p:nvSpPr>
          <p:spPr bwMode="auto">
            <a:xfrm>
              <a:off x="4491060" y="2368555"/>
              <a:ext cx="22225" cy="15875"/>
            </a:xfrm>
            <a:custGeom>
              <a:avLst/>
              <a:gdLst>
                <a:gd name="T0" fmla="*/ 6 w 6"/>
                <a:gd name="T1" fmla="*/ 0 h 4"/>
                <a:gd name="T2" fmla="*/ 0 w 6"/>
                <a:gd name="T3" fmla="*/ 4 h 4"/>
                <a:gd name="T4" fmla="*/ 4 w 6"/>
                <a:gd name="T5" fmla="*/ 1 h 4"/>
                <a:gd name="T6" fmla="*/ 6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6" y="0"/>
                  </a:moveTo>
                  <a:cubicBezTo>
                    <a:pt x="4" y="1"/>
                    <a:pt x="2" y="2"/>
                    <a:pt x="0" y="4"/>
                  </a:cubicBezTo>
                  <a:cubicBezTo>
                    <a:pt x="1" y="2"/>
                    <a:pt x="3" y="1"/>
                    <a:pt x="4" y="1"/>
                  </a:cubicBezTo>
                  <a:cubicBezTo>
                    <a:pt x="5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143"/>
            <p:cNvSpPr/>
            <p:nvPr/>
          </p:nvSpPr>
          <p:spPr bwMode="auto">
            <a:xfrm>
              <a:off x="4659332" y="237966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Freeform 144"/>
            <p:cNvSpPr/>
            <p:nvPr/>
          </p:nvSpPr>
          <p:spPr bwMode="auto">
            <a:xfrm>
              <a:off x="4652982" y="2376493"/>
              <a:ext cx="3175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Freeform 145"/>
            <p:cNvSpPr/>
            <p:nvPr/>
          </p:nvSpPr>
          <p:spPr bwMode="auto">
            <a:xfrm>
              <a:off x="4648220" y="237173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Freeform 146"/>
            <p:cNvSpPr/>
            <p:nvPr/>
          </p:nvSpPr>
          <p:spPr bwMode="auto">
            <a:xfrm>
              <a:off x="4484706" y="2384430"/>
              <a:ext cx="6350" cy="14288"/>
            </a:xfrm>
            <a:custGeom>
              <a:avLst/>
              <a:gdLst>
                <a:gd name="T0" fmla="*/ 0 w 2"/>
                <a:gd name="T1" fmla="*/ 4 h 4"/>
                <a:gd name="T2" fmla="*/ 2 w 2"/>
                <a:gd name="T3" fmla="*/ 0 h 4"/>
                <a:gd name="T4" fmla="*/ 0 w 2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cubicBezTo>
                    <a:pt x="0" y="3"/>
                    <a:pt x="1" y="1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Freeform 147"/>
            <p:cNvSpPr/>
            <p:nvPr/>
          </p:nvSpPr>
          <p:spPr bwMode="auto">
            <a:xfrm>
              <a:off x="4656149" y="2759081"/>
              <a:ext cx="3175" cy="3175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148"/>
            <p:cNvSpPr/>
            <p:nvPr/>
          </p:nvSpPr>
          <p:spPr bwMode="auto">
            <a:xfrm>
              <a:off x="4484699" y="2740031"/>
              <a:ext cx="36513" cy="30163"/>
            </a:xfrm>
            <a:custGeom>
              <a:avLst/>
              <a:gdLst>
                <a:gd name="T0" fmla="*/ 0 w 10"/>
                <a:gd name="T1" fmla="*/ 0 h 8"/>
                <a:gd name="T2" fmla="*/ 10 w 10"/>
                <a:gd name="T3" fmla="*/ 8 h 8"/>
                <a:gd name="T4" fmla="*/ 10 w 10"/>
                <a:gd name="T5" fmla="*/ 8 h 8"/>
                <a:gd name="T6" fmla="*/ 0 w 10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8">
                  <a:moveTo>
                    <a:pt x="0" y="0"/>
                  </a:moveTo>
                  <a:cubicBezTo>
                    <a:pt x="1" y="5"/>
                    <a:pt x="5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5" y="8"/>
                    <a:pt x="1" y="5"/>
                    <a:pt x="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149"/>
            <p:cNvSpPr/>
            <p:nvPr/>
          </p:nvSpPr>
          <p:spPr bwMode="auto">
            <a:xfrm>
              <a:off x="4637099" y="2762256"/>
              <a:ext cx="19050" cy="7938"/>
            </a:xfrm>
            <a:custGeom>
              <a:avLst/>
              <a:gdLst>
                <a:gd name="T0" fmla="*/ 5 w 5"/>
                <a:gd name="T1" fmla="*/ 0 h 2"/>
                <a:gd name="T2" fmla="*/ 0 w 5"/>
                <a:gd name="T3" fmla="*/ 2 h 2"/>
                <a:gd name="T4" fmla="*/ 5 w 5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5" y="0"/>
                  </a:moveTo>
                  <a:cubicBezTo>
                    <a:pt x="4" y="1"/>
                    <a:pt x="2" y="2"/>
                    <a:pt x="0" y="2"/>
                  </a:cubicBezTo>
                  <a:cubicBezTo>
                    <a:pt x="2" y="2"/>
                    <a:pt x="4" y="1"/>
                    <a:pt x="5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Freeform 150"/>
            <p:cNvSpPr/>
            <p:nvPr/>
          </p:nvSpPr>
          <p:spPr bwMode="auto">
            <a:xfrm>
              <a:off x="4484699" y="2720981"/>
              <a:ext cx="47625" cy="49213"/>
            </a:xfrm>
            <a:custGeom>
              <a:avLst/>
              <a:gdLst>
                <a:gd name="T0" fmla="*/ 0 w 13"/>
                <a:gd name="T1" fmla="*/ 3 h 13"/>
                <a:gd name="T2" fmla="*/ 0 w 13"/>
                <a:gd name="T3" fmla="*/ 5 h 13"/>
                <a:gd name="T4" fmla="*/ 10 w 13"/>
                <a:gd name="T5" fmla="*/ 13 h 13"/>
                <a:gd name="T6" fmla="*/ 13 w 13"/>
                <a:gd name="T7" fmla="*/ 13 h 13"/>
                <a:gd name="T8" fmla="*/ 0 w 13"/>
                <a:gd name="T9" fmla="*/ 0 h 13"/>
                <a:gd name="T10" fmla="*/ 0 w 13"/>
                <a:gd name="T11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3">
                  <a:moveTo>
                    <a:pt x="0" y="3"/>
                  </a:moveTo>
                  <a:cubicBezTo>
                    <a:pt x="0" y="4"/>
                    <a:pt x="0" y="4"/>
                    <a:pt x="0" y="5"/>
                  </a:cubicBezTo>
                  <a:cubicBezTo>
                    <a:pt x="1" y="10"/>
                    <a:pt x="5" y="13"/>
                    <a:pt x="10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Freeform 151"/>
            <p:cNvSpPr/>
            <p:nvPr/>
          </p:nvSpPr>
          <p:spPr bwMode="auto">
            <a:xfrm>
              <a:off x="4484699" y="2668594"/>
              <a:ext cx="100013" cy="101600"/>
            </a:xfrm>
            <a:custGeom>
              <a:avLst/>
              <a:gdLst>
                <a:gd name="T0" fmla="*/ 0 w 63"/>
                <a:gd name="T1" fmla="*/ 33 h 64"/>
                <a:gd name="T2" fmla="*/ 30 w 63"/>
                <a:gd name="T3" fmla="*/ 64 h 64"/>
                <a:gd name="T4" fmla="*/ 63 w 63"/>
                <a:gd name="T5" fmla="*/ 64 h 64"/>
                <a:gd name="T6" fmla="*/ 0 w 63"/>
                <a:gd name="T7" fmla="*/ 0 h 64"/>
                <a:gd name="T8" fmla="*/ 0 w 63"/>
                <a:gd name="T9" fmla="*/ 3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4">
                  <a:moveTo>
                    <a:pt x="0" y="33"/>
                  </a:moveTo>
                  <a:lnTo>
                    <a:pt x="30" y="64"/>
                  </a:lnTo>
                  <a:lnTo>
                    <a:pt x="63" y="64"/>
                  </a:lnTo>
                  <a:lnTo>
                    <a:pt x="0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Freeform 152"/>
            <p:cNvSpPr/>
            <p:nvPr/>
          </p:nvSpPr>
          <p:spPr bwMode="auto">
            <a:xfrm>
              <a:off x="4629162" y="2770194"/>
              <a:ext cx="7938" cy="0"/>
            </a:xfrm>
            <a:custGeom>
              <a:avLst/>
              <a:gdLst>
                <a:gd name="T0" fmla="*/ 0 w 2"/>
                <a:gd name="T1" fmla="*/ 0 w 2"/>
                <a:gd name="T2" fmla="*/ 2 w 2"/>
                <a:gd name="T3" fmla="*/ 2 w 2"/>
                <a:gd name="T4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Freeform 153"/>
            <p:cNvSpPr/>
            <p:nvPr/>
          </p:nvSpPr>
          <p:spPr bwMode="auto">
            <a:xfrm>
              <a:off x="4484699" y="2616206"/>
              <a:ext cx="152400" cy="153989"/>
            </a:xfrm>
            <a:custGeom>
              <a:avLst/>
              <a:gdLst>
                <a:gd name="T0" fmla="*/ 0 w 41"/>
                <a:gd name="T1" fmla="*/ 0 h 41"/>
                <a:gd name="T2" fmla="*/ 0 w 41"/>
                <a:gd name="T3" fmla="*/ 14 h 41"/>
                <a:gd name="T4" fmla="*/ 27 w 41"/>
                <a:gd name="T5" fmla="*/ 41 h 41"/>
                <a:gd name="T6" fmla="*/ 39 w 41"/>
                <a:gd name="T7" fmla="*/ 41 h 41"/>
                <a:gd name="T8" fmla="*/ 41 w 41"/>
                <a:gd name="T9" fmla="*/ 41 h 41"/>
                <a:gd name="T10" fmla="*/ 0 w 41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41">
                  <a:moveTo>
                    <a:pt x="0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0" y="41"/>
                    <a:pt x="41" y="41"/>
                    <a:pt x="41" y="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Freeform 154"/>
            <p:cNvSpPr/>
            <p:nvPr/>
          </p:nvSpPr>
          <p:spPr bwMode="auto">
            <a:xfrm>
              <a:off x="4656149" y="276225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Freeform 155"/>
            <p:cNvSpPr/>
            <p:nvPr/>
          </p:nvSpPr>
          <p:spPr bwMode="auto">
            <a:xfrm>
              <a:off x="4637099" y="277019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9" name="Freeform 156"/>
            <p:cNvSpPr/>
            <p:nvPr/>
          </p:nvSpPr>
          <p:spPr bwMode="auto">
            <a:xfrm>
              <a:off x="4484698" y="2559057"/>
              <a:ext cx="174625" cy="211139"/>
            </a:xfrm>
            <a:custGeom>
              <a:avLst/>
              <a:gdLst>
                <a:gd name="T0" fmla="*/ 26 w 47"/>
                <a:gd name="T1" fmla="*/ 26 h 56"/>
                <a:gd name="T2" fmla="*/ 0 w 47"/>
                <a:gd name="T3" fmla="*/ 0 h 56"/>
                <a:gd name="T4" fmla="*/ 0 w 47"/>
                <a:gd name="T5" fmla="*/ 15 h 56"/>
                <a:gd name="T6" fmla="*/ 41 w 47"/>
                <a:gd name="T7" fmla="*/ 56 h 56"/>
                <a:gd name="T8" fmla="*/ 41 w 47"/>
                <a:gd name="T9" fmla="*/ 56 h 56"/>
                <a:gd name="T10" fmla="*/ 46 w 47"/>
                <a:gd name="T11" fmla="*/ 54 h 56"/>
                <a:gd name="T12" fmla="*/ 46 w 47"/>
                <a:gd name="T13" fmla="*/ 54 h 56"/>
                <a:gd name="T14" fmla="*/ 47 w 47"/>
                <a:gd name="T15" fmla="*/ 53 h 56"/>
                <a:gd name="T16" fmla="*/ 26 w 47"/>
                <a:gd name="T17" fmla="*/ 2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56">
                  <a:moveTo>
                    <a:pt x="26" y="2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1" y="56"/>
                    <a:pt x="41" y="56"/>
                    <a:pt x="41" y="56"/>
                  </a:cubicBezTo>
                  <a:cubicBezTo>
                    <a:pt x="41" y="56"/>
                    <a:pt x="41" y="56"/>
                    <a:pt x="41" y="56"/>
                  </a:cubicBezTo>
                  <a:cubicBezTo>
                    <a:pt x="43" y="56"/>
                    <a:pt x="45" y="55"/>
                    <a:pt x="46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38" y="46"/>
                    <a:pt x="30" y="37"/>
                    <a:pt x="26" y="2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0" name="Freeform 157"/>
            <p:cNvSpPr/>
            <p:nvPr/>
          </p:nvSpPr>
          <p:spPr bwMode="auto">
            <a:xfrm>
              <a:off x="4484698" y="2506671"/>
              <a:ext cx="96838" cy="150814"/>
            </a:xfrm>
            <a:custGeom>
              <a:avLst/>
              <a:gdLst>
                <a:gd name="T0" fmla="*/ 21 w 26"/>
                <a:gd name="T1" fmla="*/ 21 h 40"/>
                <a:gd name="T2" fmla="*/ 0 w 26"/>
                <a:gd name="T3" fmla="*/ 0 h 40"/>
                <a:gd name="T4" fmla="*/ 0 w 26"/>
                <a:gd name="T5" fmla="*/ 14 h 40"/>
                <a:gd name="T6" fmla="*/ 26 w 26"/>
                <a:gd name="T7" fmla="*/ 40 h 40"/>
                <a:gd name="T8" fmla="*/ 21 w 26"/>
                <a:gd name="T9" fmla="*/ 2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0">
                  <a:moveTo>
                    <a:pt x="21" y="2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3" y="34"/>
                    <a:pt x="22" y="28"/>
                    <a:pt x="21" y="21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Freeform 158"/>
            <p:cNvSpPr/>
            <p:nvPr/>
          </p:nvSpPr>
          <p:spPr bwMode="auto">
            <a:xfrm>
              <a:off x="4484698" y="2454285"/>
              <a:ext cx="80963" cy="131763"/>
            </a:xfrm>
            <a:custGeom>
              <a:avLst/>
              <a:gdLst>
                <a:gd name="T0" fmla="*/ 21 w 22"/>
                <a:gd name="T1" fmla="*/ 31 h 35"/>
                <a:gd name="T2" fmla="*/ 22 w 22"/>
                <a:gd name="T3" fmla="*/ 22 h 35"/>
                <a:gd name="T4" fmla="*/ 0 w 22"/>
                <a:gd name="T5" fmla="*/ 0 h 35"/>
                <a:gd name="T6" fmla="*/ 0 w 22"/>
                <a:gd name="T7" fmla="*/ 14 h 35"/>
                <a:gd name="T8" fmla="*/ 21 w 22"/>
                <a:gd name="T9" fmla="*/ 35 h 35"/>
                <a:gd name="T10" fmla="*/ 21 w 22"/>
                <a:gd name="T11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35">
                  <a:moveTo>
                    <a:pt x="21" y="31"/>
                  </a:moveTo>
                  <a:cubicBezTo>
                    <a:pt x="21" y="28"/>
                    <a:pt x="21" y="25"/>
                    <a:pt x="22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4"/>
                    <a:pt x="21" y="32"/>
                    <a:pt x="21" y="3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159"/>
            <p:cNvSpPr/>
            <p:nvPr/>
          </p:nvSpPr>
          <p:spPr bwMode="auto">
            <a:xfrm>
              <a:off x="4484698" y="2398722"/>
              <a:ext cx="0" cy="7938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Freeform 160"/>
            <p:cNvSpPr/>
            <p:nvPr/>
          </p:nvSpPr>
          <p:spPr bwMode="auto">
            <a:xfrm>
              <a:off x="4484698" y="2398718"/>
              <a:ext cx="92075" cy="138113"/>
            </a:xfrm>
            <a:custGeom>
              <a:avLst/>
              <a:gdLst>
                <a:gd name="T0" fmla="*/ 25 w 25"/>
                <a:gd name="T1" fmla="*/ 25 h 37"/>
                <a:gd name="T2" fmla="*/ 0 w 25"/>
                <a:gd name="T3" fmla="*/ 0 h 37"/>
                <a:gd name="T4" fmla="*/ 0 w 25"/>
                <a:gd name="T5" fmla="*/ 2 h 37"/>
                <a:gd name="T6" fmla="*/ 0 w 25"/>
                <a:gd name="T7" fmla="*/ 15 h 37"/>
                <a:gd name="T8" fmla="*/ 22 w 25"/>
                <a:gd name="T9" fmla="*/ 37 h 37"/>
                <a:gd name="T10" fmla="*/ 25 w 25"/>
                <a:gd name="T11" fmla="*/ 2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7">
                  <a:moveTo>
                    <a:pt x="25" y="2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33"/>
                    <a:pt x="23" y="29"/>
                    <a:pt x="25" y="25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4" name="Freeform 161"/>
            <p:cNvSpPr/>
            <p:nvPr/>
          </p:nvSpPr>
          <p:spPr bwMode="auto">
            <a:xfrm>
              <a:off x="4491048" y="238443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5" name="Rectangle 162"/>
            <p:cNvSpPr>
              <a:spLocks noChangeArrowheads="1"/>
            </p:cNvSpPr>
            <p:nvPr/>
          </p:nvSpPr>
          <p:spPr bwMode="auto">
            <a:xfrm>
              <a:off x="4484698" y="2398718"/>
              <a:ext cx="1588" cy="1588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6" name="Freeform 163"/>
            <p:cNvSpPr/>
            <p:nvPr/>
          </p:nvSpPr>
          <p:spPr bwMode="auto">
            <a:xfrm>
              <a:off x="4484694" y="2371734"/>
              <a:ext cx="107950" cy="120651"/>
            </a:xfrm>
            <a:custGeom>
              <a:avLst/>
              <a:gdLst>
                <a:gd name="T0" fmla="*/ 25 w 29"/>
                <a:gd name="T1" fmla="*/ 32 h 32"/>
                <a:gd name="T2" fmla="*/ 29 w 29"/>
                <a:gd name="T3" fmla="*/ 22 h 32"/>
                <a:gd name="T4" fmla="*/ 6 w 29"/>
                <a:gd name="T5" fmla="*/ 0 h 32"/>
                <a:gd name="T6" fmla="*/ 2 w 29"/>
                <a:gd name="T7" fmla="*/ 3 h 32"/>
                <a:gd name="T8" fmla="*/ 2 w 29"/>
                <a:gd name="T9" fmla="*/ 3 h 32"/>
                <a:gd name="T10" fmla="*/ 0 w 29"/>
                <a:gd name="T11" fmla="*/ 7 h 32"/>
                <a:gd name="T12" fmla="*/ 0 w 29"/>
                <a:gd name="T13" fmla="*/ 7 h 32"/>
                <a:gd name="T14" fmla="*/ 25 w 29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32">
                  <a:moveTo>
                    <a:pt x="25" y="32"/>
                  </a:moveTo>
                  <a:cubicBezTo>
                    <a:pt x="26" y="29"/>
                    <a:pt x="27" y="25"/>
                    <a:pt x="29" y="2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3" y="1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4"/>
                    <a:pt x="0" y="6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25" y="32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7" name="Freeform 164"/>
            <p:cNvSpPr/>
            <p:nvPr/>
          </p:nvSpPr>
          <p:spPr bwMode="auto">
            <a:xfrm>
              <a:off x="4513270" y="2368559"/>
              <a:ext cx="7938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8" name="Freeform 165"/>
            <p:cNvSpPr/>
            <p:nvPr/>
          </p:nvSpPr>
          <p:spPr bwMode="auto">
            <a:xfrm>
              <a:off x="4506917" y="2368561"/>
              <a:ext cx="107950" cy="85726"/>
            </a:xfrm>
            <a:custGeom>
              <a:avLst/>
              <a:gdLst>
                <a:gd name="T0" fmla="*/ 23 w 29"/>
                <a:gd name="T1" fmla="*/ 23 h 23"/>
                <a:gd name="T2" fmla="*/ 29 w 29"/>
                <a:gd name="T3" fmla="*/ 15 h 23"/>
                <a:gd name="T4" fmla="*/ 14 w 29"/>
                <a:gd name="T5" fmla="*/ 0 h 23"/>
                <a:gd name="T6" fmla="*/ 4 w 29"/>
                <a:gd name="T7" fmla="*/ 0 h 23"/>
                <a:gd name="T8" fmla="*/ 4 w 29"/>
                <a:gd name="T9" fmla="*/ 0 h 23"/>
                <a:gd name="T10" fmla="*/ 2 w 29"/>
                <a:gd name="T11" fmla="*/ 0 h 23"/>
                <a:gd name="T12" fmla="*/ 0 w 29"/>
                <a:gd name="T13" fmla="*/ 1 h 23"/>
                <a:gd name="T14" fmla="*/ 23 w 29"/>
                <a:gd name="T1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23">
                  <a:moveTo>
                    <a:pt x="23" y="23"/>
                  </a:moveTo>
                  <a:cubicBezTo>
                    <a:pt x="25" y="20"/>
                    <a:pt x="27" y="17"/>
                    <a:pt x="29" y="15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1" y="0"/>
                    <a:pt x="0" y="1"/>
                  </a:cubicBezTo>
                  <a:lnTo>
                    <a:pt x="23" y="2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9" name="Freeform 166"/>
            <p:cNvSpPr/>
            <p:nvPr/>
          </p:nvSpPr>
          <p:spPr bwMode="auto">
            <a:xfrm>
              <a:off x="4559295" y="2368556"/>
              <a:ext cx="80963" cy="55563"/>
            </a:xfrm>
            <a:custGeom>
              <a:avLst/>
              <a:gdLst>
                <a:gd name="T0" fmla="*/ 22 w 22"/>
                <a:gd name="T1" fmla="*/ 8 h 15"/>
                <a:gd name="T2" fmla="*/ 14 w 22"/>
                <a:gd name="T3" fmla="*/ 0 h 15"/>
                <a:gd name="T4" fmla="*/ 0 w 22"/>
                <a:gd name="T5" fmla="*/ 0 h 15"/>
                <a:gd name="T6" fmla="*/ 15 w 22"/>
                <a:gd name="T7" fmla="*/ 15 h 15"/>
                <a:gd name="T8" fmla="*/ 22 w 22"/>
                <a:gd name="T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5">
                  <a:moveTo>
                    <a:pt x="22" y="8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7" y="12"/>
                    <a:pt x="20" y="10"/>
                    <a:pt x="22" y="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0" name="Freeform 167"/>
            <p:cNvSpPr/>
            <p:nvPr/>
          </p:nvSpPr>
          <p:spPr bwMode="auto">
            <a:xfrm>
              <a:off x="4640257" y="2368556"/>
              <a:ext cx="7938" cy="3175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0"/>
                    <a:pt x="1" y="1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1" name="Freeform 168"/>
            <p:cNvSpPr/>
            <p:nvPr/>
          </p:nvSpPr>
          <p:spPr bwMode="auto">
            <a:xfrm>
              <a:off x="4656131" y="2376494"/>
              <a:ext cx="3175" cy="3175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2" name="Freeform 169"/>
            <p:cNvSpPr/>
            <p:nvPr/>
          </p:nvSpPr>
          <p:spPr bwMode="auto">
            <a:xfrm>
              <a:off x="4629144" y="2368556"/>
              <a:ext cx="11113" cy="0"/>
            </a:xfrm>
            <a:custGeom>
              <a:avLst/>
              <a:gdLst>
                <a:gd name="T0" fmla="*/ 0 w 3"/>
                <a:gd name="T1" fmla="*/ 0 w 3"/>
                <a:gd name="T2" fmla="*/ 3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3" name="Freeform 170"/>
            <p:cNvSpPr/>
            <p:nvPr/>
          </p:nvSpPr>
          <p:spPr bwMode="auto">
            <a:xfrm>
              <a:off x="4648195" y="2371732"/>
              <a:ext cx="4763" cy="4763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4" name="Freeform 171"/>
            <p:cNvSpPr/>
            <p:nvPr/>
          </p:nvSpPr>
          <p:spPr bwMode="auto">
            <a:xfrm>
              <a:off x="4611688" y="2368550"/>
              <a:ext cx="47625" cy="30163"/>
            </a:xfrm>
            <a:custGeom>
              <a:avLst/>
              <a:gdLst>
                <a:gd name="T0" fmla="*/ 13 w 13"/>
                <a:gd name="T1" fmla="*/ 3 h 8"/>
                <a:gd name="T2" fmla="*/ 13 w 13"/>
                <a:gd name="T3" fmla="*/ 3 h 8"/>
                <a:gd name="T4" fmla="*/ 12 w 13"/>
                <a:gd name="T5" fmla="*/ 2 h 8"/>
                <a:gd name="T6" fmla="*/ 11 w 13"/>
                <a:gd name="T7" fmla="*/ 2 h 8"/>
                <a:gd name="T8" fmla="*/ 10 w 13"/>
                <a:gd name="T9" fmla="*/ 1 h 8"/>
                <a:gd name="T10" fmla="*/ 10 w 13"/>
                <a:gd name="T11" fmla="*/ 1 h 8"/>
                <a:gd name="T12" fmla="*/ 8 w 13"/>
                <a:gd name="T13" fmla="*/ 0 h 8"/>
                <a:gd name="T14" fmla="*/ 8 w 13"/>
                <a:gd name="T15" fmla="*/ 0 h 8"/>
                <a:gd name="T16" fmla="*/ 5 w 13"/>
                <a:gd name="T17" fmla="*/ 0 h 8"/>
                <a:gd name="T18" fmla="*/ 0 w 13"/>
                <a:gd name="T19" fmla="*/ 0 h 8"/>
                <a:gd name="T20" fmla="*/ 8 w 13"/>
                <a:gd name="T21" fmla="*/ 8 h 8"/>
                <a:gd name="T22" fmla="*/ 13 w 13"/>
                <a:gd name="T2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8">
                  <a:moveTo>
                    <a:pt x="13" y="3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2" y="3"/>
                    <a:pt x="12" y="2"/>
                  </a:cubicBezTo>
                  <a:cubicBezTo>
                    <a:pt x="12" y="2"/>
                    <a:pt x="12" y="2"/>
                    <a:pt x="11" y="2"/>
                  </a:cubicBezTo>
                  <a:cubicBezTo>
                    <a:pt x="11" y="2"/>
                    <a:pt x="11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0" y="6"/>
                    <a:pt x="11" y="5"/>
                    <a:pt x="13" y="3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55" name="Freeform 25"/>
          <p:cNvSpPr/>
          <p:nvPr/>
        </p:nvSpPr>
        <p:spPr bwMode="auto">
          <a:xfrm>
            <a:off x="4112020" y="4835088"/>
            <a:ext cx="347469" cy="751161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1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1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6" y="108"/>
                  <a:pt x="40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6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rgbClr val="85CA3A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/>
          </a:p>
        </p:txBody>
      </p:sp>
      <p:sp>
        <p:nvSpPr>
          <p:cNvPr id="256" name="Freeform 25"/>
          <p:cNvSpPr/>
          <p:nvPr/>
        </p:nvSpPr>
        <p:spPr bwMode="auto">
          <a:xfrm>
            <a:off x="4524073" y="4835088"/>
            <a:ext cx="347469" cy="751161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1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1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6" y="108"/>
                  <a:pt x="40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6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rgbClr val="85CA3A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/>
          </a:p>
        </p:txBody>
      </p:sp>
      <p:grpSp>
        <p:nvGrpSpPr>
          <p:cNvPr id="257" name="组合 256"/>
          <p:cNvGrpSpPr/>
          <p:nvPr/>
        </p:nvGrpSpPr>
        <p:grpSpPr>
          <a:xfrm>
            <a:off x="1897042" y="4835089"/>
            <a:ext cx="750049" cy="750320"/>
            <a:chOff x="1350959" y="3697485"/>
            <a:chExt cx="562610" cy="562610"/>
          </a:xfrm>
        </p:grpSpPr>
        <p:sp>
          <p:nvSpPr>
            <p:cNvPr id="258" name="椭圆 257"/>
            <p:cNvSpPr/>
            <p:nvPr/>
          </p:nvSpPr>
          <p:spPr>
            <a:xfrm>
              <a:off x="1350959" y="3697485"/>
              <a:ext cx="562610" cy="56261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254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59" name="组合 258"/>
            <p:cNvGrpSpPr/>
            <p:nvPr/>
          </p:nvGrpSpPr>
          <p:grpSpPr>
            <a:xfrm>
              <a:off x="1449495" y="3824651"/>
              <a:ext cx="322054" cy="280602"/>
              <a:chOff x="3276598" y="4017963"/>
              <a:chExt cx="719138" cy="660401"/>
            </a:xfrm>
          </p:grpSpPr>
          <p:sp>
            <p:nvSpPr>
              <p:cNvPr id="260" name="Freeform 215"/>
              <p:cNvSpPr/>
              <p:nvPr/>
            </p:nvSpPr>
            <p:spPr bwMode="auto">
              <a:xfrm>
                <a:off x="3443288" y="4432301"/>
                <a:ext cx="73025" cy="246063"/>
              </a:xfrm>
              <a:custGeom>
                <a:avLst/>
                <a:gdLst>
                  <a:gd name="T0" fmla="*/ 0 w 46"/>
                  <a:gd name="T1" fmla="*/ 25 h 155"/>
                  <a:gd name="T2" fmla="*/ 0 w 46"/>
                  <a:gd name="T3" fmla="*/ 155 h 155"/>
                  <a:gd name="T4" fmla="*/ 46 w 46"/>
                  <a:gd name="T5" fmla="*/ 155 h 155"/>
                  <a:gd name="T6" fmla="*/ 46 w 46"/>
                  <a:gd name="T7" fmla="*/ 17 h 155"/>
                  <a:gd name="T8" fmla="*/ 25 w 46"/>
                  <a:gd name="T9" fmla="*/ 0 h 155"/>
                  <a:gd name="T10" fmla="*/ 0 w 46"/>
                  <a:gd name="T11" fmla="*/ 2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155">
                    <a:moveTo>
                      <a:pt x="0" y="25"/>
                    </a:moveTo>
                    <a:lnTo>
                      <a:pt x="0" y="155"/>
                    </a:lnTo>
                    <a:lnTo>
                      <a:pt x="46" y="155"/>
                    </a:lnTo>
                    <a:lnTo>
                      <a:pt x="46" y="17"/>
                    </a:lnTo>
                    <a:lnTo>
                      <a:pt x="25" y="0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1" name="Freeform 216"/>
              <p:cNvSpPr/>
              <p:nvPr/>
            </p:nvSpPr>
            <p:spPr bwMode="auto">
              <a:xfrm>
                <a:off x="3363913" y="4511676"/>
                <a:ext cx="46038" cy="166688"/>
              </a:xfrm>
              <a:custGeom>
                <a:avLst/>
                <a:gdLst>
                  <a:gd name="T0" fmla="*/ 0 w 29"/>
                  <a:gd name="T1" fmla="*/ 105 h 105"/>
                  <a:gd name="T2" fmla="*/ 29 w 29"/>
                  <a:gd name="T3" fmla="*/ 105 h 105"/>
                  <a:gd name="T4" fmla="*/ 29 w 29"/>
                  <a:gd name="T5" fmla="*/ 0 h 105"/>
                  <a:gd name="T6" fmla="*/ 0 w 29"/>
                  <a:gd name="T7" fmla="*/ 30 h 105"/>
                  <a:gd name="T8" fmla="*/ 0 w 29"/>
                  <a:gd name="T9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05">
                    <a:moveTo>
                      <a:pt x="0" y="105"/>
                    </a:moveTo>
                    <a:lnTo>
                      <a:pt x="29" y="105"/>
                    </a:lnTo>
                    <a:lnTo>
                      <a:pt x="29" y="0"/>
                    </a:lnTo>
                    <a:lnTo>
                      <a:pt x="0" y="30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2" name="Freeform 217"/>
              <p:cNvSpPr/>
              <p:nvPr/>
            </p:nvSpPr>
            <p:spPr bwMode="auto">
              <a:xfrm>
                <a:off x="3756025" y="4178301"/>
                <a:ext cx="152400" cy="500063"/>
              </a:xfrm>
              <a:custGeom>
                <a:avLst/>
                <a:gdLst>
                  <a:gd name="T0" fmla="*/ 0 w 96"/>
                  <a:gd name="T1" fmla="*/ 101 h 315"/>
                  <a:gd name="T2" fmla="*/ 0 w 96"/>
                  <a:gd name="T3" fmla="*/ 315 h 315"/>
                  <a:gd name="T4" fmla="*/ 96 w 96"/>
                  <a:gd name="T5" fmla="*/ 315 h 315"/>
                  <a:gd name="T6" fmla="*/ 96 w 96"/>
                  <a:gd name="T7" fmla="*/ 0 h 315"/>
                  <a:gd name="T8" fmla="*/ 0 w 96"/>
                  <a:gd name="T9" fmla="*/ 101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315">
                    <a:moveTo>
                      <a:pt x="0" y="101"/>
                    </a:moveTo>
                    <a:lnTo>
                      <a:pt x="0" y="315"/>
                    </a:lnTo>
                    <a:lnTo>
                      <a:pt x="96" y="315"/>
                    </a:lnTo>
                    <a:lnTo>
                      <a:pt x="96" y="0"/>
                    </a:lnTo>
                    <a:lnTo>
                      <a:pt x="0" y="10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3" name="Freeform 218"/>
              <p:cNvSpPr/>
              <p:nvPr/>
            </p:nvSpPr>
            <p:spPr bwMode="auto">
              <a:xfrm>
                <a:off x="3629025" y="4378326"/>
                <a:ext cx="93663" cy="300038"/>
              </a:xfrm>
              <a:custGeom>
                <a:avLst/>
                <a:gdLst>
                  <a:gd name="T0" fmla="*/ 0 w 59"/>
                  <a:gd name="T1" fmla="*/ 51 h 189"/>
                  <a:gd name="T2" fmla="*/ 0 w 59"/>
                  <a:gd name="T3" fmla="*/ 189 h 189"/>
                  <a:gd name="T4" fmla="*/ 59 w 59"/>
                  <a:gd name="T5" fmla="*/ 189 h 189"/>
                  <a:gd name="T6" fmla="*/ 59 w 59"/>
                  <a:gd name="T7" fmla="*/ 0 h 189"/>
                  <a:gd name="T8" fmla="*/ 55 w 59"/>
                  <a:gd name="T9" fmla="*/ 0 h 189"/>
                  <a:gd name="T10" fmla="*/ 0 w 59"/>
                  <a:gd name="T11" fmla="*/ 51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189">
                    <a:moveTo>
                      <a:pt x="0" y="51"/>
                    </a:moveTo>
                    <a:lnTo>
                      <a:pt x="0" y="189"/>
                    </a:lnTo>
                    <a:lnTo>
                      <a:pt x="59" y="189"/>
                    </a:lnTo>
                    <a:lnTo>
                      <a:pt x="59" y="0"/>
                    </a:lnTo>
                    <a:lnTo>
                      <a:pt x="55" y="0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4" name="Freeform 219"/>
              <p:cNvSpPr/>
              <p:nvPr/>
            </p:nvSpPr>
            <p:spPr bwMode="auto">
              <a:xfrm>
                <a:off x="3549650" y="4498976"/>
                <a:ext cx="46038" cy="179388"/>
              </a:xfrm>
              <a:custGeom>
                <a:avLst/>
                <a:gdLst>
                  <a:gd name="T0" fmla="*/ 17 w 29"/>
                  <a:gd name="T1" fmla="*/ 12 h 113"/>
                  <a:gd name="T2" fmla="*/ 4 w 29"/>
                  <a:gd name="T3" fmla="*/ 4 h 113"/>
                  <a:gd name="T4" fmla="*/ 0 w 29"/>
                  <a:gd name="T5" fmla="*/ 0 h 113"/>
                  <a:gd name="T6" fmla="*/ 0 w 29"/>
                  <a:gd name="T7" fmla="*/ 113 h 113"/>
                  <a:gd name="T8" fmla="*/ 29 w 29"/>
                  <a:gd name="T9" fmla="*/ 113 h 113"/>
                  <a:gd name="T10" fmla="*/ 29 w 29"/>
                  <a:gd name="T11" fmla="*/ 0 h 113"/>
                  <a:gd name="T12" fmla="*/ 25 w 29"/>
                  <a:gd name="T13" fmla="*/ 4 h 113"/>
                  <a:gd name="T14" fmla="*/ 17 w 29"/>
                  <a:gd name="T15" fmla="*/ 1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113">
                    <a:moveTo>
                      <a:pt x="17" y="12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0" y="113"/>
                    </a:lnTo>
                    <a:lnTo>
                      <a:pt x="29" y="113"/>
                    </a:lnTo>
                    <a:lnTo>
                      <a:pt x="29" y="0"/>
                    </a:lnTo>
                    <a:lnTo>
                      <a:pt x="25" y="4"/>
                    </a:lnTo>
                    <a:lnTo>
                      <a:pt x="17" y="1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5" name="Freeform 220"/>
              <p:cNvSpPr/>
              <p:nvPr/>
            </p:nvSpPr>
            <p:spPr bwMode="auto">
              <a:xfrm>
                <a:off x="3276598" y="4017963"/>
                <a:ext cx="719138" cy="547689"/>
              </a:xfrm>
              <a:custGeom>
                <a:avLst/>
                <a:gdLst>
                  <a:gd name="T0" fmla="*/ 407 w 453"/>
                  <a:gd name="T1" fmla="*/ 76 h 345"/>
                  <a:gd name="T2" fmla="*/ 453 w 453"/>
                  <a:gd name="T3" fmla="*/ 122 h 345"/>
                  <a:gd name="T4" fmla="*/ 436 w 453"/>
                  <a:gd name="T5" fmla="*/ 21 h 345"/>
                  <a:gd name="T6" fmla="*/ 336 w 453"/>
                  <a:gd name="T7" fmla="*/ 0 h 345"/>
                  <a:gd name="T8" fmla="*/ 382 w 453"/>
                  <a:gd name="T9" fmla="*/ 51 h 345"/>
                  <a:gd name="T10" fmla="*/ 189 w 453"/>
                  <a:gd name="T11" fmla="*/ 244 h 345"/>
                  <a:gd name="T12" fmla="*/ 130 w 453"/>
                  <a:gd name="T13" fmla="*/ 189 h 345"/>
                  <a:gd name="T14" fmla="*/ 0 w 453"/>
                  <a:gd name="T15" fmla="*/ 320 h 345"/>
                  <a:gd name="T16" fmla="*/ 25 w 453"/>
                  <a:gd name="T17" fmla="*/ 345 h 345"/>
                  <a:gd name="T18" fmla="*/ 130 w 453"/>
                  <a:gd name="T19" fmla="*/ 240 h 345"/>
                  <a:gd name="T20" fmla="*/ 164 w 453"/>
                  <a:gd name="T21" fmla="*/ 269 h 345"/>
                  <a:gd name="T22" fmla="*/ 164 w 453"/>
                  <a:gd name="T23" fmla="*/ 269 h 345"/>
                  <a:gd name="T24" fmla="*/ 189 w 453"/>
                  <a:gd name="T25" fmla="*/ 294 h 345"/>
                  <a:gd name="T26" fmla="*/ 189 w 453"/>
                  <a:gd name="T27" fmla="*/ 294 h 345"/>
                  <a:gd name="T28" fmla="*/ 189 w 453"/>
                  <a:gd name="T29" fmla="*/ 294 h 345"/>
                  <a:gd name="T30" fmla="*/ 214 w 453"/>
                  <a:gd name="T31" fmla="*/ 269 h 345"/>
                  <a:gd name="T32" fmla="*/ 214 w 453"/>
                  <a:gd name="T33" fmla="*/ 269 h 345"/>
                  <a:gd name="T34" fmla="*/ 407 w 453"/>
                  <a:gd name="T35" fmla="*/ 76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53" h="345">
                    <a:moveTo>
                      <a:pt x="407" y="76"/>
                    </a:moveTo>
                    <a:lnTo>
                      <a:pt x="453" y="122"/>
                    </a:lnTo>
                    <a:lnTo>
                      <a:pt x="436" y="21"/>
                    </a:lnTo>
                    <a:lnTo>
                      <a:pt x="336" y="0"/>
                    </a:lnTo>
                    <a:lnTo>
                      <a:pt x="382" y="51"/>
                    </a:lnTo>
                    <a:lnTo>
                      <a:pt x="189" y="244"/>
                    </a:lnTo>
                    <a:lnTo>
                      <a:pt x="130" y="189"/>
                    </a:lnTo>
                    <a:lnTo>
                      <a:pt x="0" y="320"/>
                    </a:lnTo>
                    <a:lnTo>
                      <a:pt x="25" y="345"/>
                    </a:lnTo>
                    <a:lnTo>
                      <a:pt x="130" y="240"/>
                    </a:lnTo>
                    <a:lnTo>
                      <a:pt x="164" y="269"/>
                    </a:lnTo>
                    <a:lnTo>
                      <a:pt x="164" y="269"/>
                    </a:lnTo>
                    <a:lnTo>
                      <a:pt x="189" y="294"/>
                    </a:lnTo>
                    <a:lnTo>
                      <a:pt x="189" y="294"/>
                    </a:lnTo>
                    <a:lnTo>
                      <a:pt x="189" y="294"/>
                    </a:lnTo>
                    <a:lnTo>
                      <a:pt x="214" y="269"/>
                    </a:lnTo>
                    <a:lnTo>
                      <a:pt x="214" y="269"/>
                    </a:lnTo>
                    <a:lnTo>
                      <a:pt x="407" y="7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266" name="Freeform 25"/>
          <p:cNvSpPr/>
          <p:nvPr/>
        </p:nvSpPr>
        <p:spPr bwMode="auto">
          <a:xfrm>
            <a:off x="4954281" y="4835088"/>
            <a:ext cx="347469" cy="751161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1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1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6" y="108"/>
                  <a:pt x="40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6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rgbClr val="85CA3A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/>
          </a:p>
        </p:txBody>
      </p:sp>
      <p:sp>
        <p:nvSpPr>
          <p:cNvPr id="267" name="Freeform 25"/>
          <p:cNvSpPr/>
          <p:nvPr/>
        </p:nvSpPr>
        <p:spPr bwMode="auto">
          <a:xfrm>
            <a:off x="5359127" y="4835088"/>
            <a:ext cx="347469" cy="751161"/>
          </a:xfrm>
          <a:custGeom>
            <a:avLst/>
            <a:gdLst>
              <a:gd name="T0" fmla="*/ 50 w 50"/>
              <a:gd name="T1" fmla="*/ 98 h 108"/>
              <a:gd name="T2" fmla="*/ 40 w 50"/>
              <a:gd name="T3" fmla="*/ 108 h 108"/>
              <a:gd name="T4" fmla="*/ 11 w 50"/>
              <a:gd name="T5" fmla="*/ 108 h 108"/>
              <a:gd name="T6" fmla="*/ 0 w 50"/>
              <a:gd name="T7" fmla="*/ 98 h 108"/>
              <a:gd name="T8" fmla="*/ 0 w 50"/>
              <a:gd name="T9" fmla="*/ 11 h 108"/>
              <a:gd name="T10" fmla="*/ 11 w 50"/>
              <a:gd name="T11" fmla="*/ 0 h 108"/>
              <a:gd name="T12" fmla="*/ 40 w 50"/>
              <a:gd name="T13" fmla="*/ 0 h 108"/>
              <a:gd name="T14" fmla="*/ 50 w 50"/>
              <a:gd name="T15" fmla="*/ 11 h 108"/>
              <a:gd name="T16" fmla="*/ 50 w 50"/>
              <a:gd name="T17" fmla="*/ 9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08">
                <a:moveTo>
                  <a:pt x="50" y="98"/>
                </a:moveTo>
                <a:cubicBezTo>
                  <a:pt x="50" y="103"/>
                  <a:pt x="46" y="108"/>
                  <a:pt x="40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5" y="108"/>
                  <a:pt x="0" y="103"/>
                  <a:pt x="0" y="9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6" y="0"/>
                  <a:pt x="50" y="5"/>
                  <a:pt x="50" y="11"/>
                </a:cubicBezTo>
                <a:lnTo>
                  <a:pt x="50" y="98"/>
                </a:lnTo>
                <a:close/>
              </a:path>
            </a:pathLst>
          </a:custGeom>
          <a:solidFill>
            <a:srgbClr val="85CA3A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/>
          </a:p>
        </p:txBody>
      </p:sp>
      <p:grpSp>
        <p:nvGrpSpPr>
          <p:cNvPr id="268" name="组合 267"/>
          <p:cNvGrpSpPr/>
          <p:nvPr/>
        </p:nvGrpSpPr>
        <p:grpSpPr>
          <a:xfrm>
            <a:off x="6367308" y="1702512"/>
            <a:ext cx="810023" cy="750320"/>
            <a:chOff x="4704095" y="1348596"/>
            <a:chExt cx="607596" cy="562610"/>
          </a:xfrm>
        </p:grpSpPr>
        <p:sp>
          <p:nvSpPr>
            <p:cNvPr id="269" name="椭圆 268"/>
            <p:cNvSpPr/>
            <p:nvPr/>
          </p:nvSpPr>
          <p:spPr>
            <a:xfrm>
              <a:off x="4704095" y="1348596"/>
              <a:ext cx="562610" cy="56261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0" name="矩形 269"/>
            <p:cNvSpPr/>
            <p:nvPr/>
          </p:nvSpPr>
          <p:spPr>
            <a:xfrm>
              <a:off x="4731869" y="1530975"/>
              <a:ext cx="579822" cy="2230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1600"/>
                </a:lnSpc>
              </a:pPr>
              <a:r>
                <a:rPr lang="en-US" altLang="zh-CN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100%</a:t>
              </a:r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1" name="组合 270"/>
          <p:cNvGrpSpPr/>
          <p:nvPr/>
        </p:nvGrpSpPr>
        <p:grpSpPr>
          <a:xfrm>
            <a:off x="6367308" y="2743934"/>
            <a:ext cx="859083" cy="750320"/>
            <a:chOff x="4704095" y="2129482"/>
            <a:chExt cx="644396" cy="562610"/>
          </a:xfrm>
        </p:grpSpPr>
        <p:sp>
          <p:nvSpPr>
            <p:cNvPr id="272" name="椭圆 271"/>
            <p:cNvSpPr/>
            <p:nvPr/>
          </p:nvSpPr>
          <p:spPr>
            <a:xfrm>
              <a:off x="4704095" y="2129482"/>
              <a:ext cx="562610" cy="56261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3" name="矩形 272"/>
            <p:cNvSpPr/>
            <p:nvPr/>
          </p:nvSpPr>
          <p:spPr>
            <a:xfrm>
              <a:off x="4768669" y="2311567"/>
              <a:ext cx="579822" cy="2230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1600"/>
                </a:lnSpc>
              </a:pPr>
              <a:r>
                <a:rPr lang="en-US" altLang="zh-CN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40%</a:t>
              </a:r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4" name="组合 273"/>
          <p:cNvGrpSpPr/>
          <p:nvPr/>
        </p:nvGrpSpPr>
        <p:grpSpPr>
          <a:xfrm>
            <a:off x="6383201" y="3777672"/>
            <a:ext cx="847292" cy="750320"/>
            <a:chOff x="4704095" y="2918851"/>
            <a:chExt cx="635552" cy="562610"/>
          </a:xfrm>
        </p:grpSpPr>
        <p:sp>
          <p:nvSpPr>
            <p:cNvPr id="275" name="椭圆 274"/>
            <p:cNvSpPr/>
            <p:nvPr/>
          </p:nvSpPr>
          <p:spPr>
            <a:xfrm>
              <a:off x="4704095" y="2918851"/>
              <a:ext cx="562610" cy="56261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6" name="矩形 275"/>
            <p:cNvSpPr/>
            <p:nvPr/>
          </p:nvSpPr>
          <p:spPr>
            <a:xfrm>
              <a:off x="4759825" y="3098039"/>
              <a:ext cx="579822" cy="2230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1600"/>
                </a:lnSpc>
              </a:pPr>
              <a:r>
                <a:rPr lang="en-US" altLang="zh-CN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60%</a:t>
              </a:r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7" name="组合 276"/>
          <p:cNvGrpSpPr/>
          <p:nvPr/>
        </p:nvGrpSpPr>
        <p:grpSpPr>
          <a:xfrm>
            <a:off x="6379260" y="4824977"/>
            <a:ext cx="844295" cy="750320"/>
            <a:chOff x="4704095" y="3707833"/>
            <a:chExt cx="633304" cy="562610"/>
          </a:xfrm>
        </p:grpSpPr>
        <p:sp>
          <p:nvSpPr>
            <p:cNvPr id="278" name="椭圆 277"/>
            <p:cNvSpPr/>
            <p:nvPr/>
          </p:nvSpPr>
          <p:spPr>
            <a:xfrm>
              <a:off x="4704095" y="3707833"/>
              <a:ext cx="562610" cy="56261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9" name="矩形 278"/>
            <p:cNvSpPr/>
            <p:nvPr/>
          </p:nvSpPr>
          <p:spPr>
            <a:xfrm>
              <a:off x="4757577" y="3891402"/>
              <a:ext cx="579822" cy="2230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1600"/>
                </a:lnSpc>
              </a:pPr>
              <a:r>
                <a:rPr lang="en-US" altLang="zh-CN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80%</a:t>
              </a:r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0" name="矩形 279"/>
          <p:cNvSpPr/>
          <p:nvPr/>
        </p:nvSpPr>
        <p:spPr>
          <a:xfrm>
            <a:off x="7247459" y="1810870"/>
            <a:ext cx="2687674" cy="53360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这里填写目录内容说明，设计发展存在着一个时代价值观的问题。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1" name="矩形 280"/>
          <p:cNvSpPr/>
          <p:nvPr/>
        </p:nvSpPr>
        <p:spPr>
          <a:xfrm>
            <a:off x="7247459" y="2867172"/>
            <a:ext cx="2687674" cy="53360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这里填写目录内容说明，设计发展存在着一个时代价值观的问题。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2" name="矩形 281"/>
          <p:cNvSpPr/>
          <p:nvPr/>
        </p:nvSpPr>
        <p:spPr>
          <a:xfrm>
            <a:off x="7247459" y="3923473"/>
            <a:ext cx="2687674" cy="53360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这里填写目录内容说明，设计发展存在着一个时代价值观的问题。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3" name="矩形 282"/>
          <p:cNvSpPr/>
          <p:nvPr/>
        </p:nvSpPr>
        <p:spPr>
          <a:xfrm>
            <a:off x="7247459" y="4979775"/>
            <a:ext cx="2687674" cy="53360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这里填写目录内容说明，设计发展存在着一个时代价值观的问题。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4" name="组合 283"/>
          <p:cNvGrpSpPr/>
          <p:nvPr/>
        </p:nvGrpSpPr>
        <p:grpSpPr>
          <a:xfrm>
            <a:off x="1897042" y="3787089"/>
            <a:ext cx="750049" cy="750320"/>
            <a:chOff x="1350959" y="2911667"/>
            <a:chExt cx="562610" cy="562610"/>
          </a:xfrm>
        </p:grpSpPr>
        <p:sp>
          <p:nvSpPr>
            <p:cNvPr id="285" name="椭圆 284"/>
            <p:cNvSpPr/>
            <p:nvPr/>
          </p:nvSpPr>
          <p:spPr>
            <a:xfrm>
              <a:off x="1350959" y="2911667"/>
              <a:ext cx="562610" cy="56261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254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86" name="组合 285"/>
            <p:cNvGrpSpPr/>
            <p:nvPr/>
          </p:nvGrpSpPr>
          <p:grpSpPr>
            <a:xfrm>
              <a:off x="1498906" y="3028778"/>
              <a:ext cx="292334" cy="333883"/>
              <a:chOff x="4211638" y="2579688"/>
              <a:chExt cx="757237" cy="806450"/>
            </a:xfrm>
          </p:grpSpPr>
          <p:sp>
            <p:nvSpPr>
              <p:cNvPr id="287" name="Freeform 205"/>
              <p:cNvSpPr/>
              <p:nvPr/>
            </p:nvSpPr>
            <p:spPr bwMode="auto">
              <a:xfrm>
                <a:off x="4284663" y="3214688"/>
                <a:ext cx="195262" cy="171450"/>
              </a:xfrm>
              <a:custGeom>
                <a:avLst/>
                <a:gdLst>
                  <a:gd name="T0" fmla="*/ 0 w 24"/>
                  <a:gd name="T1" fmla="*/ 14 h 21"/>
                  <a:gd name="T2" fmla="*/ 7 w 24"/>
                  <a:gd name="T3" fmla="*/ 21 h 21"/>
                  <a:gd name="T4" fmla="*/ 24 w 24"/>
                  <a:gd name="T5" fmla="*/ 21 h 21"/>
                  <a:gd name="T6" fmla="*/ 24 w 24"/>
                  <a:gd name="T7" fmla="*/ 0 h 21"/>
                  <a:gd name="T8" fmla="*/ 0 w 24"/>
                  <a:gd name="T9" fmla="*/ 0 h 21"/>
                  <a:gd name="T10" fmla="*/ 0 w 24"/>
                  <a:gd name="T11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1">
                    <a:moveTo>
                      <a:pt x="0" y="14"/>
                    </a:moveTo>
                    <a:cubicBezTo>
                      <a:pt x="0" y="18"/>
                      <a:pt x="3" y="21"/>
                      <a:pt x="7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8" name="Freeform 206"/>
              <p:cNvSpPr/>
              <p:nvPr/>
            </p:nvSpPr>
            <p:spPr bwMode="auto">
              <a:xfrm>
                <a:off x="4700588" y="3214688"/>
                <a:ext cx="195262" cy="171450"/>
              </a:xfrm>
              <a:custGeom>
                <a:avLst/>
                <a:gdLst>
                  <a:gd name="T0" fmla="*/ 0 w 24"/>
                  <a:gd name="T1" fmla="*/ 0 h 21"/>
                  <a:gd name="T2" fmla="*/ 0 w 24"/>
                  <a:gd name="T3" fmla="*/ 21 h 21"/>
                  <a:gd name="T4" fmla="*/ 17 w 24"/>
                  <a:gd name="T5" fmla="*/ 21 h 21"/>
                  <a:gd name="T6" fmla="*/ 24 w 24"/>
                  <a:gd name="T7" fmla="*/ 14 h 21"/>
                  <a:gd name="T8" fmla="*/ 24 w 24"/>
                  <a:gd name="T9" fmla="*/ 0 h 21"/>
                  <a:gd name="T10" fmla="*/ 0 w 24"/>
                  <a:gd name="T1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1">
                    <a:moveTo>
                      <a:pt x="0" y="0"/>
                    </a:moveTo>
                    <a:cubicBezTo>
                      <a:pt x="0" y="21"/>
                      <a:pt x="0" y="21"/>
                      <a:pt x="0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21" y="21"/>
                      <a:pt x="24" y="18"/>
                      <a:pt x="24" y="14"/>
                    </a:cubicBezTo>
                    <a:cubicBezTo>
                      <a:pt x="24" y="0"/>
                      <a:pt x="24" y="0"/>
                      <a:pt x="2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9" name="Freeform 207"/>
              <p:cNvSpPr/>
              <p:nvPr/>
            </p:nvSpPr>
            <p:spPr bwMode="auto">
              <a:xfrm>
                <a:off x="4284663" y="2946400"/>
                <a:ext cx="611187" cy="228600"/>
              </a:xfrm>
              <a:custGeom>
                <a:avLst/>
                <a:gdLst>
                  <a:gd name="T0" fmla="*/ 68 w 75"/>
                  <a:gd name="T1" fmla="*/ 0 h 28"/>
                  <a:gd name="T2" fmla="*/ 7 w 75"/>
                  <a:gd name="T3" fmla="*/ 0 h 28"/>
                  <a:gd name="T4" fmla="*/ 0 w 75"/>
                  <a:gd name="T5" fmla="*/ 6 h 28"/>
                  <a:gd name="T6" fmla="*/ 0 w 75"/>
                  <a:gd name="T7" fmla="*/ 28 h 28"/>
                  <a:gd name="T8" fmla="*/ 24 w 75"/>
                  <a:gd name="T9" fmla="*/ 28 h 28"/>
                  <a:gd name="T10" fmla="*/ 24 w 75"/>
                  <a:gd name="T11" fmla="*/ 16 h 28"/>
                  <a:gd name="T12" fmla="*/ 51 w 75"/>
                  <a:gd name="T13" fmla="*/ 16 h 28"/>
                  <a:gd name="T14" fmla="*/ 51 w 75"/>
                  <a:gd name="T15" fmla="*/ 28 h 28"/>
                  <a:gd name="T16" fmla="*/ 75 w 75"/>
                  <a:gd name="T17" fmla="*/ 28 h 28"/>
                  <a:gd name="T18" fmla="*/ 75 w 75"/>
                  <a:gd name="T19" fmla="*/ 6 h 28"/>
                  <a:gd name="T20" fmla="*/ 68 w 75"/>
                  <a:gd name="T2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" h="28">
                    <a:moveTo>
                      <a:pt x="68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51" y="28"/>
                      <a:pt x="51" y="28"/>
                      <a:pt x="51" y="28"/>
                    </a:cubicBezTo>
                    <a:cubicBezTo>
                      <a:pt x="75" y="28"/>
                      <a:pt x="75" y="28"/>
                      <a:pt x="75" y="28"/>
                    </a:cubicBezTo>
                    <a:cubicBezTo>
                      <a:pt x="75" y="6"/>
                      <a:pt x="75" y="6"/>
                      <a:pt x="75" y="6"/>
                    </a:cubicBezTo>
                    <a:cubicBezTo>
                      <a:pt x="75" y="2"/>
                      <a:pt x="72" y="0"/>
                      <a:pt x="6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0" name="Freeform 208"/>
              <p:cNvSpPr/>
              <p:nvPr/>
            </p:nvSpPr>
            <p:spPr bwMode="auto">
              <a:xfrm>
                <a:off x="4505325" y="3100388"/>
                <a:ext cx="169862" cy="285750"/>
              </a:xfrm>
              <a:custGeom>
                <a:avLst/>
                <a:gdLst>
                  <a:gd name="T0" fmla="*/ 107 w 107"/>
                  <a:gd name="T1" fmla="*/ 180 h 180"/>
                  <a:gd name="T2" fmla="*/ 0 w 107"/>
                  <a:gd name="T3" fmla="*/ 180 h 180"/>
                  <a:gd name="T4" fmla="*/ 0 w 107"/>
                  <a:gd name="T5" fmla="*/ 0 h 180"/>
                  <a:gd name="T6" fmla="*/ 107 w 107"/>
                  <a:gd name="T7" fmla="*/ 0 h 180"/>
                  <a:gd name="T8" fmla="*/ 107 w 107"/>
                  <a:gd name="T9" fmla="*/ 180 h 180"/>
                  <a:gd name="T10" fmla="*/ 107 w 107"/>
                  <a:gd name="T11" fmla="*/ 18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7" h="180">
                    <a:moveTo>
                      <a:pt x="107" y="180"/>
                    </a:moveTo>
                    <a:lnTo>
                      <a:pt x="0" y="180"/>
                    </a:lnTo>
                    <a:lnTo>
                      <a:pt x="0" y="0"/>
                    </a:lnTo>
                    <a:lnTo>
                      <a:pt x="107" y="0"/>
                    </a:lnTo>
                    <a:lnTo>
                      <a:pt x="107" y="180"/>
                    </a:lnTo>
                    <a:lnTo>
                      <a:pt x="107" y="18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1" name="Freeform 209"/>
              <p:cNvSpPr/>
              <p:nvPr/>
            </p:nvSpPr>
            <p:spPr bwMode="auto">
              <a:xfrm>
                <a:off x="4552950" y="2579688"/>
                <a:ext cx="415925" cy="407988"/>
              </a:xfrm>
              <a:custGeom>
                <a:avLst/>
                <a:gdLst>
                  <a:gd name="T0" fmla="*/ 49 w 51"/>
                  <a:gd name="T1" fmla="*/ 48 h 50"/>
                  <a:gd name="T2" fmla="*/ 42 w 51"/>
                  <a:gd name="T3" fmla="*/ 47 h 50"/>
                  <a:gd name="T4" fmla="*/ 3 w 51"/>
                  <a:gd name="T5" fmla="*/ 8 h 50"/>
                  <a:gd name="T6" fmla="*/ 2 w 51"/>
                  <a:gd name="T7" fmla="*/ 1 h 50"/>
                  <a:gd name="T8" fmla="*/ 2 w 51"/>
                  <a:gd name="T9" fmla="*/ 1 h 50"/>
                  <a:gd name="T10" fmla="*/ 9 w 51"/>
                  <a:gd name="T11" fmla="*/ 2 h 50"/>
                  <a:gd name="T12" fmla="*/ 48 w 51"/>
                  <a:gd name="T13" fmla="*/ 42 h 50"/>
                  <a:gd name="T14" fmla="*/ 49 w 51"/>
                  <a:gd name="T15" fmla="*/ 4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1" h="50">
                    <a:moveTo>
                      <a:pt x="49" y="48"/>
                    </a:moveTo>
                    <a:cubicBezTo>
                      <a:pt x="47" y="50"/>
                      <a:pt x="44" y="50"/>
                      <a:pt x="42" y="47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6"/>
                      <a:pt x="0" y="3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4" y="0"/>
                      <a:pt x="7" y="0"/>
                      <a:pt x="9" y="2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50" y="44"/>
                      <a:pt x="51" y="47"/>
                      <a:pt x="49" y="4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2" name="Freeform 210"/>
              <p:cNvSpPr/>
              <p:nvPr/>
            </p:nvSpPr>
            <p:spPr bwMode="auto">
              <a:xfrm>
                <a:off x="4211638" y="2579688"/>
                <a:ext cx="415925" cy="407988"/>
              </a:xfrm>
              <a:custGeom>
                <a:avLst/>
                <a:gdLst>
                  <a:gd name="T0" fmla="*/ 49 w 51"/>
                  <a:gd name="T1" fmla="*/ 1 h 50"/>
                  <a:gd name="T2" fmla="*/ 48 w 51"/>
                  <a:gd name="T3" fmla="*/ 8 h 50"/>
                  <a:gd name="T4" fmla="*/ 9 w 51"/>
                  <a:gd name="T5" fmla="*/ 47 h 50"/>
                  <a:gd name="T6" fmla="*/ 2 w 51"/>
                  <a:gd name="T7" fmla="*/ 48 h 50"/>
                  <a:gd name="T8" fmla="*/ 2 w 51"/>
                  <a:gd name="T9" fmla="*/ 48 h 50"/>
                  <a:gd name="T10" fmla="*/ 3 w 51"/>
                  <a:gd name="T11" fmla="*/ 42 h 50"/>
                  <a:gd name="T12" fmla="*/ 42 w 51"/>
                  <a:gd name="T13" fmla="*/ 2 h 50"/>
                  <a:gd name="T14" fmla="*/ 49 w 51"/>
                  <a:gd name="T15" fmla="*/ 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1" h="50">
                    <a:moveTo>
                      <a:pt x="49" y="1"/>
                    </a:moveTo>
                    <a:cubicBezTo>
                      <a:pt x="51" y="3"/>
                      <a:pt x="50" y="6"/>
                      <a:pt x="48" y="8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7" y="50"/>
                      <a:pt x="4" y="50"/>
                      <a:pt x="2" y="48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0" y="47"/>
                      <a:pt x="1" y="44"/>
                      <a:pt x="3" y="42"/>
                    </a:cubicBezTo>
                    <a:cubicBezTo>
                      <a:pt x="42" y="2"/>
                      <a:pt x="42" y="2"/>
                      <a:pt x="42" y="2"/>
                    </a:cubicBezTo>
                    <a:cubicBezTo>
                      <a:pt x="44" y="0"/>
                      <a:pt x="47" y="0"/>
                      <a:pt x="49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3" name="Rectangle 211"/>
              <p:cNvSpPr>
                <a:spLocks noChangeArrowheads="1"/>
              </p:cNvSpPr>
              <p:nvPr/>
            </p:nvSpPr>
            <p:spPr bwMode="auto">
              <a:xfrm>
                <a:off x="4797425" y="2717800"/>
                <a:ext cx="80962" cy="1301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3553">
        <p:fade/>
      </p:transition>
    </mc:Choice>
    <mc:Fallback>
      <p:transition spd="med" advTm="13553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" presetClass="entr" presetSubtype="8" fill="hold" grpId="0" nodeType="after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22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3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" presetClass="entr" presetSubtype="8" fill="hold" grpId="0" nodeType="after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27" dur="2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8" dur="2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0" presetID="2" presetClass="entr" presetSubtype="8" fill="hold" grpId="0" nodeType="after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32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33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2" presetClass="entr" presetSubtype="8" fill="hold" grpId="0" nodeType="after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37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38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0" presetID="2" presetClass="entr" presetSubtype="8" fill="hold" grpId="0" nodeType="after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42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43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5" presetID="2" presetClass="entr" presetSubtype="8" fill="hold" grpId="0" nodeType="after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47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48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0" presetID="2" presetClass="entr" presetSubtype="8" fill="hold" grpId="0" nodeType="after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52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53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5" presetID="2" presetClass="entr" presetSubtype="8" fill="hold" grpId="0" nodeType="after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57" dur="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58" dur="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0" presetID="2" presetClass="entr" presetSubtype="8" fill="hold" grpId="0" nodeType="after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62" dur="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63" dur="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5" presetID="2" presetClass="entr" presetSubtype="8" fill="hold" grpId="0" nodeType="after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67" dur="2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68" dur="2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400" fill="hold"/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400" fill="hold"/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400"/>
                                            <p:tgtEl>
                                              <p:spTgt spid="2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5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77" dur="3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78" dur="3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5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7" dur="2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8" dur="2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9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2" dur="2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3" dur="2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95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7" dur="2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8" dur="2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10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2" dur="2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3" dur="2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10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7" dur="2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8" dur="2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110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2" dur="2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3" dur="2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11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7" dur="2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8" dur="2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9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120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2" dur="2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3" dur="2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12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7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8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12000"/>
                                </p:stCondLst>
                                <p:childTnLst>
                                  <p:par>
                                    <p:cTn id="130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2" dur="2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3" dur="2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6" dur="400" fill="hold"/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400" fill="hold"/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400"/>
                                            <p:tgtEl>
                                              <p:spTgt spid="2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9" fill="hold">
                                <p:stCondLst>
                                  <p:cond delay="12500"/>
                                </p:stCondLst>
                                <p:childTnLst>
                                  <p:par>
                                    <p:cTn id="140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42" dur="3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43" dur="3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6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8" dur="500"/>
                                            <p:tgtEl>
                                              <p:spTgt spid="2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9" fill="hold">
                                <p:stCondLst>
                                  <p:cond delay="13000"/>
                                </p:stCondLst>
                                <p:childTnLst>
                                  <p:par>
                                    <p:cTn id="15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2" dur="2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3" dur="2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4" fill="hold">
                                <p:stCondLst>
                                  <p:cond delay="13500"/>
                                </p:stCondLst>
                                <p:childTnLst>
                                  <p:par>
                                    <p:cTn id="155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7" dur="20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8" dur="20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9" fill="hold">
                                <p:stCondLst>
                                  <p:cond delay="14000"/>
                                </p:stCondLst>
                                <p:childTnLst>
                                  <p:par>
                                    <p:cTn id="16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2" dur="2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3" dur="2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4" fill="hold">
                                <p:stCondLst>
                                  <p:cond delay="14500"/>
                                </p:stCondLst>
                                <p:childTnLst>
                                  <p:par>
                                    <p:cTn id="165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7" dur="2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8" dur="2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9" fill="hold">
                                <p:stCondLst>
                                  <p:cond delay="15000"/>
                                </p:stCondLst>
                                <p:childTnLst>
                                  <p:par>
                                    <p:cTn id="17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72" dur="200" fill="hold"/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3" dur="200" fill="hold"/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4" fill="hold">
                                <p:stCondLst>
                                  <p:cond delay="15500"/>
                                </p:stCondLst>
                                <p:childTnLst>
                                  <p:par>
                                    <p:cTn id="175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77" dur="20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8" dur="20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9" fill="hold">
                                <p:stCondLst>
                                  <p:cond delay="16000"/>
                                </p:stCondLst>
                                <p:childTnLst>
                                  <p:par>
                                    <p:cTn id="180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82" dur="2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83" dur="2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4" fill="hold">
                                <p:stCondLst>
                                  <p:cond delay="16500"/>
                                </p:stCondLst>
                                <p:childTnLst>
                                  <p:par>
                                    <p:cTn id="18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87" dur="2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88" dur="2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9" fill="hold">
                                <p:stCondLst>
                                  <p:cond delay="17000"/>
                                </p:stCondLst>
                                <p:childTnLst>
                                  <p:par>
                                    <p:cTn id="190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2" dur="2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93" dur="2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4" fill="hold">
                                <p:stCondLst>
                                  <p:cond delay="17500"/>
                                </p:stCondLst>
                                <p:childTnLst>
                                  <p:par>
                                    <p:cTn id="19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7" dur="2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98" dur="2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1" dur="400" fill="hold"/>
                                            <p:tgtEl>
                                              <p:spTgt spid="2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2" dur="400" fill="hold"/>
                                            <p:tgtEl>
                                              <p:spTgt spid="2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3" dur="400"/>
                                            <p:tgtEl>
                                              <p:spTgt spid="2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4" presetID="2" presetClass="entr" presetSubtype="2" fill="hold" grpId="0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206" dur="300" fill="hold"/>
                                            <p:tgtEl>
                                              <p:spTgt spid="2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207" dur="300" fill="hold"/>
                                            <p:tgtEl>
                                              <p:spTgt spid="2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0" dur="500" fill="hold"/>
                                            <p:tgtEl>
                                              <p:spTgt spid="2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1" dur="500" fill="hold"/>
                                            <p:tgtEl>
                                              <p:spTgt spid="2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2" dur="500"/>
                                            <p:tgtEl>
                                              <p:spTgt spid="2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3" fill="hold">
                                <p:stCondLst>
                                  <p:cond delay="18000"/>
                                </p:stCondLst>
                                <p:childTnLst>
                                  <p:par>
                                    <p:cTn id="214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6" dur="2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7" dur="2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8" fill="hold">
                                <p:stCondLst>
                                  <p:cond delay="18500"/>
                                </p:stCondLst>
                                <p:childTnLst>
                                  <p:par>
                                    <p:cTn id="219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21" dur="20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2" dur="20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3" fill="hold">
                                <p:stCondLst>
                                  <p:cond delay="19000"/>
                                </p:stCondLst>
                                <p:childTnLst>
                                  <p:par>
                                    <p:cTn id="224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26" dur="200" fill="hold"/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7" dur="200" fill="hold"/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8" fill="hold">
                                <p:stCondLst>
                                  <p:cond delay="19500"/>
                                </p:stCondLst>
                                <p:childTnLst>
                                  <p:par>
                                    <p:cTn id="229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1" dur="200" fill="hold"/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2" dur="200" fill="hold"/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3" fill="hold">
                                <p:stCondLst>
                                  <p:cond delay="20000"/>
                                </p:stCondLst>
                                <p:childTnLst>
                                  <p:par>
                                    <p:cTn id="234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6" dur="200" fill="hold"/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7" dur="200" fill="hold"/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8" fill="hold">
                                <p:stCondLst>
                                  <p:cond delay="20500"/>
                                </p:stCondLst>
                                <p:childTnLst>
                                  <p:par>
                                    <p:cTn id="239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1" dur="200" fill="hold"/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2" dur="200" fill="hold"/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3" fill="hold">
                                <p:stCondLst>
                                  <p:cond delay="21000"/>
                                </p:stCondLst>
                                <p:childTnLst>
                                  <p:par>
                                    <p:cTn id="244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6" dur="200" fill="hold"/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7" dur="200" fill="hold"/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8" fill="hold">
                                <p:stCondLst>
                                  <p:cond delay="21500"/>
                                </p:stCondLst>
                                <p:childTnLst>
                                  <p:par>
                                    <p:cTn id="249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1" dur="200" fill="hold"/>
                                            <p:tgtEl>
                                              <p:spTgt spid="2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2" dur="200" fill="hold"/>
                                            <p:tgtEl>
                                              <p:spTgt spid="2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3" fill="hold">
                                <p:stCondLst>
                                  <p:cond delay="22000"/>
                                </p:stCondLst>
                                <p:childTnLst>
                                  <p:par>
                                    <p:cTn id="254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6" dur="200" fill="hold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7" dur="200" fill="hold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8" fill="hold">
                                <p:stCondLst>
                                  <p:cond delay="22500"/>
                                </p:stCondLst>
                                <p:childTnLst>
                                  <p:par>
                                    <p:cTn id="259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61" dur="200" fill="hold"/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2" dur="200" fill="hold"/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5" dur="400" fill="hold"/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6" dur="400" fill="hold"/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7" dur="400"/>
                                            <p:tgtEl>
                                              <p:spTgt spid="2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8" presetID="2" presetClass="entr" presetSubtype="2" fill="hold" grpId="0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270" dur="300" fill="hold"/>
                                            <p:tgtEl>
                                              <p:spTgt spid="2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271" dur="300" fill="hold"/>
                                            <p:tgtEl>
                                              <p:spTgt spid="2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18" grpId="0" animBg="1"/>
          <p:bldP spid="19" grpId="0" animBg="1"/>
          <p:bldP spid="20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88" grpId="0" animBg="1"/>
          <p:bldP spid="89" grpId="0" animBg="1"/>
          <p:bldP spid="90" grpId="0" animBg="1"/>
          <p:bldP spid="91" grpId="0" animBg="1"/>
          <p:bldP spid="165" grpId="0" animBg="1"/>
          <p:bldP spid="166" grpId="0" animBg="1"/>
          <p:bldP spid="167" grpId="0" animBg="1"/>
          <p:bldP spid="168" grpId="0" animBg="1"/>
          <p:bldP spid="203" grpId="0" animBg="1"/>
          <p:bldP spid="204" grpId="0" animBg="1"/>
          <p:bldP spid="217" grpId="0" animBg="1"/>
          <p:bldP spid="218" grpId="0" animBg="1"/>
          <p:bldP spid="219" grpId="0" animBg="1"/>
          <p:bldP spid="220" grpId="0" animBg="1"/>
          <p:bldP spid="255" grpId="0" animBg="1"/>
          <p:bldP spid="256" grpId="0" animBg="1"/>
          <p:bldP spid="266" grpId="0" animBg="1"/>
          <p:bldP spid="267" grpId="0" animBg="1"/>
          <p:bldP spid="280" grpId="0"/>
          <p:bldP spid="281" grpId="0"/>
          <p:bldP spid="282" grpId="0"/>
          <p:bldP spid="28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2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2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2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2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400" fill="hold"/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400" fill="hold"/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400"/>
                                            <p:tgtEl>
                                              <p:spTgt spid="2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3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3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2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2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9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2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2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9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2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2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10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2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2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10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2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2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11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2" dur="2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3" dur="2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11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2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8" dur="2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9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12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2" dur="2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3" dur="2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12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12000"/>
                                </p:stCondLst>
                                <p:childTnLst>
                                  <p:par>
                                    <p:cTn id="13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2" dur="2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3" dur="2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6" dur="400" fill="hold"/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400" fill="hold"/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400"/>
                                            <p:tgtEl>
                                              <p:spTgt spid="2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9" fill="hold">
                                <p:stCondLst>
                                  <p:cond delay="12500"/>
                                </p:stCondLst>
                                <p:childTnLst>
                                  <p:par>
                                    <p:cTn id="14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2" dur="3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3" dur="3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6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8" dur="500"/>
                                            <p:tgtEl>
                                              <p:spTgt spid="2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9" fill="hold">
                                <p:stCondLst>
                                  <p:cond delay="13000"/>
                                </p:stCondLst>
                                <p:childTnLst>
                                  <p:par>
                                    <p:cTn id="15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2" dur="2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3" dur="2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4" fill="hold">
                                <p:stCondLst>
                                  <p:cond delay="13500"/>
                                </p:stCondLst>
                                <p:childTnLst>
                                  <p:par>
                                    <p:cTn id="15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7" dur="20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8" dur="20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9" fill="hold">
                                <p:stCondLst>
                                  <p:cond delay="14000"/>
                                </p:stCondLst>
                                <p:childTnLst>
                                  <p:par>
                                    <p:cTn id="16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2" dur="2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3" dur="2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4" fill="hold">
                                <p:stCondLst>
                                  <p:cond delay="14500"/>
                                </p:stCondLst>
                                <p:childTnLst>
                                  <p:par>
                                    <p:cTn id="16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7" dur="2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8" dur="2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9" fill="hold">
                                <p:stCondLst>
                                  <p:cond delay="15000"/>
                                </p:stCondLst>
                                <p:childTnLst>
                                  <p:par>
                                    <p:cTn id="17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2" dur="200" fill="hold"/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3" dur="200" fill="hold"/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4" fill="hold">
                                <p:stCondLst>
                                  <p:cond delay="15500"/>
                                </p:stCondLst>
                                <p:childTnLst>
                                  <p:par>
                                    <p:cTn id="17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7" dur="20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8" dur="20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9" fill="hold">
                                <p:stCondLst>
                                  <p:cond delay="16000"/>
                                </p:stCondLst>
                                <p:childTnLst>
                                  <p:par>
                                    <p:cTn id="18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2" dur="2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3" dur="2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4" fill="hold">
                                <p:stCondLst>
                                  <p:cond delay="16500"/>
                                </p:stCondLst>
                                <p:childTnLst>
                                  <p:par>
                                    <p:cTn id="18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7" dur="2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8" dur="2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9" fill="hold">
                                <p:stCondLst>
                                  <p:cond delay="17000"/>
                                </p:stCondLst>
                                <p:childTnLst>
                                  <p:par>
                                    <p:cTn id="19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2" dur="2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3" dur="2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4" fill="hold">
                                <p:stCondLst>
                                  <p:cond delay="17500"/>
                                </p:stCondLst>
                                <p:childTnLst>
                                  <p:par>
                                    <p:cTn id="19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7" dur="2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8" dur="2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1" dur="400" fill="hold"/>
                                            <p:tgtEl>
                                              <p:spTgt spid="2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2" dur="400" fill="hold"/>
                                            <p:tgtEl>
                                              <p:spTgt spid="2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3" dur="400"/>
                                            <p:tgtEl>
                                              <p:spTgt spid="2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4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6" dur="300" fill="hold"/>
                                            <p:tgtEl>
                                              <p:spTgt spid="2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7" dur="300" fill="hold"/>
                                            <p:tgtEl>
                                              <p:spTgt spid="2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0" dur="500" fill="hold"/>
                                            <p:tgtEl>
                                              <p:spTgt spid="2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1" dur="500" fill="hold"/>
                                            <p:tgtEl>
                                              <p:spTgt spid="2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2" dur="500"/>
                                            <p:tgtEl>
                                              <p:spTgt spid="2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3" fill="hold">
                                <p:stCondLst>
                                  <p:cond delay="18000"/>
                                </p:stCondLst>
                                <p:childTnLst>
                                  <p:par>
                                    <p:cTn id="21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6" dur="2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7" dur="2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8" fill="hold">
                                <p:stCondLst>
                                  <p:cond delay="18500"/>
                                </p:stCondLst>
                                <p:childTnLst>
                                  <p:par>
                                    <p:cTn id="21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1" dur="20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2" dur="20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3" fill="hold">
                                <p:stCondLst>
                                  <p:cond delay="19000"/>
                                </p:stCondLst>
                                <p:childTnLst>
                                  <p:par>
                                    <p:cTn id="22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6" dur="200" fill="hold"/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7" dur="200" fill="hold"/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8" fill="hold">
                                <p:stCondLst>
                                  <p:cond delay="19500"/>
                                </p:stCondLst>
                                <p:childTnLst>
                                  <p:par>
                                    <p:cTn id="22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1" dur="200" fill="hold"/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2" dur="200" fill="hold"/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3" fill="hold">
                                <p:stCondLst>
                                  <p:cond delay="20000"/>
                                </p:stCondLst>
                                <p:childTnLst>
                                  <p:par>
                                    <p:cTn id="23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6" dur="200" fill="hold"/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7" dur="200" fill="hold"/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8" fill="hold">
                                <p:stCondLst>
                                  <p:cond delay="20500"/>
                                </p:stCondLst>
                                <p:childTnLst>
                                  <p:par>
                                    <p:cTn id="23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1" dur="200" fill="hold"/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2" dur="200" fill="hold"/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3" fill="hold">
                                <p:stCondLst>
                                  <p:cond delay="21000"/>
                                </p:stCondLst>
                                <p:childTnLst>
                                  <p:par>
                                    <p:cTn id="24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6" dur="200" fill="hold"/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7" dur="200" fill="hold"/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8" fill="hold">
                                <p:stCondLst>
                                  <p:cond delay="21500"/>
                                </p:stCondLst>
                                <p:childTnLst>
                                  <p:par>
                                    <p:cTn id="24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1" dur="200" fill="hold"/>
                                            <p:tgtEl>
                                              <p:spTgt spid="2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2" dur="200" fill="hold"/>
                                            <p:tgtEl>
                                              <p:spTgt spid="2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3" fill="hold">
                                <p:stCondLst>
                                  <p:cond delay="22000"/>
                                </p:stCondLst>
                                <p:childTnLst>
                                  <p:par>
                                    <p:cTn id="25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6" dur="200" fill="hold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7" dur="200" fill="hold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8" fill="hold">
                                <p:stCondLst>
                                  <p:cond delay="22500"/>
                                </p:stCondLst>
                                <p:childTnLst>
                                  <p:par>
                                    <p:cTn id="25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1" dur="200" fill="hold"/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2" dur="200" fill="hold"/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5" dur="400" fill="hold"/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6" dur="400" fill="hold"/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7" dur="400"/>
                                            <p:tgtEl>
                                              <p:spTgt spid="2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0" dur="300" fill="hold"/>
                                            <p:tgtEl>
                                              <p:spTgt spid="2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1" dur="300" fill="hold"/>
                                            <p:tgtEl>
                                              <p:spTgt spid="2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18" grpId="0" animBg="1"/>
          <p:bldP spid="19" grpId="0" animBg="1"/>
          <p:bldP spid="20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88" grpId="0" animBg="1"/>
          <p:bldP spid="89" grpId="0" animBg="1"/>
          <p:bldP spid="90" grpId="0" animBg="1"/>
          <p:bldP spid="91" grpId="0" animBg="1"/>
          <p:bldP spid="165" grpId="0" animBg="1"/>
          <p:bldP spid="166" grpId="0" animBg="1"/>
          <p:bldP spid="167" grpId="0" animBg="1"/>
          <p:bldP spid="168" grpId="0" animBg="1"/>
          <p:bldP spid="203" grpId="0" animBg="1"/>
          <p:bldP spid="204" grpId="0" animBg="1"/>
          <p:bldP spid="217" grpId="0" animBg="1"/>
          <p:bldP spid="218" grpId="0" animBg="1"/>
          <p:bldP spid="219" grpId="0" animBg="1"/>
          <p:bldP spid="220" grpId="0" animBg="1"/>
          <p:bldP spid="255" grpId="0" animBg="1"/>
          <p:bldP spid="256" grpId="0" animBg="1"/>
          <p:bldP spid="266" grpId="0" animBg="1"/>
          <p:bldP spid="267" grpId="0" animBg="1"/>
          <p:bldP spid="280" grpId="0"/>
          <p:bldP spid="281" grpId="0"/>
          <p:bldP spid="282" grpId="0"/>
          <p:bldP spid="283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34638" y="182315"/>
            <a:ext cx="3694059" cy="477054"/>
            <a:chOff x="5502074" y="1761731"/>
            <a:chExt cx="3694059" cy="477054"/>
          </a:xfrm>
        </p:grpSpPr>
        <p:sp>
          <p:nvSpPr>
            <p:cNvPr id="3" name="矩形 2"/>
            <p:cNvSpPr/>
            <p:nvPr/>
          </p:nvSpPr>
          <p:spPr>
            <a:xfrm>
              <a:off x="6241478" y="1802198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第一章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5502074" y="1761731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500" b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" name="直接连接符 14"/>
            <p:cNvCxnSpPr>
              <a:cxnSpLocks noChangeShapeType="1"/>
            </p:cNvCxnSpPr>
            <p:nvPr/>
          </p:nvCxnSpPr>
          <p:spPr bwMode="auto">
            <a:xfrm>
              <a:off x="6140239" y="1827290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接连接符 23"/>
            <p:cNvCxnSpPr>
              <a:cxnSpLocks noChangeShapeType="1"/>
            </p:cNvCxnSpPr>
            <p:nvPr/>
          </p:nvCxnSpPr>
          <p:spPr bwMode="auto">
            <a:xfrm>
              <a:off x="6097377" y="1827290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-61908" y="16299"/>
            <a:ext cx="929361" cy="647066"/>
          </a:xfrm>
          <a:prstGeom prst="rect">
            <a:avLst/>
          </a:prstGeom>
        </p:spPr>
      </p:pic>
      <p:grpSp>
        <p:nvGrpSpPr>
          <p:cNvPr id="10" name="Group 35"/>
          <p:cNvGrpSpPr/>
          <p:nvPr/>
        </p:nvGrpSpPr>
        <p:grpSpPr>
          <a:xfrm>
            <a:off x="6248805" y="2224060"/>
            <a:ext cx="4983765" cy="1563385"/>
            <a:chOff x="4033795" y="985179"/>
            <a:chExt cx="3738310" cy="1172267"/>
          </a:xfrm>
        </p:grpSpPr>
        <p:grpSp>
          <p:nvGrpSpPr>
            <p:cNvPr id="11" name="Group 29"/>
            <p:cNvGrpSpPr/>
            <p:nvPr/>
          </p:nvGrpSpPr>
          <p:grpSpPr>
            <a:xfrm>
              <a:off x="4399178" y="985179"/>
              <a:ext cx="3372927" cy="1172267"/>
              <a:chOff x="798970" y="1674014"/>
              <a:chExt cx="1860430" cy="1172267"/>
            </a:xfrm>
          </p:grpSpPr>
          <p:sp>
            <p:nvSpPr>
              <p:cNvPr id="13" name="Text Placeholder 3"/>
              <p:cNvSpPr txBox="1"/>
              <p:nvPr/>
            </p:nvSpPr>
            <p:spPr>
              <a:xfrm>
                <a:off x="798970" y="1674014"/>
                <a:ext cx="813446" cy="276999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2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rPr>
                  <a:t>添加副标题</a:t>
                </a:r>
                <a:r>
                  <a:rPr lang="en-US" sz="2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rPr>
                  <a:t> 01</a:t>
                </a:r>
                <a:endPara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14" name="Text Placeholder 3"/>
              <p:cNvSpPr txBox="1"/>
              <p:nvPr/>
            </p:nvSpPr>
            <p:spPr>
              <a:xfrm>
                <a:off x="798970" y="2015284"/>
                <a:ext cx="1860430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>
                <a:defPPr>
                  <a:defRPr lang="en-US"/>
                </a:defPPr>
                <a:lvl1pPr defTabSz="91440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  <a:lvl2pPr marL="457200" defTabSz="914400">
                  <a:defRPr sz="1800"/>
                </a:lvl2pPr>
                <a:lvl3pPr marL="914400" defTabSz="914400">
                  <a:defRPr sz="1800"/>
                </a:lvl3pPr>
                <a:lvl4pPr marL="1371600" defTabSz="914400">
                  <a:defRPr sz="1800"/>
                </a:lvl4pPr>
                <a:lvl5pPr marL="1828800" defTabSz="914400">
                  <a:defRPr sz="1800"/>
                </a:lvl5pPr>
                <a:lvl6pPr marL="2286000" defTabSz="914400">
                  <a:defRPr sz="1800"/>
                </a:lvl6pPr>
                <a:lvl7pPr marL="2743200" defTabSz="914400">
                  <a:defRPr sz="1800"/>
                </a:lvl7pPr>
                <a:lvl8pPr marL="3200400" defTabSz="914400">
                  <a:defRPr sz="1800"/>
                </a:lvl8pPr>
                <a:lvl9pPr marL="3657600" defTabSz="914400">
                  <a:defRPr sz="1800"/>
                </a:lvl9pPr>
              </a:lstStyle>
              <a:p>
                <a:r>
                  <a:rPr lang="zh-CN" altLang="en-US" sz="1600" dirty="0">
                    <a:sym typeface="Arial" panose="020B0604020202020204"/>
                  </a:rPr>
                  <a:t>此处添加详细文本描述，建议与标题相关并符合整体语言风格，语言描述尽量简洁生动。</a:t>
                </a:r>
                <a:endParaRPr lang="en-US" sz="1600" dirty="0">
                  <a:sym typeface="Arial" panose="020B0604020202020204"/>
                </a:endParaRPr>
              </a:p>
              <a:p>
                <a:r>
                  <a:rPr lang="en-US" sz="1600" dirty="0">
                    <a:sym typeface="Arial" panose="020B0604020202020204"/>
                  </a:rPr>
                  <a:t> </a:t>
                </a:r>
                <a:endParaRPr lang="en-US" sz="1600" dirty="0">
                  <a:sym typeface="Arial" panose="020B0604020202020204"/>
                </a:endParaRPr>
              </a:p>
            </p:txBody>
          </p:sp>
        </p:grpSp>
        <p:sp>
          <p:nvSpPr>
            <p:cNvPr id="12" name="Rectangle 30"/>
            <p:cNvSpPr/>
            <p:nvPr/>
          </p:nvSpPr>
          <p:spPr>
            <a:xfrm>
              <a:off x="4033795" y="1236031"/>
              <a:ext cx="49" cy="42694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endParaRPr lang="en-US" sz="3700" dirty="0">
                <a:solidFill>
                  <a:schemeClr val="tx2">
                    <a:lumMod val="75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15" name="Group 36"/>
          <p:cNvGrpSpPr/>
          <p:nvPr/>
        </p:nvGrpSpPr>
        <p:grpSpPr>
          <a:xfrm>
            <a:off x="6248805" y="3864273"/>
            <a:ext cx="4983765" cy="1372913"/>
            <a:chOff x="4033795" y="2058322"/>
            <a:chExt cx="3738310" cy="1029446"/>
          </a:xfrm>
        </p:grpSpPr>
        <p:grpSp>
          <p:nvGrpSpPr>
            <p:cNvPr id="16" name="Group 29"/>
            <p:cNvGrpSpPr/>
            <p:nvPr/>
          </p:nvGrpSpPr>
          <p:grpSpPr>
            <a:xfrm>
              <a:off x="4399178" y="2108160"/>
              <a:ext cx="3372927" cy="979608"/>
              <a:chOff x="798970" y="1974704"/>
              <a:chExt cx="1860430" cy="979608"/>
            </a:xfrm>
          </p:grpSpPr>
          <p:sp>
            <p:nvSpPr>
              <p:cNvPr id="18" name="Text Placeholder 3"/>
              <p:cNvSpPr txBox="1"/>
              <p:nvPr/>
            </p:nvSpPr>
            <p:spPr>
              <a:xfrm>
                <a:off x="798970" y="1974704"/>
                <a:ext cx="813446" cy="276999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2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rPr>
                  <a:t>添加副标题</a:t>
                </a:r>
                <a:r>
                  <a:rPr lang="en-US" sz="2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rPr>
                  <a:t> 02</a:t>
                </a:r>
                <a:endPara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19" name="Text Placeholder 3"/>
              <p:cNvSpPr txBox="1"/>
              <p:nvPr/>
            </p:nvSpPr>
            <p:spPr>
              <a:xfrm>
                <a:off x="798970" y="2296136"/>
                <a:ext cx="1860430" cy="6581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>
                <a:defPPr>
                  <a:defRPr lang="en-US"/>
                </a:defPPr>
                <a:lvl1pPr defTabSz="91440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  <a:lvl2pPr marL="457200" defTabSz="914400">
                  <a:defRPr sz="1800"/>
                </a:lvl2pPr>
                <a:lvl3pPr marL="914400" defTabSz="914400">
                  <a:defRPr sz="1800"/>
                </a:lvl3pPr>
                <a:lvl4pPr marL="1371600" defTabSz="914400">
                  <a:defRPr sz="1800"/>
                </a:lvl4pPr>
                <a:lvl5pPr marL="1828800" defTabSz="914400">
                  <a:defRPr sz="1800"/>
                </a:lvl5pPr>
                <a:lvl6pPr marL="2286000" defTabSz="914400">
                  <a:defRPr sz="1800"/>
                </a:lvl6pPr>
                <a:lvl7pPr marL="2743200" defTabSz="914400">
                  <a:defRPr sz="1800"/>
                </a:lvl7pPr>
                <a:lvl8pPr marL="3200400" defTabSz="914400">
                  <a:defRPr sz="1800"/>
                </a:lvl8pPr>
                <a:lvl9pPr marL="3657600" defTabSz="914400">
                  <a:defRPr sz="1800"/>
                </a:lvl9pPr>
              </a:lstStyle>
              <a:p>
                <a:r>
                  <a:rPr lang="zh-CN" altLang="en-US" sz="1600" dirty="0">
                    <a:sym typeface="Arial" panose="020B0604020202020204"/>
                  </a:rPr>
                  <a:t>此处添加详细文本描述，建议与标题相关并符合整体语言风格，语言描述尽量简洁生动。</a:t>
                </a:r>
                <a:endParaRPr lang="en-US" sz="1600" dirty="0">
                  <a:sym typeface="Arial" panose="020B0604020202020204"/>
                </a:endParaRPr>
              </a:p>
              <a:p>
                <a:endParaRPr lang="en-US" sz="1600" dirty="0">
                  <a:sym typeface="Arial" panose="020B0604020202020204"/>
                </a:endParaRPr>
              </a:p>
            </p:txBody>
          </p:sp>
        </p:grpSp>
        <p:sp>
          <p:nvSpPr>
            <p:cNvPr id="17" name="Rectangle 34"/>
            <p:cNvSpPr/>
            <p:nvPr/>
          </p:nvSpPr>
          <p:spPr>
            <a:xfrm>
              <a:off x="4033795" y="2058322"/>
              <a:ext cx="49" cy="42694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endParaRPr lang="en-US" sz="3700" dirty="0">
                <a:solidFill>
                  <a:schemeClr val="bg2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20" name="Group 42"/>
          <p:cNvGrpSpPr/>
          <p:nvPr/>
        </p:nvGrpSpPr>
        <p:grpSpPr>
          <a:xfrm>
            <a:off x="1015944" y="1818546"/>
            <a:ext cx="5002463" cy="3406175"/>
            <a:chOff x="4322543" y="1428799"/>
            <a:chExt cx="4051519" cy="2757680"/>
          </a:xfrm>
        </p:grpSpPr>
        <p:sp>
          <p:nvSpPr>
            <p:cNvPr id="21" name="Snip Single Corner Rectangle 43"/>
            <p:cNvSpPr/>
            <p:nvPr/>
          </p:nvSpPr>
          <p:spPr>
            <a:xfrm>
              <a:off x="4322543" y="1438589"/>
              <a:ext cx="4051519" cy="2746157"/>
            </a:xfrm>
            <a:prstGeom prst="snip1Rect">
              <a:avLst/>
            </a:prstGeom>
            <a:blipFill>
              <a:blip r:embed="rId2" cstate="print"/>
              <a:srcRect/>
              <a:stretch>
                <a:fillRect/>
              </a:stretch>
            </a:blip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22" name="Right Triangle 44"/>
            <p:cNvSpPr/>
            <p:nvPr/>
          </p:nvSpPr>
          <p:spPr>
            <a:xfrm rot="10800000">
              <a:off x="8086026" y="1428799"/>
              <a:ext cx="288035" cy="288035"/>
            </a:xfrm>
            <a:prstGeom prst="rtTriangl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grpSp>
          <p:nvGrpSpPr>
            <p:cNvPr id="23" name="Group 36"/>
            <p:cNvGrpSpPr/>
            <p:nvPr/>
          </p:nvGrpSpPr>
          <p:grpSpPr>
            <a:xfrm>
              <a:off x="4322543" y="4138220"/>
              <a:ext cx="4051518" cy="48259"/>
              <a:chOff x="4322543" y="4131077"/>
              <a:chExt cx="4051518" cy="48259"/>
            </a:xfrm>
          </p:grpSpPr>
          <p:sp>
            <p:nvSpPr>
              <p:cNvPr id="24" name="Rectangle 46"/>
              <p:cNvSpPr/>
              <p:nvPr/>
            </p:nvSpPr>
            <p:spPr>
              <a:xfrm>
                <a:off x="4322543" y="4131077"/>
                <a:ext cx="1363279" cy="48259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25" name="Rectangle 47"/>
              <p:cNvSpPr/>
              <p:nvPr/>
            </p:nvSpPr>
            <p:spPr>
              <a:xfrm>
                <a:off x="5685822" y="4131077"/>
                <a:ext cx="1363279" cy="4825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26" name="Rectangle 48"/>
              <p:cNvSpPr/>
              <p:nvPr/>
            </p:nvSpPr>
            <p:spPr>
              <a:xfrm>
                <a:off x="7010782" y="4131077"/>
                <a:ext cx="1363279" cy="4825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</p:grpSp>
      </p:grpSp>
      <p:sp>
        <p:nvSpPr>
          <p:cNvPr id="27" name="Snip Single Corner Rectangle 51"/>
          <p:cNvSpPr/>
          <p:nvPr/>
        </p:nvSpPr>
        <p:spPr>
          <a:xfrm flipH="1">
            <a:off x="2604257" y="4439889"/>
            <a:ext cx="3414150" cy="355769"/>
          </a:xfrm>
          <a:prstGeom prst="snip1Rect">
            <a:avLst>
              <a:gd name="adj" fmla="val 50000"/>
            </a:avLst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85342" rtlCol="0" anchor="ctr"/>
          <a:lstStyle/>
          <a:p>
            <a:pPr algn="ctr"/>
            <a:r>
              <a:rPr lang="zh-CN" altLang="en-US" sz="1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全球化业务</a:t>
            </a:r>
            <a:endParaRPr lang="en-US" sz="19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5057">
        <p14:doors/>
      </p:transition>
    </mc:Choice>
    <mc:Fallback>
      <p:transition spd="slow" advTm="50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34638" y="182315"/>
            <a:ext cx="3694059" cy="477054"/>
            <a:chOff x="5502074" y="1761731"/>
            <a:chExt cx="3694059" cy="477054"/>
          </a:xfrm>
        </p:grpSpPr>
        <p:sp>
          <p:nvSpPr>
            <p:cNvPr id="3" name="矩形 2"/>
            <p:cNvSpPr/>
            <p:nvPr/>
          </p:nvSpPr>
          <p:spPr>
            <a:xfrm>
              <a:off x="6241478" y="1802198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第三章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5502074" y="1761731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500" b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" name="直接连接符 14"/>
            <p:cNvCxnSpPr>
              <a:cxnSpLocks noChangeShapeType="1"/>
            </p:cNvCxnSpPr>
            <p:nvPr/>
          </p:nvCxnSpPr>
          <p:spPr bwMode="auto">
            <a:xfrm>
              <a:off x="6140239" y="1827290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接连接符 23"/>
            <p:cNvCxnSpPr>
              <a:cxnSpLocks noChangeShapeType="1"/>
            </p:cNvCxnSpPr>
            <p:nvPr/>
          </p:nvCxnSpPr>
          <p:spPr bwMode="auto">
            <a:xfrm>
              <a:off x="6097377" y="1827290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-61908" y="16299"/>
            <a:ext cx="929361" cy="647066"/>
          </a:xfrm>
          <a:prstGeom prst="rect">
            <a:avLst/>
          </a:prstGeom>
        </p:spPr>
      </p:pic>
      <p:sp>
        <p:nvSpPr>
          <p:cNvPr id="8" name="Oval 2"/>
          <p:cNvSpPr>
            <a:spLocks noChangeAspect="1"/>
          </p:cNvSpPr>
          <p:nvPr/>
        </p:nvSpPr>
        <p:spPr>
          <a:xfrm>
            <a:off x="3105295" y="2950108"/>
            <a:ext cx="1782212" cy="1782212"/>
          </a:xfrm>
          <a:prstGeom prst="ellipse">
            <a:avLst/>
          </a:prstGeom>
          <a:solidFill>
            <a:srgbClr val="92D01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 panose="020B0502040204020203" charset="-122"/>
              <a:cs typeface="+mn-ea"/>
              <a:sym typeface="Arial" panose="020B0604020202020204"/>
            </a:endParaRPr>
          </a:p>
        </p:txBody>
      </p:sp>
      <p:cxnSp>
        <p:nvCxnSpPr>
          <p:cNvPr id="9" name="Elbow Connector 6"/>
          <p:cNvCxnSpPr/>
          <p:nvPr/>
        </p:nvCxnSpPr>
        <p:spPr>
          <a:xfrm flipV="1">
            <a:off x="8145856" y="2240417"/>
            <a:ext cx="1002542" cy="690532"/>
          </a:xfrm>
          <a:prstGeom prst="bentConnector3">
            <a:avLst>
              <a:gd name="adj1" fmla="val -2255"/>
            </a:avLst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7"/>
          <p:cNvCxnSpPr>
            <a:stCxn id="30" idx="4"/>
          </p:cNvCxnSpPr>
          <p:nvPr/>
        </p:nvCxnSpPr>
        <p:spPr>
          <a:xfrm rot="5400000">
            <a:off x="4026740" y="3836885"/>
            <a:ext cx="289519" cy="2080389"/>
          </a:xfrm>
          <a:prstGeom prst="bentConnector2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9"/>
          <p:cNvCxnSpPr/>
          <p:nvPr/>
        </p:nvCxnSpPr>
        <p:spPr>
          <a:xfrm flipH="1" flipV="1">
            <a:off x="2977994" y="2261247"/>
            <a:ext cx="1002542" cy="690532"/>
          </a:xfrm>
          <a:prstGeom prst="bentConnector3">
            <a:avLst>
              <a:gd name="adj1" fmla="val -2255"/>
            </a:avLst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3"/>
          <p:cNvGrpSpPr/>
          <p:nvPr/>
        </p:nvGrpSpPr>
        <p:grpSpPr>
          <a:xfrm>
            <a:off x="1062044" y="1999467"/>
            <a:ext cx="1862132" cy="1334835"/>
            <a:chOff x="1062044" y="1543335"/>
            <a:chExt cx="1862132" cy="1334835"/>
          </a:xfrm>
        </p:grpSpPr>
        <p:sp>
          <p:nvSpPr>
            <p:cNvPr id="13" name="TextBox 12"/>
            <p:cNvSpPr txBox="1"/>
            <p:nvPr/>
          </p:nvSpPr>
          <p:spPr>
            <a:xfrm>
              <a:off x="1114426" y="1945992"/>
              <a:ext cx="1809750" cy="93217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 panose="020B0502040204020203" charset="-122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14" name="Text Placeholder 2"/>
            <p:cNvSpPr txBox="1"/>
            <p:nvPr/>
          </p:nvSpPr>
          <p:spPr>
            <a:xfrm>
              <a:off x="1062044" y="1543335"/>
              <a:ext cx="1852823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添加标题</a:t>
              </a:r>
              <a:endParaRPr lang="en-GB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5" name="Group 16"/>
          <p:cNvGrpSpPr/>
          <p:nvPr/>
        </p:nvGrpSpPr>
        <p:grpSpPr>
          <a:xfrm>
            <a:off x="901408" y="4480721"/>
            <a:ext cx="2013460" cy="1322445"/>
            <a:chOff x="901408" y="4024589"/>
            <a:chExt cx="2013460" cy="1322445"/>
          </a:xfrm>
        </p:grpSpPr>
        <p:sp>
          <p:nvSpPr>
            <p:cNvPr id="16" name="TextBox 15"/>
            <p:cNvSpPr txBox="1"/>
            <p:nvPr/>
          </p:nvSpPr>
          <p:spPr>
            <a:xfrm>
              <a:off x="1166660" y="4414856"/>
              <a:ext cx="1685081" cy="93217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 panose="020B0502040204020203" charset="-122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17" name="Text Placeholder 2"/>
            <p:cNvSpPr txBox="1"/>
            <p:nvPr/>
          </p:nvSpPr>
          <p:spPr>
            <a:xfrm>
              <a:off x="901408" y="4024589"/>
              <a:ext cx="2013460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添加标题</a:t>
              </a:r>
              <a:endParaRPr lang="en-GB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8" name="Group 19"/>
          <p:cNvGrpSpPr/>
          <p:nvPr/>
        </p:nvGrpSpPr>
        <p:grpSpPr>
          <a:xfrm>
            <a:off x="9172147" y="1999467"/>
            <a:ext cx="2257853" cy="1510653"/>
            <a:chOff x="1066508" y="1543335"/>
            <a:chExt cx="2257853" cy="1510653"/>
          </a:xfrm>
        </p:grpSpPr>
        <p:sp>
          <p:nvSpPr>
            <p:cNvPr id="19" name="TextBox 18"/>
            <p:cNvSpPr txBox="1"/>
            <p:nvPr/>
          </p:nvSpPr>
          <p:spPr>
            <a:xfrm>
              <a:off x="1166660" y="1945992"/>
              <a:ext cx="2157701" cy="110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 panose="020B0502040204020203" charset="-122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20" name="Text Placeholder 2"/>
            <p:cNvSpPr txBox="1"/>
            <p:nvPr/>
          </p:nvSpPr>
          <p:spPr>
            <a:xfrm>
              <a:off x="1066508" y="1543335"/>
              <a:ext cx="2013460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添加标题</a:t>
              </a:r>
              <a:endParaRPr lang="en-GB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1" name="Group 22"/>
          <p:cNvGrpSpPr/>
          <p:nvPr/>
        </p:nvGrpSpPr>
        <p:grpSpPr>
          <a:xfrm>
            <a:off x="9172146" y="4485312"/>
            <a:ext cx="2476929" cy="1510653"/>
            <a:chOff x="1066507" y="1543335"/>
            <a:chExt cx="2476929" cy="1510653"/>
          </a:xfrm>
        </p:grpSpPr>
        <p:sp>
          <p:nvSpPr>
            <p:cNvPr id="22" name="TextBox 21"/>
            <p:cNvSpPr txBox="1"/>
            <p:nvPr/>
          </p:nvSpPr>
          <p:spPr>
            <a:xfrm>
              <a:off x="1166660" y="1945992"/>
              <a:ext cx="2376776" cy="110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 panose="020B0502040204020203" charset="-122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23" name="Text Placeholder 2"/>
            <p:cNvSpPr txBox="1"/>
            <p:nvPr/>
          </p:nvSpPr>
          <p:spPr>
            <a:xfrm>
              <a:off x="1066507" y="1543335"/>
              <a:ext cx="2389205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添加标题</a:t>
              </a:r>
              <a:endParaRPr lang="en-GB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24" name="Oval 33"/>
          <p:cNvSpPr>
            <a:spLocks noChangeAspect="1"/>
          </p:cNvSpPr>
          <p:nvPr/>
        </p:nvSpPr>
        <p:spPr>
          <a:xfrm>
            <a:off x="7292081" y="2950108"/>
            <a:ext cx="1782212" cy="1782212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 panose="020B0502040204020203" charset="-122"/>
              <a:cs typeface="+mn-ea"/>
              <a:sym typeface="Arial" panose="020B0604020202020204"/>
            </a:endParaRPr>
          </a:p>
        </p:txBody>
      </p:sp>
      <p:grpSp>
        <p:nvGrpSpPr>
          <p:cNvPr id="25" name="Group 50"/>
          <p:cNvGrpSpPr/>
          <p:nvPr/>
        </p:nvGrpSpPr>
        <p:grpSpPr>
          <a:xfrm>
            <a:off x="4069090" y="2447115"/>
            <a:ext cx="4074678" cy="2285205"/>
            <a:chOff x="4500890" y="3393861"/>
            <a:chExt cx="3177807" cy="1782212"/>
          </a:xfrm>
        </p:grpSpPr>
        <p:grpSp>
          <p:nvGrpSpPr>
            <p:cNvPr id="26" name="Group 25"/>
            <p:cNvGrpSpPr/>
            <p:nvPr/>
          </p:nvGrpSpPr>
          <p:grpSpPr>
            <a:xfrm>
              <a:off x="4500890" y="3393861"/>
              <a:ext cx="1782212" cy="1782212"/>
              <a:chOff x="4500890" y="2493976"/>
              <a:chExt cx="1782212" cy="1782212"/>
            </a:xfrm>
          </p:grpSpPr>
          <p:sp>
            <p:nvSpPr>
              <p:cNvPr id="30" name="Oval 26"/>
              <p:cNvSpPr>
                <a:spLocks noChangeAspect="1"/>
              </p:cNvSpPr>
              <p:nvPr/>
            </p:nvSpPr>
            <p:spPr>
              <a:xfrm>
                <a:off x="4500890" y="2493976"/>
                <a:ext cx="1782212" cy="1782212"/>
              </a:xfrm>
              <a:prstGeom prst="ellipse">
                <a:avLst/>
              </a:prstGeom>
              <a:solidFill>
                <a:schemeClr val="bg1">
                  <a:lumMod val="65000"/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grpSp>
            <p:nvGrpSpPr>
              <p:cNvPr id="31" name="Group 447"/>
              <p:cNvGrpSpPr/>
              <p:nvPr/>
            </p:nvGrpSpPr>
            <p:grpSpPr bwMode="auto">
              <a:xfrm>
                <a:off x="5214969" y="3169108"/>
                <a:ext cx="438619" cy="438619"/>
                <a:chOff x="0" y="0"/>
                <a:chExt cx="575" cy="575"/>
              </a:xfrm>
              <a:solidFill>
                <a:schemeClr val="bg1"/>
              </a:solidFill>
            </p:grpSpPr>
            <p:sp>
              <p:nvSpPr>
                <p:cNvPr id="32" name="AutoShape 443"/>
                <p:cNvSpPr/>
                <p:nvPr/>
              </p:nvSpPr>
              <p:spPr bwMode="auto">
                <a:xfrm>
                  <a:off x="0" y="296"/>
                  <a:ext cx="279" cy="279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w 21600"/>
                    <a:gd name="T27" fmla="*/ 0 h 21600"/>
                    <a:gd name="T28" fmla="*/ 0 w 21600"/>
                    <a:gd name="T29" fmla="*/ 0 h 21600"/>
                    <a:gd name="T30" fmla="*/ 0 w 21600"/>
                    <a:gd name="T31" fmla="*/ 0 h 21600"/>
                    <a:gd name="T32" fmla="*/ 0 w 21600"/>
                    <a:gd name="T33" fmla="*/ 0 h 21600"/>
                    <a:gd name="T34" fmla="*/ 0 w 21600"/>
                    <a:gd name="T35" fmla="*/ 0 h 2160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21600" h="21600">
                      <a:moveTo>
                        <a:pt x="16948" y="3429"/>
                      </a:moveTo>
                      <a:lnTo>
                        <a:pt x="9450" y="10928"/>
                      </a:lnTo>
                      <a:lnTo>
                        <a:pt x="8117" y="9596"/>
                      </a:lnTo>
                      <a:lnTo>
                        <a:pt x="15616" y="2098"/>
                      </a:lnTo>
                      <a:lnTo>
                        <a:pt x="13520" y="0"/>
                      </a:lnTo>
                      <a:lnTo>
                        <a:pt x="3894" y="9626"/>
                      </a:lnTo>
                      <a:lnTo>
                        <a:pt x="3890" y="9626"/>
                      </a:lnTo>
                      <a:lnTo>
                        <a:pt x="3890" y="9630"/>
                      </a:lnTo>
                      <a:lnTo>
                        <a:pt x="3889" y="9630"/>
                      </a:lnTo>
                      <a:lnTo>
                        <a:pt x="3890" y="9630"/>
                      </a:lnTo>
                      <a:lnTo>
                        <a:pt x="0" y="21600"/>
                      </a:lnTo>
                      <a:lnTo>
                        <a:pt x="11971" y="17712"/>
                      </a:lnTo>
                      <a:lnTo>
                        <a:pt x="11972" y="17712"/>
                      </a:lnTo>
                      <a:lnTo>
                        <a:pt x="11975" y="17711"/>
                      </a:lnTo>
                      <a:lnTo>
                        <a:pt x="11975" y="17709"/>
                      </a:lnTo>
                      <a:lnTo>
                        <a:pt x="21600" y="8083"/>
                      </a:lnTo>
                      <a:lnTo>
                        <a:pt x="16948" y="3429"/>
                      </a:lnTo>
                      <a:close/>
                      <a:moveTo>
                        <a:pt x="16948" y="3429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/>
                    <a:ea typeface="微软雅黑 Light" panose="020B0502040204020203" charset="-122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33" name="AutoShape 444"/>
                <p:cNvSpPr/>
                <p:nvPr/>
              </p:nvSpPr>
              <p:spPr bwMode="auto">
                <a:xfrm>
                  <a:off x="296" y="104"/>
                  <a:ext cx="176" cy="1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21600" h="21600">
                      <a:moveTo>
                        <a:pt x="3324" y="12115"/>
                      </a:moveTo>
                      <a:lnTo>
                        <a:pt x="8825" y="6614"/>
                      </a:lnTo>
                      <a:lnTo>
                        <a:pt x="10935" y="8723"/>
                      </a:lnTo>
                      <a:lnTo>
                        <a:pt x="5434" y="14225"/>
                      </a:lnTo>
                      <a:lnTo>
                        <a:pt x="12808" y="21600"/>
                      </a:lnTo>
                      <a:lnTo>
                        <a:pt x="21600" y="12807"/>
                      </a:lnTo>
                      <a:lnTo>
                        <a:pt x="8790" y="0"/>
                      </a:lnTo>
                      <a:lnTo>
                        <a:pt x="0" y="8791"/>
                      </a:lnTo>
                      <a:lnTo>
                        <a:pt x="3324" y="12115"/>
                      </a:lnTo>
                      <a:close/>
                      <a:moveTo>
                        <a:pt x="3324" y="12115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/>
                    <a:ea typeface="微软雅黑 Light" panose="020B0502040204020203" charset="-122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34" name="AutoShape 445"/>
                <p:cNvSpPr/>
                <p:nvPr/>
              </p:nvSpPr>
              <p:spPr bwMode="auto">
                <a:xfrm>
                  <a:off x="400" y="0"/>
                  <a:ext cx="173" cy="173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600" h="21600">
                      <a:moveTo>
                        <a:pt x="0" y="8576"/>
                      </a:moveTo>
                      <a:lnTo>
                        <a:pt x="8573" y="0"/>
                      </a:lnTo>
                      <a:lnTo>
                        <a:pt x="21600" y="13024"/>
                      </a:lnTo>
                      <a:lnTo>
                        <a:pt x="13027" y="21600"/>
                      </a:lnTo>
                      <a:lnTo>
                        <a:pt x="0" y="8576"/>
                      </a:lnTo>
                      <a:close/>
                      <a:moveTo>
                        <a:pt x="0" y="8576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/>
                    <a:ea typeface="微软雅黑 Light" panose="020B0502040204020203" charset="-122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35" name="AutoShape 446"/>
                <p:cNvSpPr/>
                <p:nvPr/>
              </p:nvSpPr>
              <p:spPr bwMode="auto">
                <a:xfrm>
                  <a:off x="0" y="0"/>
                  <a:ext cx="575" cy="57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w 21600"/>
                    <a:gd name="T27" fmla="*/ 0 h 21600"/>
                    <a:gd name="T28" fmla="*/ 0 w 21600"/>
                    <a:gd name="T29" fmla="*/ 0 h 21600"/>
                    <a:gd name="T30" fmla="*/ 0 w 21600"/>
                    <a:gd name="T31" fmla="*/ 0 h 21600"/>
                    <a:gd name="T32" fmla="*/ 0 w 21600"/>
                    <a:gd name="T33" fmla="*/ 0 h 21600"/>
                    <a:gd name="T34" fmla="*/ 0 w 21600"/>
                    <a:gd name="T35" fmla="*/ 0 h 21600"/>
                    <a:gd name="T36" fmla="*/ 0 w 21600"/>
                    <a:gd name="T37" fmla="*/ 0 h 21600"/>
                    <a:gd name="T38" fmla="*/ 0 w 21600"/>
                    <a:gd name="T39" fmla="*/ 0 h 21600"/>
                    <a:gd name="T40" fmla="*/ 0 w 21600"/>
                    <a:gd name="T41" fmla="*/ 0 h 21600"/>
                    <a:gd name="T42" fmla="*/ 0 w 21600"/>
                    <a:gd name="T43" fmla="*/ 0 h 21600"/>
                    <a:gd name="T44" fmla="*/ 0 w 21600"/>
                    <a:gd name="T45" fmla="*/ 0 h 21600"/>
                    <a:gd name="T46" fmla="*/ 0 w 21600"/>
                    <a:gd name="T47" fmla="*/ 0 h 21600"/>
                    <a:gd name="T48" fmla="*/ 0 w 21600"/>
                    <a:gd name="T49" fmla="*/ 0 h 21600"/>
                    <a:gd name="T50" fmla="*/ 0 w 21600"/>
                    <a:gd name="T51" fmla="*/ 0 h 2160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21600" h="21600">
                      <a:moveTo>
                        <a:pt x="16712" y="12177"/>
                      </a:moveTo>
                      <a:cubicBezTo>
                        <a:pt x="16247" y="12177"/>
                        <a:pt x="15748" y="12329"/>
                        <a:pt x="15257" y="12582"/>
                      </a:cubicBezTo>
                      <a:lnTo>
                        <a:pt x="9013" y="6331"/>
                      </a:lnTo>
                      <a:cubicBezTo>
                        <a:pt x="9263" y="5840"/>
                        <a:pt x="9413" y="5346"/>
                        <a:pt x="9413" y="4893"/>
                      </a:cubicBezTo>
                      <a:cubicBezTo>
                        <a:pt x="9413" y="2407"/>
                        <a:pt x="7052" y="0"/>
                        <a:pt x="4571" y="0"/>
                      </a:cubicBezTo>
                      <a:cubicBezTo>
                        <a:pt x="4555" y="0"/>
                        <a:pt x="4540" y="0"/>
                        <a:pt x="4525" y="0"/>
                      </a:cubicBezTo>
                      <a:cubicBezTo>
                        <a:pt x="4515" y="0"/>
                        <a:pt x="4233" y="287"/>
                        <a:pt x="4079" y="441"/>
                      </a:cubicBezTo>
                      <a:cubicBezTo>
                        <a:pt x="6081" y="2445"/>
                        <a:pt x="5916" y="2120"/>
                        <a:pt x="5916" y="3349"/>
                      </a:cubicBezTo>
                      <a:cubicBezTo>
                        <a:pt x="5916" y="4347"/>
                        <a:pt x="4320" y="5922"/>
                        <a:pt x="3346" y="5922"/>
                      </a:cubicBezTo>
                      <a:cubicBezTo>
                        <a:pt x="3132" y="5922"/>
                        <a:pt x="2966" y="5928"/>
                        <a:pt x="2828" y="5928"/>
                      </a:cubicBezTo>
                      <a:cubicBezTo>
                        <a:pt x="2150" y="5928"/>
                        <a:pt x="2140" y="5784"/>
                        <a:pt x="441" y="4083"/>
                      </a:cubicBezTo>
                      <a:cubicBezTo>
                        <a:pt x="282" y="4242"/>
                        <a:pt x="0" y="4520"/>
                        <a:pt x="0" y="4529"/>
                      </a:cubicBezTo>
                      <a:cubicBezTo>
                        <a:pt x="31" y="7031"/>
                        <a:pt x="2390" y="9422"/>
                        <a:pt x="4888" y="9422"/>
                      </a:cubicBezTo>
                      <a:cubicBezTo>
                        <a:pt x="5341" y="9422"/>
                        <a:pt x="5824" y="9278"/>
                        <a:pt x="6302" y="9038"/>
                      </a:cubicBezTo>
                      <a:lnTo>
                        <a:pt x="12567" y="15310"/>
                      </a:lnTo>
                      <a:cubicBezTo>
                        <a:pt x="12329" y="15787"/>
                        <a:pt x="12187" y="16267"/>
                        <a:pt x="12187" y="16706"/>
                      </a:cubicBezTo>
                      <a:cubicBezTo>
                        <a:pt x="12187" y="19193"/>
                        <a:pt x="14548" y="21600"/>
                        <a:pt x="17030" y="21600"/>
                      </a:cubicBezTo>
                      <a:cubicBezTo>
                        <a:pt x="17045" y="21600"/>
                        <a:pt x="17060" y="21600"/>
                        <a:pt x="17075" y="21600"/>
                      </a:cubicBezTo>
                      <a:cubicBezTo>
                        <a:pt x="17085" y="21600"/>
                        <a:pt x="17367" y="21313"/>
                        <a:pt x="17521" y="21159"/>
                      </a:cubicBezTo>
                      <a:cubicBezTo>
                        <a:pt x="15519" y="19155"/>
                        <a:pt x="15684" y="19480"/>
                        <a:pt x="15684" y="18251"/>
                      </a:cubicBezTo>
                      <a:cubicBezTo>
                        <a:pt x="15684" y="17253"/>
                        <a:pt x="17280" y="15678"/>
                        <a:pt x="18254" y="15678"/>
                      </a:cubicBezTo>
                      <a:cubicBezTo>
                        <a:pt x="18467" y="15678"/>
                        <a:pt x="18633" y="15672"/>
                        <a:pt x="18771" y="15672"/>
                      </a:cubicBezTo>
                      <a:cubicBezTo>
                        <a:pt x="19449" y="15672"/>
                        <a:pt x="19460" y="15816"/>
                        <a:pt x="21159" y="17517"/>
                      </a:cubicBezTo>
                      <a:cubicBezTo>
                        <a:pt x="21318" y="17358"/>
                        <a:pt x="21599" y="17080"/>
                        <a:pt x="21600" y="17071"/>
                      </a:cubicBezTo>
                      <a:cubicBezTo>
                        <a:pt x="21570" y="14569"/>
                        <a:pt x="19210" y="12177"/>
                        <a:pt x="16712" y="12177"/>
                      </a:cubicBezTo>
                      <a:close/>
                      <a:moveTo>
                        <a:pt x="16712" y="12177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/>
                    <a:ea typeface="微软雅黑 Light" panose="020B0502040204020203" charset="-122"/>
                    <a:cs typeface="+mn-ea"/>
                    <a:sym typeface="Arial" panose="020B0604020202020204"/>
                  </a:endParaRPr>
                </a:p>
              </p:txBody>
            </p:sp>
          </p:grpSp>
        </p:grpSp>
        <p:grpSp>
          <p:nvGrpSpPr>
            <p:cNvPr id="27" name="Group 38"/>
            <p:cNvGrpSpPr/>
            <p:nvPr/>
          </p:nvGrpSpPr>
          <p:grpSpPr>
            <a:xfrm>
              <a:off x="5896485" y="3393861"/>
              <a:ext cx="1782212" cy="1782212"/>
              <a:chOff x="5896485" y="2493976"/>
              <a:chExt cx="1782212" cy="1782212"/>
            </a:xfrm>
          </p:grpSpPr>
          <p:sp>
            <p:nvSpPr>
              <p:cNvPr id="28" name="Oval 39"/>
              <p:cNvSpPr>
                <a:spLocks noChangeAspect="1"/>
              </p:cNvSpPr>
              <p:nvPr/>
            </p:nvSpPr>
            <p:spPr>
              <a:xfrm>
                <a:off x="5896485" y="2493976"/>
                <a:ext cx="1782212" cy="1782212"/>
              </a:xfrm>
              <a:prstGeom prst="ellipse">
                <a:avLst/>
              </a:prstGeom>
              <a:solidFill>
                <a:srgbClr val="8BAA00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9" name="AutoShape 28"/>
              <p:cNvSpPr/>
              <p:nvPr/>
            </p:nvSpPr>
            <p:spPr bwMode="auto">
              <a:xfrm>
                <a:off x="6587691" y="3178556"/>
                <a:ext cx="452346" cy="450538"/>
              </a:xfrm>
              <a:custGeom>
                <a:avLst/>
                <a:gdLst>
                  <a:gd name="T0" fmla="*/ 198438 w 21600"/>
                  <a:gd name="T1" fmla="*/ 198414 h 21558"/>
                  <a:gd name="T2" fmla="*/ 198438 w 21600"/>
                  <a:gd name="T3" fmla="*/ 198414 h 21558"/>
                  <a:gd name="T4" fmla="*/ 198438 w 21600"/>
                  <a:gd name="T5" fmla="*/ 198414 h 21558"/>
                  <a:gd name="T6" fmla="*/ 198438 w 21600"/>
                  <a:gd name="T7" fmla="*/ 198414 h 2155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558">
                    <a:moveTo>
                      <a:pt x="18076" y="8547"/>
                    </a:moveTo>
                    <a:cubicBezTo>
                      <a:pt x="19181" y="9499"/>
                      <a:pt x="20046" y="10569"/>
                      <a:pt x="20670" y="11749"/>
                    </a:cubicBezTo>
                    <a:cubicBezTo>
                      <a:pt x="21291" y="12932"/>
                      <a:pt x="21599" y="14075"/>
                      <a:pt x="21599" y="15179"/>
                    </a:cubicBezTo>
                    <a:cubicBezTo>
                      <a:pt x="21599" y="16159"/>
                      <a:pt x="21344" y="17040"/>
                      <a:pt x="20832" y="17815"/>
                    </a:cubicBezTo>
                    <a:cubicBezTo>
                      <a:pt x="20320" y="18592"/>
                      <a:pt x="19593" y="19260"/>
                      <a:pt x="18660" y="19812"/>
                    </a:cubicBezTo>
                    <a:cubicBezTo>
                      <a:pt x="17724" y="20363"/>
                      <a:pt x="16585" y="20794"/>
                      <a:pt x="15252" y="21098"/>
                    </a:cubicBezTo>
                    <a:cubicBezTo>
                      <a:pt x="13917" y="21403"/>
                      <a:pt x="12435" y="21558"/>
                      <a:pt x="10800" y="21558"/>
                    </a:cubicBezTo>
                    <a:cubicBezTo>
                      <a:pt x="9168" y="21558"/>
                      <a:pt x="7682" y="21403"/>
                      <a:pt x="6350" y="21098"/>
                    </a:cubicBezTo>
                    <a:cubicBezTo>
                      <a:pt x="5014" y="20794"/>
                      <a:pt x="3878" y="20363"/>
                      <a:pt x="2936" y="19812"/>
                    </a:cubicBezTo>
                    <a:cubicBezTo>
                      <a:pt x="1993" y="19260"/>
                      <a:pt x="1270" y="18589"/>
                      <a:pt x="761" y="17809"/>
                    </a:cubicBezTo>
                    <a:cubicBezTo>
                      <a:pt x="255" y="17029"/>
                      <a:pt x="0" y="16150"/>
                      <a:pt x="0" y="15179"/>
                    </a:cubicBezTo>
                    <a:cubicBezTo>
                      <a:pt x="0" y="14075"/>
                      <a:pt x="318" y="12934"/>
                      <a:pt x="948" y="11757"/>
                    </a:cubicBezTo>
                    <a:cubicBezTo>
                      <a:pt x="1582" y="10580"/>
                      <a:pt x="2449" y="9510"/>
                      <a:pt x="3557" y="8547"/>
                    </a:cubicBezTo>
                    <a:cubicBezTo>
                      <a:pt x="3654" y="8403"/>
                      <a:pt x="3822" y="8344"/>
                      <a:pt x="4056" y="8369"/>
                    </a:cubicBezTo>
                    <a:cubicBezTo>
                      <a:pt x="4290" y="8398"/>
                      <a:pt x="4446" y="8491"/>
                      <a:pt x="4527" y="8654"/>
                    </a:cubicBezTo>
                    <a:cubicBezTo>
                      <a:pt x="4565" y="8800"/>
                      <a:pt x="4565" y="8930"/>
                      <a:pt x="4527" y="9045"/>
                    </a:cubicBezTo>
                    <a:cubicBezTo>
                      <a:pt x="4446" y="9361"/>
                      <a:pt x="4378" y="9738"/>
                      <a:pt x="4318" y="10177"/>
                    </a:cubicBezTo>
                    <a:cubicBezTo>
                      <a:pt x="4259" y="10617"/>
                      <a:pt x="4237" y="11073"/>
                      <a:pt x="4259" y="11546"/>
                    </a:cubicBezTo>
                    <a:cubicBezTo>
                      <a:pt x="4278" y="12016"/>
                      <a:pt x="4343" y="12475"/>
                      <a:pt x="4452" y="12915"/>
                    </a:cubicBezTo>
                    <a:cubicBezTo>
                      <a:pt x="4562" y="13354"/>
                      <a:pt x="4749" y="13734"/>
                      <a:pt x="5020" y="14047"/>
                    </a:cubicBezTo>
                    <a:cubicBezTo>
                      <a:pt x="5329" y="14379"/>
                      <a:pt x="5716" y="14599"/>
                      <a:pt x="6184" y="14709"/>
                    </a:cubicBezTo>
                    <a:cubicBezTo>
                      <a:pt x="5698" y="13323"/>
                      <a:pt x="5498" y="12008"/>
                      <a:pt x="5588" y="10757"/>
                    </a:cubicBezTo>
                    <a:cubicBezTo>
                      <a:pt x="5676" y="9510"/>
                      <a:pt x="5919" y="8344"/>
                      <a:pt x="6318" y="7265"/>
                    </a:cubicBezTo>
                    <a:cubicBezTo>
                      <a:pt x="6718" y="6187"/>
                      <a:pt x="7223" y="5212"/>
                      <a:pt x="7835" y="4339"/>
                    </a:cubicBezTo>
                    <a:cubicBezTo>
                      <a:pt x="8450" y="3469"/>
                      <a:pt x="9040" y="2720"/>
                      <a:pt x="9607" y="2089"/>
                    </a:cubicBezTo>
                    <a:cubicBezTo>
                      <a:pt x="10172" y="1459"/>
                      <a:pt x="10662" y="980"/>
                      <a:pt x="11068" y="653"/>
                    </a:cubicBezTo>
                    <a:cubicBezTo>
                      <a:pt x="11477" y="326"/>
                      <a:pt x="11692" y="149"/>
                      <a:pt x="11711" y="124"/>
                    </a:cubicBezTo>
                    <a:cubicBezTo>
                      <a:pt x="11960" y="-42"/>
                      <a:pt x="12194" y="-42"/>
                      <a:pt x="12416" y="124"/>
                    </a:cubicBezTo>
                    <a:cubicBezTo>
                      <a:pt x="12513" y="191"/>
                      <a:pt x="12581" y="293"/>
                      <a:pt x="12616" y="414"/>
                    </a:cubicBezTo>
                    <a:cubicBezTo>
                      <a:pt x="12650" y="535"/>
                      <a:pt x="12647" y="645"/>
                      <a:pt x="12609" y="746"/>
                    </a:cubicBezTo>
                    <a:cubicBezTo>
                      <a:pt x="12609" y="760"/>
                      <a:pt x="12531" y="954"/>
                      <a:pt x="12375" y="1318"/>
                    </a:cubicBezTo>
                    <a:cubicBezTo>
                      <a:pt x="12222" y="1681"/>
                      <a:pt x="12116" y="2140"/>
                      <a:pt x="12057" y="2692"/>
                    </a:cubicBezTo>
                    <a:cubicBezTo>
                      <a:pt x="11995" y="3244"/>
                      <a:pt x="12029" y="3849"/>
                      <a:pt x="12160" y="4503"/>
                    </a:cubicBezTo>
                    <a:cubicBezTo>
                      <a:pt x="12291" y="5162"/>
                      <a:pt x="12644" y="5773"/>
                      <a:pt x="13221" y="6339"/>
                    </a:cubicBezTo>
                    <a:cubicBezTo>
                      <a:pt x="13589" y="6728"/>
                      <a:pt x="13926" y="7108"/>
                      <a:pt x="14229" y="7485"/>
                    </a:cubicBezTo>
                    <a:cubicBezTo>
                      <a:pt x="14532" y="7862"/>
                      <a:pt x="14791" y="8282"/>
                      <a:pt x="15006" y="8744"/>
                    </a:cubicBezTo>
                    <a:cubicBezTo>
                      <a:pt x="15218" y="9209"/>
                      <a:pt x="15390" y="9749"/>
                      <a:pt x="15515" y="10363"/>
                    </a:cubicBezTo>
                    <a:cubicBezTo>
                      <a:pt x="15639" y="10977"/>
                      <a:pt x="15702" y="11709"/>
                      <a:pt x="15702" y="12554"/>
                    </a:cubicBezTo>
                    <a:cubicBezTo>
                      <a:pt x="15702" y="12850"/>
                      <a:pt x="15546" y="13027"/>
                      <a:pt x="15237" y="13078"/>
                    </a:cubicBezTo>
                    <a:cubicBezTo>
                      <a:pt x="15118" y="13098"/>
                      <a:pt x="14997" y="13078"/>
                      <a:pt x="14872" y="13027"/>
                    </a:cubicBezTo>
                    <a:cubicBezTo>
                      <a:pt x="14747" y="12971"/>
                      <a:pt x="14666" y="12886"/>
                      <a:pt x="14625" y="12768"/>
                    </a:cubicBezTo>
                    <a:cubicBezTo>
                      <a:pt x="14485" y="12489"/>
                      <a:pt x="14276" y="12270"/>
                      <a:pt x="13998" y="12109"/>
                    </a:cubicBezTo>
                    <a:cubicBezTo>
                      <a:pt x="13720" y="11946"/>
                      <a:pt x="13405" y="11867"/>
                      <a:pt x="13056" y="11867"/>
                    </a:cubicBezTo>
                    <a:cubicBezTo>
                      <a:pt x="12588" y="11867"/>
                      <a:pt x="12191" y="12016"/>
                      <a:pt x="11870" y="12318"/>
                    </a:cubicBezTo>
                    <a:cubicBezTo>
                      <a:pt x="11545" y="12619"/>
                      <a:pt x="11383" y="12985"/>
                      <a:pt x="11383" y="13419"/>
                    </a:cubicBezTo>
                    <a:cubicBezTo>
                      <a:pt x="11383" y="14503"/>
                      <a:pt x="12160" y="15044"/>
                      <a:pt x="13714" y="15035"/>
                    </a:cubicBezTo>
                    <a:cubicBezTo>
                      <a:pt x="14691" y="15035"/>
                      <a:pt x="15452" y="14751"/>
                      <a:pt x="15998" y="14185"/>
                    </a:cubicBezTo>
                    <a:cubicBezTo>
                      <a:pt x="16370" y="13799"/>
                      <a:pt x="16635" y="13343"/>
                      <a:pt x="16797" y="12819"/>
                    </a:cubicBezTo>
                    <a:cubicBezTo>
                      <a:pt x="16963" y="12290"/>
                      <a:pt x="17065" y="11777"/>
                      <a:pt x="17103" y="11273"/>
                    </a:cubicBezTo>
                    <a:cubicBezTo>
                      <a:pt x="17143" y="10769"/>
                      <a:pt x="17156" y="10310"/>
                      <a:pt x="17134" y="9893"/>
                    </a:cubicBezTo>
                    <a:cubicBezTo>
                      <a:pt x="17115" y="9473"/>
                      <a:pt x="17097" y="9195"/>
                      <a:pt x="17075" y="9048"/>
                    </a:cubicBezTo>
                    <a:cubicBezTo>
                      <a:pt x="17016" y="8941"/>
                      <a:pt x="17016" y="8812"/>
                      <a:pt x="17075" y="8657"/>
                    </a:cubicBezTo>
                    <a:cubicBezTo>
                      <a:pt x="17156" y="8493"/>
                      <a:pt x="17312" y="8400"/>
                      <a:pt x="17546" y="8372"/>
                    </a:cubicBezTo>
                    <a:cubicBezTo>
                      <a:pt x="17780" y="8347"/>
                      <a:pt x="17955" y="8403"/>
                      <a:pt x="18076" y="854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38100" tIns="38100" rIns="38100" bIns="38100" anchor="ctr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</p:grpSp>
      </p:grpSp>
      <p:cxnSp>
        <p:nvCxnSpPr>
          <p:cNvPr id="36" name="Elbow Connector 54"/>
          <p:cNvCxnSpPr/>
          <p:nvPr/>
        </p:nvCxnSpPr>
        <p:spPr>
          <a:xfrm rot="16200000" flipH="1">
            <a:off x="7902311" y="3836885"/>
            <a:ext cx="289519" cy="2080389"/>
          </a:xfrm>
          <a:prstGeom prst="bentConnector2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7800">
        <p:fade/>
      </p:transition>
    </mc:Choice>
    <mc:Fallback>
      <p:transition spd="med" advTm="78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34638" y="182315"/>
            <a:ext cx="3694059" cy="477054"/>
            <a:chOff x="5502074" y="1761731"/>
            <a:chExt cx="3694059" cy="477054"/>
          </a:xfrm>
        </p:grpSpPr>
        <p:sp>
          <p:nvSpPr>
            <p:cNvPr id="3" name="矩形 2"/>
            <p:cNvSpPr/>
            <p:nvPr/>
          </p:nvSpPr>
          <p:spPr>
            <a:xfrm>
              <a:off x="6241478" y="1802198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第三章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5502074" y="1761731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500" b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" name="直接连接符 14"/>
            <p:cNvCxnSpPr>
              <a:cxnSpLocks noChangeShapeType="1"/>
            </p:cNvCxnSpPr>
            <p:nvPr/>
          </p:nvCxnSpPr>
          <p:spPr bwMode="auto">
            <a:xfrm>
              <a:off x="6140239" y="1827290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接连接符 23"/>
            <p:cNvCxnSpPr>
              <a:cxnSpLocks noChangeShapeType="1"/>
            </p:cNvCxnSpPr>
            <p:nvPr/>
          </p:nvCxnSpPr>
          <p:spPr bwMode="auto">
            <a:xfrm>
              <a:off x="6097377" y="1827290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-61908" y="16299"/>
            <a:ext cx="929361" cy="647066"/>
          </a:xfrm>
          <a:prstGeom prst="rect">
            <a:avLst/>
          </a:prstGeom>
        </p:spPr>
      </p:pic>
      <p:sp>
        <p:nvSpPr>
          <p:cNvPr id="8" name="圆角矩形 1"/>
          <p:cNvSpPr/>
          <p:nvPr/>
        </p:nvSpPr>
        <p:spPr>
          <a:xfrm>
            <a:off x="2408049" y="2846134"/>
            <a:ext cx="5212683" cy="2708909"/>
          </a:xfrm>
          <a:custGeom>
            <a:avLst/>
            <a:gdLst/>
            <a:ahLst/>
            <a:cxnLst/>
            <a:rect l="l" t="t" r="r" b="b"/>
            <a:pathLst>
              <a:path w="4817937" h="2503768">
                <a:moveTo>
                  <a:pt x="1251884" y="0"/>
                </a:moveTo>
                <a:lnTo>
                  <a:pt x="2605834" y="0"/>
                </a:lnTo>
                <a:lnTo>
                  <a:pt x="2966300" y="407993"/>
                </a:lnTo>
                <a:lnTo>
                  <a:pt x="1308044" y="407993"/>
                </a:lnTo>
                <a:cubicBezTo>
                  <a:pt x="834829" y="407993"/>
                  <a:pt x="451212" y="791610"/>
                  <a:pt x="451212" y="1264825"/>
                </a:cubicBezTo>
                <a:cubicBezTo>
                  <a:pt x="451212" y="1738039"/>
                  <a:pt x="834829" y="2121656"/>
                  <a:pt x="1308044" y="2121656"/>
                </a:cubicBezTo>
                <a:lnTo>
                  <a:pt x="4346196" y="2121657"/>
                </a:lnTo>
                <a:cubicBezTo>
                  <a:pt x="4388767" y="2121657"/>
                  <a:pt x="4430613" y="2118552"/>
                  <a:pt x="4471365" y="2111500"/>
                </a:cubicBezTo>
                <a:lnTo>
                  <a:pt x="4817937" y="2503768"/>
                </a:lnTo>
                <a:lnTo>
                  <a:pt x="1251884" y="2503768"/>
                </a:lnTo>
                <a:cubicBezTo>
                  <a:pt x="560488" y="2503768"/>
                  <a:pt x="0" y="1943281"/>
                  <a:pt x="0" y="1251884"/>
                </a:cubicBezTo>
                <a:cubicBezTo>
                  <a:pt x="0" y="560488"/>
                  <a:pt x="560488" y="0"/>
                  <a:pt x="1251884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381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1"/>
          <p:cNvSpPr/>
          <p:nvPr/>
        </p:nvSpPr>
        <p:spPr>
          <a:xfrm flipH="1" flipV="1">
            <a:off x="4522003" y="1513270"/>
            <a:ext cx="5212683" cy="2708909"/>
          </a:xfrm>
          <a:custGeom>
            <a:avLst/>
            <a:gdLst/>
            <a:ahLst/>
            <a:cxnLst/>
            <a:rect l="l" t="t" r="r" b="b"/>
            <a:pathLst>
              <a:path w="4817937" h="2503768">
                <a:moveTo>
                  <a:pt x="1251884" y="0"/>
                </a:moveTo>
                <a:lnTo>
                  <a:pt x="2605834" y="0"/>
                </a:lnTo>
                <a:lnTo>
                  <a:pt x="2966300" y="407993"/>
                </a:lnTo>
                <a:lnTo>
                  <a:pt x="1308044" y="407993"/>
                </a:lnTo>
                <a:cubicBezTo>
                  <a:pt x="834829" y="407993"/>
                  <a:pt x="451212" y="791610"/>
                  <a:pt x="451212" y="1264825"/>
                </a:cubicBezTo>
                <a:cubicBezTo>
                  <a:pt x="451212" y="1738039"/>
                  <a:pt x="834829" y="2121656"/>
                  <a:pt x="1308044" y="2121656"/>
                </a:cubicBezTo>
                <a:lnTo>
                  <a:pt x="4346196" y="2121657"/>
                </a:lnTo>
                <a:cubicBezTo>
                  <a:pt x="4388767" y="2121657"/>
                  <a:pt x="4430613" y="2118552"/>
                  <a:pt x="4471365" y="2111500"/>
                </a:cubicBezTo>
                <a:lnTo>
                  <a:pt x="4817937" y="2503768"/>
                </a:lnTo>
                <a:lnTo>
                  <a:pt x="1251884" y="2503768"/>
                </a:lnTo>
                <a:cubicBezTo>
                  <a:pt x="560488" y="2503768"/>
                  <a:pt x="0" y="1943281"/>
                  <a:pt x="0" y="1251884"/>
                </a:cubicBezTo>
                <a:cubicBezTo>
                  <a:pt x="0" y="560488"/>
                  <a:pt x="560488" y="0"/>
                  <a:pt x="1251884" y="0"/>
                </a:cubicBezTo>
                <a:close/>
              </a:path>
            </a:pathLst>
          </a:custGeom>
          <a:solidFill>
            <a:srgbClr val="85CA3A"/>
          </a:solidFill>
          <a:ln w="381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932340" y="2291144"/>
            <a:ext cx="1148080" cy="1148080"/>
            <a:chOff x="7956973" y="2639060"/>
            <a:chExt cx="1148080" cy="1148080"/>
          </a:xfrm>
        </p:grpSpPr>
        <p:sp>
          <p:nvSpPr>
            <p:cNvPr id="11" name="椭圆 10"/>
            <p:cNvSpPr/>
            <p:nvPr/>
          </p:nvSpPr>
          <p:spPr>
            <a:xfrm>
              <a:off x="7956973" y="2639060"/>
              <a:ext cx="1148080" cy="1148080"/>
            </a:xfrm>
            <a:prstGeom prst="ellipse">
              <a:avLst/>
            </a:prstGeom>
            <a:solidFill>
              <a:srgbClr val="85CA3A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8155569" y="2837656"/>
              <a:ext cx="750888" cy="750888"/>
              <a:chOff x="2384425" y="3744913"/>
              <a:chExt cx="750888" cy="750888"/>
            </a:xfrm>
            <a:solidFill>
              <a:schemeClr val="bg1"/>
            </a:solidFill>
          </p:grpSpPr>
          <p:sp>
            <p:nvSpPr>
              <p:cNvPr id="13" name="Freeform 33"/>
              <p:cNvSpPr/>
              <p:nvPr/>
            </p:nvSpPr>
            <p:spPr bwMode="auto">
              <a:xfrm>
                <a:off x="2384425" y="3744913"/>
                <a:ext cx="241300" cy="239713"/>
              </a:xfrm>
              <a:custGeom>
                <a:avLst/>
                <a:gdLst>
                  <a:gd name="T0" fmla="*/ 64 w 64"/>
                  <a:gd name="T1" fmla="*/ 0 h 64"/>
                  <a:gd name="T2" fmla="*/ 40 w 64"/>
                  <a:gd name="T3" fmla="*/ 0 h 64"/>
                  <a:gd name="T4" fmla="*/ 0 w 64"/>
                  <a:gd name="T5" fmla="*/ 40 h 64"/>
                  <a:gd name="T6" fmla="*/ 0 w 64"/>
                  <a:gd name="T7" fmla="*/ 64 h 64"/>
                  <a:gd name="T8" fmla="*/ 12 w 64"/>
                  <a:gd name="T9" fmla="*/ 64 h 64"/>
                  <a:gd name="T10" fmla="*/ 64 w 64"/>
                  <a:gd name="T11" fmla="*/ 11 h 64"/>
                  <a:gd name="T12" fmla="*/ 64 w 64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64">
                    <a:moveTo>
                      <a:pt x="64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12" y="64"/>
                      <a:pt x="12" y="64"/>
                      <a:pt x="12" y="64"/>
                    </a:cubicBezTo>
                    <a:cubicBezTo>
                      <a:pt x="64" y="11"/>
                      <a:pt x="64" y="11"/>
                      <a:pt x="64" y="11"/>
                    </a:cubicBezTo>
                    <a:lnTo>
                      <a:pt x="6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Freeform 34"/>
              <p:cNvSpPr/>
              <p:nvPr/>
            </p:nvSpPr>
            <p:spPr bwMode="auto">
              <a:xfrm>
                <a:off x="2898775" y="3744913"/>
                <a:ext cx="236538" cy="239713"/>
              </a:xfrm>
              <a:custGeom>
                <a:avLst/>
                <a:gdLst>
                  <a:gd name="T0" fmla="*/ 23 w 63"/>
                  <a:gd name="T1" fmla="*/ 0 h 64"/>
                  <a:gd name="T2" fmla="*/ 0 w 63"/>
                  <a:gd name="T3" fmla="*/ 0 h 64"/>
                  <a:gd name="T4" fmla="*/ 0 w 63"/>
                  <a:gd name="T5" fmla="*/ 11 h 64"/>
                  <a:gd name="T6" fmla="*/ 52 w 63"/>
                  <a:gd name="T7" fmla="*/ 64 h 64"/>
                  <a:gd name="T8" fmla="*/ 63 w 63"/>
                  <a:gd name="T9" fmla="*/ 64 h 64"/>
                  <a:gd name="T10" fmla="*/ 63 w 63"/>
                  <a:gd name="T11" fmla="*/ 40 h 64"/>
                  <a:gd name="T12" fmla="*/ 23 w 63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64">
                    <a:moveTo>
                      <a:pt x="2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52" y="64"/>
                      <a:pt x="52" y="64"/>
                      <a:pt x="52" y="64"/>
                    </a:cubicBezTo>
                    <a:cubicBezTo>
                      <a:pt x="63" y="64"/>
                      <a:pt x="63" y="64"/>
                      <a:pt x="63" y="64"/>
                    </a:cubicBezTo>
                    <a:cubicBezTo>
                      <a:pt x="63" y="40"/>
                      <a:pt x="63" y="40"/>
                      <a:pt x="63" y="40"/>
                    </a:cubicBezTo>
                    <a:cubicBezTo>
                      <a:pt x="63" y="18"/>
                      <a:pt x="45" y="0"/>
                      <a:pt x="2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Freeform 35"/>
              <p:cNvSpPr>
                <a:spLocks noEditPoints="1"/>
              </p:cNvSpPr>
              <p:nvPr/>
            </p:nvSpPr>
            <p:spPr bwMode="auto">
              <a:xfrm>
                <a:off x="2430463" y="3835401"/>
                <a:ext cx="660400" cy="660400"/>
              </a:xfrm>
              <a:custGeom>
                <a:avLst/>
                <a:gdLst>
                  <a:gd name="T0" fmla="*/ 88 w 176"/>
                  <a:gd name="T1" fmla="*/ 0 h 176"/>
                  <a:gd name="T2" fmla="*/ 0 w 176"/>
                  <a:gd name="T3" fmla="*/ 88 h 176"/>
                  <a:gd name="T4" fmla="*/ 22 w 176"/>
                  <a:gd name="T5" fmla="*/ 146 h 176"/>
                  <a:gd name="T6" fmla="*/ 1 w 176"/>
                  <a:gd name="T7" fmla="*/ 171 h 176"/>
                  <a:gd name="T8" fmla="*/ 7 w 176"/>
                  <a:gd name="T9" fmla="*/ 176 h 176"/>
                  <a:gd name="T10" fmla="*/ 27 w 176"/>
                  <a:gd name="T11" fmla="*/ 151 h 176"/>
                  <a:gd name="T12" fmla="*/ 88 w 176"/>
                  <a:gd name="T13" fmla="*/ 176 h 176"/>
                  <a:gd name="T14" fmla="*/ 149 w 176"/>
                  <a:gd name="T15" fmla="*/ 151 h 176"/>
                  <a:gd name="T16" fmla="*/ 169 w 176"/>
                  <a:gd name="T17" fmla="*/ 176 h 176"/>
                  <a:gd name="T18" fmla="*/ 175 w 176"/>
                  <a:gd name="T19" fmla="*/ 171 h 176"/>
                  <a:gd name="T20" fmla="*/ 155 w 176"/>
                  <a:gd name="T21" fmla="*/ 145 h 176"/>
                  <a:gd name="T22" fmla="*/ 176 w 176"/>
                  <a:gd name="T23" fmla="*/ 88 h 176"/>
                  <a:gd name="T24" fmla="*/ 88 w 176"/>
                  <a:gd name="T25" fmla="*/ 0 h 176"/>
                  <a:gd name="T26" fmla="*/ 92 w 176"/>
                  <a:gd name="T27" fmla="*/ 96 h 176"/>
                  <a:gd name="T28" fmla="*/ 40 w 176"/>
                  <a:gd name="T29" fmla="*/ 96 h 176"/>
                  <a:gd name="T30" fmla="*/ 40 w 176"/>
                  <a:gd name="T31" fmla="*/ 88 h 176"/>
                  <a:gd name="T32" fmla="*/ 84 w 176"/>
                  <a:gd name="T33" fmla="*/ 88 h 176"/>
                  <a:gd name="T34" fmla="*/ 84 w 176"/>
                  <a:gd name="T35" fmla="*/ 24 h 176"/>
                  <a:gd name="T36" fmla="*/ 92 w 176"/>
                  <a:gd name="T37" fmla="*/ 24 h 176"/>
                  <a:gd name="T38" fmla="*/ 92 w 176"/>
                  <a:gd name="T39" fmla="*/ 9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6" h="176">
                    <a:moveTo>
                      <a:pt x="88" y="0"/>
                    </a:moveTo>
                    <a:cubicBezTo>
                      <a:pt x="40" y="0"/>
                      <a:pt x="0" y="39"/>
                      <a:pt x="0" y="88"/>
                    </a:cubicBezTo>
                    <a:cubicBezTo>
                      <a:pt x="0" y="110"/>
                      <a:pt x="8" y="130"/>
                      <a:pt x="22" y="146"/>
                    </a:cubicBezTo>
                    <a:cubicBezTo>
                      <a:pt x="1" y="171"/>
                      <a:pt x="1" y="171"/>
                      <a:pt x="1" y="171"/>
                    </a:cubicBezTo>
                    <a:cubicBezTo>
                      <a:pt x="7" y="176"/>
                      <a:pt x="7" y="176"/>
                      <a:pt x="7" y="176"/>
                    </a:cubicBezTo>
                    <a:cubicBezTo>
                      <a:pt x="27" y="151"/>
                      <a:pt x="27" y="151"/>
                      <a:pt x="27" y="151"/>
                    </a:cubicBezTo>
                    <a:cubicBezTo>
                      <a:pt x="43" y="167"/>
                      <a:pt x="65" y="176"/>
                      <a:pt x="88" y="176"/>
                    </a:cubicBezTo>
                    <a:cubicBezTo>
                      <a:pt x="112" y="176"/>
                      <a:pt x="134" y="167"/>
                      <a:pt x="149" y="151"/>
                    </a:cubicBezTo>
                    <a:cubicBezTo>
                      <a:pt x="169" y="176"/>
                      <a:pt x="169" y="176"/>
                      <a:pt x="169" y="176"/>
                    </a:cubicBezTo>
                    <a:cubicBezTo>
                      <a:pt x="175" y="171"/>
                      <a:pt x="175" y="171"/>
                      <a:pt x="175" y="171"/>
                    </a:cubicBezTo>
                    <a:cubicBezTo>
                      <a:pt x="155" y="145"/>
                      <a:pt x="155" y="145"/>
                      <a:pt x="155" y="145"/>
                    </a:cubicBezTo>
                    <a:cubicBezTo>
                      <a:pt x="168" y="130"/>
                      <a:pt x="176" y="110"/>
                      <a:pt x="176" y="88"/>
                    </a:cubicBezTo>
                    <a:cubicBezTo>
                      <a:pt x="176" y="39"/>
                      <a:pt x="137" y="0"/>
                      <a:pt x="88" y="0"/>
                    </a:cubicBezTo>
                    <a:close/>
                    <a:moveTo>
                      <a:pt x="92" y="96"/>
                    </a:moveTo>
                    <a:cubicBezTo>
                      <a:pt x="40" y="96"/>
                      <a:pt x="40" y="96"/>
                      <a:pt x="40" y="96"/>
                    </a:cubicBezTo>
                    <a:cubicBezTo>
                      <a:pt x="40" y="88"/>
                      <a:pt x="40" y="88"/>
                      <a:pt x="40" y="88"/>
                    </a:cubicBezTo>
                    <a:cubicBezTo>
                      <a:pt x="84" y="88"/>
                      <a:pt x="84" y="88"/>
                      <a:pt x="84" y="88"/>
                    </a:cubicBezTo>
                    <a:cubicBezTo>
                      <a:pt x="84" y="24"/>
                      <a:pt x="84" y="24"/>
                      <a:pt x="84" y="24"/>
                    </a:cubicBezTo>
                    <a:cubicBezTo>
                      <a:pt x="92" y="24"/>
                      <a:pt x="92" y="24"/>
                      <a:pt x="92" y="24"/>
                    </a:cubicBezTo>
                    <a:lnTo>
                      <a:pt x="92" y="9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3102351" y="3626548"/>
            <a:ext cx="1148080" cy="1148080"/>
            <a:chOff x="3126984" y="3974464"/>
            <a:chExt cx="1148080" cy="1148080"/>
          </a:xfrm>
        </p:grpSpPr>
        <p:sp>
          <p:nvSpPr>
            <p:cNvPr id="17" name="椭圆 16"/>
            <p:cNvSpPr/>
            <p:nvPr/>
          </p:nvSpPr>
          <p:spPr>
            <a:xfrm>
              <a:off x="3126984" y="3974464"/>
              <a:ext cx="1148080" cy="1148080"/>
            </a:xfrm>
            <a:prstGeom prst="ellipse">
              <a:avLst/>
            </a:prstGeom>
            <a:solidFill>
              <a:schemeClr val="bg1">
                <a:lumMod val="50000"/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37"/>
            <p:cNvSpPr>
              <a:spLocks noEditPoints="1"/>
            </p:cNvSpPr>
            <p:nvPr/>
          </p:nvSpPr>
          <p:spPr bwMode="auto">
            <a:xfrm>
              <a:off x="3325580" y="4172266"/>
              <a:ext cx="750888" cy="752475"/>
            </a:xfrm>
            <a:custGeom>
              <a:avLst/>
              <a:gdLst>
                <a:gd name="T0" fmla="*/ 100 w 200"/>
                <a:gd name="T1" fmla="*/ 0 h 200"/>
                <a:gd name="T2" fmla="*/ 0 w 200"/>
                <a:gd name="T3" fmla="*/ 100 h 200"/>
                <a:gd name="T4" fmla="*/ 100 w 200"/>
                <a:gd name="T5" fmla="*/ 200 h 200"/>
                <a:gd name="T6" fmla="*/ 200 w 200"/>
                <a:gd name="T7" fmla="*/ 100 h 200"/>
                <a:gd name="T8" fmla="*/ 100 w 200"/>
                <a:gd name="T9" fmla="*/ 0 h 200"/>
                <a:gd name="T10" fmla="*/ 54 w 200"/>
                <a:gd name="T11" fmla="*/ 53 h 200"/>
                <a:gd name="T12" fmla="*/ 59 w 200"/>
                <a:gd name="T13" fmla="*/ 53 h 200"/>
                <a:gd name="T14" fmla="*/ 107 w 200"/>
                <a:gd name="T15" fmla="*/ 90 h 200"/>
                <a:gd name="T16" fmla="*/ 108 w 200"/>
                <a:gd name="T17" fmla="*/ 91 h 200"/>
                <a:gd name="T18" fmla="*/ 112 w 200"/>
                <a:gd name="T19" fmla="*/ 100 h 200"/>
                <a:gd name="T20" fmla="*/ 100 w 200"/>
                <a:gd name="T21" fmla="*/ 112 h 200"/>
                <a:gd name="T22" fmla="*/ 91 w 200"/>
                <a:gd name="T23" fmla="*/ 107 h 200"/>
                <a:gd name="T24" fmla="*/ 91 w 200"/>
                <a:gd name="T25" fmla="*/ 107 h 200"/>
                <a:gd name="T26" fmla="*/ 53 w 200"/>
                <a:gd name="T27" fmla="*/ 59 h 200"/>
                <a:gd name="T28" fmla="*/ 54 w 200"/>
                <a:gd name="T29" fmla="*/ 53 h 200"/>
                <a:gd name="T30" fmla="*/ 100 w 200"/>
                <a:gd name="T31" fmla="*/ 192 h 200"/>
                <a:gd name="T32" fmla="*/ 8 w 200"/>
                <a:gd name="T33" fmla="*/ 100 h 200"/>
                <a:gd name="T34" fmla="*/ 35 w 200"/>
                <a:gd name="T35" fmla="*/ 35 h 200"/>
                <a:gd name="T36" fmla="*/ 41 w 200"/>
                <a:gd name="T37" fmla="*/ 40 h 200"/>
                <a:gd name="T38" fmla="*/ 16 w 200"/>
                <a:gd name="T39" fmla="*/ 100 h 200"/>
                <a:gd name="T40" fmla="*/ 100 w 200"/>
                <a:gd name="T41" fmla="*/ 184 h 200"/>
                <a:gd name="T42" fmla="*/ 184 w 200"/>
                <a:gd name="T43" fmla="*/ 100 h 200"/>
                <a:gd name="T44" fmla="*/ 104 w 200"/>
                <a:gd name="T45" fmla="*/ 16 h 200"/>
                <a:gd name="T46" fmla="*/ 104 w 200"/>
                <a:gd name="T47" fmla="*/ 48 h 200"/>
                <a:gd name="T48" fmla="*/ 96 w 200"/>
                <a:gd name="T49" fmla="*/ 48 h 200"/>
                <a:gd name="T50" fmla="*/ 96 w 200"/>
                <a:gd name="T51" fmla="*/ 16 h 200"/>
                <a:gd name="T52" fmla="*/ 96 w 200"/>
                <a:gd name="T53" fmla="*/ 12 h 200"/>
                <a:gd name="T54" fmla="*/ 96 w 200"/>
                <a:gd name="T55" fmla="*/ 8 h 200"/>
                <a:gd name="T56" fmla="*/ 100 w 200"/>
                <a:gd name="T57" fmla="*/ 8 h 200"/>
                <a:gd name="T58" fmla="*/ 192 w 200"/>
                <a:gd name="T59" fmla="*/ 100 h 200"/>
                <a:gd name="T60" fmla="*/ 100 w 200"/>
                <a:gd name="T61" fmla="*/ 19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0" h="200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200"/>
                    <a:pt x="100" y="200"/>
                  </a:cubicBezTo>
                  <a:cubicBezTo>
                    <a:pt x="156" y="200"/>
                    <a:pt x="200" y="155"/>
                    <a:pt x="200" y="100"/>
                  </a:cubicBezTo>
                  <a:cubicBezTo>
                    <a:pt x="200" y="45"/>
                    <a:pt x="156" y="0"/>
                    <a:pt x="100" y="0"/>
                  </a:cubicBezTo>
                  <a:close/>
                  <a:moveTo>
                    <a:pt x="54" y="53"/>
                  </a:moveTo>
                  <a:cubicBezTo>
                    <a:pt x="55" y="52"/>
                    <a:pt x="58" y="52"/>
                    <a:pt x="59" y="53"/>
                  </a:cubicBezTo>
                  <a:cubicBezTo>
                    <a:pt x="107" y="90"/>
                    <a:pt x="107" y="90"/>
                    <a:pt x="107" y="90"/>
                  </a:cubicBezTo>
                  <a:cubicBezTo>
                    <a:pt x="108" y="90"/>
                    <a:pt x="108" y="91"/>
                    <a:pt x="108" y="91"/>
                  </a:cubicBezTo>
                  <a:cubicBezTo>
                    <a:pt x="111" y="93"/>
                    <a:pt x="112" y="96"/>
                    <a:pt x="112" y="100"/>
                  </a:cubicBezTo>
                  <a:cubicBezTo>
                    <a:pt x="112" y="107"/>
                    <a:pt x="107" y="112"/>
                    <a:pt x="100" y="112"/>
                  </a:cubicBezTo>
                  <a:cubicBezTo>
                    <a:pt x="97" y="112"/>
                    <a:pt x="93" y="110"/>
                    <a:pt x="91" y="107"/>
                  </a:cubicBezTo>
                  <a:cubicBezTo>
                    <a:pt x="91" y="107"/>
                    <a:pt x="91" y="107"/>
                    <a:pt x="91" y="107"/>
                  </a:cubicBezTo>
                  <a:cubicBezTo>
                    <a:pt x="53" y="59"/>
                    <a:pt x="53" y="59"/>
                    <a:pt x="53" y="59"/>
                  </a:cubicBezTo>
                  <a:cubicBezTo>
                    <a:pt x="52" y="57"/>
                    <a:pt x="52" y="54"/>
                    <a:pt x="54" y="53"/>
                  </a:cubicBezTo>
                  <a:close/>
                  <a:moveTo>
                    <a:pt x="100" y="192"/>
                  </a:moveTo>
                  <a:cubicBezTo>
                    <a:pt x="50" y="192"/>
                    <a:pt x="8" y="151"/>
                    <a:pt x="8" y="100"/>
                  </a:cubicBezTo>
                  <a:cubicBezTo>
                    <a:pt x="8" y="74"/>
                    <a:pt x="19" y="51"/>
                    <a:pt x="35" y="35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26" y="56"/>
                    <a:pt x="16" y="77"/>
                    <a:pt x="16" y="100"/>
                  </a:cubicBezTo>
                  <a:cubicBezTo>
                    <a:pt x="16" y="146"/>
                    <a:pt x="54" y="184"/>
                    <a:pt x="100" y="184"/>
                  </a:cubicBezTo>
                  <a:cubicBezTo>
                    <a:pt x="147" y="184"/>
                    <a:pt x="184" y="146"/>
                    <a:pt x="184" y="100"/>
                  </a:cubicBezTo>
                  <a:cubicBezTo>
                    <a:pt x="184" y="55"/>
                    <a:pt x="149" y="18"/>
                    <a:pt x="104" y="16"/>
                  </a:cubicBezTo>
                  <a:cubicBezTo>
                    <a:pt x="104" y="48"/>
                    <a:pt x="104" y="48"/>
                    <a:pt x="104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8" y="8"/>
                    <a:pt x="99" y="8"/>
                    <a:pt x="100" y="8"/>
                  </a:cubicBezTo>
                  <a:cubicBezTo>
                    <a:pt x="151" y="8"/>
                    <a:pt x="192" y="49"/>
                    <a:pt x="192" y="100"/>
                  </a:cubicBezTo>
                  <a:cubicBezTo>
                    <a:pt x="192" y="151"/>
                    <a:pt x="151" y="192"/>
                    <a:pt x="100" y="1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4201753" y="3874263"/>
            <a:ext cx="2314924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76804" y="3462368"/>
            <a:ext cx="1731644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  <a:endParaRPr lang="zh-CN" altLang="en-US" sz="2400" spc="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630787" y="2329291"/>
            <a:ext cx="2314924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605838" y="1917396"/>
            <a:ext cx="1731644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  <a:endParaRPr lang="zh-CN" altLang="en-US" sz="2400" spc="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493">
        <p:fade/>
      </p:transition>
    </mc:Choice>
    <mc:Fallback>
      <p:transition spd="med" advTm="8493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8" accel="44000" fill="hold" grpId="0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accel="44000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4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 tmFilter="0,0; .5, 1; 1, 1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39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4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 tmFilter="0,0; .5, 1; 1, 1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54" presetID="2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  <p:bldP spid="19" grpId="0"/>
          <p:bldP spid="20" grpId="0"/>
          <p:bldP spid="21" grpId="0"/>
          <p:bldP spid="2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8" accel="44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accel="44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4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 tmFilter="0,0; .5, 1; 1, 1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39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4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 tmFilter="0,0; .5, 1; 1, 1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54" presetID="2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  <p:bldP spid="19" grpId="0"/>
          <p:bldP spid="20" grpId="0"/>
          <p:bldP spid="21" grpId="0"/>
          <p:bldP spid="22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34638" y="182315"/>
            <a:ext cx="3694059" cy="477054"/>
            <a:chOff x="5502074" y="1761731"/>
            <a:chExt cx="3694059" cy="477054"/>
          </a:xfrm>
        </p:grpSpPr>
        <p:sp>
          <p:nvSpPr>
            <p:cNvPr id="3" name="矩形 2"/>
            <p:cNvSpPr/>
            <p:nvPr/>
          </p:nvSpPr>
          <p:spPr>
            <a:xfrm>
              <a:off x="6241478" y="1802198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第一章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5502074" y="1761731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500" b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" name="直接连接符 14"/>
            <p:cNvCxnSpPr>
              <a:cxnSpLocks noChangeShapeType="1"/>
            </p:cNvCxnSpPr>
            <p:nvPr/>
          </p:nvCxnSpPr>
          <p:spPr bwMode="auto">
            <a:xfrm>
              <a:off x="6140239" y="1827290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接连接符 23"/>
            <p:cNvCxnSpPr>
              <a:cxnSpLocks noChangeShapeType="1"/>
            </p:cNvCxnSpPr>
            <p:nvPr/>
          </p:nvCxnSpPr>
          <p:spPr bwMode="auto">
            <a:xfrm>
              <a:off x="6097377" y="1827290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-61908" y="16299"/>
            <a:ext cx="929361" cy="647066"/>
          </a:xfrm>
          <a:prstGeom prst="rect">
            <a:avLst/>
          </a:prstGeom>
        </p:spPr>
      </p:pic>
      <p:cxnSp>
        <p:nvCxnSpPr>
          <p:cNvPr id="8" name="Straight Connector 32"/>
          <p:cNvCxnSpPr/>
          <p:nvPr/>
        </p:nvCxnSpPr>
        <p:spPr>
          <a:xfrm flipV="1">
            <a:off x="6095207" y="1707066"/>
            <a:ext cx="0" cy="2798308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40"/>
          <p:cNvGrpSpPr/>
          <p:nvPr/>
        </p:nvGrpSpPr>
        <p:grpSpPr>
          <a:xfrm>
            <a:off x="1332418" y="1739058"/>
            <a:ext cx="4062736" cy="2766316"/>
            <a:chOff x="4322543" y="1428799"/>
            <a:chExt cx="4051519" cy="2757680"/>
          </a:xfrm>
        </p:grpSpPr>
        <p:sp>
          <p:nvSpPr>
            <p:cNvPr id="10" name="Snip Single Corner Rectangle 27"/>
            <p:cNvSpPr/>
            <p:nvPr/>
          </p:nvSpPr>
          <p:spPr>
            <a:xfrm>
              <a:off x="4322543" y="1438589"/>
              <a:ext cx="4051519" cy="2746157"/>
            </a:xfrm>
            <a:prstGeom prst="snip1Rect">
              <a:avLst/>
            </a:prstGeom>
            <a:blipFill>
              <a:blip r:embed="rId2" cstate="print"/>
              <a:srcRect/>
              <a:stretch>
                <a:fillRect/>
              </a:stretch>
            </a:blip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11" name="Right Triangle 31"/>
            <p:cNvSpPr/>
            <p:nvPr/>
          </p:nvSpPr>
          <p:spPr>
            <a:xfrm rot="10800000">
              <a:off x="8086026" y="1428799"/>
              <a:ext cx="288035" cy="288035"/>
            </a:xfrm>
            <a:prstGeom prst="rt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grpSp>
          <p:nvGrpSpPr>
            <p:cNvPr id="12" name="Group 36"/>
            <p:cNvGrpSpPr/>
            <p:nvPr/>
          </p:nvGrpSpPr>
          <p:grpSpPr>
            <a:xfrm>
              <a:off x="4322543" y="4138220"/>
              <a:ext cx="4051518" cy="48259"/>
              <a:chOff x="4322543" y="4131077"/>
              <a:chExt cx="4051518" cy="48259"/>
            </a:xfrm>
          </p:grpSpPr>
          <p:sp>
            <p:nvSpPr>
              <p:cNvPr id="13" name="Rectangle 39"/>
              <p:cNvSpPr/>
              <p:nvPr/>
            </p:nvSpPr>
            <p:spPr>
              <a:xfrm>
                <a:off x="4322543" y="4131077"/>
                <a:ext cx="1363279" cy="48259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14" name="Rectangle 40"/>
              <p:cNvSpPr/>
              <p:nvPr/>
            </p:nvSpPr>
            <p:spPr>
              <a:xfrm>
                <a:off x="5685822" y="4131077"/>
                <a:ext cx="1363279" cy="4825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15" name="Rectangle 41"/>
              <p:cNvSpPr/>
              <p:nvPr/>
            </p:nvSpPr>
            <p:spPr>
              <a:xfrm>
                <a:off x="7010782" y="4131077"/>
                <a:ext cx="1363279" cy="4825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</p:grpSp>
      </p:grpSp>
      <p:grpSp>
        <p:nvGrpSpPr>
          <p:cNvPr id="16" name="Group 40"/>
          <p:cNvGrpSpPr/>
          <p:nvPr/>
        </p:nvGrpSpPr>
        <p:grpSpPr>
          <a:xfrm>
            <a:off x="6794030" y="1739058"/>
            <a:ext cx="4062736" cy="2766316"/>
            <a:chOff x="4322543" y="1428799"/>
            <a:chExt cx="4051519" cy="2757680"/>
          </a:xfrm>
        </p:grpSpPr>
        <p:sp>
          <p:nvSpPr>
            <p:cNvPr id="17" name="Snip Single Corner Rectangle 48"/>
            <p:cNvSpPr/>
            <p:nvPr/>
          </p:nvSpPr>
          <p:spPr>
            <a:xfrm>
              <a:off x="4322543" y="1438589"/>
              <a:ext cx="4051519" cy="2746157"/>
            </a:xfrm>
            <a:prstGeom prst="snip1Rect">
              <a:avLst/>
            </a:prstGeom>
            <a:blipFill>
              <a:blip r:embed="rId3" cstate="print"/>
              <a:srcRect/>
              <a:stretch>
                <a:fillRect/>
              </a:stretch>
            </a:blip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18" name="Right Triangle 49"/>
            <p:cNvSpPr/>
            <p:nvPr/>
          </p:nvSpPr>
          <p:spPr>
            <a:xfrm rot="10800000">
              <a:off x="8086026" y="1428799"/>
              <a:ext cx="288035" cy="288035"/>
            </a:xfrm>
            <a:prstGeom prst="rt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grpSp>
          <p:nvGrpSpPr>
            <p:cNvPr id="19" name="Group 50"/>
            <p:cNvGrpSpPr/>
            <p:nvPr/>
          </p:nvGrpSpPr>
          <p:grpSpPr>
            <a:xfrm>
              <a:off x="4322543" y="4138220"/>
              <a:ext cx="4051518" cy="48259"/>
              <a:chOff x="4322543" y="4131077"/>
              <a:chExt cx="4051518" cy="48259"/>
            </a:xfrm>
          </p:grpSpPr>
          <p:sp>
            <p:nvSpPr>
              <p:cNvPr id="20" name="Rectangle 51"/>
              <p:cNvSpPr/>
              <p:nvPr/>
            </p:nvSpPr>
            <p:spPr>
              <a:xfrm>
                <a:off x="4322543" y="4131077"/>
                <a:ext cx="1363279" cy="48259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21" name="Rectangle 52"/>
              <p:cNvSpPr/>
              <p:nvPr/>
            </p:nvSpPr>
            <p:spPr>
              <a:xfrm>
                <a:off x="5685822" y="4131077"/>
                <a:ext cx="1363279" cy="4825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22" name="Rectangle 53"/>
              <p:cNvSpPr/>
              <p:nvPr/>
            </p:nvSpPr>
            <p:spPr>
              <a:xfrm>
                <a:off x="7010782" y="4131077"/>
                <a:ext cx="1363279" cy="4825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</p:grpSp>
      </p:grpSp>
      <p:grpSp>
        <p:nvGrpSpPr>
          <p:cNvPr id="23" name="Group 27"/>
          <p:cNvGrpSpPr/>
          <p:nvPr/>
        </p:nvGrpSpPr>
        <p:grpSpPr>
          <a:xfrm>
            <a:off x="1021671" y="4819034"/>
            <a:ext cx="4693738" cy="1663042"/>
            <a:chOff x="425521" y="190910"/>
            <a:chExt cx="3520762" cy="1283736"/>
          </a:xfrm>
        </p:grpSpPr>
        <p:sp>
          <p:nvSpPr>
            <p:cNvPr id="24" name="TextBox 23"/>
            <p:cNvSpPr txBox="1"/>
            <p:nvPr/>
          </p:nvSpPr>
          <p:spPr>
            <a:xfrm>
              <a:off x="1244845" y="190910"/>
              <a:ext cx="2448830" cy="28516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市场规划</a:t>
              </a:r>
              <a:endPara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244844" y="568653"/>
              <a:ext cx="2701439" cy="9059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sz="1600" dirty="0">
                  <a:sym typeface="Arial" panose="020B0604020202020204"/>
                </a:rPr>
                <a:t>此处添加详细文本描述，建议与标题相关并符合整体语言</a:t>
              </a:r>
              <a:r>
                <a:rPr lang="zh-CN" altLang="en-US" sz="1600" dirty="0" smtClean="0">
                  <a:sym typeface="Arial" panose="020B0604020202020204"/>
                </a:rPr>
                <a:t>风格</a:t>
              </a:r>
              <a:r>
                <a:rPr lang="zh-CN" altLang="en-US" sz="1600" dirty="0">
                  <a:sym typeface="Arial" panose="020B0604020202020204"/>
                </a:rPr>
                <a:t>。</a:t>
              </a:r>
              <a:endParaRPr lang="en-US" sz="1600" dirty="0">
                <a:sym typeface="Arial" panose="020B0604020202020204"/>
              </a:endParaRPr>
            </a:p>
          </p:txBody>
        </p:sp>
        <p:sp>
          <p:nvSpPr>
            <p:cNvPr id="26" name="Oval 59"/>
            <p:cNvSpPr/>
            <p:nvPr/>
          </p:nvSpPr>
          <p:spPr>
            <a:xfrm>
              <a:off x="425521" y="328399"/>
              <a:ext cx="723797" cy="723794"/>
            </a:xfrm>
            <a:prstGeom prst="ellipse">
              <a:avLst/>
            </a:prstGeom>
            <a:solidFill>
              <a:srgbClr val="8BAA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00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27" name="Group 32"/>
          <p:cNvGrpSpPr/>
          <p:nvPr/>
        </p:nvGrpSpPr>
        <p:grpSpPr>
          <a:xfrm>
            <a:off x="6486095" y="4812683"/>
            <a:ext cx="4601068" cy="1669393"/>
            <a:chOff x="415247" y="190910"/>
            <a:chExt cx="3451250" cy="1288642"/>
          </a:xfrm>
        </p:grpSpPr>
        <p:sp>
          <p:nvSpPr>
            <p:cNvPr id="28" name="TextBox 27"/>
            <p:cNvSpPr txBox="1"/>
            <p:nvPr/>
          </p:nvSpPr>
          <p:spPr>
            <a:xfrm>
              <a:off x="1244845" y="190910"/>
              <a:ext cx="1384995" cy="28516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创意解决方案</a:t>
              </a:r>
              <a:endPara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244844" y="573557"/>
              <a:ext cx="2621653" cy="905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sz="1600" dirty="0"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600" dirty="0">
                <a:sym typeface="Arial" panose="020B0604020202020204"/>
              </a:endParaRPr>
            </a:p>
          </p:txBody>
        </p:sp>
        <p:sp>
          <p:nvSpPr>
            <p:cNvPr id="30" name="Oval 63"/>
            <p:cNvSpPr/>
            <p:nvPr/>
          </p:nvSpPr>
          <p:spPr>
            <a:xfrm>
              <a:off x="415247" y="317823"/>
              <a:ext cx="723797" cy="723795"/>
            </a:xfrm>
            <a:prstGeom prst="ellipse">
              <a:avLst/>
            </a:prstGeom>
            <a:solidFill>
              <a:srgbClr val="8BAA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300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sp>
        <p:nvSpPr>
          <p:cNvPr id="31" name="Snip Single Corner Rectangle 64"/>
          <p:cNvSpPr/>
          <p:nvPr/>
        </p:nvSpPr>
        <p:spPr>
          <a:xfrm flipH="1">
            <a:off x="2506312" y="4049850"/>
            <a:ext cx="3209097" cy="334401"/>
          </a:xfrm>
          <a:prstGeom prst="snip1Rect">
            <a:avLst>
              <a:gd name="adj" fmla="val 50000"/>
            </a:avLst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85342" rtlCol="0" anchor="ctr"/>
          <a:lstStyle/>
          <a:p>
            <a:pPr algn="ctr"/>
            <a:r>
              <a:rPr lang="zh-CN" altLang="en-US" sz="1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创意解决方案</a:t>
            </a:r>
            <a:endParaRPr lang="en-US" sz="19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32" name="Snip Single Corner Rectangle 65"/>
          <p:cNvSpPr/>
          <p:nvPr/>
        </p:nvSpPr>
        <p:spPr>
          <a:xfrm flipH="1">
            <a:off x="7967924" y="4049850"/>
            <a:ext cx="3209097" cy="334401"/>
          </a:xfrm>
          <a:prstGeom prst="snip1Rect">
            <a:avLst>
              <a:gd name="adj" fmla="val 50000"/>
            </a:avLst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85342" rtlCol="0" anchor="ctr"/>
          <a:lstStyle/>
          <a:p>
            <a:pPr algn="ctr"/>
            <a:r>
              <a:rPr lang="zh-CN" altLang="en-US" sz="1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全球化业务</a:t>
            </a:r>
            <a:endParaRPr lang="en-US" sz="19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33" name="Freeform 139"/>
          <p:cNvSpPr/>
          <p:nvPr/>
        </p:nvSpPr>
        <p:spPr bwMode="auto">
          <a:xfrm>
            <a:off x="1251230" y="5254316"/>
            <a:ext cx="505818" cy="383206"/>
          </a:xfrm>
          <a:custGeom>
            <a:avLst/>
            <a:gdLst>
              <a:gd name="T0" fmla="*/ 143 w 165"/>
              <a:gd name="T1" fmla="*/ 19 h 125"/>
              <a:gd name="T2" fmla="*/ 34 w 165"/>
              <a:gd name="T3" fmla="*/ 19 h 125"/>
              <a:gd name="T4" fmla="*/ 30 w 165"/>
              <a:gd name="T5" fmla="*/ 5 h 125"/>
              <a:gd name="T6" fmla="*/ 29 w 165"/>
              <a:gd name="T7" fmla="*/ 4 h 125"/>
              <a:gd name="T8" fmla="*/ 29 w 165"/>
              <a:gd name="T9" fmla="*/ 4 h 125"/>
              <a:gd name="T10" fmla="*/ 28 w 165"/>
              <a:gd name="T11" fmla="*/ 3 h 125"/>
              <a:gd name="T12" fmla="*/ 28 w 165"/>
              <a:gd name="T13" fmla="*/ 2 h 125"/>
              <a:gd name="T14" fmla="*/ 28 w 165"/>
              <a:gd name="T15" fmla="*/ 2 h 125"/>
              <a:gd name="T16" fmla="*/ 27 w 165"/>
              <a:gd name="T17" fmla="*/ 1 h 125"/>
              <a:gd name="T18" fmla="*/ 27 w 165"/>
              <a:gd name="T19" fmla="*/ 1 h 125"/>
              <a:gd name="T20" fmla="*/ 22 w 165"/>
              <a:gd name="T21" fmla="*/ 0 h 125"/>
              <a:gd name="T22" fmla="*/ 7 w 165"/>
              <a:gd name="T23" fmla="*/ 2 h 125"/>
              <a:gd name="T24" fmla="*/ 0 w 165"/>
              <a:gd name="T25" fmla="*/ 9 h 125"/>
              <a:gd name="T26" fmla="*/ 7 w 165"/>
              <a:gd name="T27" fmla="*/ 15 h 125"/>
              <a:gd name="T28" fmla="*/ 18 w 165"/>
              <a:gd name="T29" fmla="*/ 14 h 125"/>
              <a:gd name="T30" fmla="*/ 45 w 165"/>
              <a:gd name="T31" fmla="*/ 99 h 125"/>
              <a:gd name="T32" fmla="*/ 42 w 165"/>
              <a:gd name="T33" fmla="*/ 109 h 125"/>
              <a:gd name="T34" fmla="*/ 58 w 165"/>
              <a:gd name="T35" fmla="*/ 125 h 125"/>
              <a:gd name="T36" fmla="*/ 73 w 165"/>
              <a:gd name="T37" fmla="*/ 116 h 125"/>
              <a:gd name="T38" fmla="*/ 94 w 165"/>
              <a:gd name="T39" fmla="*/ 116 h 125"/>
              <a:gd name="T40" fmla="*/ 109 w 165"/>
              <a:gd name="T41" fmla="*/ 125 h 125"/>
              <a:gd name="T42" fmla="*/ 125 w 165"/>
              <a:gd name="T43" fmla="*/ 109 h 125"/>
              <a:gd name="T44" fmla="*/ 109 w 165"/>
              <a:gd name="T45" fmla="*/ 93 h 125"/>
              <a:gd name="T46" fmla="*/ 94 w 165"/>
              <a:gd name="T47" fmla="*/ 102 h 125"/>
              <a:gd name="T48" fmla="*/ 73 w 165"/>
              <a:gd name="T49" fmla="*/ 102 h 125"/>
              <a:gd name="T50" fmla="*/ 58 w 165"/>
              <a:gd name="T51" fmla="*/ 93 h 125"/>
              <a:gd name="T52" fmla="*/ 58 w 165"/>
              <a:gd name="T53" fmla="*/ 93 h 125"/>
              <a:gd name="T54" fmla="*/ 55 w 165"/>
              <a:gd name="T55" fmla="*/ 83 h 125"/>
              <a:gd name="T56" fmla="*/ 125 w 165"/>
              <a:gd name="T57" fmla="*/ 83 h 125"/>
              <a:gd name="T58" fmla="*/ 139 w 165"/>
              <a:gd name="T59" fmla="*/ 68 h 125"/>
              <a:gd name="T60" fmla="*/ 158 w 165"/>
              <a:gd name="T61" fmla="*/ 34 h 125"/>
              <a:gd name="T62" fmla="*/ 143 w 165"/>
              <a:gd name="T63" fmla="*/ 19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65" h="125">
                <a:moveTo>
                  <a:pt x="143" y="19"/>
                </a:moveTo>
                <a:cubicBezTo>
                  <a:pt x="34" y="19"/>
                  <a:pt x="34" y="19"/>
                  <a:pt x="34" y="19"/>
                </a:cubicBezTo>
                <a:cubicBezTo>
                  <a:pt x="30" y="5"/>
                  <a:pt x="30" y="5"/>
                  <a:pt x="30" y="5"/>
                </a:cubicBezTo>
                <a:cubicBezTo>
                  <a:pt x="30" y="5"/>
                  <a:pt x="29" y="4"/>
                  <a:pt x="29" y="4"/>
                </a:cubicBezTo>
                <a:cubicBezTo>
                  <a:pt x="29" y="4"/>
                  <a:pt x="29" y="4"/>
                  <a:pt x="29" y="4"/>
                </a:cubicBezTo>
                <a:cubicBezTo>
                  <a:pt x="29" y="3"/>
                  <a:pt x="29" y="3"/>
                  <a:pt x="28" y="3"/>
                </a:cubicBezTo>
                <a:cubicBezTo>
                  <a:pt x="28" y="2"/>
                  <a:pt x="28" y="2"/>
                  <a:pt x="28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7" y="2"/>
                  <a:pt x="27" y="1"/>
                  <a:pt x="27" y="1"/>
                </a:cubicBezTo>
                <a:cubicBezTo>
                  <a:pt x="27" y="1"/>
                  <a:pt x="27" y="1"/>
                  <a:pt x="27" y="1"/>
                </a:cubicBezTo>
                <a:cubicBezTo>
                  <a:pt x="25" y="0"/>
                  <a:pt x="24" y="0"/>
                  <a:pt x="22" y="0"/>
                </a:cubicBezTo>
                <a:cubicBezTo>
                  <a:pt x="7" y="2"/>
                  <a:pt x="7" y="2"/>
                  <a:pt x="7" y="2"/>
                </a:cubicBezTo>
                <a:cubicBezTo>
                  <a:pt x="3" y="2"/>
                  <a:pt x="0" y="5"/>
                  <a:pt x="0" y="9"/>
                </a:cubicBezTo>
                <a:cubicBezTo>
                  <a:pt x="1" y="12"/>
                  <a:pt x="4" y="15"/>
                  <a:pt x="7" y="15"/>
                </a:cubicBezTo>
                <a:cubicBezTo>
                  <a:pt x="18" y="14"/>
                  <a:pt x="18" y="14"/>
                  <a:pt x="18" y="14"/>
                </a:cubicBezTo>
                <a:cubicBezTo>
                  <a:pt x="45" y="99"/>
                  <a:pt x="45" y="99"/>
                  <a:pt x="45" y="99"/>
                </a:cubicBezTo>
                <a:cubicBezTo>
                  <a:pt x="43" y="101"/>
                  <a:pt x="42" y="105"/>
                  <a:pt x="42" y="109"/>
                </a:cubicBezTo>
                <a:cubicBezTo>
                  <a:pt x="42" y="118"/>
                  <a:pt x="49" y="125"/>
                  <a:pt x="58" y="125"/>
                </a:cubicBezTo>
                <a:cubicBezTo>
                  <a:pt x="64" y="125"/>
                  <a:pt x="70" y="121"/>
                  <a:pt x="73" y="116"/>
                </a:cubicBezTo>
                <a:cubicBezTo>
                  <a:pt x="94" y="116"/>
                  <a:pt x="94" y="116"/>
                  <a:pt x="94" y="116"/>
                </a:cubicBezTo>
                <a:cubicBezTo>
                  <a:pt x="97" y="121"/>
                  <a:pt x="103" y="125"/>
                  <a:pt x="109" y="125"/>
                </a:cubicBezTo>
                <a:cubicBezTo>
                  <a:pt x="118" y="125"/>
                  <a:pt x="125" y="118"/>
                  <a:pt x="125" y="109"/>
                </a:cubicBezTo>
                <a:cubicBezTo>
                  <a:pt x="125" y="100"/>
                  <a:pt x="118" y="93"/>
                  <a:pt x="109" y="93"/>
                </a:cubicBezTo>
                <a:cubicBezTo>
                  <a:pt x="103" y="93"/>
                  <a:pt x="97" y="97"/>
                  <a:pt x="94" y="102"/>
                </a:cubicBezTo>
                <a:cubicBezTo>
                  <a:pt x="73" y="102"/>
                  <a:pt x="73" y="102"/>
                  <a:pt x="73" y="102"/>
                </a:cubicBezTo>
                <a:cubicBezTo>
                  <a:pt x="70" y="97"/>
                  <a:pt x="64" y="93"/>
                  <a:pt x="58" y="93"/>
                </a:cubicBezTo>
                <a:cubicBezTo>
                  <a:pt x="58" y="93"/>
                  <a:pt x="58" y="93"/>
                  <a:pt x="58" y="93"/>
                </a:cubicBezTo>
                <a:cubicBezTo>
                  <a:pt x="55" y="83"/>
                  <a:pt x="55" y="83"/>
                  <a:pt x="55" y="83"/>
                </a:cubicBezTo>
                <a:cubicBezTo>
                  <a:pt x="125" y="83"/>
                  <a:pt x="125" y="83"/>
                  <a:pt x="125" y="83"/>
                </a:cubicBezTo>
                <a:cubicBezTo>
                  <a:pt x="133" y="83"/>
                  <a:pt x="134" y="77"/>
                  <a:pt x="139" y="68"/>
                </a:cubicBezTo>
                <a:cubicBezTo>
                  <a:pt x="158" y="34"/>
                  <a:pt x="158" y="34"/>
                  <a:pt x="158" y="34"/>
                </a:cubicBezTo>
                <a:cubicBezTo>
                  <a:pt x="165" y="20"/>
                  <a:pt x="151" y="19"/>
                  <a:pt x="143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34" name="Freeform 144"/>
          <p:cNvSpPr/>
          <p:nvPr/>
        </p:nvSpPr>
        <p:spPr bwMode="auto">
          <a:xfrm>
            <a:off x="6762087" y="5198585"/>
            <a:ext cx="412697" cy="446721"/>
          </a:xfrm>
          <a:custGeom>
            <a:avLst/>
            <a:gdLst>
              <a:gd name="T0" fmla="*/ 126 w 134"/>
              <a:gd name="T1" fmla="*/ 100 h 145"/>
              <a:gd name="T2" fmla="*/ 83 w 134"/>
              <a:gd name="T3" fmla="*/ 88 h 145"/>
              <a:gd name="T4" fmla="*/ 85 w 134"/>
              <a:gd name="T5" fmla="*/ 77 h 145"/>
              <a:gd name="T6" fmla="*/ 91 w 134"/>
              <a:gd name="T7" fmla="*/ 69 h 145"/>
              <a:gd name="T8" fmla="*/ 92 w 134"/>
              <a:gd name="T9" fmla="*/ 60 h 145"/>
              <a:gd name="T10" fmla="*/ 94 w 134"/>
              <a:gd name="T11" fmla="*/ 60 h 145"/>
              <a:gd name="T12" fmla="*/ 97 w 134"/>
              <a:gd name="T13" fmla="*/ 58 h 145"/>
              <a:gd name="T14" fmla="*/ 98 w 134"/>
              <a:gd name="T15" fmla="*/ 43 h 145"/>
              <a:gd name="T16" fmla="*/ 96 w 134"/>
              <a:gd name="T17" fmla="*/ 40 h 145"/>
              <a:gd name="T18" fmla="*/ 94 w 134"/>
              <a:gd name="T19" fmla="*/ 40 h 145"/>
              <a:gd name="T20" fmla="*/ 95 w 134"/>
              <a:gd name="T21" fmla="*/ 32 h 145"/>
              <a:gd name="T22" fmla="*/ 90 w 134"/>
              <a:gd name="T23" fmla="*/ 10 h 145"/>
              <a:gd name="T24" fmla="*/ 44 w 134"/>
              <a:gd name="T25" fmla="*/ 10 h 145"/>
              <a:gd name="T26" fmla="*/ 39 w 134"/>
              <a:gd name="T27" fmla="*/ 32 h 145"/>
              <a:gd name="T28" fmla="*/ 40 w 134"/>
              <a:gd name="T29" fmla="*/ 40 h 145"/>
              <a:gd name="T30" fmla="*/ 38 w 134"/>
              <a:gd name="T31" fmla="*/ 40 h 145"/>
              <a:gd name="T32" fmla="*/ 35 w 134"/>
              <a:gd name="T33" fmla="*/ 43 h 145"/>
              <a:gd name="T34" fmla="*/ 37 w 134"/>
              <a:gd name="T35" fmla="*/ 58 h 145"/>
              <a:gd name="T36" fmla="*/ 40 w 134"/>
              <a:gd name="T37" fmla="*/ 60 h 145"/>
              <a:gd name="T38" fmla="*/ 42 w 134"/>
              <a:gd name="T39" fmla="*/ 60 h 145"/>
              <a:gd name="T40" fmla="*/ 43 w 134"/>
              <a:gd name="T41" fmla="*/ 69 h 145"/>
              <a:gd name="T42" fmla="*/ 49 w 134"/>
              <a:gd name="T43" fmla="*/ 77 h 145"/>
              <a:gd name="T44" fmla="*/ 50 w 134"/>
              <a:gd name="T45" fmla="*/ 88 h 145"/>
              <a:gd name="T46" fmla="*/ 8 w 134"/>
              <a:gd name="T47" fmla="*/ 100 h 145"/>
              <a:gd name="T48" fmla="*/ 1 w 134"/>
              <a:gd name="T49" fmla="*/ 113 h 145"/>
              <a:gd name="T50" fmla="*/ 2 w 134"/>
              <a:gd name="T51" fmla="*/ 129 h 145"/>
              <a:gd name="T52" fmla="*/ 11 w 134"/>
              <a:gd name="T53" fmla="*/ 139 h 145"/>
              <a:gd name="T54" fmla="*/ 123 w 134"/>
              <a:gd name="T55" fmla="*/ 139 h 145"/>
              <a:gd name="T56" fmla="*/ 132 w 134"/>
              <a:gd name="T57" fmla="*/ 129 h 145"/>
              <a:gd name="T58" fmla="*/ 133 w 134"/>
              <a:gd name="T59" fmla="*/ 113 h 145"/>
              <a:gd name="T60" fmla="*/ 126 w 134"/>
              <a:gd name="T61" fmla="*/ 10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34" h="145">
                <a:moveTo>
                  <a:pt x="126" y="100"/>
                </a:moveTo>
                <a:cubicBezTo>
                  <a:pt x="113" y="93"/>
                  <a:pt x="98" y="89"/>
                  <a:pt x="83" y="88"/>
                </a:cubicBezTo>
                <a:cubicBezTo>
                  <a:pt x="84" y="84"/>
                  <a:pt x="84" y="81"/>
                  <a:pt x="85" y="77"/>
                </a:cubicBezTo>
                <a:cubicBezTo>
                  <a:pt x="88" y="75"/>
                  <a:pt x="91" y="72"/>
                  <a:pt x="91" y="69"/>
                </a:cubicBezTo>
                <a:cubicBezTo>
                  <a:pt x="91" y="66"/>
                  <a:pt x="92" y="63"/>
                  <a:pt x="92" y="60"/>
                </a:cubicBezTo>
                <a:cubicBezTo>
                  <a:pt x="92" y="60"/>
                  <a:pt x="93" y="60"/>
                  <a:pt x="94" y="60"/>
                </a:cubicBezTo>
                <a:cubicBezTo>
                  <a:pt x="95" y="61"/>
                  <a:pt x="97" y="59"/>
                  <a:pt x="97" y="58"/>
                </a:cubicBezTo>
                <a:cubicBezTo>
                  <a:pt x="98" y="43"/>
                  <a:pt x="98" y="43"/>
                  <a:pt x="98" y="43"/>
                </a:cubicBezTo>
                <a:cubicBezTo>
                  <a:pt x="98" y="41"/>
                  <a:pt x="97" y="40"/>
                  <a:pt x="96" y="40"/>
                </a:cubicBezTo>
                <a:cubicBezTo>
                  <a:pt x="95" y="40"/>
                  <a:pt x="95" y="40"/>
                  <a:pt x="94" y="40"/>
                </a:cubicBezTo>
                <a:cubicBezTo>
                  <a:pt x="94" y="37"/>
                  <a:pt x="95" y="34"/>
                  <a:pt x="95" y="32"/>
                </a:cubicBezTo>
                <a:cubicBezTo>
                  <a:pt x="95" y="28"/>
                  <a:pt x="97" y="17"/>
                  <a:pt x="90" y="10"/>
                </a:cubicBezTo>
                <a:cubicBezTo>
                  <a:pt x="79" y="0"/>
                  <a:pt x="55" y="0"/>
                  <a:pt x="44" y="10"/>
                </a:cubicBezTo>
                <a:cubicBezTo>
                  <a:pt x="36" y="17"/>
                  <a:pt x="38" y="28"/>
                  <a:pt x="39" y="32"/>
                </a:cubicBezTo>
                <a:cubicBezTo>
                  <a:pt x="39" y="34"/>
                  <a:pt x="39" y="37"/>
                  <a:pt x="40" y="40"/>
                </a:cubicBezTo>
                <a:cubicBezTo>
                  <a:pt x="39" y="40"/>
                  <a:pt x="39" y="40"/>
                  <a:pt x="38" y="40"/>
                </a:cubicBezTo>
                <a:cubicBezTo>
                  <a:pt x="36" y="40"/>
                  <a:pt x="35" y="41"/>
                  <a:pt x="35" y="43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9"/>
                  <a:pt x="39" y="61"/>
                  <a:pt x="40" y="60"/>
                </a:cubicBezTo>
                <a:cubicBezTo>
                  <a:pt x="41" y="60"/>
                  <a:pt x="41" y="60"/>
                  <a:pt x="42" y="60"/>
                </a:cubicBezTo>
                <a:cubicBezTo>
                  <a:pt x="42" y="63"/>
                  <a:pt x="43" y="66"/>
                  <a:pt x="43" y="69"/>
                </a:cubicBezTo>
                <a:cubicBezTo>
                  <a:pt x="43" y="72"/>
                  <a:pt x="46" y="75"/>
                  <a:pt x="49" y="77"/>
                </a:cubicBezTo>
                <a:cubicBezTo>
                  <a:pt x="49" y="81"/>
                  <a:pt x="50" y="84"/>
                  <a:pt x="50" y="88"/>
                </a:cubicBezTo>
                <a:cubicBezTo>
                  <a:pt x="36" y="89"/>
                  <a:pt x="21" y="93"/>
                  <a:pt x="8" y="100"/>
                </a:cubicBezTo>
                <a:cubicBezTo>
                  <a:pt x="3" y="102"/>
                  <a:pt x="0" y="108"/>
                  <a:pt x="1" y="113"/>
                </a:cubicBezTo>
                <a:cubicBezTo>
                  <a:pt x="1" y="118"/>
                  <a:pt x="2" y="123"/>
                  <a:pt x="2" y="129"/>
                </a:cubicBezTo>
                <a:cubicBezTo>
                  <a:pt x="3" y="133"/>
                  <a:pt x="7" y="138"/>
                  <a:pt x="11" y="139"/>
                </a:cubicBezTo>
                <a:cubicBezTo>
                  <a:pt x="48" y="145"/>
                  <a:pt x="86" y="145"/>
                  <a:pt x="123" y="139"/>
                </a:cubicBezTo>
                <a:cubicBezTo>
                  <a:pt x="127" y="138"/>
                  <a:pt x="131" y="133"/>
                  <a:pt x="132" y="129"/>
                </a:cubicBezTo>
                <a:cubicBezTo>
                  <a:pt x="132" y="123"/>
                  <a:pt x="133" y="118"/>
                  <a:pt x="133" y="113"/>
                </a:cubicBezTo>
                <a:cubicBezTo>
                  <a:pt x="134" y="108"/>
                  <a:pt x="131" y="102"/>
                  <a:pt x="126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</p:spTree>
  </p:cSld>
  <p:clrMapOvr>
    <a:masterClrMapping/>
  </p:clrMapOvr>
  <p:transition spd="slow" advTm="6845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34638" y="182315"/>
            <a:ext cx="3694059" cy="477054"/>
            <a:chOff x="5502074" y="1761731"/>
            <a:chExt cx="3694059" cy="477054"/>
          </a:xfrm>
        </p:grpSpPr>
        <p:sp>
          <p:nvSpPr>
            <p:cNvPr id="3" name="矩形 2"/>
            <p:cNvSpPr/>
            <p:nvPr/>
          </p:nvSpPr>
          <p:spPr>
            <a:xfrm>
              <a:off x="6241478" y="1802198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第四章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5502074" y="1761731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500" b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" name="直接连接符 14"/>
            <p:cNvCxnSpPr>
              <a:cxnSpLocks noChangeShapeType="1"/>
            </p:cNvCxnSpPr>
            <p:nvPr/>
          </p:nvCxnSpPr>
          <p:spPr bwMode="auto">
            <a:xfrm>
              <a:off x="6140239" y="1827290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接连接符 23"/>
            <p:cNvCxnSpPr>
              <a:cxnSpLocks noChangeShapeType="1"/>
            </p:cNvCxnSpPr>
            <p:nvPr/>
          </p:nvCxnSpPr>
          <p:spPr bwMode="auto">
            <a:xfrm>
              <a:off x="6097377" y="1827290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-61908" y="16299"/>
            <a:ext cx="929361" cy="647066"/>
          </a:xfrm>
          <a:prstGeom prst="rect">
            <a:avLst/>
          </a:prstGeom>
        </p:spPr>
      </p:pic>
      <p:grpSp>
        <p:nvGrpSpPr>
          <p:cNvPr id="8" name="Group 41"/>
          <p:cNvGrpSpPr/>
          <p:nvPr/>
        </p:nvGrpSpPr>
        <p:grpSpPr>
          <a:xfrm>
            <a:off x="6424145" y="1771603"/>
            <a:ext cx="4447056" cy="4247726"/>
            <a:chOff x="3827689" y="1960108"/>
            <a:chExt cx="4568825" cy="4364037"/>
          </a:xfrm>
        </p:grpSpPr>
        <p:sp>
          <p:nvSpPr>
            <p:cNvPr id="9" name="Freeform 15"/>
            <p:cNvSpPr/>
            <p:nvPr/>
          </p:nvSpPr>
          <p:spPr bwMode="auto">
            <a:xfrm>
              <a:off x="5656489" y="3961945"/>
              <a:ext cx="866775" cy="2362200"/>
            </a:xfrm>
            <a:custGeom>
              <a:avLst/>
              <a:gdLst>
                <a:gd name="T0" fmla="*/ 183 w 278"/>
                <a:gd name="T1" fmla="*/ 249 h 757"/>
                <a:gd name="T2" fmla="*/ 156 w 278"/>
                <a:gd name="T3" fmla="*/ 0 h 757"/>
                <a:gd name="T4" fmla="*/ 143 w 278"/>
                <a:gd name="T5" fmla="*/ 2 h 757"/>
                <a:gd name="T6" fmla="*/ 122 w 278"/>
                <a:gd name="T7" fmla="*/ 257 h 757"/>
                <a:gd name="T8" fmla="*/ 14 w 278"/>
                <a:gd name="T9" fmla="*/ 198 h 757"/>
                <a:gd name="T10" fmla="*/ 0 w 278"/>
                <a:gd name="T11" fmla="*/ 231 h 757"/>
                <a:gd name="T12" fmla="*/ 111 w 278"/>
                <a:gd name="T13" fmla="*/ 352 h 757"/>
                <a:gd name="T14" fmla="*/ 82 w 278"/>
                <a:gd name="T15" fmla="*/ 753 h 757"/>
                <a:gd name="T16" fmla="*/ 239 w 278"/>
                <a:gd name="T17" fmla="*/ 757 h 757"/>
                <a:gd name="T18" fmla="*/ 194 w 278"/>
                <a:gd name="T19" fmla="*/ 351 h 757"/>
                <a:gd name="T20" fmla="*/ 278 w 278"/>
                <a:gd name="T21" fmla="*/ 238 h 757"/>
                <a:gd name="T22" fmla="*/ 259 w 278"/>
                <a:gd name="T23" fmla="*/ 195 h 757"/>
                <a:gd name="T24" fmla="*/ 183 w 278"/>
                <a:gd name="T25" fmla="*/ 249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8" h="757">
                  <a:moveTo>
                    <a:pt x="183" y="249"/>
                  </a:moveTo>
                  <a:cubicBezTo>
                    <a:pt x="183" y="249"/>
                    <a:pt x="178" y="167"/>
                    <a:pt x="156" y="0"/>
                  </a:cubicBezTo>
                  <a:cubicBezTo>
                    <a:pt x="152" y="1"/>
                    <a:pt x="148" y="2"/>
                    <a:pt x="143" y="2"/>
                  </a:cubicBezTo>
                  <a:cubicBezTo>
                    <a:pt x="136" y="75"/>
                    <a:pt x="124" y="201"/>
                    <a:pt x="122" y="257"/>
                  </a:cubicBezTo>
                  <a:cubicBezTo>
                    <a:pt x="121" y="263"/>
                    <a:pt x="85" y="221"/>
                    <a:pt x="14" y="198"/>
                  </a:cubicBezTo>
                  <a:cubicBezTo>
                    <a:pt x="10" y="209"/>
                    <a:pt x="5" y="220"/>
                    <a:pt x="0" y="231"/>
                  </a:cubicBezTo>
                  <a:cubicBezTo>
                    <a:pt x="46" y="263"/>
                    <a:pt x="98" y="308"/>
                    <a:pt x="111" y="352"/>
                  </a:cubicBezTo>
                  <a:cubicBezTo>
                    <a:pt x="111" y="352"/>
                    <a:pt x="110" y="624"/>
                    <a:pt x="82" y="753"/>
                  </a:cubicBezTo>
                  <a:cubicBezTo>
                    <a:pt x="82" y="753"/>
                    <a:pt x="179" y="727"/>
                    <a:pt x="239" y="757"/>
                  </a:cubicBezTo>
                  <a:cubicBezTo>
                    <a:pt x="203" y="698"/>
                    <a:pt x="194" y="351"/>
                    <a:pt x="194" y="351"/>
                  </a:cubicBezTo>
                  <a:cubicBezTo>
                    <a:pt x="207" y="304"/>
                    <a:pt x="241" y="266"/>
                    <a:pt x="278" y="238"/>
                  </a:cubicBezTo>
                  <a:cubicBezTo>
                    <a:pt x="271" y="224"/>
                    <a:pt x="264" y="209"/>
                    <a:pt x="259" y="195"/>
                  </a:cubicBezTo>
                  <a:cubicBezTo>
                    <a:pt x="231" y="206"/>
                    <a:pt x="203" y="223"/>
                    <a:pt x="183" y="249"/>
                  </a:cubicBezTo>
                  <a:close/>
                </a:path>
              </a:pathLst>
            </a:custGeom>
            <a:solidFill>
              <a:srgbClr val="4B321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10" name="Group 16"/>
            <p:cNvGrpSpPr/>
            <p:nvPr/>
          </p:nvGrpSpPr>
          <p:grpSpPr>
            <a:xfrm>
              <a:off x="3827689" y="1960108"/>
              <a:ext cx="4568825" cy="3152775"/>
              <a:chOff x="3827689" y="1960108"/>
              <a:chExt cx="4568825" cy="3152775"/>
            </a:xfrm>
          </p:grpSpPr>
          <p:sp>
            <p:nvSpPr>
              <p:cNvPr id="11" name="Shape 1034"/>
              <p:cNvSpPr/>
              <p:nvPr/>
            </p:nvSpPr>
            <p:spPr>
              <a:xfrm>
                <a:off x="6059442" y="3266536"/>
                <a:ext cx="152772" cy="1180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43" y="9828"/>
                    </a:moveTo>
                    <a:cubicBezTo>
                      <a:pt x="20503" y="10692"/>
                      <a:pt x="21004" y="11543"/>
                      <a:pt x="21600" y="12462"/>
                    </a:cubicBezTo>
                    <a:cubicBezTo>
                      <a:pt x="20797" y="15394"/>
                      <a:pt x="20629" y="18810"/>
                      <a:pt x="20550" y="21600"/>
                    </a:cubicBezTo>
                    <a:cubicBezTo>
                      <a:pt x="17285" y="18886"/>
                      <a:pt x="18957" y="12766"/>
                      <a:pt x="16102" y="12414"/>
                    </a:cubicBezTo>
                    <a:cubicBezTo>
                      <a:pt x="13346" y="12074"/>
                      <a:pt x="12988" y="13608"/>
                      <a:pt x="12526" y="15998"/>
                    </a:cubicBezTo>
                    <a:cubicBezTo>
                      <a:pt x="12064" y="18387"/>
                      <a:pt x="11785" y="20178"/>
                      <a:pt x="11785" y="20178"/>
                    </a:cubicBezTo>
                    <a:cubicBezTo>
                      <a:pt x="11785" y="20178"/>
                      <a:pt x="2700" y="7597"/>
                      <a:pt x="0" y="3147"/>
                    </a:cubicBezTo>
                    <a:cubicBezTo>
                      <a:pt x="1311" y="2680"/>
                      <a:pt x="1742" y="2046"/>
                      <a:pt x="1827" y="0"/>
                    </a:cubicBezTo>
                    <a:cubicBezTo>
                      <a:pt x="4847" y="4160"/>
                      <a:pt x="12262" y="11667"/>
                      <a:pt x="15756" y="11667"/>
                    </a:cubicBezTo>
                    <a:cubicBezTo>
                      <a:pt x="17415" y="11667"/>
                      <a:pt x="18853" y="10951"/>
                      <a:pt x="20143" y="98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algn="l"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2" name="Shape 1035"/>
              <p:cNvSpPr/>
              <p:nvPr/>
            </p:nvSpPr>
            <p:spPr>
              <a:xfrm>
                <a:off x="6218550" y="3584752"/>
                <a:ext cx="63807" cy="889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108" h="21600" extrusionOk="0">
                    <a:moveTo>
                      <a:pt x="11314" y="594"/>
                    </a:moveTo>
                    <a:lnTo>
                      <a:pt x="0" y="0"/>
                    </a:lnTo>
                    <a:cubicBezTo>
                      <a:pt x="0" y="0"/>
                      <a:pt x="10284" y="5549"/>
                      <a:pt x="10284" y="11495"/>
                    </a:cubicBezTo>
                    <a:cubicBezTo>
                      <a:pt x="10284" y="17438"/>
                      <a:pt x="9772" y="20013"/>
                      <a:pt x="9772" y="20013"/>
                    </a:cubicBezTo>
                    <a:lnTo>
                      <a:pt x="18772" y="21600"/>
                    </a:lnTo>
                    <a:cubicBezTo>
                      <a:pt x="18772" y="21600"/>
                      <a:pt x="21600" y="15655"/>
                      <a:pt x="19026" y="9907"/>
                    </a:cubicBezTo>
                    <a:cubicBezTo>
                      <a:pt x="16457" y="4162"/>
                      <a:pt x="13629" y="2575"/>
                      <a:pt x="11314" y="59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algn="l"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3" name="Shape 1036"/>
              <p:cNvSpPr/>
              <p:nvPr/>
            </p:nvSpPr>
            <p:spPr>
              <a:xfrm>
                <a:off x="6258327" y="3793582"/>
                <a:ext cx="27989" cy="764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479" y="0"/>
                    </a:moveTo>
                    <a:cubicBezTo>
                      <a:pt x="6479" y="0"/>
                      <a:pt x="2878" y="12381"/>
                      <a:pt x="1439" y="16334"/>
                    </a:cubicBezTo>
                    <a:cubicBezTo>
                      <a:pt x="0" y="20286"/>
                      <a:pt x="0" y="21600"/>
                      <a:pt x="0" y="21600"/>
                    </a:cubicBezTo>
                    <a:lnTo>
                      <a:pt x="21600" y="20286"/>
                    </a:lnTo>
                    <a:cubicBezTo>
                      <a:pt x="21600" y="20286"/>
                      <a:pt x="16556" y="10275"/>
                      <a:pt x="647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algn="l"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4" name="Freeform 20"/>
              <p:cNvSpPr/>
              <p:nvPr/>
            </p:nvSpPr>
            <p:spPr bwMode="auto">
              <a:xfrm>
                <a:off x="5727927" y="1960108"/>
                <a:ext cx="736600" cy="1362075"/>
              </a:xfrm>
              <a:custGeom>
                <a:avLst/>
                <a:gdLst>
                  <a:gd name="T0" fmla="*/ 123 w 236"/>
                  <a:gd name="T1" fmla="*/ 0 h 436"/>
                  <a:gd name="T2" fmla="*/ 6 w 236"/>
                  <a:gd name="T3" fmla="*/ 218 h 436"/>
                  <a:gd name="T4" fmla="*/ 0 w 236"/>
                  <a:gd name="T5" fmla="*/ 219 h 436"/>
                  <a:gd name="T6" fmla="*/ 105 w 236"/>
                  <a:gd name="T7" fmla="*/ 5 h 436"/>
                  <a:gd name="T8" fmla="*/ 105 w 236"/>
                  <a:gd name="T9" fmla="*/ 432 h 436"/>
                  <a:gd name="T10" fmla="*/ 116 w 236"/>
                  <a:gd name="T11" fmla="*/ 436 h 436"/>
                  <a:gd name="T12" fmla="*/ 236 w 236"/>
                  <a:gd name="T13" fmla="*/ 218 h 436"/>
                  <a:gd name="T14" fmla="*/ 123 w 236"/>
                  <a:gd name="T15" fmla="*/ 0 h 4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6" h="436">
                    <a:moveTo>
                      <a:pt x="123" y="0"/>
                    </a:moveTo>
                    <a:cubicBezTo>
                      <a:pt x="123" y="0"/>
                      <a:pt x="6" y="98"/>
                      <a:pt x="6" y="218"/>
                    </a:cubicBezTo>
                    <a:cubicBezTo>
                      <a:pt x="6" y="219"/>
                      <a:pt x="0" y="219"/>
                      <a:pt x="0" y="219"/>
                    </a:cubicBezTo>
                    <a:cubicBezTo>
                      <a:pt x="0" y="113"/>
                      <a:pt x="85" y="25"/>
                      <a:pt x="105" y="5"/>
                    </a:cubicBezTo>
                    <a:cubicBezTo>
                      <a:pt x="105" y="432"/>
                      <a:pt x="105" y="432"/>
                      <a:pt x="105" y="432"/>
                    </a:cubicBezTo>
                    <a:cubicBezTo>
                      <a:pt x="121" y="435"/>
                      <a:pt x="116" y="436"/>
                      <a:pt x="116" y="436"/>
                    </a:cubicBezTo>
                    <a:cubicBezTo>
                      <a:pt x="116" y="436"/>
                      <a:pt x="236" y="339"/>
                      <a:pt x="236" y="218"/>
                    </a:cubicBezTo>
                    <a:cubicBezTo>
                      <a:pt x="236" y="98"/>
                      <a:pt x="123" y="0"/>
                      <a:pt x="123" y="0"/>
                    </a:cubicBezTo>
                    <a:close/>
                  </a:path>
                </a:pathLst>
              </a:custGeom>
              <a:solidFill>
                <a:srgbClr val="8BAA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5" name="Freeform 21"/>
              <p:cNvSpPr/>
              <p:nvPr/>
            </p:nvSpPr>
            <p:spPr bwMode="auto">
              <a:xfrm>
                <a:off x="7459889" y="4195308"/>
                <a:ext cx="936625" cy="693738"/>
              </a:xfrm>
              <a:custGeom>
                <a:avLst/>
                <a:gdLst>
                  <a:gd name="T0" fmla="*/ 180 w 300"/>
                  <a:gd name="T1" fmla="*/ 31 h 222"/>
                  <a:gd name="T2" fmla="*/ 0 w 300"/>
                  <a:gd name="T3" fmla="*/ 55 h 222"/>
                  <a:gd name="T4" fmla="*/ 120 w 300"/>
                  <a:gd name="T5" fmla="*/ 191 h 222"/>
                  <a:gd name="T6" fmla="*/ 300 w 300"/>
                  <a:gd name="T7" fmla="*/ 167 h 222"/>
                  <a:gd name="T8" fmla="*/ 180 w 300"/>
                  <a:gd name="T9" fmla="*/ 31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0" h="222">
                    <a:moveTo>
                      <a:pt x="180" y="31"/>
                    </a:moveTo>
                    <a:cubicBezTo>
                      <a:pt x="97" y="0"/>
                      <a:pt x="0" y="55"/>
                      <a:pt x="0" y="55"/>
                    </a:cubicBezTo>
                    <a:cubicBezTo>
                      <a:pt x="0" y="55"/>
                      <a:pt x="37" y="160"/>
                      <a:pt x="120" y="191"/>
                    </a:cubicBezTo>
                    <a:cubicBezTo>
                      <a:pt x="202" y="222"/>
                      <a:pt x="300" y="167"/>
                      <a:pt x="300" y="167"/>
                    </a:cubicBezTo>
                    <a:cubicBezTo>
                      <a:pt x="300" y="167"/>
                      <a:pt x="263" y="62"/>
                      <a:pt x="180" y="31"/>
                    </a:cubicBezTo>
                    <a:close/>
                  </a:path>
                </a:pathLst>
              </a:custGeom>
              <a:solidFill>
                <a:srgbClr val="9BC31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6" name="Freeform 22"/>
              <p:cNvSpPr/>
              <p:nvPr/>
            </p:nvSpPr>
            <p:spPr bwMode="auto">
              <a:xfrm>
                <a:off x="7472589" y="2682420"/>
                <a:ext cx="908050" cy="714375"/>
              </a:xfrm>
              <a:custGeom>
                <a:avLst/>
                <a:gdLst>
                  <a:gd name="T0" fmla="*/ 181 w 291"/>
                  <a:gd name="T1" fmla="*/ 192 h 229"/>
                  <a:gd name="T2" fmla="*/ 291 w 291"/>
                  <a:gd name="T3" fmla="*/ 48 h 229"/>
                  <a:gd name="T4" fmla="*/ 110 w 291"/>
                  <a:gd name="T5" fmla="*/ 36 h 229"/>
                  <a:gd name="T6" fmla="*/ 0 w 291"/>
                  <a:gd name="T7" fmla="*/ 180 h 229"/>
                  <a:gd name="T8" fmla="*/ 181 w 291"/>
                  <a:gd name="T9" fmla="*/ 192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1" h="229">
                    <a:moveTo>
                      <a:pt x="181" y="192"/>
                    </a:moveTo>
                    <a:cubicBezTo>
                      <a:pt x="261" y="156"/>
                      <a:pt x="291" y="48"/>
                      <a:pt x="291" y="48"/>
                    </a:cubicBezTo>
                    <a:cubicBezTo>
                      <a:pt x="291" y="48"/>
                      <a:pt x="191" y="0"/>
                      <a:pt x="110" y="36"/>
                    </a:cubicBezTo>
                    <a:cubicBezTo>
                      <a:pt x="30" y="73"/>
                      <a:pt x="0" y="180"/>
                      <a:pt x="0" y="180"/>
                    </a:cubicBezTo>
                    <a:cubicBezTo>
                      <a:pt x="0" y="180"/>
                      <a:pt x="100" y="229"/>
                      <a:pt x="181" y="192"/>
                    </a:cubicBezTo>
                    <a:close/>
                  </a:path>
                </a:pathLst>
              </a:custGeom>
              <a:solidFill>
                <a:srgbClr val="9BC31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7" name="Freeform 32"/>
              <p:cNvSpPr/>
              <p:nvPr/>
            </p:nvSpPr>
            <p:spPr bwMode="auto">
              <a:xfrm>
                <a:off x="6386739" y="4068308"/>
                <a:ext cx="1023938" cy="1044575"/>
              </a:xfrm>
              <a:custGeom>
                <a:avLst/>
                <a:gdLst>
                  <a:gd name="T0" fmla="*/ 7 w 328"/>
                  <a:gd name="T1" fmla="*/ 13 h 335"/>
                  <a:gd name="T2" fmla="*/ 25 w 328"/>
                  <a:gd name="T3" fmla="*/ 161 h 335"/>
                  <a:gd name="T4" fmla="*/ 44 w 328"/>
                  <a:gd name="T5" fmla="*/ 204 h 335"/>
                  <a:gd name="T6" fmla="*/ 79 w 328"/>
                  <a:gd name="T7" fmla="*/ 250 h 335"/>
                  <a:gd name="T8" fmla="*/ 315 w 328"/>
                  <a:gd name="T9" fmla="*/ 321 h 335"/>
                  <a:gd name="T10" fmla="*/ 243 w 328"/>
                  <a:gd name="T11" fmla="*/ 85 h 335"/>
                  <a:gd name="T12" fmla="*/ 7 w 328"/>
                  <a:gd name="T13" fmla="*/ 13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8" h="335">
                    <a:moveTo>
                      <a:pt x="7" y="13"/>
                    </a:moveTo>
                    <a:cubicBezTo>
                      <a:pt x="7" y="13"/>
                      <a:pt x="0" y="87"/>
                      <a:pt x="25" y="161"/>
                    </a:cubicBezTo>
                    <a:cubicBezTo>
                      <a:pt x="30" y="175"/>
                      <a:pt x="37" y="190"/>
                      <a:pt x="44" y="204"/>
                    </a:cubicBezTo>
                    <a:cubicBezTo>
                      <a:pt x="54" y="220"/>
                      <a:pt x="65" y="236"/>
                      <a:pt x="79" y="250"/>
                    </a:cubicBezTo>
                    <a:cubicBezTo>
                      <a:pt x="164" y="335"/>
                      <a:pt x="315" y="321"/>
                      <a:pt x="315" y="321"/>
                    </a:cubicBezTo>
                    <a:cubicBezTo>
                      <a:pt x="315" y="321"/>
                      <a:pt x="328" y="170"/>
                      <a:pt x="243" y="85"/>
                    </a:cubicBezTo>
                    <a:cubicBezTo>
                      <a:pt x="158" y="0"/>
                      <a:pt x="7" y="13"/>
                      <a:pt x="7" y="13"/>
                    </a:cubicBezTo>
                    <a:close/>
                  </a:path>
                </a:pathLst>
              </a:custGeom>
              <a:solidFill>
                <a:srgbClr val="78B83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8" name="Freeform 34"/>
              <p:cNvSpPr/>
              <p:nvPr/>
            </p:nvSpPr>
            <p:spPr bwMode="auto">
              <a:xfrm>
                <a:off x="6386739" y="2463345"/>
                <a:ext cx="1044575" cy="1046163"/>
              </a:xfrm>
              <a:custGeom>
                <a:avLst/>
                <a:gdLst>
                  <a:gd name="T0" fmla="*/ 13 w 335"/>
                  <a:gd name="T1" fmla="*/ 321 h 335"/>
                  <a:gd name="T2" fmla="*/ 250 w 335"/>
                  <a:gd name="T3" fmla="*/ 249 h 335"/>
                  <a:gd name="T4" fmla="*/ 322 w 335"/>
                  <a:gd name="T5" fmla="*/ 13 h 335"/>
                  <a:gd name="T6" fmla="*/ 85 w 335"/>
                  <a:gd name="T7" fmla="*/ 85 h 335"/>
                  <a:gd name="T8" fmla="*/ 13 w 335"/>
                  <a:gd name="T9" fmla="*/ 321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5" h="335">
                    <a:moveTo>
                      <a:pt x="13" y="321"/>
                    </a:moveTo>
                    <a:cubicBezTo>
                      <a:pt x="13" y="321"/>
                      <a:pt x="165" y="335"/>
                      <a:pt x="250" y="249"/>
                    </a:cubicBezTo>
                    <a:cubicBezTo>
                      <a:pt x="335" y="164"/>
                      <a:pt x="322" y="13"/>
                      <a:pt x="322" y="13"/>
                    </a:cubicBezTo>
                    <a:cubicBezTo>
                      <a:pt x="322" y="13"/>
                      <a:pt x="170" y="0"/>
                      <a:pt x="85" y="85"/>
                    </a:cubicBezTo>
                    <a:cubicBezTo>
                      <a:pt x="0" y="170"/>
                      <a:pt x="13" y="321"/>
                      <a:pt x="13" y="321"/>
                    </a:cubicBezTo>
                    <a:close/>
                  </a:path>
                </a:pathLst>
              </a:custGeom>
              <a:solidFill>
                <a:srgbClr val="8BAA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9" name="Freeform 42"/>
              <p:cNvSpPr/>
              <p:nvPr/>
            </p:nvSpPr>
            <p:spPr bwMode="auto">
              <a:xfrm>
                <a:off x="5718402" y="1975983"/>
                <a:ext cx="338138" cy="1339850"/>
              </a:xfrm>
              <a:custGeom>
                <a:avLst/>
                <a:gdLst>
                  <a:gd name="T0" fmla="*/ 3 w 108"/>
                  <a:gd name="T1" fmla="*/ 214 h 429"/>
                  <a:gd name="T2" fmla="*/ 0 w 108"/>
                  <a:gd name="T3" fmla="*/ 214 h 429"/>
                  <a:gd name="T4" fmla="*/ 108 w 108"/>
                  <a:gd name="T5" fmla="*/ 429 h 429"/>
                  <a:gd name="T6" fmla="*/ 108 w 108"/>
                  <a:gd name="T7" fmla="*/ 427 h 429"/>
                  <a:gd name="T8" fmla="*/ 108 w 108"/>
                  <a:gd name="T9" fmla="*/ 0 h 429"/>
                  <a:gd name="T10" fmla="*/ 3 w 108"/>
                  <a:gd name="T11" fmla="*/ 214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" h="429">
                    <a:moveTo>
                      <a:pt x="3" y="214"/>
                    </a:moveTo>
                    <a:cubicBezTo>
                      <a:pt x="3" y="214"/>
                      <a:pt x="0" y="214"/>
                      <a:pt x="0" y="214"/>
                    </a:cubicBezTo>
                    <a:cubicBezTo>
                      <a:pt x="0" y="321"/>
                      <a:pt x="88" y="409"/>
                      <a:pt x="108" y="429"/>
                    </a:cubicBezTo>
                    <a:cubicBezTo>
                      <a:pt x="108" y="427"/>
                      <a:pt x="108" y="427"/>
                      <a:pt x="108" y="427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88" y="20"/>
                      <a:pt x="3" y="108"/>
                      <a:pt x="3" y="214"/>
                    </a:cubicBezTo>
                    <a:close/>
                  </a:path>
                </a:pathLst>
              </a:custGeom>
              <a:solidFill>
                <a:srgbClr val="9BC31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0" name="Freeform 52"/>
              <p:cNvSpPr/>
              <p:nvPr/>
            </p:nvSpPr>
            <p:spPr bwMode="auto">
              <a:xfrm>
                <a:off x="3827689" y="2699883"/>
                <a:ext cx="936625" cy="693738"/>
              </a:xfrm>
              <a:custGeom>
                <a:avLst/>
                <a:gdLst>
                  <a:gd name="T0" fmla="*/ 180 w 300"/>
                  <a:gd name="T1" fmla="*/ 30 h 222"/>
                  <a:gd name="T2" fmla="*/ 0 w 300"/>
                  <a:gd name="T3" fmla="*/ 54 h 222"/>
                  <a:gd name="T4" fmla="*/ 0 w 300"/>
                  <a:gd name="T5" fmla="*/ 54 h 222"/>
                  <a:gd name="T6" fmla="*/ 120 w 300"/>
                  <a:gd name="T7" fmla="*/ 191 h 222"/>
                  <a:gd name="T8" fmla="*/ 300 w 300"/>
                  <a:gd name="T9" fmla="*/ 167 h 222"/>
                  <a:gd name="T10" fmla="*/ 299 w 300"/>
                  <a:gd name="T11" fmla="*/ 165 h 222"/>
                  <a:gd name="T12" fmla="*/ 180 w 300"/>
                  <a:gd name="T13" fmla="*/ 3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0" h="222">
                    <a:moveTo>
                      <a:pt x="180" y="30"/>
                    </a:moveTo>
                    <a:cubicBezTo>
                      <a:pt x="99" y="0"/>
                      <a:pt x="5" y="51"/>
                      <a:pt x="0" y="5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4"/>
                      <a:pt x="37" y="160"/>
                      <a:pt x="120" y="191"/>
                    </a:cubicBezTo>
                    <a:cubicBezTo>
                      <a:pt x="203" y="222"/>
                      <a:pt x="300" y="167"/>
                      <a:pt x="300" y="167"/>
                    </a:cubicBezTo>
                    <a:cubicBezTo>
                      <a:pt x="300" y="167"/>
                      <a:pt x="299" y="166"/>
                      <a:pt x="299" y="165"/>
                    </a:cubicBezTo>
                    <a:cubicBezTo>
                      <a:pt x="294" y="153"/>
                      <a:pt x="257" y="59"/>
                      <a:pt x="180" y="30"/>
                    </a:cubicBezTo>
                    <a:close/>
                  </a:path>
                </a:pathLst>
              </a:custGeom>
              <a:solidFill>
                <a:srgbClr val="85CA3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1" name="Freeform 53"/>
              <p:cNvSpPr/>
              <p:nvPr/>
            </p:nvSpPr>
            <p:spPr bwMode="auto">
              <a:xfrm>
                <a:off x="3840389" y="4201658"/>
                <a:ext cx="911225" cy="711200"/>
              </a:xfrm>
              <a:custGeom>
                <a:avLst/>
                <a:gdLst>
                  <a:gd name="T0" fmla="*/ 111 w 292"/>
                  <a:gd name="T1" fmla="*/ 35 h 228"/>
                  <a:gd name="T2" fmla="*/ 1 w 292"/>
                  <a:gd name="T3" fmla="*/ 177 h 228"/>
                  <a:gd name="T4" fmla="*/ 0 w 292"/>
                  <a:gd name="T5" fmla="*/ 180 h 228"/>
                  <a:gd name="T6" fmla="*/ 181 w 292"/>
                  <a:gd name="T7" fmla="*/ 192 h 228"/>
                  <a:gd name="T8" fmla="*/ 292 w 292"/>
                  <a:gd name="T9" fmla="*/ 47 h 228"/>
                  <a:gd name="T10" fmla="*/ 291 w 292"/>
                  <a:gd name="T11" fmla="*/ 47 h 228"/>
                  <a:gd name="T12" fmla="*/ 111 w 292"/>
                  <a:gd name="T13" fmla="*/ 35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2" h="228">
                    <a:moveTo>
                      <a:pt x="111" y="35"/>
                    </a:moveTo>
                    <a:cubicBezTo>
                      <a:pt x="39" y="68"/>
                      <a:pt x="7" y="158"/>
                      <a:pt x="1" y="177"/>
                    </a:cubicBezTo>
                    <a:cubicBezTo>
                      <a:pt x="1" y="179"/>
                      <a:pt x="0" y="180"/>
                      <a:pt x="0" y="180"/>
                    </a:cubicBezTo>
                    <a:cubicBezTo>
                      <a:pt x="0" y="180"/>
                      <a:pt x="101" y="228"/>
                      <a:pt x="181" y="192"/>
                    </a:cubicBezTo>
                    <a:cubicBezTo>
                      <a:pt x="262" y="155"/>
                      <a:pt x="292" y="47"/>
                      <a:pt x="292" y="47"/>
                    </a:cubicBezTo>
                    <a:cubicBezTo>
                      <a:pt x="292" y="47"/>
                      <a:pt x="291" y="47"/>
                      <a:pt x="291" y="47"/>
                    </a:cubicBezTo>
                    <a:cubicBezTo>
                      <a:pt x="282" y="43"/>
                      <a:pt x="187" y="0"/>
                      <a:pt x="111" y="35"/>
                    </a:cubicBezTo>
                    <a:close/>
                  </a:path>
                </a:pathLst>
              </a:custGeom>
              <a:solidFill>
                <a:srgbClr val="78B83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2" name="Freeform 54"/>
              <p:cNvSpPr/>
              <p:nvPr/>
            </p:nvSpPr>
            <p:spPr bwMode="auto">
              <a:xfrm>
                <a:off x="4819877" y="2444295"/>
                <a:ext cx="968375" cy="1049338"/>
              </a:xfrm>
              <a:custGeom>
                <a:avLst/>
                <a:gdLst>
                  <a:gd name="T0" fmla="*/ 1 w 310"/>
                  <a:gd name="T1" fmla="*/ 13 h 336"/>
                  <a:gd name="T2" fmla="*/ 0 w 310"/>
                  <a:gd name="T3" fmla="*/ 38 h 336"/>
                  <a:gd name="T4" fmla="*/ 73 w 310"/>
                  <a:gd name="T5" fmla="*/ 251 h 336"/>
                  <a:gd name="T6" fmla="*/ 310 w 310"/>
                  <a:gd name="T7" fmla="*/ 323 h 336"/>
                  <a:gd name="T8" fmla="*/ 310 w 310"/>
                  <a:gd name="T9" fmla="*/ 298 h 336"/>
                  <a:gd name="T10" fmla="*/ 238 w 310"/>
                  <a:gd name="T11" fmla="*/ 85 h 336"/>
                  <a:gd name="T12" fmla="*/ 1 w 310"/>
                  <a:gd name="T13" fmla="*/ 13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336">
                    <a:moveTo>
                      <a:pt x="1" y="13"/>
                    </a:moveTo>
                    <a:cubicBezTo>
                      <a:pt x="1" y="13"/>
                      <a:pt x="0" y="22"/>
                      <a:pt x="0" y="38"/>
                    </a:cubicBezTo>
                    <a:cubicBezTo>
                      <a:pt x="1" y="84"/>
                      <a:pt x="9" y="186"/>
                      <a:pt x="73" y="251"/>
                    </a:cubicBezTo>
                    <a:cubicBezTo>
                      <a:pt x="158" y="336"/>
                      <a:pt x="310" y="323"/>
                      <a:pt x="310" y="323"/>
                    </a:cubicBezTo>
                    <a:cubicBezTo>
                      <a:pt x="310" y="323"/>
                      <a:pt x="310" y="313"/>
                      <a:pt x="310" y="298"/>
                    </a:cubicBezTo>
                    <a:cubicBezTo>
                      <a:pt x="310" y="251"/>
                      <a:pt x="301" y="149"/>
                      <a:pt x="238" y="85"/>
                    </a:cubicBezTo>
                    <a:cubicBezTo>
                      <a:pt x="153" y="0"/>
                      <a:pt x="1" y="13"/>
                      <a:pt x="1" y="13"/>
                    </a:cubicBezTo>
                    <a:close/>
                  </a:path>
                </a:pathLst>
              </a:custGeom>
              <a:solidFill>
                <a:srgbClr val="9BC31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3" name="Freeform 55"/>
              <p:cNvSpPr/>
              <p:nvPr/>
            </p:nvSpPr>
            <p:spPr bwMode="auto">
              <a:xfrm>
                <a:off x="4283302" y="3406320"/>
                <a:ext cx="1360488" cy="730250"/>
              </a:xfrm>
              <a:custGeom>
                <a:avLst/>
                <a:gdLst>
                  <a:gd name="T0" fmla="*/ 218 w 436"/>
                  <a:gd name="T1" fmla="*/ 0 h 234"/>
                  <a:gd name="T2" fmla="*/ 1 w 436"/>
                  <a:gd name="T3" fmla="*/ 116 h 234"/>
                  <a:gd name="T4" fmla="*/ 0 w 436"/>
                  <a:gd name="T5" fmla="*/ 117 h 234"/>
                  <a:gd name="T6" fmla="*/ 218 w 436"/>
                  <a:gd name="T7" fmla="*/ 234 h 234"/>
                  <a:gd name="T8" fmla="*/ 436 w 436"/>
                  <a:gd name="T9" fmla="*/ 117 h 234"/>
                  <a:gd name="T10" fmla="*/ 434 w 436"/>
                  <a:gd name="T11" fmla="*/ 116 h 234"/>
                  <a:gd name="T12" fmla="*/ 218 w 436"/>
                  <a:gd name="T13" fmla="*/ 0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6" h="234">
                    <a:moveTo>
                      <a:pt x="218" y="0"/>
                    </a:moveTo>
                    <a:cubicBezTo>
                      <a:pt x="104" y="0"/>
                      <a:pt x="12" y="103"/>
                      <a:pt x="1" y="116"/>
                    </a:cubicBezTo>
                    <a:cubicBezTo>
                      <a:pt x="0" y="116"/>
                      <a:pt x="0" y="117"/>
                      <a:pt x="0" y="117"/>
                    </a:cubicBezTo>
                    <a:cubicBezTo>
                      <a:pt x="0" y="117"/>
                      <a:pt x="97" y="234"/>
                      <a:pt x="218" y="234"/>
                    </a:cubicBezTo>
                    <a:cubicBezTo>
                      <a:pt x="338" y="234"/>
                      <a:pt x="436" y="117"/>
                      <a:pt x="436" y="117"/>
                    </a:cubicBezTo>
                    <a:cubicBezTo>
                      <a:pt x="436" y="117"/>
                      <a:pt x="435" y="116"/>
                      <a:pt x="434" y="116"/>
                    </a:cubicBezTo>
                    <a:cubicBezTo>
                      <a:pt x="424" y="103"/>
                      <a:pt x="331" y="0"/>
                      <a:pt x="218" y="0"/>
                    </a:cubicBezTo>
                    <a:close/>
                  </a:path>
                </a:pathLst>
              </a:custGeom>
              <a:solidFill>
                <a:srgbClr val="9BC31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4" name="Freeform 56"/>
              <p:cNvSpPr/>
              <p:nvPr/>
            </p:nvSpPr>
            <p:spPr bwMode="auto">
              <a:xfrm>
                <a:off x="4800827" y="4055608"/>
                <a:ext cx="968375" cy="1050925"/>
              </a:xfrm>
              <a:custGeom>
                <a:avLst/>
                <a:gdLst>
                  <a:gd name="T0" fmla="*/ 310 w 310"/>
                  <a:gd name="T1" fmla="*/ 36 h 337"/>
                  <a:gd name="T2" fmla="*/ 309 w 310"/>
                  <a:gd name="T3" fmla="*/ 14 h 337"/>
                  <a:gd name="T4" fmla="*/ 72 w 310"/>
                  <a:gd name="T5" fmla="*/ 86 h 337"/>
                  <a:gd name="T6" fmla="*/ 0 w 310"/>
                  <a:gd name="T7" fmla="*/ 298 h 337"/>
                  <a:gd name="T8" fmla="*/ 1 w 310"/>
                  <a:gd name="T9" fmla="*/ 323 h 337"/>
                  <a:gd name="T10" fmla="*/ 237 w 310"/>
                  <a:gd name="T11" fmla="*/ 251 h 337"/>
                  <a:gd name="T12" fmla="*/ 274 w 310"/>
                  <a:gd name="T13" fmla="*/ 201 h 337"/>
                  <a:gd name="T14" fmla="*/ 288 w 310"/>
                  <a:gd name="T15" fmla="*/ 168 h 337"/>
                  <a:gd name="T16" fmla="*/ 310 w 310"/>
                  <a:gd name="T17" fmla="*/ 36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0" h="337">
                    <a:moveTo>
                      <a:pt x="310" y="36"/>
                    </a:moveTo>
                    <a:cubicBezTo>
                      <a:pt x="310" y="22"/>
                      <a:pt x="309" y="14"/>
                      <a:pt x="309" y="14"/>
                    </a:cubicBezTo>
                    <a:cubicBezTo>
                      <a:pt x="309" y="14"/>
                      <a:pt x="158" y="0"/>
                      <a:pt x="72" y="86"/>
                    </a:cubicBezTo>
                    <a:cubicBezTo>
                      <a:pt x="9" y="150"/>
                      <a:pt x="0" y="251"/>
                      <a:pt x="0" y="298"/>
                    </a:cubicBezTo>
                    <a:cubicBezTo>
                      <a:pt x="0" y="313"/>
                      <a:pt x="1" y="323"/>
                      <a:pt x="1" y="323"/>
                    </a:cubicBezTo>
                    <a:cubicBezTo>
                      <a:pt x="1" y="323"/>
                      <a:pt x="152" y="337"/>
                      <a:pt x="237" y="251"/>
                    </a:cubicBezTo>
                    <a:cubicBezTo>
                      <a:pt x="252" y="236"/>
                      <a:pt x="264" y="219"/>
                      <a:pt x="274" y="201"/>
                    </a:cubicBezTo>
                    <a:cubicBezTo>
                      <a:pt x="279" y="190"/>
                      <a:pt x="284" y="179"/>
                      <a:pt x="288" y="168"/>
                    </a:cubicBezTo>
                    <a:cubicBezTo>
                      <a:pt x="307" y="117"/>
                      <a:pt x="310" y="65"/>
                      <a:pt x="310" y="36"/>
                    </a:cubicBezTo>
                    <a:close/>
                  </a:path>
                </a:pathLst>
              </a:custGeom>
              <a:solidFill>
                <a:srgbClr val="9BC31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5" name="Freeform 55"/>
              <p:cNvSpPr/>
              <p:nvPr/>
            </p:nvSpPr>
            <p:spPr bwMode="auto">
              <a:xfrm>
                <a:off x="6547642" y="3406320"/>
                <a:ext cx="1360488" cy="730250"/>
              </a:xfrm>
              <a:custGeom>
                <a:avLst/>
                <a:gdLst>
                  <a:gd name="T0" fmla="*/ 218 w 436"/>
                  <a:gd name="T1" fmla="*/ 0 h 234"/>
                  <a:gd name="T2" fmla="*/ 1 w 436"/>
                  <a:gd name="T3" fmla="*/ 116 h 234"/>
                  <a:gd name="T4" fmla="*/ 0 w 436"/>
                  <a:gd name="T5" fmla="*/ 117 h 234"/>
                  <a:gd name="T6" fmla="*/ 218 w 436"/>
                  <a:gd name="T7" fmla="*/ 234 h 234"/>
                  <a:gd name="T8" fmla="*/ 436 w 436"/>
                  <a:gd name="T9" fmla="*/ 117 h 234"/>
                  <a:gd name="T10" fmla="*/ 434 w 436"/>
                  <a:gd name="T11" fmla="*/ 116 h 234"/>
                  <a:gd name="T12" fmla="*/ 218 w 436"/>
                  <a:gd name="T13" fmla="*/ 0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6" h="234">
                    <a:moveTo>
                      <a:pt x="218" y="0"/>
                    </a:moveTo>
                    <a:cubicBezTo>
                      <a:pt x="104" y="0"/>
                      <a:pt x="12" y="103"/>
                      <a:pt x="1" y="116"/>
                    </a:cubicBezTo>
                    <a:cubicBezTo>
                      <a:pt x="0" y="116"/>
                      <a:pt x="0" y="117"/>
                      <a:pt x="0" y="117"/>
                    </a:cubicBezTo>
                    <a:cubicBezTo>
                      <a:pt x="0" y="117"/>
                      <a:pt x="97" y="234"/>
                      <a:pt x="218" y="234"/>
                    </a:cubicBezTo>
                    <a:cubicBezTo>
                      <a:pt x="338" y="234"/>
                      <a:pt x="436" y="117"/>
                      <a:pt x="436" y="117"/>
                    </a:cubicBezTo>
                    <a:cubicBezTo>
                      <a:pt x="436" y="117"/>
                      <a:pt x="435" y="116"/>
                      <a:pt x="434" y="116"/>
                    </a:cubicBezTo>
                    <a:cubicBezTo>
                      <a:pt x="424" y="103"/>
                      <a:pt x="331" y="0"/>
                      <a:pt x="218" y="0"/>
                    </a:cubicBezTo>
                    <a:close/>
                  </a:path>
                </a:pathLst>
              </a:custGeom>
              <a:solidFill>
                <a:srgbClr val="85CA3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grpSp>
            <p:nvGrpSpPr>
              <p:cNvPr id="26" name="Group 32"/>
              <p:cNvGrpSpPr/>
              <p:nvPr/>
            </p:nvGrpSpPr>
            <p:grpSpPr>
              <a:xfrm>
                <a:off x="5959985" y="3684603"/>
                <a:ext cx="304800" cy="290513"/>
                <a:chOff x="5935663" y="4418013"/>
                <a:chExt cx="304800" cy="290513"/>
              </a:xfrm>
            </p:grpSpPr>
            <p:sp>
              <p:nvSpPr>
                <p:cNvPr id="27" name="Freeform 41"/>
                <p:cNvSpPr/>
                <p:nvPr/>
              </p:nvSpPr>
              <p:spPr bwMode="auto">
                <a:xfrm>
                  <a:off x="5945188" y="4418013"/>
                  <a:ext cx="295275" cy="290513"/>
                </a:xfrm>
                <a:custGeom>
                  <a:avLst/>
                  <a:gdLst>
                    <a:gd name="T0" fmla="*/ 77 w 95"/>
                    <a:gd name="T1" fmla="*/ 80 h 93"/>
                    <a:gd name="T2" fmla="*/ 77 w 95"/>
                    <a:gd name="T3" fmla="*/ 17 h 93"/>
                    <a:gd name="T4" fmla="*/ 15 w 95"/>
                    <a:gd name="T5" fmla="*/ 17 h 93"/>
                    <a:gd name="T6" fmla="*/ 2 w 95"/>
                    <a:gd name="T7" fmla="*/ 50 h 93"/>
                    <a:gd name="T8" fmla="*/ 8 w 95"/>
                    <a:gd name="T9" fmla="*/ 20 h 93"/>
                    <a:gd name="T10" fmla="*/ 31 w 95"/>
                    <a:gd name="T11" fmla="*/ 7 h 93"/>
                    <a:gd name="T12" fmla="*/ 31 w 95"/>
                    <a:gd name="T13" fmla="*/ 93 h 93"/>
                    <a:gd name="T14" fmla="*/ 40 w 95"/>
                    <a:gd name="T15" fmla="*/ 93 h 93"/>
                    <a:gd name="T16" fmla="*/ 56 w 95"/>
                    <a:gd name="T17" fmla="*/ 91 h 93"/>
                    <a:gd name="T18" fmla="*/ 77 w 95"/>
                    <a:gd name="T19" fmla="*/ 80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5" h="93">
                      <a:moveTo>
                        <a:pt x="77" y="80"/>
                      </a:moveTo>
                      <a:cubicBezTo>
                        <a:pt x="95" y="63"/>
                        <a:pt x="95" y="35"/>
                        <a:pt x="77" y="17"/>
                      </a:cubicBezTo>
                      <a:cubicBezTo>
                        <a:pt x="60" y="0"/>
                        <a:pt x="32" y="0"/>
                        <a:pt x="15" y="17"/>
                      </a:cubicBezTo>
                      <a:cubicBezTo>
                        <a:pt x="6" y="26"/>
                        <a:pt x="1" y="38"/>
                        <a:pt x="2" y="50"/>
                      </a:cubicBezTo>
                      <a:cubicBezTo>
                        <a:pt x="2" y="39"/>
                        <a:pt x="0" y="28"/>
                        <a:pt x="8" y="20"/>
                      </a:cubicBezTo>
                      <a:cubicBezTo>
                        <a:pt x="16" y="12"/>
                        <a:pt x="31" y="7"/>
                        <a:pt x="31" y="7"/>
                      </a:cubicBezTo>
                      <a:cubicBezTo>
                        <a:pt x="31" y="93"/>
                        <a:pt x="31" y="93"/>
                        <a:pt x="31" y="93"/>
                      </a:cubicBezTo>
                      <a:cubicBezTo>
                        <a:pt x="31" y="93"/>
                        <a:pt x="39" y="93"/>
                        <a:pt x="40" y="93"/>
                      </a:cubicBezTo>
                      <a:cubicBezTo>
                        <a:pt x="44" y="93"/>
                        <a:pt x="52" y="92"/>
                        <a:pt x="56" y="91"/>
                      </a:cubicBezTo>
                      <a:cubicBezTo>
                        <a:pt x="63" y="89"/>
                        <a:pt x="72" y="85"/>
                        <a:pt x="77" y="80"/>
                      </a:cubicBezTo>
                      <a:close/>
                    </a:path>
                  </a:pathLst>
                </a:custGeom>
                <a:solidFill>
                  <a:srgbClr val="78B83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Arial" panose="020B0604020202020204"/>
                    <a:ea typeface="微软雅黑 Light" panose="020B0502040204020203" charset="-122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28" name="Freeform 60"/>
                <p:cNvSpPr/>
                <p:nvPr/>
              </p:nvSpPr>
              <p:spPr bwMode="auto">
                <a:xfrm>
                  <a:off x="5935663" y="4440238"/>
                  <a:ext cx="106363" cy="265113"/>
                </a:xfrm>
                <a:custGeom>
                  <a:avLst/>
                  <a:gdLst>
                    <a:gd name="T0" fmla="*/ 11 w 34"/>
                    <a:gd name="T1" fmla="*/ 13 h 89"/>
                    <a:gd name="T2" fmla="*/ 1 w 34"/>
                    <a:gd name="T3" fmla="*/ 43 h 89"/>
                    <a:gd name="T4" fmla="*/ 9 w 34"/>
                    <a:gd name="T5" fmla="*/ 76 h 89"/>
                    <a:gd name="T6" fmla="*/ 34 w 34"/>
                    <a:gd name="T7" fmla="*/ 89 h 89"/>
                    <a:gd name="T8" fmla="*/ 34 w 34"/>
                    <a:gd name="T9" fmla="*/ 86 h 89"/>
                    <a:gd name="T10" fmla="*/ 34 w 34"/>
                    <a:gd name="T11" fmla="*/ 0 h 89"/>
                    <a:gd name="T12" fmla="*/ 11 w 34"/>
                    <a:gd name="T13" fmla="*/ 13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89">
                      <a:moveTo>
                        <a:pt x="11" y="13"/>
                      </a:moveTo>
                      <a:cubicBezTo>
                        <a:pt x="3" y="21"/>
                        <a:pt x="2" y="32"/>
                        <a:pt x="1" y="43"/>
                      </a:cubicBezTo>
                      <a:cubicBezTo>
                        <a:pt x="1" y="55"/>
                        <a:pt x="0" y="67"/>
                        <a:pt x="9" y="76"/>
                      </a:cubicBezTo>
                      <a:cubicBezTo>
                        <a:pt x="18" y="84"/>
                        <a:pt x="34" y="88"/>
                        <a:pt x="34" y="89"/>
                      </a:cubicBezTo>
                      <a:cubicBezTo>
                        <a:pt x="34" y="86"/>
                        <a:pt x="34" y="86"/>
                        <a:pt x="34" y="86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34" y="0"/>
                        <a:pt x="19" y="5"/>
                        <a:pt x="11" y="13"/>
                      </a:cubicBezTo>
                      <a:close/>
                    </a:path>
                  </a:pathLst>
                </a:custGeom>
                <a:solidFill>
                  <a:srgbClr val="9BC31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Arial" panose="020B0604020202020204"/>
                    <a:ea typeface="微软雅黑 Light" panose="020B0502040204020203" charset="-122"/>
                    <a:cs typeface="+mn-ea"/>
                    <a:sym typeface="Arial" panose="020B0604020202020204"/>
                  </a:endParaRPr>
                </a:p>
              </p:txBody>
            </p:sp>
          </p:grpSp>
        </p:grpSp>
      </p:grpSp>
      <p:sp>
        <p:nvSpPr>
          <p:cNvPr id="29" name="Freeform 34"/>
          <p:cNvSpPr/>
          <p:nvPr/>
        </p:nvSpPr>
        <p:spPr bwMode="auto">
          <a:xfrm flipH="1">
            <a:off x="-2" y="5273408"/>
            <a:ext cx="12192002" cy="1584592"/>
          </a:xfrm>
          <a:custGeom>
            <a:avLst/>
            <a:gdLst/>
            <a:ahLst/>
            <a:cxnLst>
              <a:cxn ang="0">
                <a:pos x="5752" y="970"/>
              </a:cxn>
              <a:cxn ang="0">
                <a:pos x="0" y="970"/>
              </a:cxn>
              <a:cxn ang="0">
                <a:pos x="0" y="293"/>
              </a:cxn>
              <a:cxn ang="0">
                <a:pos x="0" y="293"/>
              </a:cxn>
              <a:cxn ang="0">
                <a:pos x="176" y="247"/>
              </a:cxn>
              <a:cxn ang="0">
                <a:pos x="365" y="201"/>
              </a:cxn>
              <a:cxn ang="0">
                <a:pos x="591" y="147"/>
              </a:cxn>
              <a:cxn ang="0">
                <a:pos x="713" y="121"/>
              </a:cxn>
              <a:cxn ang="0">
                <a:pos x="837" y="93"/>
              </a:cxn>
              <a:cxn ang="0">
                <a:pos x="961" y="69"/>
              </a:cxn>
              <a:cxn ang="0">
                <a:pos x="1078" y="47"/>
              </a:cxn>
              <a:cxn ang="0">
                <a:pos x="1192" y="27"/>
              </a:cxn>
              <a:cxn ang="0">
                <a:pos x="1296" y="13"/>
              </a:cxn>
              <a:cxn ang="0">
                <a:pos x="1390" y="3"/>
              </a:cxn>
              <a:cxn ang="0">
                <a:pos x="1430" y="0"/>
              </a:cxn>
              <a:cxn ang="0">
                <a:pos x="1468" y="0"/>
              </a:cxn>
              <a:cxn ang="0">
                <a:pos x="1468" y="0"/>
              </a:cxn>
              <a:cxn ang="0">
                <a:pos x="1538" y="0"/>
              </a:cxn>
              <a:cxn ang="0">
                <a:pos x="1612" y="3"/>
              </a:cxn>
              <a:cxn ang="0">
                <a:pos x="1686" y="11"/>
              </a:cxn>
              <a:cxn ang="0">
                <a:pos x="1764" y="21"/>
              </a:cxn>
              <a:cxn ang="0">
                <a:pos x="1845" y="35"/>
              </a:cxn>
              <a:cxn ang="0">
                <a:pos x="1927" y="49"/>
              </a:cxn>
              <a:cxn ang="0">
                <a:pos x="2011" y="67"/>
              </a:cxn>
              <a:cxn ang="0">
                <a:pos x="2097" y="87"/>
              </a:cxn>
              <a:cxn ang="0">
                <a:pos x="2185" y="109"/>
              </a:cxn>
              <a:cxn ang="0">
                <a:pos x="2275" y="133"/>
              </a:cxn>
              <a:cxn ang="0">
                <a:pos x="2457" y="185"/>
              </a:cxn>
              <a:cxn ang="0">
                <a:pos x="2640" y="241"/>
              </a:cxn>
              <a:cxn ang="0">
                <a:pos x="2826" y="301"/>
              </a:cxn>
              <a:cxn ang="0">
                <a:pos x="3196" y="421"/>
              </a:cxn>
              <a:cxn ang="0">
                <a:pos x="3377" y="479"/>
              </a:cxn>
              <a:cxn ang="0">
                <a:pos x="3553" y="533"/>
              </a:cxn>
              <a:cxn ang="0">
                <a:pos x="3723" y="583"/>
              </a:cxn>
              <a:cxn ang="0">
                <a:pos x="3805" y="605"/>
              </a:cxn>
              <a:cxn ang="0">
                <a:pos x="3885" y="625"/>
              </a:cxn>
              <a:cxn ang="0">
                <a:pos x="3960" y="643"/>
              </a:cxn>
              <a:cxn ang="0">
                <a:pos x="4036" y="658"/>
              </a:cxn>
              <a:cxn ang="0">
                <a:pos x="4108" y="670"/>
              </a:cxn>
              <a:cxn ang="0">
                <a:pos x="4176" y="682"/>
              </a:cxn>
              <a:cxn ang="0">
                <a:pos x="4176" y="682"/>
              </a:cxn>
              <a:cxn ang="0">
                <a:pos x="4252" y="688"/>
              </a:cxn>
              <a:cxn ang="0">
                <a:pos x="4346" y="694"/>
              </a:cxn>
              <a:cxn ang="0">
                <a:pos x="4454" y="696"/>
              </a:cxn>
              <a:cxn ang="0">
                <a:pos x="4572" y="698"/>
              </a:cxn>
              <a:cxn ang="0">
                <a:pos x="4699" y="698"/>
              </a:cxn>
              <a:cxn ang="0">
                <a:pos x="4831" y="696"/>
              </a:cxn>
              <a:cxn ang="0">
                <a:pos x="5097" y="690"/>
              </a:cxn>
              <a:cxn ang="0">
                <a:pos x="5347" y="682"/>
              </a:cxn>
              <a:cxn ang="0">
                <a:pos x="5556" y="674"/>
              </a:cxn>
              <a:cxn ang="0">
                <a:pos x="5752" y="664"/>
              </a:cxn>
              <a:cxn ang="0">
                <a:pos x="5752" y="970"/>
              </a:cxn>
            </a:cxnLst>
            <a:rect l="0" t="0" r="r" b="b"/>
            <a:pathLst>
              <a:path w="5752" h="970">
                <a:moveTo>
                  <a:pt x="5752" y="970"/>
                </a:moveTo>
                <a:lnTo>
                  <a:pt x="0" y="970"/>
                </a:lnTo>
                <a:lnTo>
                  <a:pt x="0" y="293"/>
                </a:lnTo>
                <a:lnTo>
                  <a:pt x="0" y="293"/>
                </a:lnTo>
                <a:lnTo>
                  <a:pt x="176" y="247"/>
                </a:lnTo>
                <a:lnTo>
                  <a:pt x="365" y="201"/>
                </a:lnTo>
                <a:lnTo>
                  <a:pt x="591" y="147"/>
                </a:lnTo>
                <a:lnTo>
                  <a:pt x="713" y="121"/>
                </a:lnTo>
                <a:lnTo>
                  <a:pt x="837" y="93"/>
                </a:lnTo>
                <a:lnTo>
                  <a:pt x="961" y="69"/>
                </a:lnTo>
                <a:lnTo>
                  <a:pt x="1078" y="47"/>
                </a:lnTo>
                <a:lnTo>
                  <a:pt x="1192" y="27"/>
                </a:lnTo>
                <a:lnTo>
                  <a:pt x="1296" y="13"/>
                </a:lnTo>
                <a:lnTo>
                  <a:pt x="1390" y="3"/>
                </a:lnTo>
                <a:lnTo>
                  <a:pt x="1430" y="0"/>
                </a:lnTo>
                <a:lnTo>
                  <a:pt x="1468" y="0"/>
                </a:lnTo>
                <a:lnTo>
                  <a:pt x="1468" y="0"/>
                </a:lnTo>
                <a:lnTo>
                  <a:pt x="1538" y="0"/>
                </a:lnTo>
                <a:lnTo>
                  <a:pt x="1612" y="3"/>
                </a:lnTo>
                <a:lnTo>
                  <a:pt x="1686" y="11"/>
                </a:lnTo>
                <a:lnTo>
                  <a:pt x="1764" y="21"/>
                </a:lnTo>
                <a:lnTo>
                  <a:pt x="1845" y="35"/>
                </a:lnTo>
                <a:lnTo>
                  <a:pt x="1927" y="49"/>
                </a:lnTo>
                <a:lnTo>
                  <a:pt x="2011" y="67"/>
                </a:lnTo>
                <a:lnTo>
                  <a:pt x="2097" y="87"/>
                </a:lnTo>
                <a:lnTo>
                  <a:pt x="2185" y="109"/>
                </a:lnTo>
                <a:lnTo>
                  <a:pt x="2275" y="133"/>
                </a:lnTo>
                <a:lnTo>
                  <a:pt x="2457" y="185"/>
                </a:lnTo>
                <a:lnTo>
                  <a:pt x="2640" y="241"/>
                </a:lnTo>
                <a:lnTo>
                  <a:pt x="2826" y="301"/>
                </a:lnTo>
                <a:lnTo>
                  <a:pt x="3196" y="421"/>
                </a:lnTo>
                <a:lnTo>
                  <a:pt x="3377" y="479"/>
                </a:lnTo>
                <a:lnTo>
                  <a:pt x="3553" y="533"/>
                </a:lnTo>
                <a:lnTo>
                  <a:pt x="3723" y="583"/>
                </a:lnTo>
                <a:lnTo>
                  <a:pt x="3805" y="605"/>
                </a:lnTo>
                <a:lnTo>
                  <a:pt x="3885" y="625"/>
                </a:lnTo>
                <a:lnTo>
                  <a:pt x="3960" y="643"/>
                </a:lnTo>
                <a:lnTo>
                  <a:pt x="4036" y="658"/>
                </a:lnTo>
                <a:lnTo>
                  <a:pt x="4108" y="670"/>
                </a:lnTo>
                <a:lnTo>
                  <a:pt x="4176" y="682"/>
                </a:lnTo>
                <a:lnTo>
                  <a:pt x="4176" y="682"/>
                </a:lnTo>
                <a:lnTo>
                  <a:pt x="4252" y="688"/>
                </a:lnTo>
                <a:lnTo>
                  <a:pt x="4346" y="694"/>
                </a:lnTo>
                <a:lnTo>
                  <a:pt x="4454" y="696"/>
                </a:lnTo>
                <a:lnTo>
                  <a:pt x="4572" y="698"/>
                </a:lnTo>
                <a:lnTo>
                  <a:pt x="4699" y="698"/>
                </a:lnTo>
                <a:lnTo>
                  <a:pt x="4831" y="696"/>
                </a:lnTo>
                <a:lnTo>
                  <a:pt x="5097" y="690"/>
                </a:lnTo>
                <a:lnTo>
                  <a:pt x="5347" y="682"/>
                </a:lnTo>
                <a:lnTo>
                  <a:pt x="5556" y="674"/>
                </a:lnTo>
                <a:lnTo>
                  <a:pt x="5752" y="664"/>
                </a:lnTo>
                <a:lnTo>
                  <a:pt x="5752" y="970"/>
                </a:lnTo>
                <a:close/>
              </a:path>
            </a:pathLst>
          </a:custGeom>
          <a:gradFill flip="none" rotWithShape="1">
            <a:gsLst>
              <a:gs pos="0">
                <a:srgbClr val="9BC319">
                  <a:shade val="30000"/>
                  <a:satMod val="115000"/>
                </a:srgbClr>
              </a:gs>
              <a:gs pos="50000">
                <a:srgbClr val="9BC319">
                  <a:shade val="67500"/>
                  <a:satMod val="115000"/>
                </a:srgbClr>
              </a:gs>
              <a:gs pos="100000">
                <a:srgbClr val="9BC319">
                  <a:shade val="100000"/>
                  <a:satMod val="115000"/>
                </a:srgbClr>
              </a:gs>
            </a:gsLst>
            <a:lin ang="2700000" scaled="1"/>
            <a:tileRect/>
          </a:gra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ar-SA">
              <a:latin typeface="Arial" panose="020B0604020202020204"/>
              <a:ea typeface="微软雅黑 Light" panose="020B0502040204020203" charset="-122"/>
              <a:cs typeface="+mn-ea"/>
              <a:sym typeface="Arial" panose="020B0604020202020204"/>
            </a:endParaRPr>
          </a:p>
        </p:txBody>
      </p:sp>
      <p:grpSp>
        <p:nvGrpSpPr>
          <p:cNvPr id="30" name="Group 1"/>
          <p:cNvGrpSpPr/>
          <p:nvPr/>
        </p:nvGrpSpPr>
        <p:grpSpPr>
          <a:xfrm>
            <a:off x="1818506" y="1869158"/>
            <a:ext cx="3754240" cy="675791"/>
            <a:chOff x="1818506" y="2634109"/>
            <a:chExt cx="3754240" cy="675791"/>
          </a:xfrm>
        </p:grpSpPr>
        <p:sp>
          <p:nvSpPr>
            <p:cNvPr id="31" name="Oval 45"/>
            <p:cNvSpPr>
              <a:spLocks noChangeArrowheads="1"/>
            </p:cNvSpPr>
            <p:nvPr/>
          </p:nvSpPr>
          <p:spPr bwMode="auto">
            <a:xfrm>
              <a:off x="1818506" y="2750600"/>
              <a:ext cx="134408" cy="134683"/>
            </a:xfrm>
            <a:prstGeom prst="ellipse">
              <a:avLst/>
            </a:prstGeom>
            <a:solidFill>
              <a:srgbClr val="8BAA00"/>
            </a:solidFill>
            <a:ln>
              <a:solidFill>
                <a:srgbClr val="F49D15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2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32" name="Group 46"/>
            <p:cNvGrpSpPr/>
            <p:nvPr/>
          </p:nvGrpSpPr>
          <p:grpSpPr>
            <a:xfrm>
              <a:off x="2118608" y="2634109"/>
              <a:ext cx="3454138" cy="675791"/>
              <a:chOff x="2249511" y="1913094"/>
              <a:chExt cx="3454138" cy="675791"/>
            </a:xfrm>
          </p:grpSpPr>
          <p:sp>
            <p:nvSpPr>
              <p:cNvPr id="33" name="Rectangle 47"/>
              <p:cNvSpPr/>
              <p:nvPr/>
            </p:nvSpPr>
            <p:spPr>
              <a:xfrm>
                <a:off x="2249511" y="1913094"/>
                <a:ext cx="187172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40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/>
                    <a:ea typeface="微软雅黑 Light" panose="020B0502040204020203" charset="-122"/>
                    <a:cs typeface="+mn-ea"/>
                    <a:sym typeface="Arial" panose="020B0604020202020204"/>
                  </a:rPr>
                  <a:t>添加标题</a:t>
                </a:r>
                <a:endPara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2249511" y="2250331"/>
                <a:ext cx="34541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zh-CN" altLang="en-US" sz="16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/>
                    <a:ea typeface="微软雅黑 Light" panose="020B0502040204020203" charset="-122"/>
                    <a:cs typeface="+mn-ea"/>
                    <a:sym typeface="Arial" panose="020B0604020202020204"/>
                  </a:rPr>
                  <a:t>在此输入文本内容在此输入文本内容</a:t>
                </a:r>
                <a:endParaRPr lang="id-ID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35" name="Group 2"/>
          <p:cNvGrpSpPr/>
          <p:nvPr/>
        </p:nvGrpSpPr>
        <p:grpSpPr>
          <a:xfrm>
            <a:off x="1818506" y="2818914"/>
            <a:ext cx="3754240" cy="674134"/>
            <a:chOff x="1818506" y="3355126"/>
            <a:chExt cx="3754240" cy="674134"/>
          </a:xfrm>
        </p:grpSpPr>
        <p:sp>
          <p:nvSpPr>
            <p:cNvPr id="36" name="Oval 49"/>
            <p:cNvSpPr>
              <a:spLocks noChangeArrowheads="1"/>
            </p:cNvSpPr>
            <p:nvPr/>
          </p:nvSpPr>
          <p:spPr bwMode="auto">
            <a:xfrm>
              <a:off x="1818506" y="3471617"/>
              <a:ext cx="134408" cy="134683"/>
            </a:xfrm>
            <a:prstGeom prst="ellipse">
              <a:avLst/>
            </a:prstGeom>
            <a:solidFill>
              <a:srgbClr val="8BAA00"/>
            </a:solidFill>
            <a:ln>
              <a:solidFill>
                <a:srgbClr val="00BBD6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2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37" name="Group 50"/>
            <p:cNvGrpSpPr/>
            <p:nvPr/>
          </p:nvGrpSpPr>
          <p:grpSpPr>
            <a:xfrm>
              <a:off x="2118607" y="3355126"/>
              <a:ext cx="3454139" cy="674134"/>
              <a:chOff x="2249510" y="1913094"/>
              <a:chExt cx="3454139" cy="674134"/>
            </a:xfrm>
          </p:grpSpPr>
          <p:sp>
            <p:nvSpPr>
              <p:cNvPr id="38" name="Rectangle 51"/>
              <p:cNvSpPr/>
              <p:nvPr/>
            </p:nvSpPr>
            <p:spPr>
              <a:xfrm>
                <a:off x="2249511" y="1913094"/>
                <a:ext cx="209981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40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/>
                    <a:ea typeface="微软雅黑 Light" panose="020B0502040204020203" charset="-122"/>
                    <a:cs typeface="+mn-ea"/>
                    <a:sym typeface="Arial" panose="020B0604020202020204"/>
                  </a:rPr>
                  <a:t>添加标题</a:t>
                </a:r>
                <a:endPara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2249510" y="2248674"/>
                <a:ext cx="34541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zh-CN" altLang="en-US" sz="16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/>
                    <a:ea typeface="微软雅黑 Light" panose="020B0502040204020203" charset="-122"/>
                    <a:cs typeface="+mn-ea"/>
                    <a:sym typeface="Arial" panose="020B0604020202020204"/>
                  </a:rPr>
                  <a:t>在此输入文本内容在此输入文本内容</a:t>
                </a:r>
                <a:endParaRPr lang="id-ID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40" name="Group 3"/>
          <p:cNvGrpSpPr/>
          <p:nvPr/>
        </p:nvGrpSpPr>
        <p:grpSpPr>
          <a:xfrm>
            <a:off x="1818506" y="3768670"/>
            <a:ext cx="3754240" cy="671832"/>
            <a:chOff x="1818506" y="4065182"/>
            <a:chExt cx="3754240" cy="671832"/>
          </a:xfrm>
        </p:grpSpPr>
        <p:sp>
          <p:nvSpPr>
            <p:cNvPr id="41" name="Oval 53"/>
            <p:cNvSpPr>
              <a:spLocks noChangeArrowheads="1"/>
            </p:cNvSpPr>
            <p:nvPr/>
          </p:nvSpPr>
          <p:spPr bwMode="auto">
            <a:xfrm>
              <a:off x="1818506" y="4181673"/>
              <a:ext cx="134408" cy="134683"/>
            </a:xfrm>
            <a:prstGeom prst="ellipse">
              <a:avLst/>
            </a:prstGeom>
            <a:solidFill>
              <a:srgbClr val="B2D235"/>
            </a:solidFill>
            <a:ln>
              <a:solidFill>
                <a:srgbClr val="B2D235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2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42" name="Group 54"/>
            <p:cNvGrpSpPr/>
            <p:nvPr/>
          </p:nvGrpSpPr>
          <p:grpSpPr>
            <a:xfrm>
              <a:off x="2118607" y="4065182"/>
              <a:ext cx="3454139" cy="671832"/>
              <a:chOff x="2249510" y="1913094"/>
              <a:chExt cx="3454139" cy="671832"/>
            </a:xfrm>
          </p:grpSpPr>
          <p:sp>
            <p:nvSpPr>
              <p:cNvPr id="43" name="Rectangle 55"/>
              <p:cNvSpPr/>
              <p:nvPr/>
            </p:nvSpPr>
            <p:spPr>
              <a:xfrm>
                <a:off x="2249511" y="1913094"/>
                <a:ext cx="187172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40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/>
                    <a:ea typeface="微软雅黑 Light" panose="020B0502040204020203" charset="-122"/>
                    <a:cs typeface="+mn-ea"/>
                    <a:sym typeface="Arial" panose="020B0604020202020204"/>
                  </a:rPr>
                  <a:t>添加标题</a:t>
                </a:r>
                <a:endPara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2249510" y="2246372"/>
                <a:ext cx="34541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zh-CN" altLang="en-US" sz="16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/>
                    <a:ea typeface="微软雅黑 Light" panose="020B0502040204020203" charset="-122"/>
                    <a:cs typeface="+mn-ea"/>
                    <a:sym typeface="Arial" panose="020B0604020202020204"/>
                  </a:rPr>
                  <a:t>在此输入文本内容在此输入文本内容</a:t>
                </a:r>
                <a:endParaRPr lang="id-ID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45" name="Group 4"/>
          <p:cNvGrpSpPr/>
          <p:nvPr/>
        </p:nvGrpSpPr>
        <p:grpSpPr>
          <a:xfrm>
            <a:off x="1818506" y="4718427"/>
            <a:ext cx="3754240" cy="688381"/>
            <a:chOff x="1818506" y="4718427"/>
            <a:chExt cx="3754240" cy="688381"/>
          </a:xfrm>
        </p:grpSpPr>
        <p:sp>
          <p:nvSpPr>
            <p:cNvPr id="46" name="Oval 57"/>
            <p:cNvSpPr>
              <a:spLocks noChangeArrowheads="1"/>
            </p:cNvSpPr>
            <p:nvPr/>
          </p:nvSpPr>
          <p:spPr bwMode="auto">
            <a:xfrm>
              <a:off x="1818506" y="4834918"/>
              <a:ext cx="134408" cy="134683"/>
            </a:xfrm>
            <a:prstGeom prst="ellipse">
              <a:avLst/>
            </a:prstGeom>
            <a:solidFill>
              <a:srgbClr val="8BAA00"/>
            </a:solidFill>
            <a:ln>
              <a:solidFill>
                <a:srgbClr val="FF642E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2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47" name="Group 58"/>
            <p:cNvGrpSpPr/>
            <p:nvPr/>
          </p:nvGrpSpPr>
          <p:grpSpPr>
            <a:xfrm>
              <a:off x="2118607" y="4718427"/>
              <a:ext cx="3454139" cy="688381"/>
              <a:chOff x="2249510" y="1913094"/>
              <a:chExt cx="3454139" cy="688381"/>
            </a:xfrm>
          </p:grpSpPr>
          <p:sp>
            <p:nvSpPr>
              <p:cNvPr id="48" name="Rectangle 59"/>
              <p:cNvSpPr/>
              <p:nvPr/>
            </p:nvSpPr>
            <p:spPr>
              <a:xfrm>
                <a:off x="2249511" y="1913094"/>
                <a:ext cx="187172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40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/>
                    <a:ea typeface="微软雅黑 Light" panose="020B0502040204020203" charset="-122"/>
                    <a:cs typeface="+mn-ea"/>
                    <a:sym typeface="Arial" panose="020B0604020202020204"/>
                  </a:rPr>
                  <a:t>添加标题</a:t>
                </a:r>
                <a:endPara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2249510" y="2262921"/>
                <a:ext cx="34541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zh-CN" altLang="en-US" sz="16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/>
                    <a:ea typeface="微软雅黑 Light" panose="020B0502040204020203" charset="-122"/>
                    <a:cs typeface="+mn-ea"/>
                    <a:sym typeface="Arial" panose="020B0604020202020204"/>
                  </a:rPr>
                  <a:t>在此输入文本内容在此输入文本内容</a:t>
                </a:r>
                <a:endParaRPr lang="id-ID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392">
        <p:fade/>
      </p:transition>
    </mc:Choice>
    <mc:Fallback>
      <p:transition spd="med" advTm="639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34638" y="182315"/>
            <a:ext cx="3694059" cy="477054"/>
            <a:chOff x="5502074" y="1761731"/>
            <a:chExt cx="3694059" cy="477054"/>
          </a:xfrm>
        </p:grpSpPr>
        <p:sp>
          <p:nvSpPr>
            <p:cNvPr id="3" name="矩形 2"/>
            <p:cNvSpPr/>
            <p:nvPr/>
          </p:nvSpPr>
          <p:spPr>
            <a:xfrm>
              <a:off x="6241478" y="1802198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第三章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5502074" y="1761731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500" b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" name="直接连接符 14"/>
            <p:cNvCxnSpPr>
              <a:cxnSpLocks noChangeShapeType="1"/>
            </p:cNvCxnSpPr>
            <p:nvPr/>
          </p:nvCxnSpPr>
          <p:spPr bwMode="auto">
            <a:xfrm>
              <a:off x="6140239" y="1827290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接连接符 23"/>
            <p:cNvCxnSpPr>
              <a:cxnSpLocks noChangeShapeType="1"/>
            </p:cNvCxnSpPr>
            <p:nvPr/>
          </p:nvCxnSpPr>
          <p:spPr bwMode="auto">
            <a:xfrm>
              <a:off x="6097377" y="1827290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-61908" y="16299"/>
            <a:ext cx="929361" cy="647066"/>
          </a:xfrm>
          <a:prstGeom prst="rect">
            <a:avLst/>
          </a:prstGeom>
        </p:spPr>
      </p:pic>
      <p:sp>
        <p:nvSpPr>
          <p:cNvPr id="15" name="Oval 61"/>
          <p:cNvSpPr/>
          <p:nvPr/>
        </p:nvSpPr>
        <p:spPr>
          <a:xfrm>
            <a:off x="1220818" y="2462333"/>
            <a:ext cx="1530220" cy="1530220"/>
          </a:xfrm>
          <a:prstGeom prst="ellipse">
            <a:avLst/>
          </a:prstGeom>
          <a:solidFill>
            <a:srgbClr val="78B832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/>
              <a:ea typeface="微软雅黑 Light" panose="020B0502040204020203" charset="-122"/>
              <a:sym typeface="Arial" panose="020B0604020202020204"/>
            </a:endParaRPr>
          </a:p>
        </p:txBody>
      </p:sp>
      <p:sp>
        <p:nvSpPr>
          <p:cNvPr id="16" name="Oval 62"/>
          <p:cNvSpPr/>
          <p:nvPr/>
        </p:nvSpPr>
        <p:spPr>
          <a:xfrm>
            <a:off x="2597021" y="2535798"/>
            <a:ext cx="1871560" cy="1871560"/>
          </a:xfrm>
          <a:prstGeom prst="ellipse">
            <a:avLst/>
          </a:prstGeom>
          <a:solidFill>
            <a:schemeClr val="bg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latin typeface="Arial" panose="020B0604020202020204"/>
              <a:ea typeface="微软雅黑 Light" panose="020B0502040204020203" charset="-122"/>
              <a:sym typeface="Arial" panose="020B0604020202020204"/>
            </a:endParaRPr>
          </a:p>
        </p:txBody>
      </p:sp>
      <p:sp>
        <p:nvSpPr>
          <p:cNvPr id="17" name="Oval 63"/>
          <p:cNvSpPr/>
          <p:nvPr/>
        </p:nvSpPr>
        <p:spPr>
          <a:xfrm>
            <a:off x="4127241" y="2272597"/>
            <a:ext cx="2397962" cy="2397962"/>
          </a:xfrm>
          <a:prstGeom prst="ellipse">
            <a:avLst/>
          </a:prstGeom>
          <a:solidFill>
            <a:srgbClr val="78B832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/>
              <a:ea typeface="微软雅黑 Light" panose="020B0502040204020203" charset="-122"/>
              <a:sym typeface="Arial" panose="020B0604020202020204"/>
            </a:endParaRPr>
          </a:p>
        </p:txBody>
      </p:sp>
      <p:sp>
        <p:nvSpPr>
          <p:cNvPr id="18" name="Oval 64"/>
          <p:cNvSpPr/>
          <p:nvPr/>
        </p:nvSpPr>
        <p:spPr>
          <a:xfrm flipH="1">
            <a:off x="5998801" y="1907747"/>
            <a:ext cx="2639391" cy="2639391"/>
          </a:xfrm>
          <a:prstGeom prst="ellipse">
            <a:avLst/>
          </a:prstGeom>
          <a:solidFill>
            <a:schemeClr val="bg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/>
              <a:ea typeface="微软雅黑 Light" panose="020B0502040204020203" charset="-122"/>
              <a:sym typeface="Arial" panose="020B0604020202020204"/>
            </a:endParaRPr>
          </a:p>
        </p:txBody>
      </p:sp>
      <p:sp>
        <p:nvSpPr>
          <p:cNvPr id="19" name="Oval 65"/>
          <p:cNvSpPr/>
          <p:nvPr/>
        </p:nvSpPr>
        <p:spPr>
          <a:xfrm flipH="1">
            <a:off x="8139399" y="1053688"/>
            <a:ext cx="3353670" cy="3353670"/>
          </a:xfrm>
          <a:prstGeom prst="ellipse">
            <a:avLst/>
          </a:prstGeom>
          <a:solidFill>
            <a:srgbClr val="78B832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/>
              <a:ea typeface="微软雅黑 Light" panose="020B0502040204020203" charset="-122"/>
              <a:sym typeface="Arial" panose="020B0604020202020204"/>
            </a:endParaRPr>
          </a:p>
        </p:txBody>
      </p:sp>
      <p:grpSp>
        <p:nvGrpSpPr>
          <p:cNvPr id="20" name="Group 1"/>
          <p:cNvGrpSpPr/>
          <p:nvPr/>
        </p:nvGrpSpPr>
        <p:grpSpPr>
          <a:xfrm>
            <a:off x="1220815" y="4670559"/>
            <a:ext cx="2059709" cy="1327644"/>
            <a:chOff x="1220815" y="4872434"/>
            <a:chExt cx="2059709" cy="1327644"/>
          </a:xfrm>
        </p:grpSpPr>
        <p:sp>
          <p:nvSpPr>
            <p:cNvPr id="21" name="TextBox 67"/>
            <p:cNvSpPr txBox="1"/>
            <p:nvPr/>
          </p:nvSpPr>
          <p:spPr>
            <a:xfrm>
              <a:off x="1220815" y="5308744"/>
              <a:ext cx="1838038" cy="89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 panose="020B0502040204020203" charset="-122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22" name="TextBox 68"/>
            <p:cNvSpPr txBox="1"/>
            <p:nvPr/>
          </p:nvSpPr>
          <p:spPr>
            <a:xfrm>
              <a:off x="1220818" y="4872434"/>
              <a:ext cx="205970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 panose="020B0502040204020203" charset="-122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</p:grpSp>
      <p:grpSp>
        <p:nvGrpSpPr>
          <p:cNvPr id="23" name="Group 2"/>
          <p:cNvGrpSpPr/>
          <p:nvPr/>
        </p:nvGrpSpPr>
        <p:grpSpPr>
          <a:xfrm>
            <a:off x="2984600" y="4672284"/>
            <a:ext cx="2059709" cy="1325919"/>
            <a:chOff x="2984600" y="4874159"/>
            <a:chExt cx="2059709" cy="1325919"/>
          </a:xfrm>
        </p:grpSpPr>
        <p:sp>
          <p:nvSpPr>
            <p:cNvPr id="24" name="TextBox 70"/>
            <p:cNvSpPr txBox="1"/>
            <p:nvPr/>
          </p:nvSpPr>
          <p:spPr>
            <a:xfrm>
              <a:off x="2984600" y="5308744"/>
              <a:ext cx="1838038" cy="89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 panose="020B0502040204020203" charset="-122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25" name="TextBox 71"/>
            <p:cNvSpPr txBox="1"/>
            <p:nvPr/>
          </p:nvSpPr>
          <p:spPr>
            <a:xfrm>
              <a:off x="2984603" y="4874159"/>
              <a:ext cx="205970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 panose="020B0502040204020203" charset="-122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</p:grpSp>
      <p:grpSp>
        <p:nvGrpSpPr>
          <p:cNvPr id="26" name="Group 3"/>
          <p:cNvGrpSpPr/>
          <p:nvPr/>
        </p:nvGrpSpPr>
        <p:grpSpPr>
          <a:xfrm>
            <a:off x="4733040" y="4693563"/>
            <a:ext cx="2059706" cy="1302915"/>
            <a:chOff x="4733040" y="4895438"/>
            <a:chExt cx="2059706" cy="1302915"/>
          </a:xfrm>
        </p:grpSpPr>
        <p:sp>
          <p:nvSpPr>
            <p:cNvPr id="27" name="TextBox 73"/>
            <p:cNvSpPr txBox="1"/>
            <p:nvPr/>
          </p:nvSpPr>
          <p:spPr>
            <a:xfrm>
              <a:off x="4733040" y="5307019"/>
              <a:ext cx="1838038" cy="89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 panose="020B0502040204020203" charset="-122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28" name="TextBox 74"/>
            <p:cNvSpPr txBox="1"/>
            <p:nvPr/>
          </p:nvSpPr>
          <p:spPr>
            <a:xfrm>
              <a:off x="4733040" y="4895438"/>
              <a:ext cx="205970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 panose="020B0502040204020203" charset="-122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</p:grpSp>
      <p:grpSp>
        <p:nvGrpSpPr>
          <p:cNvPr id="29" name="Group 4"/>
          <p:cNvGrpSpPr/>
          <p:nvPr/>
        </p:nvGrpSpPr>
        <p:grpSpPr>
          <a:xfrm>
            <a:off x="6608446" y="4693563"/>
            <a:ext cx="2059706" cy="1302915"/>
            <a:chOff x="6608446" y="4895438"/>
            <a:chExt cx="2059706" cy="1302915"/>
          </a:xfrm>
        </p:grpSpPr>
        <p:sp>
          <p:nvSpPr>
            <p:cNvPr id="30" name="TextBox 76"/>
            <p:cNvSpPr txBox="1"/>
            <p:nvPr/>
          </p:nvSpPr>
          <p:spPr>
            <a:xfrm>
              <a:off x="6608446" y="5307019"/>
              <a:ext cx="1838038" cy="89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 panose="020B0502040204020203" charset="-122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31" name="TextBox 77"/>
            <p:cNvSpPr txBox="1"/>
            <p:nvPr/>
          </p:nvSpPr>
          <p:spPr>
            <a:xfrm>
              <a:off x="6608446" y="4895438"/>
              <a:ext cx="205970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 panose="020B0502040204020203" charset="-122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</p:grpSp>
      <p:grpSp>
        <p:nvGrpSpPr>
          <p:cNvPr id="32" name="Group 5"/>
          <p:cNvGrpSpPr/>
          <p:nvPr/>
        </p:nvGrpSpPr>
        <p:grpSpPr>
          <a:xfrm>
            <a:off x="9094001" y="4693563"/>
            <a:ext cx="2059706" cy="1342409"/>
            <a:chOff x="9094001" y="4895438"/>
            <a:chExt cx="2059706" cy="1342409"/>
          </a:xfrm>
        </p:grpSpPr>
        <p:sp>
          <p:nvSpPr>
            <p:cNvPr id="33" name="TextBox 79"/>
            <p:cNvSpPr txBox="1"/>
            <p:nvPr/>
          </p:nvSpPr>
          <p:spPr>
            <a:xfrm>
              <a:off x="9094001" y="5346513"/>
              <a:ext cx="1838038" cy="89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 panose="020B0502040204020203" charset="-122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34" name="TextBox 80"/>
            <p:cNvSpPr txBox="1"/>
            <p:nvPr/>
          </p:nvSpPr>
          <p:spPr>
            <a:xfrm>
              <a:off x="9094001" y="4895438"/>
              <a:ext cx="205970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 panose="020B0502040204020203" charset="-122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</p:grpSp>
      <p:grpSp>
        <p:nvGrpSpPr>
          <p:cNvPr id="35" name="Group 81"/>
          <p:cNvGrpSpPr/>
          <p:nvPr/>
        </p:nvGrpSpPr>
        <p:grpSpPr>
          <a:xfrm>
            <a:off x="1752792" y="3004420"/>
            <a:ext cx="466271" cy="467158"/>
            <a:chOff x="5346700" y="-104775"/>
            <a:chExt cx="835025" cy="836613"/>
          </a:xfrm>
          <a:solidFill>
            <a:schemeClr val="bg1"/>
          </a:solidFill>
        </p:grpSpPr>
        <p:sp>
          <p:nvSpPr>
            <p:cNvPr id="36" name="Freeform 5"/>
            <p:cNvSpPr>
              <a:spLocks noEditPoints="1"/>
            </p:cNvSpPr>
            <p:nvPr/>
          </p:nvSpPr>
          <p:spPr bwMode="auto">
            <a:xfrm>
              <a:off x="5346700" y="-104775"/>
              <a:ext cx="835025" cy="836613"/>
            </a:xfrm>
            <a:custGeom>
              <a:avLst/>
              <a:gdLst>
                <a:gd name="T0" fmla="*/ 138 w 220"/>
                <a:gd name="T1" fmla="*/ 0 h 220"/>
                <a:gd name="T2" fmla="*/ 55 w 220"/>
                <a:gd name="T3" fmla="*/ 83 h 220"/>
                <a:gd name="T4" fmla="*/ 65 w 220"/>
                <a:gd name="T5" fmla="*/ 121 h 220"/>
                <a:gd name="T6" fmla="*/ 7 w 220"/>
                <a:gd name="T7" fmla="*/ 178 h 220"/>
                <a:gd name="T8" fmla="*/ 7 w 220"/>
                <a:gd name="T9" fmla="*/ 178 h 220"/>
                <a:gd name="T10" fmla="*/ 0 w 220"/>
                <a:gd name="T11" fmla="*/ 196 h 220"/>
                <a:gd name="T12" fmla="*/ 24 w 220"/>
                <a:gd name="T13" fmla="*/ 220 h 220"/>
                <a:gd name="T14" fmla="*/ 42 w 220"/>
                <a:gd name="T15" fmla="*/ 213 h 220"/>
                <a:gd name="T16" fmla="*/ 42 w 220"/>
                <a:gd name="T17" fmla="*/ 213 h 220"/>
                <a:gd name="T18" fmla="*/ 99 w 220"/>
                <a:gd name="T19" fmla="*/ 155 h 220"/>
                <a:gd name="T20" fmla="*/ 138 w 220"/>
                <a:gd name="T21" fmla="*/ 165 h 220"/>
                <a:gd name="T22" fmla="*/ 220 w 220"/>
                <a:gd name="T23" fmla="*/ 83 h 220"/>
                <a:gd name="T24" fmla="*/ 138 w 220"/>
                <a:gd name="T25" fmla="*/ 0 h 220"/>
                <a:gd name="T26" fmla="*/ 33 w 220"/>
                <a:gd name="T27" fmla="*/ 204 h 220"/>
                <a:gd name="T28" fmla="*/ 24 w 220"/>
                <a:gd name="T29" fmla="*/ 208 h 220"/>
                <a:gd name="T30" fmla="*/ 12 w 220"/>
                <a:gd name="T31" fmla="*/ 196 h 220"/>
                <a:gd name="T32" fmla="*/ 16 w 220"/>
                <a:gd name="T33" fmla="*/ 187 h 220"/>
                <a:gd name="T34" fmla="*/ 16 w 220"/>
                <a:gd name="T35" fmla="*/ 187 h 220"/>
                <a:gd name="T36" fmla="*/ 71 w 220"/>
                <a:gd name="T37" fmla="*/ 132 h 220"/>
                <a:gd name="T38" fmla="*/ 88 w 220"/>
                <a:gd name="T39" fmla="*/ 149 h 220"/>
                <a:gd name="T40" fmla="*/ 33 w 220"/>
                <a:gd name="T41" fmla="*/ 204 h 220"/>
                <a:gd name="T42" fmla="*/ 138 w 220"/>
                <a:gd name="T43" fmla="*/ 151 h 220"/>
                <a:gd name="T44" fmla="*/ 69 w 220"/>
                <a:gd name="T45" fmla="*/ 83 h 220"/>
                <a:gd name="T46" fmla="*/ 138 w 220"/>
                <a:gd name="T47" fmla="*/ 14 h 220"/>
                <a:gd name="T48" fmla="*/ 206 w 220"/>
                <a:gd name="T49" fmla="*/ 83 h 220"/>
                <a:gd name="T50" fmla="*/ 138 w 220"/>
                <a:gd name="T51" fmla="*/ 151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0" h="220">
                  <a:moveTo>
                    <a:pt x="138" y="0"/>
                  </a:moveTo>
                  <a:cubicBezTo>
                    <a:pt x="92" y="0"/>
                    <a:pt x="55" y="37"/>
                    <a:pt x="55" y="83"/>
                  </a:cubicBezTo>
                  <a:cubicBezTo>
                    <a:pt x="55" y="96"/>
                    <a:pt x="58" y="110"/>
                    <a:pt x="65" y="121"/>
                  </a:cubicBezTo>
                  <a:cubicBezTo>
                    <a:pt x="7" y="178"/>
                    <a:pt x="7" y="178"/>
                    <a:pt x="7" y="178"/>
                  </a:cubicBezTo>
                  <a:cubicBezTo>
                    <a:pt x="7" y="178"/>
                    <a:pt x="7" y="178"/>
                    <a:pt x="7" y="178"/>
                  </a:cubicBezTo>
                  <a:cubicBezTo>
                    <a:pt x="3" y="183"/>
                    <a:pt x="0" y="189"/>
                    <a:pt x="0" y="196"/>
                  </a:cubicBezTo>
                  <a:cubicBezTo>
                    <a:pt x="0" y="209"/>
                    <a:pt x="11" y="220"/>
                    <a:pt x="24" y="220"/>
                  </a:cubicBezTo>
                  <a:cubicBezTo>
                    <a:pt x="31" y="220"/>
                    <a:pt x="37" y="217"/>
                    <a:pt x="42" y="213"/>
                  </a:cubicBezTo>
                  <a:cubicBezTo>
                    <a:pt x="42" y="213"/>
                    <a:pt x="42" y="213"/>
                    <a:pt x="42" y="213"/>
                  </a:cubicBezTo>
                  <a:cubicBezTo>
                    <a:pt x="99" y="155"/>
                    <a:pt x="99" y="155"/>
                    <a:pt x="99" y="155"/>
                  </a:cubicBezTo>
                  <a:cubicBezTo>
                    <a:pt x="110" y="162"/>
                    <a:pt x="124" y="165"/>
                    <a:pt x="138" y="165"/>
                  </a:cubicBezTo>
                  <a:cubicBezTo>
                    <a:pt x="183" y="165"/>
                    <a:pt x="220" y="128"/>
                    <a:pt x="220" y="83"/>
                  </a:cubicBezTo>
                  <a:cubicBezTo>
                    <a:pt x="220" y="37"/>
                    <a:pt x="183" y="0"/>
                    <a:pt x="138" y="0"/>
                  </a:cubicBezTo>
                  <a:close/>
                  <a:moveTo>
                    <a:pt x="33" y="204"/>
                  </a:moveTo>
                  <a:cubicBezTo>
                    <a:pt x="31" y="206"/>
                    <a:pt x="28" y="208"/>
                    <a:pt x="24" y="208"/>
                  </a:cubicBezTo>
                  <a:cubicBezTo>
                    <a:pt x="18" y="208"/>
                    <a:pt x="12" y="202"/>
                    <a:pt x="12" y="196"/>
                  </a:cubicBezTo>
                  <a:cubicBezTo>
                    <a:pt x="12" y="192"/>
                    <a:pt x="14" y="189"/>
                    <a:pt x="16" y="187"/>
                  </a:cubicBezTo>
                  <a:cubicBezTo>
                    <a:pt x="16" y="187"/>
                    <a:pt x="16" y="187"/>
                    <a:pt x="16" y="187"/>
                  </a:cubicBezTo>
                  <a:cubicBezTo>
                    <a:pt x="71" y="132"/>
                    <a:pt x="71" y="132"/>
                    <a:pt x="71" y="132"/>
                  </a:cubicBezTo>
                  <a:cubicBezTo>
                    <a:pt x="76" y="138"/>
                    <a:pt x="82" y="144"/>
                    <a:pt x="88" y="149"/>
                  </a:cubicBezTo>
                  <a:lnTo>
                    <a:pt x="33" y="204"/>
                  </a:lnTo>
                  <a:close/>
                  <a:moveTo>
                    <a:pt x="138" y="151"/>
                  </a:moveTo>
                  <a:cubicBezTo>
                    <a:pt x="100" y="151"/>
                    <a:pt x="69" y="120"/>
                    <a:pt x="69" y="83"/>
                  </a:cubicBezTo>
                  <a:cubicBezTo>
                    <a:pt x="69" y="45"/>
                    <a:pt x="100" y="14"/>
                    <a:pt x="138" y="14"/>
                  </a:cubicBezTo>
                  <a:cubicBezTo>
                    <a:pt x="175" y="14"/>
                    <a:pt x="206" y="45"/>
                    <a:pt x="206" y="83"/>
                  </a:cubicBezTo>
                  <a:cubicBezTo>
                    <a:pt x="206" y="120"/>
                    <a:pt x="175" y="151"/>
                    <a:pt x="138" y="1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  <p:sp>
          <p:nvSpPr>
            <p:cNvPr id="37" name="Freeform 6"/>
            <p:cNvSpPr/>
            <p:nvPr/>
          </p:nvSpPr>
          <p:spPr bwMode="auto">
            <a:xfrm>
              <a:off x="5684838" y="25400"/>
              <a:ext cx="196850" cy="196850"/>
            </a:xfrm>
            <a:custGeom>
              <a:avLst/>
              <a:gdLst>
                <a:gd name="T0" fmla="*/ 49 w 52"/>
                <a:gd name="T1" fmla="*/ 0 h 52"/>
                <a:gd name="T2" fmla="*/ 0 w 52"/>
                <a:gd name="T3" fmla="*/ 49 h 52"/>
                <a:gd name="T4" fmla="*/ 4 w 52"/>
                <a:gd name="T5" fmla="*/ 52 h 52"/>
                <a:gd name="T6" fmla="*/ 7 w 52"/>
                <a:gd name="T7" fmla="*/ 49 h 52"/>
                <a:gd name="T8" fmla="*/ 49 w 52"/>
                <a:gd name="T9" fmla="*/ 7 h 52"/>
                <a:gd name="T10" fmla="*/ 52 w 52"/>
                <a:gd name="T11" fmla="*/ 4 h 52"/>
                <a:gd name="T12" fmla="*/ 49 w 52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2">
                  <a:moveTo>
                    <a:pt x="49" y="0"/>
                  </a:moveTo>
                  <a:cubicBezTo>
                    <a:pt x="22" y="0"/>
                    <a:pt x="0" y="22"/>
                    <a:pt x="0" y="49"/>
                  </a:cubicBezTo>
                  <a:cubicBezTo>
                    <a:pt x="0" y="50"/>
                    <a:pt x="2" y="52"/>
                    <a:pt x="4" y="52"/>
                  </a:cubicBezTo>
                  <a:cubicBezTo>
                    <a:pt x="6" y="52"/>
                    <a:pt x="7" y="50"/>
                    <a:pt x="7" y="49"/>
                  </a:cubicBezTo>
                  <a:cubicBezTo>
                    <a:pt x="7" y="26"/>
                    <a:pt x="26" y="7"/>
                    <a:pt x="49" y="7"/>
                  </a:cubicBezTo>
                  <a:cubicBezTo>
                    <a:pt x="50" y="7"/>
                    <a:pt x="52" y="6"/>
                    <a:pt x="52" y="4"/>
                  </a:cubicBezTo>
                  <a:cubicBezTo>
                    <a:pt x="52" y="2"/>
                    <a:pt x="50" y="0"/>
                    <a:pt x="4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</p:grpSp>
      <p:grpSp>
        <p:nvGrpSpPr>
          <p:cNvPr id="38" name="Group 84"/>
          <p:cNvGrpSpPr/>
          <p:nvPr/>
        </p:nvGrpSpPr>
        <p:grpSpPr>
          <a:xfrm>
            <a:off x="3273520" y="3222999"/>
            <a:ext cx="498308" cy="497158"/>
            <a:chOff x="6294438" y="-201613"/>
            <a:chExt cx="687387" cy="685801"/>
          </a:xfrm>
          <a:solidFill>
            <a:schemeClr val="bg1"/>
          </a:solidFill>
        </p:grpSpPr>
        <p:sp>
          <p:nvSpPr>
            <p:cNvPr id="39" name="Freeform 10"/>
            <p:cNvSpPr>
              <a:spLocks noEditPoints="1"/>
            </p:cNvSpPr>
            <p:nvPr/>
          </p:nvSpPr>
          <p:spPr bwMode="auto">
            <a:xfrm>
              <a:off x="6294438" y="-201613"/>
              <a:ext cx="687387" cy="685801"/>
            </a:xfrm>
            <a:custGeom>
              <a:avLst/>
              <a:gdLst>
                <a:gd name="T0" fmla="*/ 163 w 180"/>
                <a:gd name="T1" fmla="*/ 0 h 180"/>
                <a:gd name="T2" fmla="*/ 39 w 180"/>
                <a:gd name="T3" fmla="*/ 0 h 180"/>
                <a:gd name="T4" fmla="*/ 23 w 180"/>
                <a:gd name="T5" fmla="*/ 17 h 180"/>
                <a:gd name="T6" fmla="*/ 23 w 180"/>
                <a:gd name="T7" fmla="*/ 28 h 180"/>
                <a:gd name="T8" fmla="*/ 17 w 180"/>
                <a:gd name="T9" fmla="*/ 28 h 180"/>
                <a:gd name="T10" fmla="*/ 0 w 180"/>
                <a:gd name="T11" fmla="*/ 45 h 180"/>
                <a:gd name="T12" fmla="*/ 0 w 180"/>
                <a:gd name="T13" fmla="*/ 158 h 180"/>
                <a:gd name="T14" fmla="*/ 23 w 180"/>
                <a:gd name="T15" fmla="*/ 180 h 180"/>
                <a:gd name="T16" fmla="*/ 158 w 180"/>
                <a:gd name="T17" fmla="*/ 180 h 180"/>
                <a:gd name="T18" fmla="*/ 180 w 180"/>
                <a:gd name="T19" fmla="*/ 158 h 180"/>
                <a:gd name="T20" fmla="*/ 180 w 180"/>
                <a:gd name="T21" fmla="*/ 17 h 180"/>
                <a:gd name="T22" fmla="*/ 163 w 180"/>
                <a:gd name="T23" fmla="*/ 0 h 180"/>
                <a:gd name="T24" fmla="*/ 169 w 180"/>
                <a:gd name="T25" fmla="*/ 158 h 180"/>
                <a:gd name="T26" fmla="*/ 158 w 180"/>
                <a:gd name="T27" fmla="*/ 169 h 180"/>
                <a:gd name="T28" fmla="*/ 23 w 180"/>
                <a:gd name="T29" fmla="*/ 169 h 180"/>
                <a:gd name="T30" fmla="*/ 11 w 180"/>
                <a:gd name="T31" fmla="*/ 158 h 180"/>
                <a:gd name="T32" fmla="*/ 11 w 180"/>
                <a:gd name="T33" fmla="*/ 45 h 180"/>
                <a:gd name="T34" fmla="*/ 17 w 180"/>
                <a:gd name="T35" fmla="*/ 39 h 180"/>
                <a:gd name="T36" fmla="*/ 23 w 180"/>
                <a:gd name="T37" fmla="*/ 39 h 180"/>
                <a:gd name="T38" fmla="*/ 23 w 180"/>
                <a:gd name="T39" fmla="*/ 152 h 180"/>
                <a:gd name="T40" fmla="*/ 28 w 180"/>
                <a:gd name="T41" fmla="*/ 158 h 180"/>
                <a:gd name="T42" fmla="*/ 34 w 180"/>
                <a:gd name="T43" fmla="*/ 152 h 180"/>
                <a:gd name="T44" fmla="*/ 34 w 180"/>
                <a:gd name="T45" fmla="*/ 17 h 180"/>
                <a:gd name="T46" fmla="*/ 39 w 180"/>
                <a:gd name="T47" fmla="*/ 11 h 180"/>
                <a:gd name="T48" fmla="*/ 163 w 180"/>
                <a:gd name="T49" fmla="*/ 11 h 180"/>
                <a:gd name="T50" fmla="*/ 169 w 180"/>
                <a:gd name="T51" fmla="*/ 17 h 180"/>
                <a:gd name="T52" fmla="*/ 169 w 180"/>
                <a:gd name="T53" fmla="*/ 158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0" h="180">
                  <a:moveTo>
                    <a:pt x="163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0" y="0"/>
                    <a:pt x="23" y="8"/>
                    <a:pt x="23" y="17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8" y="28"/>
                    <a:pt x="0" y="36"/>
                    <a:pt x="0" y="45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70"/>
                    <a:pt x="10" y="180"/>
                    <a:pt x="23" y="180"/>
                  </a:cubicBezTo>
                  <a:cubicBezTo>
                    <a:pt x="158" y="180"/>
                    <a:pt x="158" y="180"/>
                    <a:pt x="158" y="180"/>
                  </a:cubicBezTo>
                  <a:cubicBezTo>
                    <a:pt x="170" y="180"/>
                    <a:pt x="180" y="170"/>
                    <a:pt x="180" y="158"/>
                  </a:cubicBezTo>
                  <a:cubicBezTo>
                    <a:pt x="180" y="17"/>
                    <a:pt x="180" y="17"/>
                    <a:pt x="180" y="17"/>
                  </a:cubicBezTo>
                  <a:cubicBezTo>
                    <a:pt x="180" y="8"/>
                    <a:pt x="172" y="0"/>
                    <a:pt x="163" y="0"/>
                  </a:cubicBezTo>
                  <a:close/>
                  <a:moveTo>
                    <a:pt x="169" y="158"/>
                  </a:moveTo>
                  <a:cubicBezTo>
                    <a:pt x="169" y="164"/>
                    <a:pt x="164" y="169"/>
                    <a:pt x="158" y="169"/>
                  </a:cubicBezTo>
                  <a:cubicBezTo>
                    <a:pt x="23" y="169"/>
                    <a:pt x="23" y="169"/>
                    <a:pt x="23" y="169"/>
                  </a:cubicBezTo>
                  <a:cubicBezTo>
                    <a:pt x="16" y="169"/>
                    <a:pt x="11" y="164"/>
                    <a:pt x="11" y="158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2"/>
                    <a:pt x="14" y="39"/>
                    <a:pt x="17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23" y="155"/>
                    <a:pt x="25" y="158"/>
                    <a:pt x="28" y="158"/>
                  </a:cubicBezTo>
                  <a:cubicBezTo>
                    <a:pt x="31" y="158"/>
                    <a:pt x="34" y="155"/>
                    <a:pt x="34" y="152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4"/>
                    <a:pt x="36" y="11"/>
                    <a:pt x="39" y="11"/>
                  </a:cubicBezTo>
                  <a:cubicBezTo>
                    <a:pt x="163" y="11"/>
                    <a:pt x="163" y="11"/>
                    <a:pt x="163" y="11"/>
                  </a:cubicBezTo>
                  <a:cubicBezTo>
                    <a:pt x="166" y="11"/>
                    <a:pt x="169" y="14"/>
                    <a:pt x="169" y="17"/>
                  </a:cubicBezTo>
                  <a:lnTo>
                    <a:pt x="169" y="1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  <p:sp>
          <p:nvSpPr>
            <p:cNvPr id="40" name="Freeform 11"/>
            <p:cNvSpPr/>
            <p:nvPr/>
          </p:nvSpPr>
          <p:spPr bwMode="auto">
            <a:xfrm>
              <a:off x="6702425" y="58737"/>
              <a:ext cx="192087" cy="19050"/>
            </a:xfrm>
            <a:custGeom>
              <a:avLst/>
              <a:gdLst>
                <a:gd name="T0" fmla="*/ 3 w 50"/>
                <a:gd name="T1" fmla="*/ 5 h 5"/>
                <a:gd name="T2" fmla="*/ 48 w 50"/>
                <a:gd name="T3" fmla="*/ 5 h 5"/>
                <a:gd name="T4" fmla="*/ 50 w 50"/>
                <a:gd name="T5" fmla="*/ 2 h 5"/>
                <a:gd name="T6" fmla="*/ 48 w 50"/>
                <a:gd name="T7" fmla="*/ 0 h 5"/>
                <a:gd name="T8" fmla="*/ 3 w 50"/>
                <a:gd name="T9" fmla="*/ 0 h 5"/>
                <a:gd name="T10" fmla="*/ 0 w 50"/>
                <a:gd name="T11" fmla="*/ 2 h 5"/>
                <a:gd name="T12" fmla="*/ 3 w 50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5">
                  <a:moveTo>
                    <a:pt x="3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9" y="5"/>
                    <a:pt x="50" y="4"/>
                    <a:pt x="50" y="2"/>
                  </a:cubicBezTo>
                  <a:cubicBezTo>
                    <a:pt x="50" y="1"/>
                    <a:pt x="49" y="0"/>
                    <a:pt x="4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  <p:sp>
          <p:nvSpPr>
            <p:cNvPr id="41" name="Freeform 12"/>
            <p:cNvSpPr/>
            <p:nvPr/>
          </p:nvSpPr>
          <p:spPr bwMode="auto">
            <a:xfrm>
              <a:off x="6702425" y="-6350"/>
              <a:ext cx="192087" cy="19050"/>
            </a:xfrm>
            <a:custGeom>
              <a:avLst/>
              <a:gdLst>
                <a:gd name="T0" fmla="*/ 3 w 50"/>
                <a:gd name="T1" fmla="*/ 5 h 5"/>
                <a:gd name="T2" fmla="*/ 48 w 50"/>
                <a:gd name="T3" fmla="*/ 5 h 5"/>
                <a:gd name="T4" fmla="*/ 50 w 50"/>
                <a:gd name="T5" fmla="*/ 2 h 5"/>
                <a:gd name="T6" fmla="*/ 48 w 50"/>
                <a:gd name="T7" fmla="*/ 0 h 5"/>
                <a:gd name="T8" fmla="*/ 3 w 50"/>
                <a:gd name="T9" fmla="*/ 0 h 5"/>
                <a:gd name="T10" fmla="*/ 0 w 50"/>
                <a:gd name="T11" fmla="*/ 2 h 5"/>
                <a:gd name="T12" fmla="*/ 3 w 50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5">
                  <a:moveTo>
                    <a:pt x="3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9" y="5"/>
                    <a:pt x="50" y="4"/>
                    <a:pt x="50" y="2"/>
                  </a:cubicBezTo>
                  <a:cubicBezTo>
                    <a:pt x="50" y="1"/>
                    <a:pt x="49" y="0"/>
                    <a:pt x="4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  <p:sp>
          <p:nvSpPr>
            <p:cNvPr id="42" name="Freeform 13"/>
            <p:cNvSpPr/>
            <p:nvPr/>
          </p:nvSpPr>
          <p:spPr bwMode="auto">
            <a:xfrm>
              <a:off x="6702425" y="-71438"/>
              <a:ext cx="192087" cy="19050"/>
            </a:xfrm>
            <a:custGeom>
              <a:avLst/>
              <a:gdLst>
                <a:gd name="T0" fmla="*/ 3 w 50"/>
                <a:gd name="T1" fmla="*/ 5 h 5"/>
                <a:gd name="T2" fmla="*/ 48 w 50"/>
                <a:gd name="T3" fmla="*/ 5 h 5"/>
                <a:gd name="T4" fmla="*/ 50 w 50"/>
                <a:gd name="T5" fmla="*/ 3 h 5"/>
                <a:gd name="T6" fmla="*/ 48 w 50"/>
                <a:gd name="T7" fmla="*/ 0 h 5"/>
                <a:gd name="T8" fmla="*/ 3 w 50"/>
                <a:gd name="T9" fmla="*/ 0 h 5"/>
                <a:gd name="T10" fmla="*/ 0 w 50"/>
                <a:gd name="T11" fmla="*/ 3 h 5"/>
                <a:gd name="T12" fmla="*/ 3 w 50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5">
                  <a:moveTo>
                    <a:pt x="3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9" y="5"/>
                    <a:pt x="50" y="4"/>
                    <a:pt x="50" y="3"/>
                  </a:cubicBezTo>
                  <a:cubicBezTo>
                    <a:pt x="50" y="1"/>
                    <a:pt x="49" y="0"/>
                    <a:pt x="4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  <p:sp>
          <p:nvSpPr>
            <p:cNvPr id="43" name="Freeform 14"/>
            <p:cNvSpPr/>
            <p:nvPr/>
          </p:nvSpPr>
          <p:spPr bwMode="auto">
            <a:xfrm>
              <a:off x="6465888" y="377825"/>
              <a:ext cx="195262" cy="23813"/>
            </a:xfrm>
            <a:custGeom>
              <a:avLst/>
              <a:gdLst>
                <a:gd name="T0" fmla="*/ 48 w 51"/>
                <a:gd name="T1" fmla="*/ 0 h 6"/>
                <a:gd name="T2" fmla="*/ 3 w 51"/>
                <a:gd name="T3" fmla="*/ 0 h 6"/>
                <a:gd name="T4" fmla="*/ 0 w 51"/>
                <a:gd name="T5" fmla="*/ 3 h 6"/>
                <a:gd name="T6" fmla="*/ 3 w 51"/>
                <a:gd name="T7" fmla="*/ 6 h 6"/>
                <a:gd name="T8" fmla="*/ 48 w 51"/>
                <a:gd name="T9" fmla="*/ 6 h 6"/>
                <a:gd name="T10" fmla="*/ 51 w 51"/>
                <a:gd name="T11" fmla="*/ 3 h 6"/>
                <a:gd name="T12" fmla="*/ 48 w 51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6">
                  <a:moveTo>
                    <a:pt x="4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9" y="6"/>
                    <a:pt x="51" y="4"/>
                    <a:pt x="51" y="3"/>
                  </a:cubicBezTo>
                  <a:cubicBezTo>
                    <a:pt x="51" y="1"/>
                    <a:pt x="49" y="0"/>
                    <a:pt x="4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  <p:sp>
          <p:nvSpPr>
            <p:cNvPr id="44" name="Freeform 15"/>
            <p:cNvSpPr/>
            <p:nvPr/>
          </p:nvSpPr>
          <p:spPr bwMode="auto">
            <a:xfrm>
              <a:off x="6465888" y="312738"/>
              <a:ext cx="195262" cy="23813"/>
            </a:xfrm>
            <a:custGeom>
              <a:avLst/>
              <a:gdLst>
                <a:gd name="T0" fmla="*/ 48 w 51"/>
                <a:gd name="T1" fmla="*/ 0 h 6"/>
                <a:gd name="T2" fmla="*/ 3 w 51"/>
                <a:gd name="T3" fmla="*/ 0 h 6"/>
                <a:gd name="T4" fmla="*/ 0 w 51"/>
                <a:gd name="T5" fmla="*/ 3 h 6"/>
                <a:gd name="T6" fmla="*/ 3 w 51"/>
                <a:gd name="T7" fmla="*/ 6 h 6"/>
                <a:gd name="T8" fmla="*/ 48 w 51"/>
                <a:gd name="T9" fmla="*/ 6 h 6"/>
                <a:gd name="T10" fmla="*/ 51 w 51"/>
                <a:gd name="T11" fmla="*/ 3 h 6"/>
                <a:gd name="T12" fmla="*/ 48 w 51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6">
                  <a:moveTo>
                    <a:pt x="4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9" y="6"/>
                    <a:pt x="51" y="4"/>
                    <a:pt x="51" y="3"/>
                  </a:cubicBezTo>
                  <a:cubicBezTo>
                    <a:pt x="51" y="1"/>
                    <a:pt x="49" y="0"/>
                    <a:pt x="4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  <p:sp>
          <p:nvSpPr>
            <p:cNvPr id="45" name="Freeform 16"/>
            <p:cNvSpPr/>
            <p:nvPr/>
          </p:nvSpPr>
          <p:spPr bwMode="auto">
            <a:xfrm>
              <a:off x="6465888" y="249238"/>
              <a:ext cx="195262" cy="22225"/>
            </a:xfrm>
            <a:custGeom>
              <a:avLst/>
              <a:gdLst>
                <a:gd name="T0" fmla="*/ 48 w 51"/>
                <a:gd name="T1" fmla="*/ 0 h 6"/>
                <a:gd name="T2" fmla="*/ 3 w 51"/>
                <a:gd name="T3" fmla="*/ 0 h 6"/>
                <a:gd name="T4" fmla="*/ 0 w 51"/>
                <a:gd name="T5" fmla="*/ 3 h 6"/>
                <a:gd name="T6" fmla="*/ 3 w 51"/>
                <a:gd name="T7" fmla="*/ 6 h 6"/>
                <a:gd name="T8" fmla="*/ 48 w 51"/>
                <a:gd name="T9" fmla="*/ 6 h 6"/>
                <a:gd name="T10" fmla="*/ 51 w 51"/>
                <a:gd name="T11" fmla="*/ 3 h 6"/>
                <a:gd name="T12" fmla="*/ 48 w 51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6">
                  <a:moveTo>
                    <a:pt x="4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9" y="6"/>
                    <a:pt x="51" y="5"/>
                    <a:pt x="51" y="3"/>
                  </a:cubicBezTo>
                  <a:cubicBezTo>
                    <a:pt x="51" y="1"/>
                    <a:pt x="49" y="0"/>
                    <a:pt x="4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  <p:sp>
          <p:nvSpPr>
            <p:cNvPr id="46" name="Freeform 17"/>
            <p:cNvSpPr/>
            <p:nvPr/>
          </p:nvSpPr>
          <p:spPr bwMode="auto">
            <a:xfrm>
              <a:off x="6702425" y="377825"/>
              <a:ext cx="195262" cy="23813"/>
            </a:xfrm>
            <a:custGeom>
              <a:avLst/>
              <a:gdLst>
                <a:gd name="T0" fmla="*/ 48 w 51"/>
                <a:gd name="T1" fmla="*/ 0 h 6"/>
                <a:gd name="T2" fmla="*/ 3 w 51"/>
                <a:gd name="T3" fmla="*/ 0 h 6"/>
                <a:gd name="T4" fmla="*/ 0 w 51"/>
                <a:gd name="T5" fmla="*/ 3 h 6"/>
                <a:gd name="T6" fmla="*/ 3 w 51"/>
                <a:gd name="T7" fmla="*/ 6 h 6"/>
                <a:gd name="T8" fmla="*/ 48 w 51"/>
                <a:gd name="T9" fmla="*/ 6 h 6"/>
                <a:gd name="T10" fmla="*/ 51 w 51"/>
                <a:gd name="T11" fmla="*/ 3 h 6"/>
                <a:gd name="T12" fmla="*/ 48 w 51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6">
                  <a:moveTo>
                    <a:pt x="4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9" y="6"/>
                    <a:pt x="51" y="4"/>
                    <a:pt x="51" y="3"/>
                  </a:cubicBezTo>
                  <a:cubicBezTo>
                    <a:pt x="51" y="1"/>
                    <a:pt x="49" y="0"/>
                    <a:pt x="4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  <p:sp>
          <p:nvSpPr>
            <p:cNvPr id="47" name="Freeform 18"/>
            <p:cNvSpPr/>
            <p:nvPr/>
          </p:nvSpPr>
          <p:spPr bwMode="auto">
            <a:xfrm>
              <a:off x="6702425" y="312738"/>
              <a:ext cx="195262" cy="23813"/>
            </a:xfrm>
            <a:custGeom>
              <a:avLst/>
              <a:gdLst>
                <a:gd name="T0" fmla="*/ 48 w 51"/>
                <a:gd name="T1" fmla="*/ 0 h 6"/>
                <a:gd name="T2" fmla="*/ 3 w 51"/>
                <a:gd name="T3" fmla="*/ 0 h 6"/>
                <a:gd name="T4" fmla="*/ 0 w 51"/>
                <a:gd name="T5" fmla="*/ 3 h 6"/>
                <a:gd name="T6" fmla="*/ 3 w 51"/>
                <a:gd name="T7" fmla="*/ 6 h 6"/>
                <a:gd name="T8" fmla="*/ 48 w 51"/>
                <a:gd name="T9" fmla="*/ 6 h 6"/>
                <a:gd name="T10" fmla="*/ 51 w 51"/>
                <a:gd name="T11" fmla="*/ 3 h 6"/>
                <a:gd name="T12" fmla="*/ 48 w 51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6">
                  <a:moveTo>
                    <a:pt x="4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9" y="6"/>
                    <a:pt x="51" y="4"/>
                    <a:pt x="51" y="3"/>
                  </a:cubicBezTo>
                  <a:cubicBezTo>
                    <a:pt x="51" y="1"/>
                    <a:pt x="49" y="0"/>
                    <a:pt x="4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  <p:sp>
          <p:nvSpPr>
            <p:cNvPr id="48" name="Freeform 19"/>
            <p:cNvSpPr/>
            <p:nvPr/>
          </p:nvSpPr>
          <p:spPr bwMode="auto">
            <a:xfrm>
              <a:off x="6702425" y="249238"/>
              <a:ext cx="195262" cy="22225"/>
            </a:xfrm>
            <a:custGeom>
              <a:avLst/>
              <a:gdLst>
                <a:gd name="T0" fmla="*/ 48 w 51"/>
                <a:gd name="T1" fmla="*/ 0 h 6"/>
                <a:gd name="T2" fmla="*/ 3 w 51"/>
                <a:gd name="T3" fmla="*/ 0 h 6"/>
                <a:gd name="T4" fmla="*/ 0 w 51"/>
                <a:gd name="T5" fmla="*/ 3 h 6"/>
                <a:gd name="T6" fmla="*/ 3 w 51"/>
                <a:gd name="T7" fmla="*/ 6 h 6"/>
                <a:gd name="T8" fmla="*/ 48 w 51"/>
                <a:gd name="T9" fmla="*/ 6 h 6"/>
                <a:gd name="T10" fmla="*/ 51 w 51"/>
                <a:gd name="T11" fmla="*/ 3 h 6"/>
                <a:gd name="T12" fmla="*/ 48 w 51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6">
                  <a:moveTo>
                    <a:pt x="4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9" y="6"/>
                    <a:pt x="51" y="5"/>
                    <a:pt x="51" y="3"/>
                  </a:cubicBezTo>
                  <a:cubicBezTo>
                    <a:pt x="51" y="1"/>
                    <a:pt x="49" y="0"/>
                    <a:pt x="4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  <p:sp>
          <p:nvSpPr>
            <p:cNvPr id="49" name="Freeform 20"/>
            <p:cNvSpPr/>
            <p:nvPr/>
          </p:nvSpPr>
          <p:spPr bwMode="auto">
            <a:xfrm>
              <a:off x="6465888" y="119062"/>
              <a:ext cx="431800" cy="22225"/>
            </a:xfrm>
            <a:custGeom>
              <a:avLst/>
              <a:gdLst>
                <a:gd name="T0" fmla="*/ 110 w 113"/>
                <a:gd name="T1" fmla="*/ 0 h 6"/>
                <a:gd name="T2" fmla="*/ 3 w 113"/>
                <a:gd name="T3" fmla="*/ 0 h 6"/>
                <a:gd name="T4" fmla="*/ 0 w 113"/>
                <a:gd name="T5" fmla="*/ 3 h 6"/>
                <a:gd name="T6" fmla="*/ 3 w 113"/>
                <a:gd name="T7" fmla="*/ 6 h 6"/>
                <a:gd name="T8" fmla="*/ 110 w 113"/>
                <a:gd name="T9" fmla="*/ 6 h 6"/>
                <a:gd name="T10" fmla="*/ 113 w 113"/>
                <a:gd name="T11" fmla="*/ 3 h 6"/>
                <a:gd name="T12" fmla="*/ 110 w 113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" h="6">
                  <a:moveTo>
                    <a:pt x="11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1" y="6"/>
                    <a:pt x="113" y="5"/>
                    <a:pt x="113" y="3"/>
                  </a:cubicBezTo>
                  <a:cubicBezTo>
                    <a:pt x="113" y="2"/>
                    <a:pt x="111" y="0"/>
                    <a:pt x="1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  <p:sp>
          <p:nvSpPr>
            <p:cNvPr id="50" name="Freeform 21"/>
            <p:cNvSpPr/>
            <p:nvPr/>
          </p:nvSpPr>
          <p:spPr bwMode="auto">
            <a:xfrm>
              <a:off x="6465888" y="184150"/>
              <a:ext cx="431800" cy="22225"/>
            </a:xfrm>
            <a:custGeom>
              <a:avLst/>
              <a:gdLst>
                <a:gd name="T0" fmla="*/ 110 w 113"/>
                <a:gd name="T1" fmla="*/ 0 h 6"/>
                <a:gd name="T2" fmla="*/ 3 w 113"/>
                <a:gd name="T3" fmla="*/ 0 h 6"/>
                <a:gd name="T4" fmla="*/ 0 w 113"/>
                <a:gd name="T5" fmla="*/ 3 h 6"/>
                <a:gd name="T6" fmla="*/ 3 w 113"/>
                <a:gd name="T7" fmla="*/ 6 h 6"/>
                <a:gd name="T8" fmla="*/ 110 w 113"/>
                <a:gd name="T9" fmla="*/ 6 h 6"/>
                <a:gd name="T10" fmla="*/ 113 w 113"/>
                <a:gd name="T11" fmla="*/ 3 h 6"/>
                <a:gd name="T12" fmla="*/ 110 w 113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" h="6">
                  <a:moveTo>
                    <a:pt x="11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1" y="6"/>
                    <a:pt x="113" y="5"/>
                    <a:pt x="113" y="3"/>
                  </a:cubicBezTo>
                  <a:cubicBezTo>
                    <a:pt x="113" y="2"/>
                    <a:pt x="111" y="0"/>
                    <a:pt x="1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  <p:sp>
          <p:nvSpPr>
            <p:cNvPr id="51" name="Freeform 22"/>
            <p:cNvSpPr>
              <a:spLocks noEditPoints="1"/>
            </p:cNvSpPr>
            <p:nvPr/>
          </p:nvSpPr>
          <p:spPr bwMode="auto">
            <a:xfrm>
              <a:off x="6465888" y="-112713"/>
              <a:ext cx="195262" cy="190500"/>
            </a:xfrm>
            <a:custGeom>
              <a:avLst/>
              <a:gdLst>
                <a:gd name="T0" fmla="*/ 6 w 51"/>
                <a:gd name="T1" fmla="*/ 50 h 50"/>
                <a:gd name="T2" fmla="*/ 45 w 51"/>
                <a:gd name="T3" fmla="*/ 50 h 50"/>
                <a:gd name="T4" fmla="*/ 51 w 51"/>
                <a:gd name="T5" fmla="*/ 44 h 50"/>
                <a:gd name="T6" fmla="*/ 51 w 51"/>
                <a:gd name="T7" fmla="*/ 5 h 50"/>
                <a:gd name="T8" fmla="*/ 45 w 51"/>
                <a:gd name="T9" fmla="*/ 0 h 50"/>
                <a:gd name="T10" fmla="*/ 6 w 51"/>
                <a:gd name="T11" fmla="*/ 0 h 50"/>
                <a:gd name="T12" fmla="*/ 0 w 51"/>
                <a:gd name="T13" fmla="*/ 5 h 50"/>
                <a:gd name="T14" fmla="*/ 0 w 51"/>
                <a:gd name="T15" fmla="*/ 44 h 50"/>
                <a:gd name="T16" fmla="*/ 6 w 51"/>
                <a:gd name="T17" fmla="*/ 50 h 50"/>
                <a:gd name="T18" fmla="*/ 11 w 51"/>
                <a:gd name="T19" fmla="*/ 11 h 50"/>
                <a:gd name="T20" fmla="*/ 39 w 51"/>
                <a:gd name="T21" fmla="*/ 11 h 50"/>
                <a:gd name="T22" fmla="*/ 39 w 51"/>
                <a:gd name="T23" fmla="*/ 39 h 50"/>
                <a:gd name="T24" fmla="*/ 11 w 51"/>
                <a:gd name="T25" fmla="*/ 39 h 50"/>
                <a:gd name="T26" fmla="*/ 11 w 51"/>
                <a:gd name="T27" fmla="*/ 1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1" h="50">
                  <a:moveTo>
                    <a:pt x="6" y="50"/>
                  </a:moveTo>
                  <a:cubicBezTo>
                    <a:pt x="45" y="50"/>
                    <a:pt x="45" y="50"/>
                    <a:pt x="45" y="50"/>
                  </a:cubicBezTo>
                  <a:cubicBezTo>
                    <a:pt x="48" y="50"/>
                    <a:pt x="51" y="48"/>
                    <a:pt x="51" y="44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1" y="2"/>
                    <a:pt x="48" y="0"/>
                    <a:pt x="4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8"/>
                    <a:pt x="3" y="50"/>
                    <a:pt x="6" y="50"/>
                  </a:cubicBezTo>
                  <a:close/>
                  <a:moveTo>
                    <a:pt x="11" y="11"/>
                  </a:moveTo>
                  <a:cubicBezTo>
                    <a:pt x="39" y="11"/>
                    <a:pt x="39" y="11"/>
                    <a:pt x="39" y="11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11" y="39"/>
                    <a:pt x="11" y="39"/>
                    <a:pt x="11" y="39"/>
                  </a:cubicBezTo>
                  <a:lnTo>
                    <a:pt x="11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</p:grpSp>
      <p:sp>
        <p:nvSpPr>
          <p:cNvPr id="52" name="Freeform 26"/>
          <p:cNvSpPr>
            <a:spLocks noEditPoints="1"/>
          </p:cNvSpPr>
          <p:nvPr/>
        </p:nvSpPr>
        <p:spPr bwMode="auto">
          <a:xfrm>
            <a:off x="5007080" y="3185446"/>
            <a:ext cx="631295" cy="613229"/>
          </a:xfrm>
          <a:custGeom>
            <a:avLst/>
            <a:gdLst>
              <a:gd name="T0" fmla="*/ 188 w 263"/>
              <a:gd name="T1" fmla="*/ 0 h 256"/>
              <a:gd name="T2" fmla="*/ 111 w 263"/>
              <a:gd name="T3" fmla="*/ 54 h 256"/>
              <a:gd name="T4" fmla="*/ 111 w 263"/>
              <a:gd name="T5" fmla="*/ 55 h 256"/>
              <a:gd name="T6" fmla="*/ 28 w 263"/>
              <a:gd name="T7" fmla="*/ 138 h 256"/>
              <a:gd name="T8" fmla="*/ 1 w 263"/>
              <a:gd name="T9" fmla="*/ 220 h 256"/>
              <a:gd name="T10" fmla="*/ 28 w 263"/>
              <a:gd name="T11" fmla="*/ 256 h 256"/>
              <a:gd name="T12" fmla="*/ 105 w 263"/>
              <a:gd name="T13" fmla="*/ 237 h 256"/>
              <a:gd name="T14" fmla="*/ 241 w 263"/>
              <a:gd name="T15" fmla="*/ 105 h 256"/>
              <a:gd name="T16" fmla="*/ 128 w 263"/>
              <a:gd name="T17" fmla="*/ 190 h 256"/>
              <a:gd name="T18" fmla="*/ 198 w 263"/>
              <a:gd name="T19" fmla="*/ 94 h 256"/>
              <a:gd name="T20" fmla="*/ 190 w 263"/>
              <a:gd name="T21" fmla="*/ 134 h 256"/>
              <a:gd name="T22" fmla="*/ 128 w 263"/>
              <a:gd name="T23" fmla="*/ 196 h 256"/>
              <a:gd name="T24" fmla="*/ 118 w 263"/>
              <a:gd name="T25" fmla="*/ 162 h 256"/>
              <a:gd name="T26" fmla="*/ 91 w 263"/>
              <a:gd name="T27" fmla="*/ 136 h 256"/>
              <a:gd name="T28" fmla="*/ 184 w 263"/>
              <a:gd name="T29" fmla="*/ 72 h 256"/>
              <a:gd name="T30" fmla="*/ 118 w 263"/>
              <a:gd name="T31" fmla="*/ 162 h 256"/>
              <a:gd name="T32" fmla="*/ 61 w 263"/>
              <a:gd name="T33" fmla="*/ 128 h 256"/>
              <a:gd name="T34" fmla="*/ 159 w 263"/>
              <a:gd name="T35" fmla="*/ 57 h 256"/>
              <a:gd name="T36" fmla="*/ 33 w 263"/>
              <a:gd name="T37" fmla="*/ 239 h 256"/>
              <a:gd name="T38" fmla="*/ 16 w 263"/>
              <a:gd name="T39" fmla="*/ 228 h 256"/>
              <a:gd name="T40" fmla="*/ 25 w 263"/>
              <a:gd name="T41" fmla="*/ 193 h 256"/>
              <a:gd name="T42" fmla="*/ 63 w 263"/>
              <a:gd name="T43" fmla="*/ 231 h 256"/>
              <a:gd name="T44" fmla="*/ 71 w 263"/>
              <a:gd name="T45" fmla="*/ 229 h 256"/>
              <a:gd name="T46" fmla="*/ 27 w 263"/>
              <a:gd name="T47" fmla="*/ 185 h 256"/>
              <a:gd name="T48" fmla="*/ 39 w 263"/>
              <a:gd name="T49" fmla="*/ 150 h 256"/>
              <a:gd name="T50" fmla="*/ 103 w 263"/>
              <a:gd name="T51" fmla="*/ 220 h 256"/>
              <a:gd name="T52" fmla="*/ 71 w 263"/>
              <a:gd name="T53" fmla="*/ 229 h 256"/>
              <a:gd name="T54" fmla="*/ 216 w 263"/>
              <a:gd name="T55" fmla="*/ 108 h 256"/>
              <a:gd name="T56" fmla="*/ 196 w 263"/>
              <a:gd name="T57" fmla="*/ 60 h 256"/>
              <a:gd name="T58" fmla="*/ 162 w 263"/>
              <a:gd name="T59" fmla="*/ 26 h 256"/>
              <a:gd name="T60" fmla="*/ 224 w 263"/>
              <a:gd name="T61" fmla="*/ 32 h 256"/>
              <a:gd name="T62" fmla="*/ 230 w 263"/>
              <a:gd name="T63" fmla="*/ 94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63" h="256">
                <a:moveTo>
                  <a:pt x="235" y="21"/>
                </a:moveTo>
                <a:cubicBezTo>
                  <a:pt x="222" y="8"/>
                  <a:pt x="205" y="0"/>
                  <a:pt x="188" y="0"/>
                </a:cubicBezTo>
                <a:cubicBezTo>
                  <a:pt x="173" y="0"/>
                  <a:pt x="160" y="5"/>
                  <a:pt x="150" y="15"/>
                </a:cubicBezTo>
                <a:cubicBezTo>
                  <a:pt x="111" y="54"/>
                  <a:pt x="111" y="54"/>
                  <a:pt x="111" y="54"/>
                </a:cubicBezTo>
                <a:cubicBezTo>
                  <a:pt x="111" y="54"/>
                  <a:pt x="111" y="54"/>
                  <a:pt x="111" y="55"/>
                </a:cubicBezTo>
                <a:cubicBezTo>
                  <a:pt x="111" y="55"/>
                  <a:pt x="111" y="55"/>
                  <a:pt x="111" y="55"/>
                </a:cubicBezTo>
                <a:cubicBezTo>
                  <a:pt x="111" y="55"/>
                  <a:pt x="111" y="55"/>
                  <a:pt x="111" y="55"/>
                </a:cubicBezTo>
                <a:cubicBezTo>
                  <a:pt x="28" y="138"/>
                  <a:pt x="28" y="138"/>
                  <a:pt x="28" y="138"/>
                </a:cubicBezTo>
                <a:cubicBezTo>
                  <a:pt x="24" y="142"/>
                  <a:pt x="22" y="147"/>
                  <a:pt x="20" y="152"/>
                </a:cubicBezTo>
                <a:cubicBezTo>
                  <a:pt x="1" y="220"/>
                  <a:pt x="1" y="220"/>
                  <a:pt x="1" y="220"/>
                </a:cubicBezTo>
                <a:cubicBezTo>
                  <a:pt x="1" y="220"/>
                  <a:pt x="0" y="225"/>
                  <a:pt x="0" y="228"/>
                </a:cubicBezTo>
                <a:cubicBezTo>
                  <a:pt x="0" y="243"/>
                  <a:pt x="13" y="256"/>
                  <a:pt x="28" y="256"/>
                </a:cubicBezTo>
                <a:cubicBezTo>
                  <a:pt x="31" y="256"/>
                  <a:pt x="37" y="255"/>
                  <a:pt x="37" y="255"/>
                </a:cubicBezTo>
                <a:cubicBezTo>
                  <a:pt x="105" y="237"/>
                  <a:pt x="105" y="237"/>
                  <a:pt x="105" y="237"/>
                </a:cubicBezTo>
                <a:cubicBezTo>
                  <a:pt x="110" y="235"/>
                  <a:pt x="115" y="232"/>
                  <a:pt x="119" y="229"/>
                </a:cubicBezTo>
                <a:cubicBezTo>
                  <a:pt x="241" y="105"/>
                  <a:pt x="241" y="105"/>
                  <a:pt x="241" y="105"/>
                </a:cubicBezTo>
                <a:cubicBezTo>
                  <a:pt x="263" y="83"/>
                  <a:pt x="261" y="46"/>
                  <a:pt x="235" y="21"/>
                </a:cubicBezTo>
                <a:close/>
                <a:moveTo>
                  <a:pt x="128" y="190"/>
                </a:moveTo>
                <a:cubicBezTo>
                  <a:pt x="127" y="183"/>
                  <a:pt x="125" y="176"/>
                  <a:pt x="122" y="169"/>
                </a:cubicBezTo>
                <a:cubicBezTo>
                  <a:pt x="198" y="94"/>
                  <a:pt x="198" y="94"/>
                  <a:pt x="198" y="94"/>
                </a:cubicBezTo>
                <a:cubicBezTo>
                  <a:pt x="203" y="108"/>
                  <a:pt x="200" y="124"/>
                  <a:pt x="190" y="134"/>
                </a:cubicBezTo>
                <a:cubicBezTo>
                  <a:pt x="190" y="134"/>
                  <a:pt x="190" y="134"/>
                  <a:pt x="190" y="134"/>
                </a:cubicBezTo>
                <a:cubicBezTo>
                  <a:pt x="190" y="134"/>
                  <a:pt x="190" y="134"/>
                  <a:pt x="190" y="134"/>
                </a:cubicBezTo>
                <a:cubicBezTo>
                  <a:pt x="128" y="196"/>
                  <a:pt x="128" y="196"/>
                  <a:pt x="128" y="196"/>
                </a:cubicBezTo>
                <a:cubicBezTo>
                  <a:pt x="128" y="194"/>
                  <a:pt x="128" y="192"/>
                  <a:pt x="128" y="190"/>
                </a:cubicBezTo>
                <a:close/>
                <a:moveTo>
                  <a:pt x="118" y="162"/>
                </a:moveTo>
                <a:cubicBezTo>
                  <a:pt x="115" y="157"/>
                  <a:pt x="112" y="152"/>
                  <a:pt x="108" y="148"/>
                </a:cubicBezTo>
                <a:cubicBezTo>
                  <a:pt x="103" y="143"/>
                  <a:pt x="97" y="140"/>
                  <a:pt x="91" y="136"/>
                </a:cubicBezTo>
                <a:cubicBezTo>
                  <a:pt x="168" y="60"/>
                  <a:pt x="168" y="60"/>
                  <a:pt x="168" y="60"/>
                </a:cubicBezTo>
                <a:cubicBezTo>
                  <a:pt x="174" y="63"/>
                  <a:pt x="179" y="66"/>
                  <a:pt x="184" y="72"/>
                </a:cubicBezTo>
                <a:cubicBezTo>
                  <a:pt x="189" y="76"/>
                  <a:pt x="192" y="81"/>
                  <a:pt x="195" y="86"/>
                </a:cubicBezTo>
                <a:lnTo>
                  <a:pt x="118" y="162"/>
                </a:lnTo>
                <a:close/>
                <a:moveTo>
                  <a:pt x="84" y="133"/>
                </a:moveTo>
                <a:cubicBezTo>
                  <a:pt x="76" y="130"/>
                  <a:pt x="69" y="128"/>
                  <a:pt x="61" y="128"/>
                </a:cubicBezTo>
                <a:cubicBezTo>
                  <a:pt x="123" y="66"/>
                  <a:pt x="123" y="66"/>
                  <a:pt x="123" y="66"/>
                </a:cubicBezTo>
                <a:cubicBezTo>
                  <a:pt x="132" y="56"/>
                  <a:pt x="146" y="54"/>
                  <a:pt x="159" y="57"/>
                </a:cubicBezTo>
                <a:lnTo>
                  <a:pt x="84" y="133"/>
                </a:lnTo>
                <a:close/>
                <a:moveTo>
                  <a:pt x="33" y="239"/>
                </a:moveTo>
                <a:cubicBezTo>
                  <a:pt x="32" y="239"/>
                  <a:pt x="30" y="240"/>
                  <a:pt x="28" y="240"/>
                </a:cubicBezTo>
                <a:cubicBezTo>
                  <a:pt x="21" y="240"/>
                  <a:pt x="16" y="235"/>
                  <a:pt x="16" y="228"/>
                </a:cubicBezTo>
                <a:cubicBezTo>
                  <a:pt x="16" y="227"/>
                  <a:pt x="17" y="224"/>
                  <a:pt x="17" y="224"/>
                </a:cubicBezTo>
                <a:cubicBezTo>
                  <a:pt x="25" y="193"/>
                  <a:pt x="25" y="193"/>
                  <a:pt x="25" y="193"/>
                </a:cubicBezTo>
                <a:cubicBezTo>
                  <a:pt x="34" y="193"/>
                  <a:pt x="44" y="196"/>
                  <a:pt x="52" y="204"/>
                </a:cubicBezTo>
                <a:cubicBezTo>
                  <a:pt x="60" y="212"/>
                  <a:pt x="64" y="222"/>
                  <a:pt x="63" y="231"/>
                </a:cubicBezTo>
                <a:lnTo>
                  <a:pt x="33" y="239"/>
                </a:lnTo>
                <a:close/>
                <a:moveTo>
                  <a:pt x="71" y="229"/>
                </a:moveTo>
                <a:cubicBezTo>
                  <a:pt x="71" y="218"/>
                  <a:pt x="66" y="207"/>
                  <a:pt x="58" y="198"/>
                </a:cubicBezTo>
                <a:cubicBezTo>
                  <a:pt x="49" y="190"/>
                  <a:pt x="38" y="185"/>
                  <a:pt x="27" y="185"/>
                </a:cubicBezTo>
                <a:cubicBezTo>
                  <a:pt x="35" y="156"/>
                  <a:pt x="35" y="156"/>
                  <a:pt x="35" y="156"/>
                </a:cubicBezTo>
                <a:cubicBezTo>
                  <a:pt x="36" y="154"/>
                  <a:pt x="37" y="152"/>
                  <a:pt x="39" y="150"/>
                </a:cubicBezTo>
                <a:cubicBezTo>
                  <a:pt x="55" y="139"/>
                  <a:pt x="79" y="142"/>
                  <a:pt x="96" y="160"/>
                </a:cubicBezTo>
                <a:cubicBezTo>
                  <a:pt x="115" y="178"/>
                  <a:pt x="117" y="204"/>
                  <a:pt x="103" y="220"/>
                </a:cubicBezTo>
                <a:cubicBezTo>
                  <a:pt x="103" y="221"/>
                  <a:pt x="102" y="221"/>
                  <a:pt x="101" y="221"/>
                </a:cubicBezTo>
                <a:lnTo>
                  <a:pt x="71" y="229"/>
                </a:lnTo>
                <a:close/>
                <a:moveTo>
                  <a:pt x="230" y="94"/>
                </a:moveTo>
                <a:cubicBezTo>
                  <a:pt x="216" y="108"/>
                  <a:pt x="216" y="108"/>
                  <a:pt x="216" y="108"/>
                </a:cubicBezTo>
                <a:cubicBezTo>
                  <a:pt x="216" y="106"/>
                  <a:pt x="216" y="104"/>
                  <a:pt x="216" y="102"/>
                </a:cubicBezTo>
                <a:cubicBezTo>
                  <a:pt x="215" y="87"/>
                  <a:pt x="207" y="72"/>
                  <a:pt x="196" y="60"/>
                </a:cubicBezTo>
                <a:cubicBezTo>
                  <a:pt x="183" y="47"/>
                  <a:pt x="165" y="40"/>
                  <a:pt x="148" y="40"/>
                </a:cubicBezTo>
                <a:cubicBezTo>
                  <a:pt x="162" y="26"/>
                  <a:pt x="162" y="26"/>
                  <a:pt x="162" y="26"/>
                </a:cubicBezTo>
                <a:cubicBezTo>
                  <a:pt x="168" y="20"/>
                  <a:pt x="177" y="16"/>
                  <a:pt x="188" y="16"/>
                </a:cubicBezTo>
                <a:cubicBezTo>
                  <a:pt x="200" y="16"/>
                  <a:pt x="214" y="22"/>
                  <a:pt x="224" y="32"/>
                </a:cubicBezTo>
                <a:cubicBezTo>
                  <a:pt x="233" y="41"/>
                  <a:pt x="239" y="53"/>
                  <a:pt x="240" y="65"/>
                </a:cubicBezTo>
                <a:cubicBezTo>
                  <a:pt x="241" y="76"/>
                  <a:pt x="237" y="87"/>
                  <a:pt x="230" y="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Arial" panose="020B0604020202020204"/>
              <a:ea typeface="微软雅黑 Light" panose="020B0502040204020203" charset="-122"/>
              <a:sym typeface="Arial" panose="020B0604020202020204"/>
            </a:endParaRPr>
          </a:p>
        </p:txBody>
      </p:sp>
      <p:grpSp>
        <p:nvGrpSpPr>
          <p:cNvPr id="53" name="Group 99"/>
          <p:cNvGrpSpPr/>
          <p:nvPr/>
        </p:nvGrpSpPr>
        <p:grpSpPr>
          <a:xfrm>
            <a:off x="7014979" y="2860048"/>
            <a:ext cx="612513" cy="697843"/>
            <a:chOff x="6980238" y="-342900"/>
            <a:chExt cx="1150937" cy="1311275"/>
          </a:xfrm>
          <a:solidFill>
            <a:schemeClr val="bg1"/>
          </a:solidFill>
        </p:grpSpPr>
        <p:sp>
          <p:nvSpPr>
            <p:cNvPr id="54" name="Freeform 30"/>
            <p:cNvSpPr>
              <a:spLocks noEditPoints="1"/>
            </p:cNvSpPr>
            <p:nvPr/>
          </p:nvSpPr>
          <p:spPr bwMode="auto">
            <a:xfrm>
              <a:off x="6980238" y="-342900"/>
              <a:ext cx="1150937" cy="1311275"/>
            </a:xfrm>
            <a:custGeom>
              <a:avLst/>
              <a:gdLst>
                <a:gd name="T0" fmla="*/ 152 w 304"/>
                <a:gd name="T1" fmla="*/ 0 h 347"/>
                <a:gd name="T2" fmla="*/ 0 w 304"/>
                <a:gd name="T3" fmla="*/ 71 h 347"/>
                <a:gd name="T4" fmla="*/ 0 w 304"/>
                <a:gd name="T5" fmla="*/ 277 h 347"/>
                <a:gd name="T6" fmla="*/ 152 w 304"/>
                <a:gd name="T7" fmla="*/ 347 h 347"/>
                <a:gd name="T8" fmla="*/ 304 w 304"/>
                <a:gd name="T9" fmla="*/ 277 h 347"/>
                <a:gd name="T10" fmla="*/ 304 w 304"/>
                <a:gd name="T11" fmla="*/ 71 h 347"/>
                <a:gd name="T12" fmla="*/ 152 w 304"/>
                <a:gd name="T13" fmla="*/ 0 h 347"/>
                <a:gd name="T14" fmla="*/ 282 w 304"/>
                <a:gd name="T15" fmla="*/ 277 h 347"/>
                <a:gd name="T16" fmla="*/ 152 w 304"/>
                <a:gd name="T17" fmla="*/ 326 h 347"/>
                <a:gd name="T18" fmla="*/ 22 w 304"/>
                <a:gd name="T19" fmla="*/ 277 h 347"/>
                <a:gd name="T20" fmla="*/ 22 w 304"/>
                <a:gd name="T21" fmla="*/ 236 h 347"/>
                <a:gd name="T22" fmla="*/ 152 w 304"/>
                <a:gd name="T23" fmla="*/ 271 h 347"/>
                <a:gd name="T24" fmla="*/ 282 w 304"/>
                <a:gd name="T25" fmla="*/ 236 h 347"/>
                <a:gd name="T26" fmla="*/ 282 w 304"/>
                <a:gd name="T27" fmla="*/ 277 h 347"/>
                <a:gd name="T28" fmla="*/ 282 w 304"/>
                <a:gd name="T29" fmla="*/ 212 h 347"/>
                <a:gd name="T30" fmla="*/ 282 w 304"/>
                <a:gd name="T31" fmla="*/ 212 h 347"/>
                <a:gd name="T32" fmla="*/ 282 w 304"/>
                <a:gd name="T33" fmla="*/ 212 h 347"/>
                <a:gd name="T34" fmla="*/ 152 w 304"/>
                <a:gd name="T35" fmla="*/ 261 h 347"/>
                <a:gd name="T36" fmla="*/ 22 w 304"/>
                <a:gd name="T37" fmla="*/ 212 h 347"/>
                <a:gd name="T38" fmla="*/ 22 w 304"/>
                <a:gd name="T39" fmla="*/ 212 h 347"/>
                <a:gd name="T40" fmla="*/ 22 w 304"/>
                <a:gd name="T41" fmla="*/ 212 h 347"/>
                <a:gd name="T42" fmla="*/ 22 w 304"/>
                <a:gd name="T43" fmla="*/ 171 h 347"/>
                <a:gd name="T44" fmla="*/ 152 w 304"/>
                <a:gd name="T45" fmla="*/ 206 h 347"/>
                <a:gd name="T46" fmla="*/ 282 w 304"/>
                <a:gd name="T47" fmla="*/ 171 h 347"/>
                <a:gd name="T48" fmla="*/ 282 w 304"/>
                <a:gd name="T49" fmla="*/ 212 h 347"/>
                <a:gd name="T50" fmla="*/ 282 w 304"/>
                <a:gd name="T51" fmla="*/ 147 h 347"/>
                <a:gd name="T52" fmla="*/ 282 w 304"/>
                <a:gd name="T53" fmla="*/ 147 h 347"/>
                <a:gd name="T54" fmla="*/ 282 w 304"/>
                <a:gd name="T55" fmla="*/ 147 h 347"/>
                <a:gd name="T56" fmla="*/ 152 w 304"/>
                <a:gd name="T57" fmla="*/ 195 h 347"/>
                <a:gd name="T58" fmla="*/ 22 w 304"/>
                <a:gd name="T59" fmla="*/ 147 h 347"/>
                <a:gd name="T60" fmla="*/ 22 w 304"/>
                <a:gd name="T61" fmla="*/ 147 h 347"/>
                <a:gd name="T62" fmla="*/ 22 w 304"/>
                <a:gd name="T63" fmla="*/ 147 h 347"/>
                <a:gd name="T64" fmla="*/ 22 w 304"/>
                <a:gd name="T65" fmla="*/ 109 h 347"/>
                <a:gd name="T66" fmla="*/ 152 w 304"/>
                <a:gd name="T67" fmla="*/ 141 h 347"/>
                <a:gd name="T68" fmla="*/ 282 w 304"/>
                <a:gd name="T69" fmla="*/ 109 h 347"/>
                <a:gd name="T70" fmla="*/ 282 w 304"/>
                <a:gd name="T71" fmla="*/ 147 h 347"/>
                <a:gd name="T72" fmla="*/ 152 w 304"/>
                <a:gd name="T73" fmla="*/ 119 h 347"/>
                <a:gd name="T74" fmla="*/ 22 w 304"/>
                <a:gd name="T75" fmla="*/ 71 h 347"/>
                <a:gd name="T76" fmla="*/ 152 w 304"/>
                <a:gd name="T77" fmla="*/ 22 h 347"/>
                <a:gd name="T78" fmla="*/ 282 w 304"/>
                <a:gd name="T79" fmla="*/ 71 h 347"/>
                <a:gd name="T80" fmla="*/ 152 w 304"/>
                <a:gd name="T81" fmla="*/ 119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04" h="347">
                  <a:moveTo>
                    <a:pt x="152" y="0"/>
                  </a:moveTo>
                  <a:cubicBezTo>
                    <a:pt x="79" y="0"/>
                    <a:pt x="0" y="22"/>
                    <a:pt x="0" y="71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0" y="325"/>
                    <a:pt x="79" y="347"/>
                    <a:pt x="152" y="347"/>
                  </a:cubicBezTo>
                  <a:cubicBezTo>
                    <a:pt x="225" y="347"/>
                    <a:pt x="304" y="325"/>
                    <a:pt x="304" y="277"/>
                  </a:cubicBezTo>
                  <a:cubicBezTo>
                    <a:pt x="304" y="71"/>
                    <a:pt x="304" y="71"/>
                    <a:pt x="304" y="71"/>
                  </a:cubicBezTo>
                  <a:cubicBezTo>
                    <a:pt x="304" y="22"/>
                    <a:pt x="225" y="0"/>
                    <a:pt x="152" y="0"/>
                  </a:cubicBezTo>
                  <a:close/>
                  <a:moveTo>
                    <a:pt x="282" y="277"/>
                  </a:moveTo>
                  <a:cubicBezTo>
                    <a:pt x="282" y="304"/>
                    <a:pt x="224" y="326"/>
                    <a:pt x="152" y="326"/>
                  </a:cubicBezTo>
                  <a:cubicBezTo>
                    <a:pt x="80" y="326"/>
                    <a:pt x="22" y="304"/>
                    <a:pt x="22" y="277"/>
                  </a:cubicBezTo>
                  <a:cubicBezTo>
                    <a:pt x="22" y="236"/>
                    <a:pt x="22" y="236"/>
                    <a:pt x="22" y="236"/>
                  </a:cubicBezTo>
                  <a:cubicBezTo>
                    <a:pt x="44" y="259"/>
                    <a:pt x="98" y="271"/>
                    <a:pt x="152" y="271"/>
                  </a:cubicBezTo>
                  <a:cubicBezTo>
                    <a:pt x="206" y="271"/>
                    <a:pt x="260" y="259"/>
                    <a:pt x="282" y="236"/>
                  </a:cubicBezTo>
                  <a:lnTo>
                    <a:pt x="282" y="277"/>
                  </a:lnTo>
                  <a:close/>
                  <a:moveTo>
                    <a:pt x="282" y="212"/>
                  </a:moveTo>
                  <a:cubicBezTo>
                    <a:pt x="282" y="212"/>
                    <a:pt x="282" y="212"/>
                    <a:pt x="282" y="212"/>
                  </a:cubicBezTo>
                  <a:cubicBezTo>
                    <a:pt x="282" y="212"/>
                    <a:pt x="282" y="212"/>
                    <a:pt x="282" y="212"/>
                  </a:cubicBezTo>
                  <a:cubicBezTo>
                    <a:pt x="282" y="239"/>
                    <a:pt x="224" y="261"/>
                    <a:pt x="152" y="261"/>
                  </a:cubicBezTo>
                  <a:cubicBezTo>
                    <a:pt x="80" y="261"/>
                    <a:pt x="22" y="239"/>
                    <a:pt x="22" y="212"/>
                  </a:cubicBezTo>
                  <a:cubicBezTo>
                    <a:pt x="22" y="212"/>
                    <a:pt x="22" y="212"/>
                    <a:pt x="22" y="212"/>
                  </a:cubicBezTo>
                  <a:cubicBezTo>
                    <a:pt x="22" y="212"/>
                    <a:pt x="22" y="212"/>
                    <a:pt x="22" y="212"/>
                  </a:cubicBezTo>
                  <a:cubicBezTo>
                    <a:pt x="22" y="171"/>
                    <a:pt x="22" y="171"/>
                    <a:pt x="22" y="171"/>
                  </a:cubicBezTo>
                  <a:cubicBezTo>
                    <a:pt x="44" y="194"/>
                    <a:pt x="98" y="206"/>
                    <a:pt x="152" y="206"/>
                  </a:cubicBezTo>
                  <a:cubicBezTo>
                    <a:pt x="206" y="206"/>
                    <a:pt x="260" y="194"/>
                    <a:pt x="282" y="171"/>
                  </a:cubicBezTo>
                  <a:lnTo>
                    <a:pt x="282" y="212"/>
                  </a:lnTo>
                  <a:close/>
                  <a:moveTo>
                    <a:pt x="282" y="147"/>
                  </a:moveTo>
                  <a:cubicBezTo>
                    <a:pt x="282" y="147"/>
                    <a:pt x="282" y="147"/>
                    <a:pt x="282" y="147"/>
                  </a:cubicBezTo>
                  <a:cubicBezTo>
                    <a:pt x="282" y="147"/>
                    <a:pt x="282" y="147"/>
                    <a:pt x="282" y="147"/>
                  </a:cubicBezTo>
                  <a:cubicBezTo>
                    <a:pt x="282" y="174"/>
                    <a:pt x="224" y="195"/>
                    <a:pt x="152" y="195"/>
                  </a:cubicBezTo>
                  <a:cubicBezTo>
                    <a:pt x="80" y="195"/>
                    <a:pt x="22" y="174"/>
                    <a:pt x="22" y="147"/>
                  </a:cubicBezTo>
                  <a:cubicBezTo>
                    <a:pt x="22" y="147"/>
                    <a:pt x="22" y="147"/>
                    <a:pt x="22" y="147"/>
                  </a:cubicBezTo>
                  <a:cubicBezTo>
                    <a:pt x="22" y="147"/>
                    <a:pt x="22" y="147"/>
                    <a:pt x="22" y="147"/>
                  </a:cubicBezTo>
                  <a:cubicBezTo>
                    <a:pt x="22" y="109"/>
                    <a:pt x="22" y="109"/>
                    <a:pt x="22" y="109"/>
                  </a:cubicBezTo>
                  <a:cubicBezTo>
                    <a:pt x="50" y="131"/>
                    <a:pt x="102" y="141"/>
                    <a:pt x="152" y="141"/>
                  </a:cubicBezTo>
                  <a:cubicBezTo>
                    <a:pt x="202" y="141"/>
                    <a:pt x="254" y="131"/>
                    <a:pt x="282" y="109"/>
                  </a:cubicBezTo>
                  <a:lnTo>
                    <a:pt x="282" y="147"/>
                  </a:lnTo>
                  <a:close/>
                  <a:moveTo>
                    <a:pt x="152" y="119"/>
                  </a:moveTo>
                  <a:cubicBezTo>
                    <a:pt x="80" y="119"/>
                    <a:pt x="22" y="98"/>
                    <a:pt x="22" y="71"/>
                  </a:cubicBezTo>
                  <a:cubicBezTo>
                    <a:pt x="22" y="44"/>
                    <a:pt x="80" y="22"/>
                    <a:pt x="152" y="22"/>
                  </a:cubicBezTo>
                  <a:cubicBezTo>
                    <a:pt x="224" y="22"/>
                    <a:pt x="282" y="44"/>
                    <a:pt x="282" y="71"/>
                  </a:cubicBezTo>
                  <a:cubicBezTo>
                    <a:pt x="282" y="98"/>
                    <a:pt x="224" y="119"/>
                    <a:pt x="152" y="1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  <p:sp>
          <p:nvSpPr>
            <p:cNvPr id="55" name="Oval 31"/>
            <p:cNvSpPr>
              <a:spLocks noChangeArrowheads="1"/>
            </p:cNvSpPr>
            <p:nvPr/>
          </p:nvSpPr>
          <p:spPr bwMode="auto">
            <a:xfrm>
              <a:off x="7885113" y="681038"/>
              <a:ext cx="82550" cy="841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  <p:sp>
          <p:nvSpPr>
            <p:cNvPr id="56" name="Oval 32"/>
            <p:cNvSpPr>
              <a:spLocks noChangeArrowheads="1"/>
            </p:cNvSpPr>
            <p:nvPr/>
          </p:nvSpPr>
          <p:spPr bwMode="auto">
            <a:xfrm>
              <a:off x="7885113" y="434975"/>
              <a:ext cx="82550" cy="841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  <p:sp>
          <p:nvSpPr>
            <p:cNvPr id="57" name="Oval 33"/>
            <p:cNvSpPr>
              <a:spLocks noChangeArrowheads="1"/>
            </p:cNvSpPr>
            <p:nvPr/>
          </p:nvSpPr>
          <p:spPr bwMode="auto">
            <a:xfrm>
              <a:off x="7885113" y="190500"/>
              <a:ext cx="82550" cy="825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</p:grpSp>
      <p:grpSp>
        <p:nvGrpSpPr>
          <p:cNvPr id="58" name="Group 104"/>
          <p:cNvGrpSpPr/>
          <p:nvPr/>
        </p:nvGrpSpPr>
        <p:grpSpPr>
          <a:xfrm>
            <a:off x="9336711" y="2208975"/>
            <a:ext cx="959046" cy="959046"/>
            <a:chOff x="5899150" y="-1111250"/>
            <a:chExt cx="2832101" cy="2832100"/>
          </a:xfrm>
          <a:solidFill>
            <a:schemeClr val="bg1"/>
          </a:solidFill>
        </p:grpSpPr>
        <p:sp>
          <p:nvSpPr>
            <p:cNvPr id="59" name="Freeform 37"/>
            <p:cNvSpPr>
              <a:spLocks noEditPoints="1"/>
            </p:cNvSpPr>
            <p:nvPr/>
          </p:nvSpPr>
          <p:spPr bwMode="auto">
            <a:xfrm>
              <a:off x="5899150" y="-1111250"/>
              <a:ext cx="2832101" cy="2832100"/>
            </a:xfrm>
            <a:custGeom>
              <a:avLst/>
              <a:gdLst>
                <a:gd name="T0" fmla="*/ 499 w 752"/>
                <a:gd name="T1" fmla="*/ 68 h 752"/>
                <a:gd name="T2" fmla="*/ 68 w 752"/>
                <a:gd name="T3" fmla="*/ 253 h 752"/>
                <a:gd name="T4" fmla="*/ 253 w 752"/>
                <a:gd name="T5" fmla="*/ 684 h 752"/>
                <a:gd name="T6" fmla="*/ 684 w 752"/>
                <a:gd name="T7" fmla="*/ 499 h 752"/>
                <a:gd name="T8" fmla="*/ 499 w 752"/>
                <a:gd name="T9" fmla="*/ 68 h 752"/>
                <a:gd name="T10" fmla="*/ 268 w 752"/>
                <a:gd name="T11" fmla="*/ 646 h 752"/>
                <a:gd name="T12" fmla="*/ 106 w 752"/>
                <a:gd name="T13" fmla="*/ 268 h 752"/>
                <a:gd name="T14" fmla="*/ 484 w 752"/>
                <a:gd name="T15" fmla="*/ 106 h 752"/>
                <a:gd name="T16" fmla="*/ 646 w 752"/>
                <a:gd name="T17" fmla="*/ 484 h 752"/>
                <a:gd name="T18" fmla="*/ 268 w 752"/>
                <a:gd name="T19" fmla="*/ 646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2" h="752">
                  <a:moveTo>
                    <a:pt x="499" y="68"/>
                  </a:moveTo>
                  <a:cubicBezTo>
                    <a:pt x="329" y="0"/>
                    <a:pt x="136" y="82"/>
                    <a:pt x="68" y="253"/>
                  </a:cubicBezTo>
                  <a:cubicBezTo>
                    <a:pt x="0" y="423"/>
                    <a:pt x="82" y="616"/>
                    <a:pt x="253" y="684"/>
                  </a:cubicBezTo>
                  <a:cubicBezTo>
                    <a:pt x="423" y="752"/>
                    <a:pt x="616" y="670"/>
                    <a:pt x="684" y="499"/>
                  </a:cubicBezTo>
                  <a:cubicBezTo>
                    <a:pt x="752" y="329"/>
                    <a:pt x="670" y="136"/>
                    <a:pt x="499" y="68"/>
                  </a:cubicBezTo>
                  <a:close/>
                  <a:moveTo>
                    <a:pt x="268" y="646"/>
                  </a:moveTo>
                  <a:cubicBezTo>
                    <a:pt x="119" y="586"/>
                    <a:pt x="47" y="417"/>
                    <a:pt x="106" y="268"/>
                  </a:cubicBezTo>
                  <a:cubicBezTo>
                    <a:pt x="166" y="119"/>
                    <a:pt x="335" y="47"/>
                    <a:pt x="484" y="106"/>
                  </a:cubicBezTo>
                  <a:cubicBezTo>
                    <a:pt x="633" y="166"/>
                    <a:pt x="705" y="335"/>
                    <a:pt x="646" y="484"/>
                  </a:cubicBezTo>
                  <a:cubicBezTo>
                    <a:pt x="586" y="633"/>
                    <a:pt x="417" y="705"/>
                    <a:pt x="268" y="6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  <p:sp>
          <p:nvSpPr>
            <p:cNvPr id="60" name="Freeform 38"/>
            <p:cNvSpPr>
              <a:spLocks noEditPoints="1"/>
            </p:cNvSpPr>
            <p:nvPr/>
          </p:nvSpPr>
          <p:spPr bwMode="auto">
            <a:xfrm>
              <a:off x="7137400" y="127000"/>
              <a:ext cx="354013" cy="354013"/>
            </a:xfrm>
            <a:custGeom>
              <a:avLst/>
              <a:gdLst>
                <a:gd name="T0" fmla="*/ 62 w 94"/>
                <a:gd name="T1" fmla="*/ 9 h 94"/>
                <a:gd name="T2" fmla="*/ 9 w 94"/>
                <a:gd name="T3" fmla="*/ 32 h 94"/>
                <a:gd name="T4" fmla="*/ 32 w 94"/>
                <a:gd name="T5" fmla="*/ 86 h 94"/>
                <a:gd name="T6" fmla="*/ 86 w 94"/>
                <a:gd name="T7" fmla="*/ 62 h 94"/>
                <a:gd name="T8" fmla="*/ 62 w 94"/>
                <a:gd name="T9" fmla="*/ 9 h 94"/>
                <a:gd name="T10" fmla="*/ 39 w 94"/>
                <a:gd name="T11" fmla="*/ 66 h 94"/>
                <a:gd name="T12" fmla="*/ 28 w 94"/>
                <a:gd name="T13" fmla="*/ 39 h 94"/>
                <a:gd name="T14" fmla="*/ 55 w 94"/>
                <a:gd name="T15" fmla="*/ 28 h 94"/>
                <a:gd name="T16" fmla="*/ 66 w 94"/>
                <a:gd name="T17" fmla="*/ 55 h 94"/>
                <a:gd name="T18" fmla="*/ 39 w 94"/>
                <a:gd name="T19" fmla="*/ 66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94">
                  <a:moveTo>
                    <a:pt x="62" y="9"/>
                  </a:moveTo>
                  <a:cubicBezTo>
                    <a:pt x="41" y="0"/>
                    <a:pt x="17" y="10"/>
                    <a:pt x="9" y="32"/>
                  </a:cubicBezTo>
                  <a:cubicBezTo>
                    <a:pt x="0" y="53"/>
                    <a:pt x="10" y="77"/>
                    <a:pt x="32" y="86"/>
                  </a:cubicBezTo>
                  <a:cubicBezTo>
                    <a:pt x="53" y="94"/>
                    <a:pt x="77" y="84"/>
                    <a:pt x="86" y="62"/>
                  </a:cubicBezTo>
                  <a:cubicBezTo>
                    <a:pt x="94" y="41"/>
                    <a:pt x="84" y="17"/>
                    <a:pt x="62" y="9"/>
                  </a:cubicBezTo>
                  <a:close/>
                  <a:moveTo>
                    <a:pt x="39" y="66"/>
                  </a:moveTo>
                  <a:cubicBezTo>
                    <a:pt x="29" y="62"/>
                    <a:pt x="24" y="50"/>
                    <a:pt x="28" y="39"/>
                  </a:cubicBezTo>
                  <a:cubicBezTo>
                    <a:pt x="32" y="29"/>
                    <a:pt x="44" y="24"/>
                    <a:pt x="55" y="28"/>
                  </a:cubicBezTo>
                  <a:cubicBezTo>
                    <a:pt x="65" y="32"/>
                    <a:pt x="71" y="44"/>
                    <a:pt x="66" y="55"/>
                  </a:cubicBezTo>
                  <a:cubicBezTo>
                    <a:pt x="62" y="65"/>
                    <a:pt x="50" y="71"/>
                    <a:pt x="39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  <p:sp>
          <p:nvSpPr>
            <p:cNvPr id="61" name="Freeform 39"/>
            <p:cNvSpPr>
              <a:spLocks noEditPoints="1"/>
            </p:cNvSpPr>
            <p:nvPr/>
          </p:nvSpPr>
          <p:spPr bwMode="auto">
            <a:xfrm>
              <a:off x="6783388" y="-225425"/>
              <a:ext cx="1062038" cy="1060450"/>
            </a:xfrm>
            <a:custGeom>
              <a:avLst/>
              <a:gdLst>
                <a:gd name="T0" fmla="*/ 187 w 282"/>
                <a:gd name="T1" fmla="*/ 25 h 282"/>
                <a:gd name="T2" fmla="*/ 25 w 282"/>
                <a:gd name="T3" fmla="*/ 95 h 282"/>
                <a:gd name="T4" fmla="*/ 95 w 282"/>
                <a:gd name="T5" fmla="*/ 257 h 282"/>
                <a:gd name="T6" fmla="*/ 257 w 282"/>
                <a:gd name="T7" fmla="*/ 187 h 282"/>
                <a:gd name="T8" fmla="*/ 187 w 282"/>
                <a:gd name="T9" fmla="*/ 25 h 282"/>
                <a:gd name="T10" fmla="*/ 110 w 282"/>
                <a:gd name="T11" fmla="*/ 218 h 282"/>
                <a:gd name="T12" fmla="*/ 64 w 282"/>
                <a:gd name="T13" fmla="*/ 110 h 282"/>
                <a:gd name="T14" fmla="*/ 172 w 282"/>
                <a:gd name="T15" fmla="*/ 64 h 282"/>
                <a:gd name="T16" fmla="*/ 218 w 282"/>
                <a:gd name="T17" fmla="*/ 172 h 282"/>
                <a:gd name="T18" fmla="*/ 110 w 282"/>
                <a:gd name="T19" fmla="*/ 21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2" h="282">
                  <a:moveTo>
                    <a:pt x="187" y="25"/>
                  </a:moveTo>
                  <a:cubicBezTo>
                    <a:pt x="123" y="0"/>
                    <a:pt x="51" y="31"/>
                    <a:pt x="25" y="95"/>
                  </a:cubicBezTo>
                  <a:cubicBezTo>
                    <a:pt x="0" y="159"/>
                    <a:pt x="31" y="231"/>
                    <a:pt x="95" y="257"/>
                  </a:cubicBezTo>
                  <a:cubicBezTo>
                    <a:pt x="159" y="282"/>
                    <a:pt x="231" y="251"/>
                    <a:pt x="257" y="187"/>
                  </a:cubicBezTo>
                  <a:cubicBezTo>
                    <a:pt x="282" y="123"/>
                    <a:pt x="251" y="51"/>
                    <a:pt x="187" y="25"/>
                  </a:cubicBezTo>
                  <a:close/>
                  <a:moveTo>
                    <a:pt x="110" y="218"/>
                  </a:moveTo>
                  <a:cubicBezTo>
                    <a:pt x="68" y="201"/>
                    <a:pt x="47" y="153"/>
                    <a:pt x="64" y="110"/>
                  </a:cubicBezTo>
                  <a:cubicBezTo>
                    <a:pt x="81" y="68"/>
                    <a:pt x="129" y="47"/>
                    <a:pt x="172" y="64"/>
                  </a:cubicBezTo>
                  <a:cubicBezTo>
                    <a:pt x="214" y="81"/>
                    <a:pt x="235" y="129"/>
                    <a:pt x="218" y="172"/>
                  </a:cubicBezTo>
                  <a:cubicBezTo>
                    <a:pt x="201" y="214"/>
                    <a:pt x="153" y="235"/>
                    <a:pt x="110" y="2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  <p:sp>
          <p:nvSpPr>
            <p:cNvPr id="62" name="Freeform 40"/>
            <p:cNvSpPr/>
            <p:nvPr/>
          </p:nvSpPr>
          <p:spPr bwMode="auto">
            <a:xfrm>
              <a:off x="7499350" y="477838"/>
              <a:ext cx="403225" cy="411163"/>
            </a:xfrm>
            <a:custGeom>
              <a:avLst/>
              <a:gdLst>
                <a:gd name="T0" fmla="*/ 105 w 107"/>
                <a:gd name="T1" fmla="*/ 16 h 109"/>
                <a:gd name="T2" fmla="*/ 99 w 107"/>
                <a:gd name="T3" fmla="*/ 2 h 109"/>
                <a:gd name="T4" fmla="*/ 86 w 107"/>
                <a:gd name="T5" fmla="*/ 8 h 109"/>
                <a:gd name="T6" fmla="*/ 86 w 107"/>
                <a:gd name="T7" fmla="*/ 8 h 109"/>
                <a:gd name="T8" fmla="*/ 8 w 107"/>
                <a:gd name="T9" fmla="*/ 88 h 109"/>
                <a:gd name="T10" fmla="*/ 3 w 107"/>
                <a:gd name="T11" fmla="*/ 101 h 109"/>
                <a:gd name="T12" fmla="*/ 16 w 107"/>
                <a:gd name="T13" fmla="*/ 107 h 109"/>
                <a:gd name="T14" fmla="*/ 17 w 107"/>
                <a:gd name="T15" fmla="*/ 106 h 109"/>
                <a:gd name="T16" fmla="*/ 105 w 107"/>
                <a:gd name="T17" fmla="*/ 1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109">
                  <a:moveTo>
                    <a:pt x="105" y="16"/>
                  </a:moveTo>
                  <a:cubicBezTo>
                    <a:pt x="107" y="10"/>
                    <a:pt x="105" y="4"/>
                    <a:pt x="99" y="2"/>
                  </a:cubicBezTo>
                  <a:cubicBezTo>
                    <a:pt x="94" y="0"/>
                    <a:pt x="88" y="3"/>
                    <a:pt x="86" y="8"/>
                  </a:cubicBezTo>
                  <a:cubicBezTo>
                    <a:pt x="86" y="8"/>
                    <a:pt x="86" y="8"/>
                    <a:pt x="86" y="8"/>
                  </a:cubicBezTo>
                  <a:cubicBezTo>
                    <a:pt x="71" y="45"/>
                    <a:pt x="42" y="73"/>
                    <a:pt x="8" y="88"/>
                  </a:cubicBezTo>
                  <a:cubicBezTo>
                    <a:pt x="3" y="90"/>
                    <a:pt x="0" y="96"/>
                    <a:pt x="3" y="101"/>
                  </a:cubicBezTo>
                  <a:cubicBezTo>
                    <a:pt x="5" y="106"/>
                    <a:pt x="11" y="109"/>
                    <a:pt x="16" y="107"/>
                  </a:cubicBezTo>
                  <a:cubicBezTo>
                    <a:pt x="17" y="107"/>
                    <a:pt x="17" y="106"/>
                    <a:pt x="17" y="106"/>
                  </a:cubicBezTo>
                  <a:cubicBezTo>
                    <a:pt x="56" y="89"/>
                    <a:pt x="88" y="58"/>
                    <a:pt x="105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  <p:sp>
          <p:nvSpPr>
            <p:cNvPr id="63" name="Freeform 41"/>
            <p:cNvSpPr/>
            <p:nvPr/>
          </p:nvSpPr>
          <p:spPr bwMode="auto">
            <a:xfrm>
              <a:off x="7623175" y="595313"/>
              <a:ext cx="569913" cy="579438"/>
            </a:xfrm>
            <a:custGeom>
              <a:avLst/>
              <a:gdLst>
                <a:gd name="T0" fmla="*/ 143 w 151"/>
                <a:gd name="T1" fmla="*/ 2 h 154"/>
                <a:gd name="T2" fmla="*/ 130 w 151"/>
                <a:gd name="T3" fmla="*/ 8 h 154"/>
                <a:gd name="T4" fmla="*/ 8 w 151"/>
                <a:gd name="T5" fmla="*/ 133 h 154"/>
                <a:gd name="T6" fmla="*/ 2 w 151"/>
                <a:gd name="T7" fmla="*/ 146 h 154"/>
                <a:gd name="T8" fmla="*/ 16 w 151"/>
                <a:gd name="T9" fmla="*/ 152 h 154"/>
                <a:gd name="T10" fmla="*/ 17 w 151"/>
                <a:gd name="T11" fmla="*/ 151 h 154"/>
                <a:gd name="T12" fmla="*/ 149 w 151"/>
                <a:gd name="T13" fmla="*/ 16 h 154"/>
                <a:gd name="T14" fmla="*/ 143 w 151"/>
                <a:gd name="T15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154">
                  <a:moveTo>
                    <a:pt x="143" y="2"/>
                  </a:moveTo>
                  <a:cubicBezTo>
                    <a:pt x="138" y="0"/>
                    <a:pt x="132" y="3"/>
                    <a:pt x="130" y="8"/>
                  </a:cubicBezTo>
                  <a:cubicBezTo>
                    <a:pt x="106" y="66"/>
                    <a:pt x="61" y="110"/>
                    <a:pt x="8" y="133"/>
                  </a:cubicBezTo>
                  <a:cubicBezTo>
                    <a:pt x="3" y="135"/>
                    <a:pt x="0" y="141"/>
                    <a:pt x="2" y="146"/>
                  </a:cubicBezTo>
                  <a:cubicBezTo>
                    <a:pt x="5" y="152"/>
                    <a:pt x="11" y="154"/>
                    <a:pt x="16" y="152"/>
                  </a:cubicBezTo>
                  <a:cubicBezTo>
                    <a:pt x="16" y="152"/>
                    <a:pt x="16" y="152"/>
                    <a:pt x="17" y="151"/>
                  </a:cubicBezTo>
                  <a:cubicBezTo>
                    <a:pt x="75" y="126"/>
                    <a:pt x="124" y="79"/>
                    <a:pt x="149" y="16"/>
                  </a:cubicBezTo>
                  <a:cubicBezTo>
                    <a:pt x="151" y="10"/>
                    <a:pt x="149" y="4"/>
                    <a:pt x="14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  <p:sp>
          <p:nvSpPr>
            <p:cNvPr id="64" name="Freeform 42"/>
            <p:cNvSpPr/>
            <p:nvPr/>
          </p:nvSpPr>
          <p:spPr bwMode="auto">
            <a:xfrm>
              <a:off x="7562850" y="538163"/>
              <a:ext cx="485775" cy="493713"/>
            </a:xfrm>
            <a:custGeom>
              <a:avLst/>
              <a:gdLst>
                <a:gd name="T0" fmla="*/ 121 w 129"/>
                <a:gd name="T1" fmla="*/ 2 h 131"/>
                <a:gd name="T2" fmla="*/ 107 w 129"/>
                <a:gd name="T3" fmla="*/ 7 h 131"/>
                <a:gd name="T4" fmla="*/ 7 w 129"/>
                <a:gd name="T5" fmla="*/ 110 h 131"/>
                <a:gd name="T6" fmla="*/ 7 w 129"/>
                <a:gd name="T7" fmla="*/ 110 h 131"/>
                <a:gd name="T8" fmla="*/ 2 w 129"/>
                <a:gd name="T9" fmla="*/ 123 h 131"/>
                <a:gd name="T10" fmla="*/ 16 w 129"/>
                <a:gd name="T11" fmla="*/ 129 h 131"/>
                <a:gd name="T12" fmla="*/ 16 w 129"/>
                <a:gd name="T13" fmla="*/ 128 h 131"/>
                <a:gd name="T14" fmla="*/ 127 w 129"/>
                <a:gd name="T15" fmla="*/ 15 h 131"/>
                <a:gd name="T16" fmla="*/ 121 w 129"/>
                <a:gd name="T17" fmla="*/ 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" h="131">
                  <a:moveTo>
                    <a:pt x="121" y="2"/>
                  </a:moveTo>
                  <a:cubicBezTo>
                    <a:pt x="115" y="0"/>
                    <a:pt x="109" y="2"/>
                    <a:pt x="107" y="7"/>
                  </a:cubicBezTo>
                  <a:cubicBezTo>
                    <a:pt x="88" y="55"/>
                    <a:pt x="51" y="91"/>
                    <a:pt x="7" y="110"/>
                  </a:cubicBezTo>
                  <a:cubicBezTo>
                    <a:pt x="7" y="110"/>
                    <a:pt x="7" y="110"/>
                    <a:pt x="7" y="110"/>
                  </a:cubicBezTo>
                  <a:cubicBezTo>
                    <a:pt x="2" y="112"/>
                    <a:pt x="0" y="118"/>
                    <a:pt x="2" y="123"/>
                  </a:cubicBezTo>
                  <a:cubicBezTo>
                    <a:pt x="4" y="129"/>
                    <a:pt x="10" y="131"/>
                    <a:pt x="16" y="129"/>
                  </a:cubicBezTo>
                  <a:cubicBezTo>
                    <a:pt x="16" y="129"/>
                    <a:pt x="16" y="128"/>
                    <a:pt x="16" y="128"/>
                  </a:cubicBezTo>
                  <a:cubicBezTo>
                    <a:pt x="65" y="107"/>
                    <a:pt x="105" y="68"/>
                    <a:pt x="127" y="15"/>
                  </a:cubicBezTo>
                  <a:cubicBezTo>
                    <a:pt x="129" y="10"/>
                    <a:pt x="126" y="4"/>
                    <a:pt x="12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  <p:sp>
          <p:nvSpPr>
            <p:cNvPr id="65" name="Freeform 43"/>
            <p:cNvSpPr/>
            <p:nvPr/>
          </p:nvSpPr>
          <p:spPr bwMode="auto">
            <a:xfrm>
              <a:off x="6727825" y="-279400"/>
              <a:ext cx="401638" cy="411163"/>
            </a:xfrm>
            <a:custGeom>
              <a:avLst/>
              <a:gdLst>
                <a:gd name="T0" fmla="*/ 104 w 107"/>
                <a:gd name="T1" fmla="*/ 8 h 109"/>
                <a:gd name="T2" fmla="*/ 91 w 107"/>
                <a:gd name="T3" fmla="*/ 2 h 109"/>
                <a:gd name="T4" fmla="*/ 90 w 107"/>
                <a:gd name="T5" fmla="*/ 3 h 109"/>
                <a:gd name="T6" fmla="*/ 2 w 107"/>
                <a:gd name="T7" fmla="*/ 93 h 109"/>
                <a:gd name="T8" fmla="*/ 2 w 107"/>
                <a:gd name="T9" fmla="*/ 93 h 109"/>
                <a:gd name="T10" fmla="*/ 8 w 107"/>
                <a:gd name="T11" fmla="*/ 107 h 109"/>
                <a:gd name="T12" fmla="*/ 21 w 107"/>
                <a:gd name="T13" fmla="*/ 101 h 109"/>
                <a:gd name="T14" fmla="*/ 21 w 107"/>
                <a:gd name="T15" fmla="*/ 101 h 109"/>
                <a:gd name="T16" fmla="*/ 99 w 107"/>
                <a:gd name="T17" fmla="*/ 22 h 109"/>
                <a:gd name="T18" fmla="*/ 104 w 107"/>
                <a:gd name="T19" fmla="*/ 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" h="109">
                  <a:moveTo>
                    <a:pt x="104" y="8"/>
                  </a:moveTo>
                  <a:cubicBezTo>
                    <a:pt x="102" y="3"/>
                    <a:pt x="96" y="0"/>
                    <a:pt x="91" y="2"/>
                  </a:cubicBezTo>
                  <a:cubicBezTo>
                    <a:pt x="91" y="3"/>
                    <a:pt x="90" y="3"/>
                    <a:pt x="90" y="3"/>
                  </a:cubicBezTo>
                  <a:cubicBezTo>
                    <a:pt x="51" y="20"/>
                    <a:pt x="19" y="51"/>
                    <a:pt x="2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0" y="99"/>
                    <a:pt x="2" y="105"/>
                    <a:pt x="8" y="107"/>
                  </a:cubicBezTo>
                  <a:cubicBezTo>
                    <a:pt x="13" y="109"/>
                    <a:pt x="19" y="106"/>
                    <a:pt x="21" y="101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36" y="64"/>
                    <a:pt x="65" y="36"/>
                    <a:pt x="99" y="22"/>
                  </a:cubicBezTo>
                  <a:cubicBezTo>
                    <a:pt x="104" y="19"/>
                    <a:pt x="107" y="13"/>
                    <a:pt x="10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  <p:sp>
          <p:nvSpPr>
            <p:cNvPr id="66" name="Freeform 44"/>
            <p:cNvSpPr/>
            <p:nvPr/>
          </p:nvSpPr>
          <p:spPr bwMode="auto">
            <a:xfrm>
              <a:off x="6437313" y="-565150"/>
              <a:ext cx="568325" cy="579438"/>
            </a:xfrm>
            <a:custGeom>
              <a:avLst/>
              <a:gdLst>
                <a:gd name="T0" fmla="*/ 149 w 151"/>
                <a:gd name="T1" fmla="*/ 8 h 154"/>
                <a:gd name="T2" fmla="*/ 135 w 151"/>
                <a:gd name="T3" fmla="*/ 2 h 154"/>
                <a:gd name="T4" fmla="*/ 134 w 151"/>
                <a:gd name="T5" fmla="*/ 3 h 154"/>
                <a:gd name="T6" fmla="*/ 2 w 151"/>
                <a:gd name="T7" fmla="*/ 138 h 154"/>
                <a:gd name="T8" fmla="*/ 8 w 151"/>
                <a:gd name="T9" fmla="*/ 152 h 154"/>
                <a:gd name="T10" fmla="*/ 21 w 151"/>
                <a:gd name="T11" fmla="*/ 146 h 154"/>
                <a:gd name="T12" fmla="*/ 143 w 151"/>
                <a:gd name="T13" fmla="*/ 21 h 154"/>
                <a:gd name="T14" fmla="*/ 149 w 151"/>
                <a:gd name="T15" fmla="*/ 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154">
                  <a:moveTo>
                    <a:pt x="149" y="8"/>
                  </a:moveTo>
                  <a:cubicBezTo>
                    <a:pt x="146" y="2"/>
                    <a:pt x="140" y="0"/>
                    <a:pt x="135" y="2"/>
                  </a:cubicBezTo>
                  <a:cubicBezTo>
                    <a:pt x="135" y="2"/>
                    <a:pt x="135" y="2"/>
                    <a:pt x="134" y="3"/>
                  </a:cubicBezTo>
                  <a:cubicBezTo>
                    <a:pt x="76" y="28"/>
                    <a:pt x="27" y="75"/>
                    <a:pt x="2" y="138"/>
                  </a:cubicBezTo>
                  <a:cubicBezTo>
                    <a:pt x="0" y="144"/>
                    <a:pt x="2" y="150"/>
                    <a:pt x="8" y="152"/>
                  </a:cubicBezTo>
                  <a:cubicBezTo>
                    <a:pt x="13" y="154"/>
                    <a:pt x="19" y="152"/>
                    <a:pt x="21" y="146"/>
                  </a:cubicBezTo>
                  <a:cubicBezTo>
                    <a:pt x="45" y="88"/>
                    <a:pt x="90" y="44"/>
                    <a:pt x="143" y="21"/>
                  </a:cubicBezTo>
                  <a:cubicBezTo>
                    <a:pt x="148" y="19"/>
                    <a:pt x="151" y="13"/>
                    <a:pt x="14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  <p:sp>
          <p:nvSpPr>
            <p:cNvPr id="67" name="Freeform 45"/>
            <p:cNvSpPr/>
            <p:nvPr/>
          </p:nvSpPr>
          <p:spPr bwMode="auto">
            <a:xfrm>
              <a:off x="6580188" y="-422275"/>
              <a:ext cx="485775" cy="496888"/>
            </a:xfrm>
            <a:custGeom>
              <a:avLst/>
              <a:gdLst>
                <a:gd name="T0" fmla="*/ 122 w 129"/>
                <a:gd name="T1" fmla="*/ 21 h 132"/>
                <a:gd name="T2" fmla="*/ 127 w 129"/>
                <a:gd name="T3" fmla="*/ 8 h 132"/>
                <a:gd name="T4" fmla="*/ 113 w 129"/>
                <a:gd name="T5" fmla="*/ 2 h 132"/>
                <a:gd name="T6" fmla="*/ 113 w 129"/>
                <a:gd name="T7" fmla="*/ 3 h 132"/>
                <a:gd name="T8" fmla="*/ 2 w 129"/>
                <a:gd name="T9" fmla="*/ 116 h 132"/>
                <a:gd name="T10" fmla="*/ 8 w 129"/>
                <a:gd name="T11" fmla="*/ 129 h 132"/>
                <a:gd name="T12" fmla="*/ 22 w 129"/>
                <a:gd name="T13" fmla="*/ 124 h 132"/>
                <a:gd name="T14" fmla="*/ 122 w 129"/>
                <a:gd name="T15" fmla="*/ 2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9" h="132">
                  <a:moveTo>
                    <a:pt x="122" y="21"/>
                  </a:moveTo>
                  <a:cubicBezTo>
                    <a:pt x="127" y="19"/>
                    <a:pt x="129" y="13"/>
                    <a:pt x="127" y="8"/>
                  </a:cubicBezTo>
                  <a:cubicBezTo>
                    <a:pt x="125" y="2"/>
                    <a:pt x="119" y="0"/>
                    <a:pt x="113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64" y="24"/>
                    <a:pt x="24" y="63"/>
                    <a:pt x="2" y="116"/>
                  </a:cubicBezTo>
                  <a:cubicBezTo>
                    <a:pt x="0" y="121"/>
                    <a:pt x="3" y="127"/>
                    <a:pt x="8" y="129"/>
                  </a:cubicBezTo>
                  <a:cubicBezTo>
                    <a:pt x="14" y="132"/>
                    <a:pt x="20" y="129"/>
                    <a:pt x="22" y="124"/>
                  </a:cubicBezTo>
                  <a:cubicBezTo>
                    <a:pt x="41" y="76"/>
                    <a:pt x="78" y="40"/>
                    <a:pt x="122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3181">
        <p:fade/>
      </p:transition>
    </mc:Choice>
    <mc:Fallback>
      <p:transition spd="med" advTm="1318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0"/>
                            </p:stCondLst>
                            <p:childTnLst>
                              <p:par>
                                <p:cTn id="8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500"/>
                            </p:stCondLst>
                            <p:childTnLst>
                              <p:par>
                                <p:cTn id="9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5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34638" y="182315"/>
            <a:ext cx="3694059" cy="477054"/>
            <a:chOff x="5502074" y="1761731"/>
            <a:chExt cx="3694059" cy="477054"/>
          </a:xfrm>
        </p:grpSpPr>
        <p:sp>
          <p:nvSpPr>
            <p:cNvPr id="3" name="矩形 2"/>
            <p:cNvSpPr/>
            <p:nvPr/>
          </p:nvSpPr>
          <p:spPr>
            <a:xfrm>
              <a:off x="6241478" y="1802198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第一章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5502074" y="1761731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500" b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" name="直接连接符 14"/>
            <p:cNvCxnSpPr>
              <a:cxnSpLocks noChangeShapeType="1"/>
            </p:cNvCxnSpPr>
            <p:nvPr/>
          </p:nvCxnSpPr>
          <p:spPr bwMode="auto">
            <a:xfrm>
              <a:off x="6140239" y="1827290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接连接符 23"/>
            <p:cNvCxnSpPr>
              <a:cxnSpLocks noChangeShapeType="1"/>
            </p:cNvCxnSpPr>
            <p:nvPr/>
          </p:nvCxnSpPr>
          <p:spPr bwMode="auto">
            <a:xfrm>
              <a:off x="6097377" y="1827290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-61908" y="16299"/>
            <a:ext cx="929361" cy="647066"/>
          </a:xfrm>
          <a:prstGeom prst="rect">
            <a:avLst/>
          </a:prstGeom>
        </p:spPr>
      </p:pic>
      <p:sp>
        <p:nvSpPr>
          <p:cNvPr id="22" name="Freeform 6"/>
          <p:cNvSpPr/>
          <p:nvPr/>
        </p:nvSpPr>
        <p:spPr bwMode="auto">
          <a:xfrm>
            <a:off x="1295299" y="2373432"/>
            <a:ext cx="2628558" cy="2669735"/>
          </a:xfrm>
          <a:custGeom>
            <a:avLst/>
            <a:gdLst>
              <a:gd name="T0" fmla="*/ 147 w 219"/>
              <a:gd name="T1" fmla="*/ 0 h 222"/>
              <a:gd name="T2" fmla="*/ 75 w 219"/>
              <a:gd name="T3" fmla="*/ 0 h 222"/>
              <a:gd name="T4" fmla="*/ 72 w 219"/>
              <a:gd name="T5" fmla="*/ 0 h 222"/>
              <a:gd name="T6" fmla="*/ 0 w 219"/>
              <a:gd name="T7" fmla="*/ 72 h 222"/>
              <a:gd name="T8" fmla="*/ 0 w 219"/>
              <a:gd name="T9" fmla="*/ 119 h 222"/>
              <a:gd name="T10" fmla="*/ 0 w 219"/>
              <a:gd name="T11" fmla="*/ 150 h 222"/>
              <a:gd name="T12" fmla="*/ 0 w 219"/>
              <a:gd name="T13" fmla="*/ 222 h 222"/>
              <a:gd name="T14" fmla="*/ 72 w 219"/>
              <a:gd name="T15" fmla="*/ 222 h 222"/>
              <a:gd name="T16" fmla="*/ 144 w 219"/>
              <a:gd name="T17" fmla="*/ 222 h 222"/>
              <a:gd name="T18" fmla="*/ 147 w 219"/>
              <a:gd name="T19" fmla="*/ 222 h 222"/>
              <a:gd name="T20" fmla="*/ 219 w 219"/>
              <a:gd name="T21" fmla="*/ 150 h 222"/>
              <a:gd name="T22" fmla="*/ 219 w 219"/>
              <a:gd name="T23" fmla="*/ 103 h 222"/>
              <a:gd name="T24" fmla="*/ 219 w 219"/>
              <a:gd name="T25" fmla="*/ 72 h 222"/>
              <a:gd name="T26" fmla="*/ 219 w 219"/>
              <a:gd name="T27" fmla="*/ 0 h 222"/>
              <a:gd name="T28" fmla="*/ 147 w 219"/>
              <a:gd name="T29" fmla="*/ 0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9" h="222">
                <a:moveTo>
                  <a:pt x="147" y="0"/>
                </a:moveTo>
                <a:cubicBezTo>
                  <a:pt x="75" y="0"/>
                  <a:pt x="75" y="0"/>
                  <a:pt x="75" y="0"/>
                </a:cubicBezTo>
                <a:cubicBezTo>
                  <a:pt x="72" y="0"/>
                  <a:pt x="72" y="0"/>
                  <a:pt x="72" y="0"/>
                </a:cubicBezTo>
                <a:cubicBezTo>
                  <a:pt x="32" y="0"/>
                  <a:pt x="0" y="32"/>
                  <a:pt x="0" y="72"/>
                </a:cubicBezTo>
                <a:cubicBezTo>
                  <a:pt x="0" y="119"/>
                  <a:pt x="0" y="119"/>
                  <a:pt x="0" y="119"/>
                </a:cubicBezTo>
                <a:cubicBezTo>
                  <a:pt x="0" y="150"/>
                  <a:pt x="0" y="150"/>
                  <a:pt x="0" y="150"/>
                </a:cubicBezTo>
                <a:cubicBezTo>
                  <a:pt x="0" y="222"/>
                  <a:pt x="0" y="222"/>
                  <a:pt x="0" y="222"/>
                </a:cubicBezTo>
                <a:cubicBezTo>
                  <a:pt x="72" y="222"/>
                  <a:pt x="72" y="222"/>
                  <a:pt x="72" y="222"/>
                </a:cubicBezTo>
                <a:cubicBezTo>
                  <a:pt x="144" y="222"/>
                  <a:pt x="144" y="222"/>
                  <a:pt x="144" y="222"/>
                </a:cubicBezTo>
                <a:cubicBezTo>
                  <a:pt x="147" y="222"/>
                  <a:pt x="147" y="222"/>
                  <a:pt x="147" y="222"/>
                </a:cubicBezTo>
                <a:cubicBezTo>
                  <a:pt x="187" y="222"/>
                  <a:pt x="219" y="190"/>
                  <a:pt x="219" y="150"/>
                </a:cubicBezTo>
                <a:cubicBezTo>
                  <a:pt x="219" y="103"/>
                  <a:pt x="219" y="103"/>
                  <a:pt x="219" y="103"/>
                </a:cubicBezTo>
                <a:cubicBezTo>
                  <a:pt x="219" y="72"/>
                  <a:pt x="219" y="72"/>
                  <a:pt x="219" y="72"/>
                </a:cubicBezTo>
                <a:cubicBezTo>
                  <a:pt x="219" y="0"/>
                  <a:pt x="219" y="0"/>
                  <a:pt x="219" y="0"/>
                </a:cubicBezTo>
                <a:lnTo>
                  <a:pt x="147" y="0"/>
                </a:lnTo>
                <a:close/>
              </a:path>
            </a:pathLst>
          </a:custGeom>
          <a:solidFill>
            <a:srgbClr val="8BAA00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/>
          </a:p>
        </p:txBody>
      </p:sp>
      <p:sp>
        <p:nvSpPr>
          <p:cNvPr id="23" name="Freeform 7"/>
          <p:cNvSpPr/>
          <p:nvPr/>
        </p:nvSpPr>
        <p:spPr bwMode="auto">
          <a:xfrm>
            <a:off x="4680101" y="2373432"/>
            <a:ext cx="2641256" cy="2669735"/>
          </a:xfrm>
          <a:custGeom>
            <a:avLst/>
            <a:gdLst>
              <a:gd name="T0" fmla="*/ 148 w 220"/>
              <a:gd name="T1" fmla="*/ 0 h 222"/>
              <a:gd name="T2" fmla="*/ 75 w 220"/>
              <a:gd name="T3" fmla="*/ 0 h 222"/>
              <a:gd name="T4" fmla="*/ 72 w 220"/>
              <a:gd name="T5" fmla="*/ 0 h 222"/>
              <a:gd name="T6" fmla="*/ 0 w 220"/>
              <a:gd name="T7" fmla="*/ 72 h 222"/>
              <a:gd name="T8" fmla="*/ 0 w 220"/>
              <a:gd name="T9" fmla="*/ 119 h 222"/>
              <a:gd name="T10" fmla="*/ 0 w 220"/>
              <a:gd name="T11" fmla="*/ 150 h 222"/>
              <a:gd name="T12" fmla="*/ 0 w 220"/>
              <a:gd name="T13" fmla="*/ 222 h 222"/>
              <a:gd name="T14" fmla="*/ 72 w 220"/>
              <a:gd name="T15" fmla="*/ 222 h 222"/>
              <a:gd name="T16" fmla="*/ 145 w 220"/>
              <a:gd name="T17" fmla="*/ 222 h 222"/>
              <a:gd name="T18" fmla="*/ 148 w 220"/>
              <a:gd name="T19" fmla="*/ 222 h 222"/>
              <a:gd name="T20" fmla="*/ 220 w 220"/>
              <a:gd name="T21" fmla="*/ 150 h 222"/>
              <a:gd name="T22" fmla="*/ 220 w 220"/>
              <a:gd name="T23" fmla="*/ 103 h 222"/>
              <a:gd name="T24" fmla="*/ 220 w 220"/>
              <a:gd name="T25" fmla="*/ 72 h 222"/>
              <a:gd name="T26" fmla="*/ 220 w 220"/>
              <a:gd name="T27" fmla="*/ 0 h 222"/>
              <a:gd name="T28" fmla="*/ 148 w 220"/>
              <a:gd name="T29" fmla="*/ 0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20" h="222">
                <a:moveTo>
                  <a:pt x="148" y="0"/>
                </a:moveTo>
                <a:cubicBezTo>
                  <a:pt x="75" y="0"/>
                  <a:pt x="75" y="0"/>
                  <a:pt x="75" y="0"/>
                </a:cubicBezTo>
                <a:cubicBezTo>
                  <a:pt x="72" y="0"/>
                  <a:pt x="72" y="0"/>
                  <a:pt x="72" y="0"/>
                </a:cubicBezTo>
                <a:cubicBezTo>
                  <a:pt x="33" y="0"/>
                  <a:pt x="0" y="32"/>
                  <a:pt x="0" y="72"/>
                </a:cubicBezTo>
                <a:cubicBezTo>
                  <a:pt x="0" y="119"/>
                  <a:pt x="0" y="119"/>
                  <a:pt x="0" y="119"/>
                </a:cubicBezTo>
                <a:cubicBezTo>
                  <a:pt x="0" y="150"/>
                  <a:pt x="0" y="150"/>
                  <a:pt x="0" y="150"/>
                </a:cubicBezTo>
                <a:cubicBezTo>
                  <a:pt x="0" y="222"/>
                  <a:pt x="0" y="222"/>
                  <a:pt x="0" y="222"/>
                </a:cubicBezTo>
                <a:cubicBezTo>
                  <a:pt x="72" y="222"/>
                  <a:pt x="72" y="222"/>
                  <a:pt x="72" y="222"/>
                </a:cubicBezTo>
                <a:cubicBezTo>
                  <a:pt x="145" y="222"/>
                  <a:pt x="145" y="222"/>
                  <a:pt x="145" y="222"/>
                </a:cubicBezTo>
                <a:cubicBezTo>
                  <a:pt x="148" y="222"/>
                  <a:pt x="148" y="222"/>
                  <a:pt x="148" y="222"/>
                </a:cubicBezTo>
                <a:cubicBezTo>
                  <a:pt x="187" y="222"/>
                  <a:pt x="220" y="190"/>
                  <a:pt x="220" y="150"/>
                </a:cubicBezTo>
                <a:cubicBezTo>
                  <a:pt x="220" y="103"/>
                  <a:pt x="220" y="103"/>
                  <a:pt x="220" y="103"/>
                </a:cubicBezTo>
                <a:cubicBezTo>
                  <a:pt x="220" y="72"/>
                  <a:pt x="220" y="72"/>
                  <a:pt x="220" y="72"/>
                </a:cubicBezTo>
                <a:cubicBezTo>
                  <a:pt x="220" y="0"/>
                  <a:pt x="220" y="0"/>
                  <a:pt x="220" y="0"/>
                </a:cubicBezTo>
                <a:lnTo>
                  <a:pt x="148" y="0"/>
                </a:lnTo>
                <a:close/>
              </a:path>
            </a:pathLst>
          </a:custGeom>
          <a:solidFill>
            <a:srgbClr val="85CA3A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/>
          </a:p>
        </p:txBody>
      </p:sp>
      <p:sp>
        <p:nvSpPr>
          <p:cNvPr id="24" name="Freeform 8"/>
          <p:cNvSpPr/>
          <p:nvPr/>
        </p:nvSpPr>
        <p:spPr bwMode="auto">
          <a:xfrm>
            <a:off x="8074561" y="2373432"/>
            <a:ext cx="2628558" cy="2669735"/>
          </a:xfrm>
          <a:custGeom>
            <a:avLst/>
            <a:gdLst>
              <a:gd name="T0" fmla="*/ 147 w 219"/>
              <a:gd name="T1" fmla="*/ 0 h 222"/>
              <a:gd name="T2" fmla="*/ 75 w 219"/>
              <a:gd name="T3" fmla="*/ 0 h 222"/>
              <a:gd name="T4" fmla="*/ 72 w 219"/>
              <a:gd name="T5" fmla="*/ 0 h 222"/>
              <a:gd name="T6" fmla="*/ 0 w 219"/>
              <a:gd name="T7" fmla="*/ 72 h 222"/>
              <a:gd name="T8" fmla="*/ 0 w 219"/>
              <a:gd name="T9" fmla="*/ 119 h 222"/>
              <a:gd name="T10" fmla="*/ 0 w 219"/>
              <a:gd name="T11" fmla="*/ 150 h 222"/>
              <a:gd name="T12" fmla="*/ 0 w 219"/>
              <a:gd name="T13" fmla="*/ 222 h 222"/>
              <a:gd name="T14" fmla="*/ 72 w 219"/>
              <a:gd name="T15" fmla="*/ 222 h 222"/>
              <a:gd name="T16" fmla="*/ 144 w 219"/>
              <a:gd name="T17" fmla="*/ 222 h 222"/>
              <a:gd name="T18" fmla="*/ 147 w 219"/>
              <a:gd name="T19" fmla="*/ 222 h 222"/>
              <a:gd name="T20" fmla="*/ 219 w 219"/>
              <a:gd name="T21" fmla="*/ 150 h 222"/>
              <a:gd name="T22" fmla="*/ 219 w 219"/>
              <a:gd name="T23" fmla="*/ 103 h 222"/>
              <a:gd name="T24" fmla="*/ 219 w 219"/>
              <a:gd name="T25" fmla="*/ 72 h 222"/>
              <a:gd name="T26" fmla="*/ 219 w 219"/>
              <a:gd name="T27" fmla="*/ 0 h 222"/>
              <a:gd name="T28" fmla="*/ 147 w 219"/>
              <a:gd name="T29" fmla="*/ 0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9" h="222">
                <a:moveTo>
                  <a:pt x="147" y="0"/>
                </a:moveTo>
                <a:cubicBezTo>
                  <a:pt x="75" y="0"/>
                  <a:pt x="75" y="0"/>
                  <a:pt x="75" y="0"/>
                </a:cubicBezTo>
                <a:cubicBezTo>
                  <a:pt x="72" y="0"/>
                  <a:pt x="72" y="0"/>
                  <a:pt x="72" y="0"/>
                </a:cubicBezTo>
                <a:cubicBezTo>
                  <a:pt x="32" y="0"/>
                  <a:pt x="0" y="32"/>
                  <a:pt x="0" y="72"/>
                </a:cubicBezTo>
                <a:cubicBezTo>
                  <a:pt x="0" y="119"/>
                  <a:pt x="0" y="119"/>
                  <a:pt x="0" y="119"/>
                </a:cubicBezTo>
                <a:cubicBezTo>
                  <a:pt x="0" y="150"/>
                  <a:pt x="0" y="150"/>
                  <a:pt x="0" y="150"/>
                </a:cubicBezTo>
                <a:cubicBezTo>
                  <a:pt x="0" y="222"/>
                  <a:pt x="0" y="222"/>
                  <a:pt x="0" y="222"/>
                </a:cubicBezTo>
                <a:cubicBezTo>
                  <a:pt x="72" y="222"/>
                  <a:pt x="72" y="222"/>
                  <a:pt x="72" y="222"/>
                </a:cubicBezTo>
                <a:cubicBezTo>
                  <a:pt x="144" y="222"/>
                  <a:pt x="144" y="222"/>
                  <a:pt x="144" y="222"/>
                </a:cubicBezTo>
                <a:cubicBezTo>
                  <a:pt x="147" y="222"/>
                  <a:pt x="147" y="222"/>
                  <a:pt x="147" y="222"/>
                </a:cubicBezTo>
                <a:cubicBezTo>
                  <a:pt x="187" y="222"/>
                  <a:pt x="219" y="190"/>
                  <a:pt x="219" y="150"/>
                </a:cubicBezTo>
                <a:cubicBezTo>
                  <a:pt x="219" y="103"/>
                  <a:pt x="219" y="103"/>
                  <a:pt x="219" y="103"/>
                </a:cubicBezTo>
                <a:cubicBezTo>
                  <a:pt x="219" y="72"/>
                  <a:pt x="219" y="72"/>
                  <a:pt x="219" y="72"/>
                </a:cubicBezTo>
                <a:cubicBezTo>
                  <a:pt x="219" y="0"/>
                  <a:pt x="219" y="0"/>
                  <a:pt x="219" y="0"/>
                </a:cubicBezTo>
                <a:lnTo>
                  <a:pt x="147" y="0"/>
                </a:lnTo>
                <a:close/>
              </a:path>
            </a:pathLst>
          </a:custGeom>
          <a:solidFill>
            <a:srgbClr val="8BAA00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1942945" y="2661531"/>
            <a:ext cx="1464313" cy="102615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altLang="zh-CN" sz="59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87%</a:t>
            </a:r>
            <a:endParaRPr lang="zh-CN" altLang="en-US" sz="59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6" name="矩形 1"/>
          <p:cNvSpPr>
            <a:spLocks noChangeArrowheads="1"/>
          </p:cNvSpPr>
          <p:nvPr/>
        </p:nvSpPr>
        <p:spPr bwMode="auto">
          <a:xfrm>
            <a:off x="1300649" y="3729934"/>
            <a:ext cx="2628558" cy="738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/>
          <a:p>
            <a:pPr algn="just"/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在对统计信息在可视化时的基本属性进行分析与研究后，图表的定义：图表泛指在屏幕中显示的。</a:t>
            </a:r>
            <a:endParaRPr lang="zh-CN" altLang="en-US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1434301" y="3633901"/>
            <a:ext cx="2356949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315534" y="2661531"/>
            <a:ext cx="1222444" cy="80021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>
            <a:defPPr>
              <a:defRPr lang="zh-CN"/>
            </a:defPPr>
            <a:lvl1pPr>
              <a:defRPr sz="440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45%</a:t>
            </a:r>
            <a:endParaRPr lang="zh-CN" altLang="en-US" dirty="0"/>
          </a:p>
        </p:txBody>
      </p:sp>
      <p:sp>
        <p:nvSpPr>
          <p:cNvPr id="29" name="矩形 1"/>
          <p:cNvSpPr>
            <a:spLocks noChangeArrowheads="1"/>
          </p:cNvSpPr>
          <p:nvPr/>
        </p:nvSpPr>
        <p:spPr bwMode="auto">
          <a:xfrm>
            <a:off x="4686450" y="3729934"/>
            <a:ext cx="2628558" cy="738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/>
          <a:p>
            <a:pPr algn="just"/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在对统计信息在可视化时的基本属性进行分析与研究后，图表的定义：图表泛指在屏幕中显示的。</a:t>
            </a:r>
            <a:endParaRPr lang="zh-CN" altLang="en-US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4820103" y="3633901"/>
            <a:ext cx="2356949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8677607" y="2661531"/>
            <a:ext cx="1220841" cy="80021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>
            <a:defPPr>
              <a:defRPr lang="zh-CN"/>
            </a:defPPr>
            <a:lvl1pPr>
              <a:defRPr sz="440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32%</a:t>
            </a:r>
            <a:endParaRPr lang="zh-CN" altLang="en-US" dirty="0"/>
          </a:p>
        </p:txBody>
      </p:sp>
      <p:sp>
        <p:nvSpPr>
          <p:cNvPr id="32" name="矩形 1"/>
          <p:cNvSpPr>
            <a:spLocks noChangeArrowheads="1"/>
          </p:cNvSpPr>
          <p:nvPr/>
        </p:nvSpPr>
        <p:spPr bwMode="auto">
          <a:xfrm>
            <a:off x="8074560" y="3729934"/>
            <a:ext cx="2628558" cy="738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/>
          <a:p>
            <a:pPr algn="just"/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在对统计信息在可视化时的基本属性进行分析与研究后，图表的定义：图表泛指在屏幕中显示的。</a:t>
            </a:r>
            <a:endParaRPr lang="zh-CN" altLang="en-US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8208213" y="3633901"/>
            <a:ext cx="2356949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燕尾形 33"/>
          <p:cNvSpPr/>
          <p:nvPr/>
        </p:nvSpPr>
        <p:spPr>
          <a:xfrm>
            <a:off x="4074617" y="3441836"/>
            <a:ext cx="504858" cy="576197"/>
          </a:xfrm>
          <a:prstGeom prst="chevron">
            <a:avLst/>
          </a:prstGeom>
          <a:solidFill>
            <a:srgbClr val="0427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5" name="燕尾形 34"/>
          <p:cNvSpPr/>
          <p:nvPr/>
        </p:nvSpPr>
        <p:spPr>
          <a:xfrm>
            <a:off x="7515818" y="3441836"/>
            <a:ext cx="504858" cy="576197"/>
          </a:xfrm>
          <a:prstGeom prst="chevron">
            <a:avLst/>
          </a:prstGeom>
          <a:solidFill>
            <a:srgbClr val="0427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9307">
        <p:fade/>
      </p:transition>
    </mc:Choice>
    <mc:Fallback>
      <p:transition spd="med" advTm="9307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8" fill="hold" grpId="0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17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18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2" presetClass="entr" presetSubtype="8" fill="hold" grpId="0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22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23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2" presetClass="entr" presetSubtype="8" fill="hold" grpId="0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27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28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0" presetID="2" presetClass="entr" presetSubtype="8" fill="hold" grpId="0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32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33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5" presetID="2" presetClass="entr" presetSubtype="8" fill="hold" grpId="0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37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38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6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5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6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6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6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7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7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6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23" grpId="0" animBg="1"/>
          <p:bldP spid="24" grpId="0" animBg="1"/>
          <p:bldP spid="25" grpId="0"/>
          <p:bldP spid="26" grpId="0"/>
          <p:bldP spid="28" grpId="0"/>
          <p:bldP spid="29" grpId="0"/>
          <p:bldP spid="31" grpId="0"/>
          <p:bldP spid="32" grpId="0"/>
          <p:bldP spid="34" grpId="0" animBg="1"/>
          <p:bldP spid="35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6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5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6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6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6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7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7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6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23" grpId="0" animBg="1"/>
          <p:bldP spid="24" grpId="0" animBg="1"/>
          <p:bldP spid="25" grpId="0"/>
          <p:bldP spid="26" grpId="0"/>
          <p:bldP spid="28" grpId="0"/>
          <p:bldP spid="29" grpId="0"/>
          <p:bldP spid="31" grpId="0"/>
          <p:bldP spid="32" grpId="0"/>
          <p:bldP spid="34" grpId="0" animBg="1"/>
          <p:bldP spid="35" grpId="0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34638" y="182315"/>
            <a:ext cx="3694059" cy="477054"/>
            <a:chOff x="5502074" y="1761731"/>
            <a:chExt cx="3694059" cy="477054"/>
          </a:xfrm>
        </p:grpSpPr>
        <p:sp>
          <p:nvSpPr>
            <p:cNvPr id="3" name="矩形 2"/>
            <p:cNvSpPr/>
            <p:nvPr/>
          </p:nvSpPr>
          <p:spPr>
            <a:xfrm>
              <a:off x="6241478" y="1802198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第四章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5502074" y="1761731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500" b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" name="直接连接符 14"/>
            <p:cNvCxnSpPr>
              <a:cxnSpLocks noChangeShapeType="1"/>
            </p:cNvCxnSpPr>
            <p:nvPr/>
          </p:nvCxnSpPr>
          <p:spPr bwMode="auto">
            <a:xfrm>
              <a:off x="6140239" y="1827290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接连接符 23"/>
            <p:cNvCxnSpPr>
              <a:cxnSpLocks noChangeShapeType="1"/>
            </p:cNvCxnSpPr>
            <p:nvPr/>
          </p:nvCxnSpPr>
          <p:spPr bwMode="auto">
            <a:xfrm>
              <a:off x="6097377" y="1827290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-61908" y="16299"/>
            <a:ext cx="929361" cy="647066"/>
          </a:xfrm>
          <a:prstGeom prst="rect">
            <a:avLst/>
          </a:prstGeom>
        </p:spPr>
      </p:pic>
      <p:sp>
        <p:nvSpPr>
          <p:cNvPr id="8" name="Rectangle 57"/>
          <p:cNvSpPr/>
          <p:nvPr/>
        </p:nvSpPr>
        <p:spPr>
          <a:xfrm>
            <a:off x="487186" y="3804912"/>
            <a:ext cx="2676948" cy="22017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 defTabSz="1218565">
              <a:spcBef>
                <a:spcPct val="20000"/>
              </a:spcBef>
              <a:defRPr/>
            </a:pPr>
            <a:endParaRPr lang="en-US" sz="13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Rectangle 27"/>
          <p:cNvSpPr/>
          <p:nvPr/>
        </p:nvSpPr>
        <p:spPr>
          <a:xfrm>
            <a:off x="3343399" y="1423919"/>
            <a:ext cx="2676948" cy="22017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 defTabSz="1218565">
              <a:spcBef>
                <a:spcPct val="20000"/>
              </a:spcBef>
              <a:defRPr/>
            </a:pPr>
            <a:endParaRPr lang="en-US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Down Arrow Callout 31"/>
          <p:cNvSpPr/>
          <p:nvPr/>
        </p:nvSpPr>
        <p:spPr>
          <a:xfrm>
            <a:off x="487186" y="1423918"/>
            <a:ext cx="2676948" cy="2662500"/>
          </a:xfrm>
          <a:prstGeom prst="downArrowCallout">
            <a:avLst>
              <a:gd name="adj1" fmla="val 23554"/>
              <a:gd name="adj2" fmla="val 10346"/>
              <a:gd name="adj3" fmla="val 10003"/>
              <a:gd name="adj4" fmla="val 89997"/>
            </a:avLst>
          </a:prstGeom>
          <a:solidFill>
            <a:srgbClr val="78B83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 defTabSz="1218565">
              <a:spcBef>
                <a:spcPct val="20000"/>
              </a:spcBef>
              <a:defRPr/>
            </a:pPr>
            <a:endParaRPr lang="en-US" sz="5900" dirty="0">
              <a:solidFill>
                <a:schemeClr val="bg1"/>
              </a:solidFill>
              <a:latin typeface="FontAwesome" pitchFamily="2" charset="0"/>
            </a:endParaRPr>
          </a:p>
          <a:p>
            <a:pPr algn="ctr">
              <a:lnSpc>
                <a:spcPts val="1865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单击此处添加文字阐述，添加简短问题说明文字，具体说明文字在此处添加此处单击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Up Arrow Callout 59"/>
          <p:cNvSpPr/>
          <p:nvPr/>
        </p:nvSpPr>
        <p:spPr>
          <a:xfrm>
            <a:off x="3343399" y="3318325"/>
            <a:ext cx="2676948" cy="2688327"/>
          </a:xfrm>
          <a:prstGeom prst="upArrowCallout">
            <a:avLst>
              <a:gd name="adj1" fmla="val 25000"/>
              <a:gd name="adj2" fmla="val 9346"/>
              <a:gd name="adj3" fmla="val 11156"/>
              <a:gd name="adj4" fmla="val 88844"/>
            </a:avLst>
          </a:prstGeom>
          <a:solidFill>
            <a:srgbClr val="85CA3A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 defTabSz="1218565">
              <a:spcBef>
                <a:spcPct val="20000"/>
              </a:spcBef>
              <a:defRPr/>
            </a:pP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ts val="1865"/>
              </a:lnSpc>
            </a:pP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单击此处添加文字阐述，添加简短问题说明文字，具体说明文字在此处添加此处单击此处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Rectangle 13"/>
          <p:cNvSpPr/>
          <p:nvPr/>
        </p:nvSpPr>
        <p:spPr>
          <a:xfrm>
            <a:off x="6170336" y="3804912"/>
            <a:ext cx="2676948" cy="22017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 defTabSz="1218565">
              <a:spcBef>
                <a:spcPct val="20000"/>
              </a:spcBef>
              <a:defRPr/>
            </a:pPr>
            <a:endParaRPr lang="en-US" sz="13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Down Arrow Callout 14"/>
          <p:cNvSpPr/>
          <p:nvPr/>
        </p:nvSpPr>
        <p:spPr>
          <a:xfrm>
            <a:off x="6170336" y="1423918"/>
            <a:ext cx="2676948" cy="2662500"/>
          </a:xfrm>
          <a:prstGeom prst="downArrowCallout">
            <a:avLst>
              <a:gd name="adj1" fmla="val 23554"/>
              <a:gd name="adj2" fmla="val 10346"/>
              <a:gd name="adj3" fmla="val 10003"/>
              <a:gd name="adj4" fmla="val 89997"/>
            </a:avLst>
          </a:prstGeom>
          <a:solidFill>
            <a:schemeClr val="accent3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 </a:t>
            </a: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ts val="1865"/>
              </a:lnSpc>
            </a:pPr>
            <a:br>
              <a:rPr lang="en-US" sz="14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br>
              <a:rPr lang="en-US" sz="14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单击此处添加文字阐述，添加简短问题说明文字，具体说明文字在此处添加此处单击此处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Rectangle 17"/>
          <p:cNvSpPr/>
          <p:nvPr/>
        </p:nvSpPr>
        <p:spPr>
          <a:xfrm>
            <a:off x="9011912" y="1423919"/>
            <a:ext cx="2676948" cy="22017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 defTabSz="1218565">
              <a:spcBef>
                <a:spcPct val="20000"/>
              </a:spcBef>
              <a:defRPr/>
            </a:pPr>
            <a:endParaRPr lang="en-US" sz="13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Up Arrow Callout 18"/>
          <p:cNvSpPr/>
          <p:nvPr/>
        </p:nvSpPr>
        <p:spPr>
          <a:xfrm>
            <a:off x="9011912" y="3318325"/>
            <a:ext cx="2676948" cy="2688327"/>
          </a:xfrm>
          <a:prstGeom prst="upArrowCallout">
            <a:avLst>
              <a:gd name="adj1" fmla="val 25000"/>
              <a:gd name="adj2" fmla="val 9346"/>
              <a:gd name="adj3" fmla="val 11156"/>
              <a:gd name="adj4" fmla="val 88844"/>
            </a:avLst>
          </a:prstGeom>
          <a:solidFill>
            <a:srgbClr val="85CA3A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>
              <a:lnSpc>
                <a:spcPts val="1865"/>
              </a:lnSpc>
            </a:pPr>
            <a:endParaRPr lang="en-US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ts val="1865"/>
              </a:lnSpc>
            </a:pP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ts val="1865"/>
              </a:lnSpc>
            </a:pPr>
            <a:br>
              <a:rPr 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单击此处添加文字阐述，添加简短问题说明文字，具体说明文字在此处添加此处单击此处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Freeform 12"/>
          <p:cNvSpPr>
            <a:spLocks noEditPoints="1"/>
          </p:cNvSpPr>
          <p:nvPr/>
        </p:nvSpPr>
        <p:spPr bwMode="auto">
          <a:xfrm>
            <a:off x="1553547" y="1608265"/>
            <a:ext cx="537946" cy="786011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/>
          </a:p>
        </p:txBody>
      </p:sp>
      <p:sp>
        <p:nvSpPr>
          <p:cNvPr id="17" name="Freeform 56"/>
          <p:cNvSpPr>
            <a:spLocks noEditPoints="1"/>
          </p:cNvSpPr>
          <p:nvPr/>
        </p:nvSpPr>
        <p:spPr bwMode="auto">
          <a:xfrm>
            <a:off x="4367884" y="3873396"/>
            <a:ext cx="624208" cy="624289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/>
          </a:p>
        </p:txBody>
      </p:sp>
      <p:sp>
        <p:nvSpPr>
          <p:cNvPr id="18" name="Freeform 86"/>
          <p:cNvSpPr>
            <a:spLocks noEditPoints="1"/>
          </p:cNvSpPr>
          <p:nvPr/>
        </p:nvSpPr>
        <p:spPr bwMode="auto">
          <a:xfrm>
            <a:off x="10183097" y="3804912"/>
            <a:ext cx="399760" cy="672697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/>
          </a:p>
        </p:txBody>
      </p:sp>
      <p:sp>
        <p:nvSpPr>
          <p:cNvPr id="19" name="Freeform 171"/>
          <p:cNvSpPr/>
          <p:nvPr/>
        </p:nvSpPr>
        <p:spPr bwMode="auto">
          <a:xfrm>
            <a:off x="7170399" y="1770908"/>
            <a:ext cx="635721" cy="460728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2" y="44"/>
              </a:cxn>
              <a:cxn ang="0">
                <a:pos x="61" y="45"/>
              </a:cxn>
              <a:cxn ang="0">
                <a:pos x="60" y="44"/>
              </a:cxn>
              <a:cxn ang="0">
                <a:pos x="45" y="30"/>
              </a:cxn>
              <a:cxn ang="0">
                <a:pos x="45" y="36"/>
              </a:cxn>
              <a:cxn ang="0">
                <a:pos x="35" y="46"/>
              </a:cxn>
              <a:cxn ang="0">
                <a:pos x="10" y="46"/>
              </a:cxn>
              <a:cxn ang="0">
                <a:pos x="0" y="36"/>
              </a:cxn>
              <a:cxn ang="0">
                <a:pos x="0" y="10"/>
              </a:cxn>
              <a:cxn ang="0">
                <a:pos x="10" y="0"/>
              </a:cxn>
              <a:cxn ang="0">
                <a:pos x="35" y="0"/>
              </a:cxn>
              <a:cxn ang="0">
                <a:pos x="45" y="10"/>
              </a:cxn>
              <a:cxn ang="0">
                <a:pos x="45" y="16"/>
              </a:cxn>
              <a:cxn ang="0">
                <a:pos x="60" y="2"/>
              </a:cxn>
              <a:cxn ang="0">
                <a:pos x="61" y="1"/>
              </a:cxn>
              <a:cxn ang="0">
                <a:pos x="62" y="1"/>
              </a:cxn>
              <a:cxn ang="0">
                <a:pos x="64" y="4"/>
              </a:cxn>
              <a:cxn ang="0">
                <a:pos x="64" y="42"/>
              </a:cxn>
            </a:cxnLst>
            <a:rect l="0" t="0" r="r" b="b"/>
            <a:pathLst>
              <a:path w="64" h="46">
                <a:moveTo>
                  <a:pt x="64" y="42"/>
                </a:moveTo>
                <a:cubicBezTo>
                  <a:pt x="64" y="43"/>
                  <a:pt x="63" y="44"/>
                  <a:pt x="62" y="44"/>
                </a:cubicBezTo>
                <a:cubicBezTo>
                  <a:pt x="62" y="45"/>
                  <a:pt x="62" y="45"/>
                  <a:pt x="61" y="45"/>
                </a:cubicBezTo>
                <a:cubicBezTo>
                  <a:pt x="61" y="45"/>
                  <a:pt x="60" y="44"/>
                  <a:pt x="60" y="44"/>
                </a:cubicBezTo>
                <a:cubicBezTo>
                  <a:pt x="45" y="30"/>
                  <a:pt x="45" y="30"/>
                  <a:pt x="45" y="30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41"/>
                  <a:pt x="41" y="46"/>
                  <a:pt x="35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4" y="46"/>
                  <a:pt x="0" y="41"/>
                  <a:pt x="0" y="36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41" y="0"/>
                  <a:pt x="45" y="5"/>
                  <a:pt x="45" y="10"/>
                </a:cubicBezTo>
                <a:cubicBezTo>
                  <a:pt x="45" y="16"/>
                  <a:pt x="45" y="16"/>
                  <a:pt x="45" y="16"/>
                </a:cubicBezTo>
                <a:cubicBezTo>
                  <a:pt x="60" y="2"/>
                  <a:pt x="60" y="2"/>
                  <a:pt x="60" y="2"/>
                </a:cubicBezTo>
                <a:cubicBezTo>
                  <a:pt x="60" y="1"/>
                  <a:pt x="61" y="1"/>
                  <a:pt x="61" y="1"/>
                </a:cubicBezTo>
                <a:cubicBezTo>
                  <a:pt x="62" y="1"/>
                  <a:pt x="62" y="1"/>
                  <a:pt x="62" y="1"/>
                </a:cubicBezTo>
                <a:cubicBezTo>
                  <a:pt x="63" y="2"/>
                  <a:pt x="64" y="3"/>
                  <a:pt x="64" y="4"/>
                </a:cubicBezTo>
                <a:lnTo>
                  <a:pt x="64" y="4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865">
        <p:fade/>
      </p:transition>
    </mc:Choice>
    <mc:Fallback>
      <p:transition spd="med" advTm="686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34638" y="182315"/>
            <a:ext cx="3694059" cy="477054"/>
            <a:chOff x="5502074" y="1761731"/>
            <a:chExt cx="3694059" cy="477054"/>
          </a:xfrm>
        </p:grpSpPr>
        <p:sp>
          <p:nvSpPr>
            <p:cNvPr id="3" name="矩形 2"/>
            <p:cNvSpPr/>
            <p:nvPr/>
          </p:nvSpPr>
          <p:spPr>
            <a:xfrm>
              <a:off x="6241478" y="1802198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第四章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5502074" y="1761731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500" b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" name="直接连接符 14"/>
            <p:cNvCxnSpPr>
              <a:cxnSpLocks noChangeShapeType="1"/>
            </p:cNvCxnSpPr>
            <p:nvPr/>
          </p:nvCxnSpPr>
          <p:spPr bwMode="auto">
            <a:xfrm>
              <a:off x="6140239" y="1827290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接连接符 23"/>
            <p:cNvCxnSpPr>
              <a:cxnSpLocks noChangeShapeType="1"/>
            </p:cNvCxnSpPr>
            <p:nvPr/>
          </p:nvCxnSpPr>
          <p:spPr bwMode="auto">
            <a:xfrm>
              <a:off x="6097377" y="1827290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-61908" y="16299"/>
            <a:ext cx="929361" cy="647066"/>
          </a:xfrm>
          <a:prstGeom prst="rect">
            <a:avLst/>
          </a:prstGeom>
        </p:spPr>
      </p:pic>
      <p:pic>
        <p:nvPicPr>
          <p:cNvPr id="8" name="Picture 6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5152" y="4226644"/>
            <a:ext cx="2083293" cy="1666635"/>
          </a:xfrm>
          <a:prstGeom prst="rect">
            <a:avLst/>
          </a:prstGeom>
        </p:spPr>
      </p:pic>
      <p:grpSp>
        <p:nvGrpSpPr>
          <p:cNvPr id="9" name="Group 10"/>
          <p:cNvGrpSpPr/>
          <p:nvPr/>
        </p:nvGrpSpPr>
        <p:grpSpPr>
          <a:xfrm flipV="1">
            <a:off x="6339909" y="2632396"/>
            <a:ext cx="2620670" cy="1568977"/>
            <a:chOff x="2208591" y="1011069"/>
            <a:chExt cx="2620986" cy="1569165"/>
          </a:xfrm>
        </p:grpSpPr>
        <p:sp>
          <p:nvSpPr>
            <p:cNvPr id="10" name="Isosceles Triangle 6"/>
            <p:cNvSpPr/>
            <p:nvPr/>
          </p:nvSpPr>
          <p:spPr>
            <a:xfrm rot="16200000">
              <a:off x="1891403" y="1328257"/>
              <a:ext cx="1569165" cy="934789"/>
            </a:xfrm>
            <a:custGeom>
              <a:avLst/>
              <a:gdLst>
                <a:gd name="connsiteX0" fmla="*/ 0 w 973507"/>
                <a:gd name="connsiteY0" fmla="*/ 1001183 h 1001183"/>
                <a:gd name="connsiteX1" fmla="*/ 486754 w 973507"/>
                <a:gd name="connsiteY1" fmla="*/ 0 h 1001183"/>
                <a:gd name="connsiteX2" fmla="*/ 973507 w 973507"/>
                <a:gd name="connsiteY2" fmla="*/ 1001183 h 1001183"/>
                <a:gd name="connsiteX3" fmla="*/ 0 w 973507"/>
                <a:gd name="connsiteY3" fmla="*/ 1001183 h 1001183"/>
                <a:gd name="connsiteX0-1" fmla="*/ 1077503 w 2051010"/>
                <a:gd name="connsiteY0-2" fmla="*/ 1001183 h 1001183"/>
                <a:gd name="connsiteX1-3" fmla="*/ 0 w 2051010"/>
                <a:gd name="connsiteY1-4" fmla="*/ 0 h 1001183"/>
                <a:gd name="connsiteX2-5" fmla="*/ 2051010 w 2051010"/>
                <a:gd name="connsiteY2-6" fmla="*/ 1001183 h 1001183"/>
                <a:gd name="connsiteX3-7" fmla="*/ 1077503 w 2051010"/>
                <a:gd name="connsiteY3-8" fmla="*/ 1001183 h 1001183"/>
                <a:gd name="connsiteX0-9" fmla="*/ 1094334 w 2067841"/>
                <a:gd name="connsiteY0-10" fmla="*/ 1001180 h 1001180"/>
                <a:gd name="connsiteX1-11" fmla="*/ 0 w 2067841"/>
                <a:gd name="connsiteY1-12" fmla="*/ 0 h 1001180"/>
                <a:gd name="connsiteX2-13" fmla="*/ 2067841 w 2067841"/>
                <a:gd name="connsiteY2-14" fmla="*/ 1001180 h 1001180"/>
                <a:gd name="connsiteX3-15" fmla="*/ 1094334 w 2067841"/>
                <a:gd name="connsiteY3-16" fmla="*/ 1001180 h 1001180"/>
                <a:gd name="connsiteX0-17" fmla="*/ 362900 w 1336407"/>
                <a:gd name="connsiteY0-18" fmla="*/ 1076475 h 1076475"/>
                <a:gd name="connsiteX1-19" fmla="*/ 0 w 1336407"/>
                <a:gd name="connsiteY1-20" fmla="*/ 0 h 1076475"/>
                <a:gd name="connsiteX2-21" fmla="*/ 1336407 w 1336407"/>
                <a:gd name="connsiteY2-22" fmla="*/ 1076475 h 1076475"/>
                <a:gd name="connsiteX3-23" fmla="*/ 362900 w 1336407"/>
                <a:gd name="connsiteY3-24" fmla="*/ 1076475 h 1076475"/>
                <a:gd name="connsiteX0-25" fmla="*/ 0 w 1569165"/>
                <a:gd name="connsiteY0-26" fmla="*/ 934790 h 934790"/>
                <a:gd name="connsiteX1-27" fmla="*/ 1569165 w 1569165"/>
                <a:gd name="connsiteY1-28" fmla="*/ 0 h 934790"/>
                <a:gd name="connsiteX2-29" fmla="*/ 973507 w 1569165"/>
                <a:gd name="connsiteY2-30" fmla="*/ 934790 h 934790"/>
                <a:gd name="connsiteX3-31" fmla="*/ 0 w 1569165"/>
                <a:gd name="connsiteY3-32" fmla="*/ 934790 h 9347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569165" h="934790">
                  <a:moveTo>
                    <a:pt x="0" y="934790"/>
                  </a:moveTo>
                  <a:lnTo>
                    <a:pt x="1569165" y="0"/>
                  </a:lnTo>
                  <a:lnTo>
                    <a:pt x="973507" y="934790"/>
                  </a:lnTo>
                  <a:lnTo>
                    <a:pt x="0" y="934790"/>
                  </a:lnTo>
                  <a:close/>
                </a:path>
              </a:pathLst>
            </a:custGeom>
            <a:solidFill>
              <a:srgbClr val="9BC319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1" name="Rectangle 14"/>
            <p:cNvSpPr/>
            <p:nvPr/>
          </p:nvSpPr>
          <p:spPr>
            <a:xfrm>
              <a:off x="3143380" y="1606726"/>
              <a:ext cx="1686197" cy="973508"/>
            </a:xfrm>
            <a:prstGeom prst="rect">
              <a:avLst/>
            </a:prstGeom>
            <a:solidFill>
              <a:srgbClr val="9BC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2" name="Group 17"/>
          <p:cNvGrpSpPr/>
          <p:nvPr/>
        </p:nvGrpSpPr>
        <p:grpSpPr>
          <a:xfrm>
            <a:off x="5989474" y="1230189"/>
            <a:ext cx="3720582" cy="2946106"/>
            <a:chOff x="1912341" y="1606726"/>
            <a:chExt cx="3721031" cy="2946461"/>
          </a:xfrm>
        </p:grpSpPr>
        <p:sp>
          <p:nvSpPr>
            <p:cNvPr id="13" name="Isosceles Triangle 6"/>
            <p:cNvSpPr/>
            <p:nvPr/>
          </p:nvSpPr>
          <p:spPr>
            <a:xfrm rot="16200000">
              <a:off x="1054631" y="2464437"/>
              <a:ext cx="2946460" cy="1231039"/>
            </a:xfrm>
            <a:custGeom>
              <a:avLst/>
              <a:gdLst>
                <a:gd name="connsiteX0" fmla="*/ 0 w 973507"/>
                <a:gd name="connsiteY0" fmla="*/ 1001183 h 1001183"/>
                <a:gd name="connsiteX1" fmla="*/ 486754 w 973507"/>
                <a:gd name="connsiteY1" fmla="*/ 0 h 1001183"/>
                <a:gd name="connsiteX2" fmla="*/ 973507 w 973507"/>
                <a:gd name="connsiteY2" fmla="*/ 1001183 h 1001183"/>
                <a:gd name="connsiteX3" fmla="*/ 0 w 973507"/>
                <a:gd name="connsiteY3" fmla="*/ 1001183 h 1001183"/>
                <a:gd name="connsiteX0-1" fmla="*/ 1077503 w 2051010"/>
                <a:gd name="connsiteY0-2" fmla="*/ 1001183 h 1001183"/>
                <a:gd name="connsiteX1-3" fmla="*/ 0 w 2051010"/>
                <a:gd name="connsiteY1-4" fmla="*/ 0 h 1001183"/>
                <a:gd name="connsiteX2-5" fmla="*/ 2051010 w 2051010"/>
                <a:gd name="connsiteY2-6" fmla="*/ 1001183 h 1001183"/>
                <a:gd name="connsiteX3-7" fmla="*/ 1077503 w 2051010"/>
                <a:gd name="connsiteY3-8" fmla="*/ 1001183 h 1001183"/>
                <a:gd name="connsiteX0-9" fmla="*/ 1094334 w 2067841"/>
                <a:gd name="connsiteY0-10" fmla="*/ 1001180 h 1001180"/>
                <a:gd name="connsiteX1-11" fmla="*/ 0 w 2067841"/>
                <a:gd name="connsiteY1-12" fmla="*/ 0 h 1001180"/>
                <a:gd name="connsiteX2-13" fmla="*/ 2067841 w 2067841"/>
                <a:gd name="connsiteY2-14" fmla="*/ 1001180 h 1001180"/>
                <a:gd name="connsiteX3-15" fmla="*/ 1094334 w 2067841"/>
                <a:gd name="connsiteY3-16" fmla="*/ 1001180 h 1001180"/>
                <a:gd name="connsiteX0-17" fmla="*/ 362900 w 1336407"/>
                <a:gd name="connsiteY0-18" fmla="*/ 1076475 h 1076475"/>
                <a:gd name="connsiteX1-19" fmla="*/ 0 w 1336407"/>
                <a:gd name="connsiteY1-20" fmla="*/ 0 h 1076475"/>
                <a:gd name="connsiteX2-21" fmla="*/ 1336407 w 1336407"/>
                <a:gd name="connsiteY2-22" fmla="*/ 1076475 h 1076475"/>
                <a:gd name="connsiteX3-23" fmla="*/ 362900 w 1336407"/>
                <a:gd name="connsiteY3-24" fmla="*/ 1076475 h 1076475"/>
                <a:gd name="connsiteX0-25" fmla="*/ 1972953 w 2946460"/>
                <a:gd name="connsiteY0-26" fmla="*/ 1231041 h 1231041"/>
                <a:gd name="connsiteX1-27" fmla="*/ 0 w 2946460"/>
                <a:gd name="connsiteY1-28" fmla="*/ 0 h 1231041"/>
                <a:gd name="connsiteX2-29" fmla="*/ 2946460 w 2946460"/>
                <a:gd name="connsiteY2-30" fmla="*/ 1231041 h 1231041"/>
                <a:gd name="connsiteX3-31" fmla="*/ 1972953 w 2946460"/>
                <a:gd name="connsiteY3-32" fmla="*/ 1231041 h 123104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946460" h="1231041">
                  <a:moveTo>
                    <a:pt x="1972953" y="1231041"/>
                  </a:moveTo>
                  <a:lnTo>
                    <a:pt x="0" y="0"/>
                  </a:lnTo>
                  <a:lnTo>
                    <a:pt x="2946460" y="1231041"/>
                  </a:lnTo>
                  <a:lnTo>
                    <a:pt x="1972953" y="1231041"/>
                  </a:lnTo>
                  <a:close/>
                </a:path>
              </a:pathLst>
            </a:custGeom>
            <a:solidFill>
              <a:srgbClr val="78B832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4" name="Rectangle 21"/>
            <p:cNvSpPr/>
            <p:nvPr/>
          </p:nvSpPr>
          <p:spPr>
            <a:xfrm>
              <a:off x="3143379" y="1606726"/>
              <a:ext cx="2489993" cy="973508"/>
            </a:xfrm>
            <a:prstGeom prst="rect">
              <a:avLst/>
            </a:prstGeom>
            <a:solidFill>
              <a:srgbClr val="78B8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5" name="Group 24"/>
          <p:cNvGrpSpPr/>
          <p:nvPr/>
        </p:nvGrpSpPr>
        <p:grpSpPr>
          <a:xfrm flipH="1">
            <a:off x="2032000" y="2624755"/>
            <a:ext cx="3715861" cy="2121858"/>
            <a:chOff x="2118429" y="1606726"/>
            <a:chExt cx="3716311" cy="2122114"/>
          </a:xfrm>
        </p:grpSpPr>
        <p:sp>
          <p:nvSpPr>
            <p:cNvPr id="16" name="Isosceles Triangle 6"/>
            <p:cNvSpPr/>
            <p:nvPr/>
          </p:nvSpPr>
          <p:spPr>
            <a:xfrm rot="16200000">
              <a:off x="1569848" y="2155308"/>
              <a:ext cx="2122113" cy="1024952"/>
            </a:xfrm>
            <a:custGeom>
              <a:avLst/>
              <a:gdLst>
                <a:gd name="connsiteX0" fmla="*/ 0 w 973507"/>
                <a:gd name="connsiteY0" fmla="*/ 1001183 h 1001183"/>
                <a:gd name="connsiteX1" fmla="*/ 486754 w 973507"/>
                <a:gd name="connsiteY1" fmla="*/ 0 h 1001183"/>
                <a:gd name="connsiteX2" fmla="*/ 973507 w 973507"/>
                <a:gd name="connsiteY2" fmla="*/ 1001183 h 1001183"/>
                <a:gd name="connsiteX3" fmla="*/ 0 w 973507"/>
                <a:gd name="connsiteY3" fmla="*/ 1001183 h 1001183"/>
                <a:gd name="connsiteX0-1" fmla="*/ 1077503 w 2051010"/>
                <a:gd name="connsiteY0-2" fmla="*/ 1001183 h 1001183"/>
                <a:gd name="connsiteX1-3" fmla="*/ 0 w 2051010"/>
                <a:gd name="connsiteY1-4" fmla="*/ 0 h 1001183"/>
                <a:gd name="connsiteX2-5" fmla="*/ 2051010 w 2051010"/>
                <a:gd name="connsiteY2-6" fmla="*/ 1001183 h 1001183"/>
                <a:gd name="connsiteX3-7" fmla="*/ 1077503 w 2051010"/>
                <a:gd name="connsiteY3-8" fmla="*/ 1001183 h 1001183"/>
                <a:gd name="connsiteX0-9" fmla="*/ 1094334 w 2067841"/>
                <a:gd name="connsiteY0-10" fmla="*/ 1001180 h 1001180"/>
                <a:gd name="connsiteX1-11" fmla="*/ 0 w 2067841"/>
                <a:gd name="connsiteY1-12" fmla="*/ 0 h 1001180"/>
                <a:gd name="connsiteX2-13" fmla="*/ 2067841 w 2067841"/>
                <a:gd name="connsiteY2-14" fmla="*/ 1001180 h 1001180"/>
                <a:gd name="connsiteX3-15" fmla="*/ 1094334 w 2067841"/>
                <a:gd name="connsiteY3-16" fmla="*/ 1001180 h 1001180"/>
                <a:gd name="connsiteX0-17" fmla="*/ 362900 w 1336407"/>
                <a:gd name="connsiteY0-18" fmla="*/ 1076475 h 1076475"/>
                <a:gd name="connsiteX1-19" fmla="*/ 0 w 1336407"/>
                <a:gd name="connsiteY1-20" fmla="*/ 0 h 1076475"/>
                <a:gd name="connsiteX2-21" fmla="*/ 1336407 w 1336407"/>
                <a:gd name="connsiteY2-22" fmla="*/ 1076475 h 1076475"/>
                <a:gd name="connsiteX3-23" fmla="*/ 362900 w 1336407"/>
                <a:gd name="connsiteY3-24" fmla="*/ 1076475 h 1076475"/>
                <a:gd name="connsiteX0-25" fmla="*/ 1148606 w 2122113"/>
                <a:gd name="connsiteY0-26" fmla="*/ 1024953 h 1024953"/>
                <a:gd name="connsiteX1-27" fmla="*/ 0 w 2122113"/>
                <a:gd name="connsiteY1-28" fmla="*/ 0 h 1024953"/>
                <a:gd name="connsiteX2-29" fmla="*/ 2122113 w 2122113"/>
                <a:gd name="connsiteY2-30" fmla="*/ 1024953 h 1024953"/>
                <a:gd name="connsiteX3-31" fmla="*/ 1148606 w 2122113"/>
                <a:gd name="connsiteY3-32" fmla="*/ 1024953 h 10249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122113" h="1024953">
                  <a:moveTo>
                    <a:pt x="1148606" y="1024953"/>
                  </a:moveTo>
                  <a:lnTo>
                    <a:pt x="0" y="0"/>
                  </a:lnTo>
                  <a:lnTo>
                    <a:pt x="2122113" y="1024953"/>
                  </a:lnTo>
                  <a:lnTo>
                    <a:pt x="1148606" y="1024953"/>
                  </a:lnTo>
                  <a:close/>
                </a:path>
              </a:pathLst>
            </a:custGeom>
            <a:solidFill>
              <a:srgbClr val="85C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7" name="Rectangle 28"/>
            <p:cNvSpPr/>
            <p:nvPr/>
          </p:nvSpPr>
          <p:spPr>
            <a:xfrm>
              <a:off x="3143380" y="1606726"/>
              <a:ext cx="2691360" cy="973508"/>
            </a:xfrm>
            <a:prstGeom prst="rect">
              <a:avLst/>
            </a:prstGeom>
            <a:solidFill>
              <a:srgbClr val="85C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8" name="Group 31"/>
          <p:cNvGrpSpPr/>
          <p:nvPr/>
        </p:nvGrpSpPr>
        <p:grpSpPr>
          <a:xfrm flipH="1" flipV="1">
            <a:off x="3006440" y="3973267"/>
            <a:ext cx="2736574" cy="1182610"/>
            <a:chOff x="2092672" y="1397482"/>
            <a:chExt cx="2736905" cy="1182752"/>
          </a:xfrm>
        </p:grpSpPr>
        <p:sp>
          <p:nvSpPr>
            <p:cNvPr id="19" name="Isosceles Triangle 6"/>
            <p:cNvSpPr/>
            <p:nvPr/>
          </p:nvSpPr>
          <p:spPr>
            <a:xfrm rot="16200000">
              <a:off x="2026651" y="1463503"/>
              <a:ext cx="1182752" cy="1050710"/>
            </a:xfrm>
            <a:custGeom>
              <a:avLst/>
              <a:gdLst>
                <a:gd name="connsiteX0" fmla="*/ 0 w 973507"/>
                <a:gd name="connsiteY0" fmla="*/ 1001183 h 1001183"/>
                <a:gd name="connsiteX1" fmla="*/ 486754 w 973507"/>
                <a:gd name="connsiteY1" fmla="*/ 0 h 1001183"/>
                <a:gd name="connsiteX2" fmla="*/ 973507 w 973507"/>
                <a:gd name="connsiteY2" fmla="*/ 1001183 h 1001183"/>
                <a:gd name="connsiteX3" fmla="*/ 0 w 973507"/>
                <a:gd name="connsiteY3" fmla="*/ 1001183 h 1001183"/>
                <a:gd name="connsiteX0-1" fmla="*/ 1077503 w 2051010"/>
                <a:gd name="connsiteY0-2" fmla="*/ 1001183 h 1001183"/>
                <a:gd name="connsiteX1-3" fmla="*/ 0 w 2051010"/>
                <a:gd name="connsiteY1-4" fmla="*/ 0 h 1001183"/>
                <a:gd name="connsiteX2-5" fmla="*/ 2051010 w 2051010"/>
                <a:gd name="connsiteY2-6" fmla="*/ 1001183 h 1001183"/>
                <a:gd name="connsiteX3-7" fmla="*/ 1077503 w 2051010"/>
                <a:gd name="connsiteY3-8" fmla="*/ 1001183 h 1001183"/>
                <a:gd name="connsiteX0-9" fmla="*/ 1094334 w 2067841"/>
                <a:gd name="connsiteY0-10" fmla="*/ 1001180 h 1001180"/>
                <a:gd name="connsiteX1-11" fmla="*/ 0 w 2067841"/>
                <a:gd name="connsiteY1-12" fmla="*/ 0 h 1001180"/>
                <a:gd name="connsiteX2-13" fmla="*/ 2067841 w 2067841"/>
                <a:gd name="connsiteY2-14" fmla="*/ 1001180 h 1001180"/>
                <a:gd name="connsiteX3-15" fmla="*/ 1094334 w 2067841"/>
                <a:gd name="connsiteY3-16" fmla="*/ 1001180 h 1001180"/>
                <a:gd name="connsiteX0-17" fmla="*/ 362900 w 1336407"/>
                <a:gd name="connsiteY0-18" fmla="*/ 1076475 h 1076475"/>
                <a:gd name="connsiteX1-19" fmla="*/ 0 w 1336407"/>
                <a:gd name="connsiteY1-20" fmla="*/ 0 h 1076475"/>
                <a:gd name="connsiteX2-21" fmla="*/ 1336407 w 1336407"/>
                <a:gd name="connsiteY2-22" fmla="*/ 1076475 h 1076475"/>
                <a:gd name="connsiteX3-23" fmla="*/ 362900 w 1336407"/>
                <a:gd name="connsiteY3-24" fmla="*/ 1076475 h 1076475"/>
                <a:gd name="connsiteX0-25" fmla="*/ 0 w 1182752"/>
                <a:gd name="connsiteY0-26" fmla="*/ 1050711 h 1050711"/>
                <a:gd name="connsiteX1-27" fmla="*/ 1182752 w 1182752"/>
                <a:gd name="connsiteY1-28" fmla="*/ 0 h 1050711"/>
                <a:gd name="connsiteX2-29" fmla="*/ 973507 w 1182752"/>
                <a:gd name="connsiteY2-30" fmla="*/ 1050711 h 1050711"/>
                <a:gd name="connsiteX3-31" fmla="*/ 0 w 1182752"/>
                <a:gd name="connsiteY3-32" fmla="*/ 1050711 h 105071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182752" h="1050711">
                  <a:moveTo>
                    <a:pt x="0" y="1050711"/>
                  </a:moveTo>
                  <a:lnTo>
                    <a:pt x="1182752" y="0"/>
                  </a:lnTo>
                  <a:lnTo>
                    <a:pt x="973507" y="1050711"/>
                  </a:lnTo>
                  <a:lnTo>
                    <a:pt x="0" y="1050711"/>
                  </a:lnTo>
                  <a:close/>
                </a:path>
              </a:pathLst>
            </a:custGeom>
            <a:solidFill>
              <a:srgbClr val="8BAA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0" name="Rectangle 35"/>
            <p:cNvSpPr/>
            <p:nvPr/>
          </p:nvSpPr>
          <p:spPr>
            <a:xfrm>
              <a:off x="3143380" y="1606726"/>
              <a:ext cx="1686197" cy="973508"/>
            </a:xfrm>
            <a:prstGeom prst="rect">
              <a:avLst/>
            </a:prstGeom>
            <a:solidFill>
              <a:srgbClr val="8BAA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7215990" y="4744231"/>
            <a:ext cx="3979290" cy="1166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charset="-122"/>
                <a:sym typeface="Arial" panose="020B0604020202020204"/>
              </a:rPr>
              <a:t>此处添加详细文本描述，建议与标题相关并符合整体语言风格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charset="-122"/>
                <a:sym typeface="Arial" panose="020B0604020202020204"/>
              </a:rPr>
              <a:t>。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charset="-122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ea typeface="微软雅黑 Light" panose="020B0502040204020203" charset="-122"/>
              <a:cs typeface="Lato Light" charset="0"/>
              <a:sym typeface="Arial" panose="020B0604020202020204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ea typeface="微软雅黑 Light" panose="020B0502040204020203" charset="-122"/>
              <a:cs typeface="Lato Light" charset="0"/>
              <a:sym typeface="Arial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207704" y="434615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rPr>
              <a:t>添加标题</a:t>
            </a:r>
            <a:endParaRPr lang="id-ID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 panose="020B0502040204020203" charset="-122"/>
              <a:cs typeface="+mn-ea"/>
              <a:sym typeface="Arial" panose="020B0604020202020204"/>
            </a:endParaRPr>
          </a:p>
        </p:txBody>
      </p:sp>
      <p:grpSp>
        <p:nvGrpSpPr>
          <p:cNvPr id="23" name="Group 1"/>
          <p:cNvGrpSpPr/>
          <p:nvPr/>
        </p:nvGrpSpPr>
        <p:grpSpPr>
          <a:xfrm>
            <a:off x="2145379" y="2632395"/>
            <a:ext cx="2145807" cy="881836"/>
            <a:chOff x="2145379" y="2632395"/>
            <a:chExt cx="2145807" cy="881836"/>
          </a:xfrm>
        </p:grpSpPr>
        <p:sp>
          <p:nvSpPr>
            <p:cNvPr id="24" name="TextBox 23"/>
            <p:cNvSpPr txBox="1"/>
            <p:nvPr/>
          </p:nvSpPr>
          <p:spPr>
            <a:xfrm>
              <a:off x="2145379" y="263239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mtClean="0">
                  <a:solidFill>
                    <a:schemeClr val="bg1"/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添加标题</a:t>
              </a:r>
              <a:endParaRPr lang="en-US" dirty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215564" y="2960233"/>
              <a:ext cx="2075622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 smtClean="0">
                  <a:solidFill>
                    <a:schemeClr val="bg1"/>
                  </a:solidFill>
                  <a:ea typeface="微软雅黑 Light" panose="020B0502040204020203" charset="-122"/>
                  <a:cs typeface="Lato Light" charset="0"/>
                  <a:sym typeface="Arial" panose="020B0604020202020204"/>
                </a:rPr>
                <a:t>单击这里输入文字描述信息，文字尽量控制在</a:t>
              </a:r>
              <a:r>
                <a:rPr lang="en-US" altLang="zh-CN" sz="1200" dirty="0" smtClean="0">
                  <a:solidFill>
                    <a:schemeClr val="bg1"/>
                  </a:solidFill>
                  <a:ea typeface="微软雅黑 Light" panose="020B0502040204020203" charset="-122"/>
                  <a:cs typeface="Lato Light" charset="0"/>
                  <a:sym typeface="Arial" panose="020B0604020202020204"/>
                </a:rPr>
                <a:t>200</a:t>
              </a:r>
              <a:r>
                <a:rPr lang="zh-CN" altLang="en-US" sz="1200" dirty="0" smtClean="0">
                  <a:solidFill>
                    <a:schemeClr val="bg1"/>
                  </a:solidFill>
                  <a:ea typeface="微软雅黑 Light" panose="020B0502040204020203" charset="-122"/>
                  <a:cs typeface="Lato Light" charset="0"/>
                  <a:sym typeface="Arial" panose="020B0604020202020204"/>
                </a:rPr>
                <a:t>字以内。</a:t>
              </a:r>
              <a:endParaRPr lang="en-US" altLang="zh-CN" sz="1200" dirty="0">
                <a:solidFill>
                  <a:schemeClr val="bg1"/>
                </a:solidFill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26" name="Group 29"/>
          <p:cNvGrpSpPr/>
          <p:nvPr/>
        </p:nvGrpSpPr>
        <p:grpSpPr>
          <a:xfrm>
            <a:off x="7319771" y="1245955"/>
            <a:ext cx="2226253" cy="861800"/>
            <a:chOff x="2145379" y="2648161"/>
            <a:chExt cx="2226253" cy="861800"/>
          </a:xfrm>
        </p:grpSpPr>
        <p:sp>
          <p:nvSpPr>
            <p:cNvPr id="27" name="TextBox 26"/>
            <p:cNvSpPr txBox="1"/>
            <p:nvPr/>
          </p:nvSpPr>
          <p:spPr>
            <a:xfrm>
              <a:off x="2145379" y="2648161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mtClean="0">
                  <a:solidFill>
                    <a:schemeClr val="bg1"/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添加标题</a:t>
              </a:r>
              <a:endParaRPr lang="en-US" dirty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296010" y="2987959"/>
              <a:ext cx="2075622" cy="5220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bg1"/>
                  </a:solidFill>
                  <a:ea typeface="微软雅黑 Light" panose="020B0502040204020203" charset="-122"/>
                  <a:cs typeface="Lato Light" charset="0"/>
                  <a:sym typeface="Arial" panose="020B0604020202020204"/>
                </a:rPr>
                <a:t>单击这里输入文字描述信息，文字尽量控制在</a:t>
              </a:r>
              <a:r>
                <a:rPr lang="en-US" altLang="zh-CN" sz="1200" dirty="0">
                  <a:solidFill>
                    <a:schemeClr val="bg1"/>
                  </a:solidFill>
                  <a:ea typeface="微软雅黑 Light" panose="020B0502040204020203" charset="-122"/>
                  <a:cs typeface="Lato Light" charset="0"/>
                  <a:sym typeface="Arial" panose="020B0604020202020204"/>
                </a:rPr>
                <a:t>200</a:t>
              </a:r>
              <a:r>
                <a:rPr lang="zh-CN" altLang="en-US" sz="1200" dirty="0">
                  <a:solidFill>
                    <a:schemeClr val="bg1"/>
                  </a:solidFill>
                  <a:ea typeface="微软雅黑 Light" panose="020B0502040204020203" charset="-122"/>
                  <a:cs typeface="Lato Light" charset="0"/>
                  <a:sym typeface="Arial" panose="020B0604020202020204"/>
                </a:rPr>
                <a:t>字以内。</a:t>
              </a:r>
              <a:endParaRPr lang="en-US" altLang="zh-CN" sz="1200" dirty="0">
                <a:solidFill>
                  <a:schemeClr val="bg1"/>
                </a:solidFill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29" name="Group 33"/>
          <p:cNvGrpSpPr/>
          <p:nvPr/>
        </p:nvGrpSpPr>
        <p:grpSpPr>
          <a:xfrm>
            <a:off x="3104144" y="3991629"/>
            <a:ext cx="1851938" cy="923330"/>
            <a:chOff x="2280042" y="2704545"/>
            <a:chExt cx="1851938" cy="923330"/>
          </a:xfrm>
        </p:grpSpPr>
        <p:sp>
          <p:nvSpPr>
            <p:cNvPr id="30" name="TextBox 29"/>
            <p:cNvSpPr txBox="1"/>
            <p:nvPr/>
          </p:nvSpPr>
          <p:spPr>
            <a:xfrm>
              <a:off x="2280042" y="270454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mtClean="0">
                  <a:solidFill>
                    <a:schemeClr val="bg1"/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添加标题</a:t>
              </a:r>
              <a:endParaRPr lang="en-US" dirty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280042" y="3073877"/>
              <a:ext cx="1851938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bg1"/>
                  </a:solidFill>
                  <a:ea typeface="微软雅黑 Light" panose="020B0502040204020203" charset="-122"/>
                  <a:cs typeface="Lato Light" charset="0"/>
                  <a:sym typeface="Arial" panose="020B0604020202020204"/>
                </a:rPr>
                <a:t>单击这里输入文字描述信息，文字尽量控制在</a:t>
              </a:r>
              <a:r>
                <a:rPr lang="en-US" altLang="zh-CN" sz="1200" dirty="0">
                  <a:solidFill>
                    <a:schemeClr val="bg1"/>
                  </a:solidFill>
                  <a:ea typeface="微软雅黑 Light" panose="020B0502040204020203" charset="-122"/>
                  <a:cs typeface="Lato Light" charset="0"/>
                  <a:sym typeface="Arial" panose="020B0604020202020204"/>
                </a:rPr>
                <a:t>200</a:t>
              </a:r>
              <a:r>
                <a:rPr lang="zh-CN" altLang="en-US" sz="1200" dirty="0">
                  <a:solidFill>
                    <a:schemeClr val="bg1"/>
                  </a:solidFill>
                  <a:ea typeface="微软雅黑 Light" panose="020B0502040204020203" charset="-122"/>
                  <a:cs typeface="Lato Light" charset="0"/>
                  <a:sym typeface="Arial" panose="020B0604020202020204"/>
                </a:rPr>
                <a:t>字以内。</a:t>
              </a:r>
              <a:endParaRPr lang="en-US" altLang="zh-CN" sz="1200" dirty="0">
                <a:solidFill>
                  <a:schemeClr val="bg1"/>
                </a:solidFill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32" name="Group 38"/>
          <p:cNvGrpSpPr/>
          <p:nvPr/>
        </p:nvGrpSpPr>
        <p:grpSpPr>
          <a:xfrm>
            <a:off x="7261541" y="2659953"/>
            <a:ext cx="1630486" cy="903045"/>
            <a:chOff x="2169228" y="2695970"/>
            <a:chExt cx="1630486" cy="903045"/>
          </a:xfrm>
        </p:grpSpPr>
        <p:sp>
          <p:nvSpPr>
            <p:cNvPr id="33" name="TextBox 32"/>
            <p:cNvSpPr txBox="1"/>
            <p:nvPr/>
          </p:nvSpPr>
          <p:spPr>
            <a:xfrm>
              <a:off x="2169228" y="269597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mtClean="0">
                  <a:solidFill>
                    <a:schemeClr val="bg1"/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添加标题</a:t>
              </a:r>
              <a:endParaRPr lang="en-US" dirty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227458" y="3045017"/>
              <a:ext cx="1572256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bg1"/>
                  </a:solidFill>
                  <a:ea typeface="微软雅黑 Light" panose="020B0502040204020203" charset="-122"/>
                  <a:cs typeface="Lato Light" charset="0"/>
                  <a:sym typeface="Arial" panose="020B0604020202020204"/>
                </a:rPr>
                <a:t>单击这里输入文字描述</a:t>
              </a:r>
              <a:r>
                <a:rPr lang="zh-CN" altLang="en-US" sz="1200" dirty="0" smtClean="0">
                  <a:solidFill>
                    <a:schemeClr val="bg1"/>
                  </a:solidFill>
                  <a:ea typeface="微软雅黑 Light" panose="020B0502040204020203" charset="-122"/>
                  <a:cs typeface="Lato Light" charset="0"/>
                  <a:sym typeface="Arial" panose="020B0604020202020204"/>
                </a:rPr>
                <a:t>信息</a:t>
              </a:r>
              <a:r>
                <a:rPr lang="zh-CN" altLang="en-US" sz="1200" dirty="0">
                  <a:solidFill>
                    <a:schemeClr val="bg1"/>
                  </a:solidFill>
                  <a:ea typeface="微软雅黑 Light" panose="020B0502040204020203" charset="-122"/>
                  <a:cs typeface="Lato Light" charset="0"/>
                  <a:sym typeface="Arial" panose="020B0604020202020204"/>
                </a:rPr>
                <a:t>。</a:t>
              </a:r>
              <a:endParaRPr lang="en-US" altLang="zh-CN" sz="1200" dirty="0">
                <a:solidFill>
                  <a:schemeClr val="bg1"/>
                </a:solidFill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543">
        <p:fade/>
      </p:transition>
    </mc:Choice>
    <mc:Fallback>
      <p:transition spd="med" advTm="654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34638" y="182315"/>
            <a:ext cx="3694059" cy="477054"/>
            <a:chOff x="5502074" y="1761731"/>
            <a:chExt cx="3694059" cy="477054"/>
          </a:xfrm>
        </p:grpSpPr>
        <p:sp>
          <p:nvSpPr>
            <p:cNvPr id="3" name="矩形 2"/>
            <p:cNvSpPr/>
            <p:nvPr/>
          </p:nvSpPr>
          <p:spPr>
            <a:xfrm>
              <a:off x="6241478" y="1802198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章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5502074" y="1761731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500" b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" name="直接连接符 14"/>
            <p:cNvCxnSpPr>
              <a:cxnSpLocks noChangeShapeType="1"/>
            </p:cNvCxnSpPr>
            <p:nvPr/>
          </p:nvCxnSpPr>
          <p:spPr bwMode="auto">
            <a:xfrm>
              <a:off x="6140239" y="1827290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接连接符 23"/>
            <p:cNvCxnSpPr>
              <a:cxnSpLocks noChangeShapeType="1"/>
            </p:cNvCxnSpPr>
            <p:nvPr/>
          </p:nvCxnSpPr>
          <p:spPr bwMode="auto">
            <a:xfrm>
              <a:off x="6097377" y="1827290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-61908" y="16299"/>
            <a:ext cx="929361" cy="647066"/>
          </a:xfrm>
          <a:prstGeom prst="rect">
            <a:avLst/>
          </a:prstGeom>
        </p:spPr>
      </p:pic>
      <p:sp>
        <p:nvSpPr>
          <p:cNvPr id="61" name="Rectangle 18"/>
          <p:cNvSpPr/>
          <p:nvPr/>
        </p:nvSpPr>
        <p:spPr>
          <a:xfrm>
            <a:off x="1334703" y="4529712"/>
            <a:ext cx="21795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此处添加详细文本描述，建议与标题相关并符合整体语言风格，语言描述尽量简洁生动。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Arial" panose="020B0604020202020204"/>
            </a:endParaRPr>
          </a:p>
        </p:txBody>
      </p:sp>
      <p:sp>
        <p:nvSpPr>
          <p:cNvPr id="62" name="Rectangle 19"/>
          <p:cNvSpPr/>
          <p:nvPr/>
        </p:nvSpPr>
        <p:spPr>
          <a:xfrm>
            <a:off x="3784208" y="4529712"/>
            <a:ext cx="21795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此处添加详细文本描述，建议与标题相关并符合整体语言风格，语言描述尽量简洁生动。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Arial" panose="020B0604020202020204"/>
            </a:endParaRPr>
          </a:p>
        </p:txBody>
      </p:sp>
      <p:sp>
        <p:nvSpPr>
          <p:cNvPr id="63" name="Rectangle 20"/>
          <p:cNvSpPr/>
          <p:nvPr/>
        </p:nvSpPr>
        <p:spPr>
          <a:xfrm>
            <a:off x="6233713" y="4529712"/>
            <a:ext cx="21795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此处添加详细文本描述，建议与标题相关并符合整体语言风格，语言描述尽量简洁生动。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Arial" panose="020B0604020202020204"/>
            </a:endParaRPr>
          </a:p>
        </p:txBody>
      </p:sp>
      <p:sp>
        <p:nvSpPr>
          <p:cNvPr id="64" name="Rectangle 21"/>
          <p:cNvSpPr/>
          <p:nvPr/>
        </p:nvSpPr>
        <p:spPr>
          <a:xfrm>
            <a:off x="8680058" y="4529712"/>
            <a:ext cx="21795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此处添加详细文本描述，建议与标题相关并符合整体语言风格，语言描述尽量简洁生动。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Arial" panose="020B0604020202020204"/>
            </a:endParaRPr>
          </a:p>
        </p:txBody>
      </p:sp>
      <p:sp>
        <p:nvSpPr>
          <p:cNvPr id="65" name="Rectangle 24"/>
          <p:cNvSpPr/>
          <p:nvPr/>
        </p:nvSpPr>
        <p:spPr>
          <a:xfrm>
            <a:off x="1334703" y="2148169"/>
            <a:ext cx="2045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1</a:t>
            </a:r>
            <a:r>
              <a:rPr kumimoji="0" lang="en-US" sz="36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.</a:t>
            </a: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 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添加标题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66" name="Rectangle 27"/>
          <p:cNvSpPr/>
          <p:nvPr/>
        </p:nvSpPr>
        <p:spPr>
          <a:xfrm>
            <a:off x="3748447" y="2148169"/>
            <a:ext cx="2045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2</a:t>
            </a:r>
            <a:r>
              <a:rPr kumimoji="0" lang="en-US" sz="36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. 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添加标题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67" name="Rectangle 28"/>
          <p:cNvSpPr/>
          <p:nvPr/>
        </p:nvSpPr>
        <p:spPr>
          <a:xfrm>
            <a:off x="6162191" y="2148169"/>
            <a:ext cx="2045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3</a:t>
            </a:r>
            <a:r>
              <a:rPr kumimoji="0" lang="en-US" sz="36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. 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添加标题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68" name="Rectangle 29"/>
          <p:cNvSpPr/>
          <p:nvPr/>
        </p:nvSpPr>
        <p:spPr>
          <a:xfrm>
            <a:off x="8630850" y="2148169"/>
            <a:ext cx="2045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4</a:t>
            </a:r>
            <a:r>
              <a:rPr kumimoji="0" lang="en-US" sz="36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. </a:t>
            </a:r>
            <a:r>
              <a:rPr kumimoji="0" lang="zh-CN" altLang="en-US" sz="24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添加标题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grpSp>
        <p:nvGrpSpPr>
          <p:cNvPr id="69" name="Group 1"/>
          <p:cNvGrpSpPr/>
          <p:nvPr/>
        </p:nvGrpSpPr>
        <p:grpSpPr>
          <a:xfrm>
            <a:off x="1393433" y="2738686"/>
            <a:ext cx="2062101" cy="1688595"/>
            <a:chOff x="1393433" y="2912540"/>
            <a:chExt cx="2062101" cy="1688595"/>
          </a:xfrm>
        </p:grpSpPr>
        <p:sp>
          <p:nvSpPr>
            <p:cNvPr id="70" name="Freeform 276"/>
            <p:cNvSpPr/>
            <p:nvPr/>
          </p:nvSpPr>
          <p:spPr bwMode="auto">
            <a:xfrm>
              <a:off x="1393433" y="2912540"/>
              <a:ext cx="2062101" cy="229315"/>
            </a:xfrm>
            <a:custGeom>
              <a:avLst/>
              <a:gdLst/>
              <a:ahLst/>
              <a:cxnLst>
                <a:cxn ang="0">
                  <a:pos x="289" y="0"/>
                </a:cxn>
                <a:cxn ang="0">
                  <a:pos x="281" y="7"/>
                </a:cxn>
                <a:cxn ang="0">
                  <a:pos x="18" y="7"/>
                </a:cxn>
                <a:cxn ang="0">
                  <a:pos x="10" y="0"/>
                </a:cxn>
                <a:cxn ang="0">
                  <a:pos x="0" y="16"/>
                </a:cxn>
                <a:cxn ang="0">
                  <a:pos x="10" y="33"/>
                </a:cxn>
                <a:cxn ang="0">
                  <a:pos x="18" y="26"/>
                </a:cxn>
                <a:cxn ang="0">
                  <a:pos x="281" y="26"/>
                </a:cxn>
                <a:cxn ang="0">
                  <a:pos x="289" y="33"/>
                </a:cxn>
                <a:cxn ang="0">
                  <a:pos x="298" y="16"/>
                </a:cxn>
                <a:cxn ang="0">
                  <a:pos x="289" y="0"/>
                </a:cxn>
              </a:cxnLst>
              <a:rect l="0" t="0" r="r" b="b"/>
              <a:pathLst>
                <a:path w="298" h="33">
                  <a:moveTo>
                    <a:pt x="289" y="0"/>
                  </a:moveTo>
                  <a:cubicBezTo>
                    <a:pt x="285" y="0"/>
                    <a:pt x="282" y="3"/>
                    <a:pt x="281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6" y="3"/>
                    <a:pt x="13" y="0"/>
                    <a:pt x="10" y="0"/>
                  </a:cubicBezTo>
                  <a:cubicBezTo>
                    <a:pt x="5" y="0"/>
                    <a:pt x="0" y="7"/>
                    <a:pt x="0" y="16"/>
                  </a:cubicBezTo>
                  <a:cubicBezTo>
                    <a:pt x="0" y="26"/>
                    <a:pt x="5" y="33"/>
                    <a:pt x="10" y="33"/>
                  </a:cubicBezTo>
                  <a:cubicBezTo>
                    <a:pt x="13" y="33"/>
                    <a:pt x="16" y="30"/>
                    <a:pt x="18" y="26"/>
                  </a:cubicBezTo>
                  <a:cubicBezTo>
                    <a:pt x="281" y="26"/>
                    <a:pt x="281" y="26"/>
                    <a:pt x="281" y="26"/>
                  </a:cubicBezTo>
                  <a:cubicBezTo>
                    <a:pt x="282" y="30"/>
                    <a:pt x="285" y="33"/>
                    <a:pt x="289" y="33"/>
                  </a:cubicBezTo>
                  <a:cubicBezTo>
                    <a:pt x="294" y="33"/>
                    <a:pt x="298" y="26"/>
                    <a:pt x="298" y="16"/>
                  </a:cubicBezTo>
                  <a:cubicBezTo>
                    <a:pt x="298" y="7"/>
                    <a:pt x="294" y="0"/>
                    <a:pt x="289" y="0"/>
                  </a:cubicBezTo>
                  <a:close/>
                </a:path>
              </a:pathLst>
            </a:custGeom>
            <a:solidFill>
              <a:srgbClr val="78B83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71" name="Freeform 277"/>
            <p:cNvSpPr/>
            <p:nvPr/>
          </p:nvSpPr>
          <p:spPr bwMode="auto">
            <a:xfrm>
              <a:off x="1567156" y="2961183"/>
              <a:ext cx="1721603" cy="1639952"/>
            </a:xfrm>
            <a:custGeom>
              <a:avLst/>
              <a:gdLst/>
              <a:ahLst/>
              <a:cxnLst>
                <a:cxn ang="0">
                  <a:pos x="991" y="944"/>
                </a:cxn>
                <a:cxn ang="0">
                  <a:pos x="494" y="777"/>
                </a:cxn>
                <a:cxn ang="0">
                  <a:pos x="0" y="944"/>
                </a:cxn>
                <a:cxn ang="0">
                  <a:pos x="0" y="0"/>
                </a:cxn>
                <a:cxn ang="0">
                  <a:pos x="991" y="0"/>
                </a:cxn>
                <a:cxn ang="0">
                  <a:pos x="991" y="944"/>
                </a:cxn>
              </a:cxnLst>
              <a:rect l="0" t="0" r="r" b="b"/>
              <a:pathLst>
                <a:path w="991" h="944">
                  <a:moveTo>
                    <a:pt x="991" y="944"/>
                  </a:moveTo>
                  <a:lnTo>
                    <a:pt x="494" y="777"/>
                  </a:lnTo>
                  <a:lnTo>
                    <a:pt x="0" y="944"/>
                  </a:lnTo>
                  <a:lnTo>
                    <a:pt x="0" y="0"/>
                  </a:lnTo>
                  <a:lnTo>
                    <a:pt x="991" y="0"/>
                  </a:lnTo>
                  <a:lnTo>
                    <a:pt x="991" y="944"/>
                  </a:lnTo>
                  <a:close/>
                </a:path>
              </a:pathLst>
            </a:custGeom>
            <a:solidFill>
              <a:srgbClr val="78B83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72" name="Freeform 5"/>
            <p:cNvSpPr>
              <a:spLocks noEditPoints="1"/>
            </p:cNvSpPr>
            <p:nvPr/>
          </p:nvSpPr>
          <p:spPr bwMode="auto">
            <a:xfrm>
              <a:off x="2085976" y="3290361"/>
              <a:ext cx="650962" cy="657757"/>
            </a:xfrm>
            <a:custGeom>
              <a:avLst/>
              <a:gdLst>
                <a:gd name="T0" fmla="*/ 138 w 306"/>
                <a:gd name="T1" fmla="*/ 226 h 309"/>
                <a:gd name="T2" fmla="*/ 149 w 306"/>
                <a:gd name="T3" fmla="*/ 229 h 309"/>
                <a:gd name="T4" fmla="*/ 198 w 306"/>
                <a:gd name="T5" fmla="*/ 216 h 309"/>
                <a:gd name="T6" fmla="*/ 226 w 306"/>
                <a:gd name="T7" fmla="*/ 169 h 309"/>
                <a:gd name="T8" fmla="*/ 215 w 306"/>
                <a:gd name="T9" fmla="*/ 147 h 309"/>
                <a:gd name="T10" fmla="*/ 171 w 306"/>
                <a:gd name="T11" fmla="*/ 209 h 309"/>
                <a:gd name="T12" fmla="*/ 138 w 306"/>
                <a:gd name="T13" fmla="*/ 226 h 309"/>
                <a:gd name="T14" fmla="*/ 80 w 306"/>
                <a:gd name="T15" fmla="*/ 107 h 309"/>
                <a:gd name="T16" fmla="*/ 142 w 306"/>
                <a:gd name="T17" fmla="*/ 15 h 309"/>
                <a:gd name="T18" fmla="*/ 164 w 306"/>
                <a:gd name="T19" fmla="*/ 16 h 309"/>
                <a:gd name="T20" fmla="*/ 225 w 306"/>
                <a:gd name="T21" fmla="*/ 107 h 309"/>
                <a:gd name="T22" fmla="*/ 241 w 306"/>
                <a:gd name="T23" fmla="*/ 153 h 309"/>
                <a:gd name="T24" fmla="*/ 193 w 306"/>
                <a:gd name="T25" fmla="*/ 237 h 309"/>
                <a:gd name="T26" fmla="*/ 112 w 306"/>
                <a:gd name="T27" fmla="*/ 237 h 309"/>
                <a:gd name="T28" fmla="*/ 65 w 306"/>
                <a:gd name="T29" fmla="*/ 153 h 309"/>
                <a:gd name="T30" fmla="*/ 80 w 306"/>
                <a:gd name="T31" fmla="*/ 107 h 309"/>
                <a:gd name="T32" fmla="*/ 153 w 306"/>
                <a:gd name="T33" fmla="*/ 277 h 309"/>
                <a:gd name="T34" fmla="*/ 238 w 306"/>
                <a:gd name="T35" fmla="*/ 257 h 309"/>
                <a:gd name="T36" fmla="*/ 237 w 306"/>
                <a:gd name="T37" fmla="*/ 226 h 309"/>
                <a:gd name="T38" fmla="*/ 234 w 306"/>
                <a:gd name="T39" fmla="*/ 224 h 309"/>
                <a:gd name="T40" fmla="*/ 246 w 306"/>
                <a:gd name="T41" fmla="*/ 205 h 309"/>
                <a:gd name="T42" fmla="*/ 295 w 306"/>
                <a:gd name="T43" fmla="*/ 260 h 309"/>
                <a:gd name="T44" fmla="*/ 252 w 306"/>
                <a:gd name="T45" fmla="*/ 294 h 309"/>
                <a:gd name="T46" fmla="*/ 153 w 306"/>
                <a:gd name="T47" fmla="*/ 309 h 309"/>
                <a:gd name="T48" fmla="*/ 53 w 306"/>
                <a:gd name="T49" fmla="*/ 294 h 309"/>
                <a:gd name="T50" fmla="*/ 10 w 306"/>
                <a:gd name="T51" fmla="*/ 260 h 309"/>
                <a:gd name="T52" fmla="*/ 60 w 306"/>
                <a:gd name="T53" fmla="*/ 205 h 309"/>
                <a:gd name="T54" fmla="*/ 71 w 306"/>
                <a:gd name="T55" fmla="*/ 224 h 309"/>
                <a:gd name="T56" fmla="*/ 69 w 306"/>
                <a:gd name="T57" fmla="*/ 226 h 309"/>
                <a:gd name="T58" fmla="*/ 67 w 306"/>
                <a:gd name="T59" fmla="*/ 257 h 309"/>
                <a:gd name="T60" fmla="*/ 153 w 306"/>
                <a:gd name="T61" fmla="*/ 277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06" h="309">
                  <a:moveTo>
                    <a:pt x="138" y="226"/>
                  </a:moveTo>
                  <a:cubicBezTo>
                    <a:pt x="141" y="227"/>
                    <a:pt x="145" y="229"/>
                    <a:pt x="149" y="229"/>
                  </a:cubicBezTo>
                  <a:cubicBezTo>
                    <a:pt x="164" y="232"/>
                    <a:pt x="182" y="227"/>
                    <a:pt x="198" y="216"/>
                  </a:cubicBezTo>
                  <a:cubicBezTo>
                    <a:pt x="215" y="204"/>
                    <a:pt x="226" y="186"/>
                    <a:pt x="226" y="169"/>
                  </a:cubicBezTo>
                  <a:cubicBezTo>
                    <a:pt x="226" y="160"/>
                    <a:pt x="220" y="151"/>
                    <a:pt x="215" y="147"/>
                  </a:cubicBezTo>
                  <a:cubicBezTo>
                    <a:pt x="210" y="170"/>
                    <a:pt x="193" y="193"/>
                    <a:pt x="171" y="209"/>
                  </a:cubicBezTo>
                  <a:cubicBezTo>
                    <a:pt x="160" y="216"/>
                    <a:pt x="149" y="222"/>
                    <a:pt x="138" y="226"/>
                  </a:cubicBezTo>
                  <a:close/>
                  <a:moveTo>
                    <a:pt x="80" y="107"/>
                  </a:moveTo>
                  <a:cubicBezTo>
                    <a:pt x="98" y="76"/>
                    <a:pt x="122" y="47"/>
                    <a:pt x="142" y="15"/>
                  </a:cubicBezTo>
                  <a:cubicBezTo>
                    <a:pt x="151" y="1"/>
                    <a:pt x="154" y="0"/>
                    <a:pt x="164" y="16"/>
                  </a:cubicBezTo>
                  <a:cubicBezTo>
                    <a:pt x="183" y="47"/>
                    <a:pt x="207" y="76"/>
                    <a:pt x="225" y="107"/>
                  </a:cubicBezTo>
                  <a:cubicBezTo>
                    <a:pt x="234" y="122"/>
                    <a:pt x="241" y="138"/>
                    <a:pt x="241" y="153"/>
                  </a:cubicBezTo>
                  <a:cubicBezTo>
                    <a:pt x="241" y="190"/>
                    <a:pt x="221" y="222"/>
                    <a:pt x="193" y="237"/>
                  </a:cubicBezTo>
                  <a:cubicBezTo>
                    <a:pt x="167" y="251"/>
                    <a:pt x="137" y="251"/>
                    <a:pt x="112" y="237"/>
                  </a:cubicBezTo>
                  <a:cubicBezTo>
                    <a:pt x="84" y="221"/>
                    <a:pt x="65" y="190"/>
                    <a:pt x="65" y="153"/>
                  </a:cubicBezTo>
                  <a:cubicBezTo>
                    <a:pt x="65" y="138"/>
                    <a:pt x="71" y="122"/>
                    <a:pt x="80" y="107"/>
                  </a:cubicBezTo>
                  <a:close/>
                  <a:moveTo>
                    <a:pt x="153" y="277"/>
                  </a:moveTo>
                  <a:cubicBezTo>
                    <a:pt x="178" y="277"/>
                    <a:pt x="218" y="273"/>
                    <a:pt x="238" y="257"/>
                  </a:cubicBezTo>
                  <a:cubicBezTo>
                    <a:pt x="251" y="247"/>
                    <a:pt x="250" y="236"/>
                    <a:pt x="237" y="226"/>
                  </a:cubicBezTo>
                  <a:cubicBezTo>
                    <a:pt x="236" y="226"/>
                    <a:pt x="235" y="225"/>
                    <a:pt x="234" y="224"/>
                  </a:cubicBezTo>
                  <a:cubicBezTo>
                    <a:pt x="239" y="218"/>
                    <a:pt x="243" y="212"/>
                    <a:pt x="246" y="205"/>
                  </a:cubicBezTo>
                  <a:cubicBezTo>
                    <a:pt x="267" y="213"/>
                    <a:pt x="306" y="232"/>
                    <a:pt x="295" y="260"/>
                  </a:cubicBezTo>
                  <a:cubicBezTo>
                    <a:pt x="289" y="277"/>
                    <a:pt x="268" y="288"/>
                    <a:pt x="252" y="294"/>
                  </a:cubicBezTo>
                  <a:cubicBezTo>
                    <a:pt x="225" y="304"/>
                    <a:pt x="189" y="309"/>
                    <a:pt x="153" y="309"/>
                  </a:cubicBezTo>
                  <a:cubicBezTo>
                    <a:pt x="116" y="309"/>
                    <a:pt x="80" y="304"/>
                    <a:pt x="53" y="294"/>
                  </a:cubicBezTo>
                  <a:cubicBezTo>
                    <a:pt x="38" y="288"/>
                    <a:pt x="16" y="277"/>
                    <a:pt x="10" y="260"/>
                  </a:cubicBezTo>
                  <a:cubicBezTo>
                    <a:pt x="0" y="232"/>
                    <a:pt x="38" y="213"/>
                    <a:pt x="60" y="205"/>
                  </a:cubicBezTo>
                  <a:cubicBezTo>
                    <a:pt x="63" y="212"/>
                    <a:pt x="67" y="218"/>
                    <a:pt x="71" y="224"/>
                  </a:cubicBezTo>
                  <a:cubicBezTo>
                    <a:pt x="70" y="225"/>
                    <a:pt x="70" y="226"/>
                    <a:pt x="69" y="226"/>
                  </a:cubicBezTo>
                  <a:cubicBezTo>
                    <a:pt x="56" y="236"/>
                    <a:pt x="54" y="247"/>
                    <a:pt x="67" y="257"/>
                  </a:cubicBezTo>
                  <a:cubicBezTo>
                    <a:pt x="88" y="273"/>
                    <a:pt x="128" y="277"/>
                    <a:pt x="153" y="27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73" name="Group 3"/>
          <p:cNvGrpSpPr/>
          <p:nvPr/>
        </p:nvGrpSpPr>
        <p:grpSpPr>
          <a:xfrm>
            <a:off x="6289283" y="2738686"/>
            <a:ext cx="2062101" cy="1688595"/>
            <a:chOff x="6289283" y="2912540"/>
            <a:chExt cx="2062101" cy="1688595"/>
          </a:xfrm>
        </p:grpSpPr>
        <p:sp>
          <p:nvSpPr>
            <p:cNvPr id="74" name="Freeform 276"/>
            <p:cNvSpPr/>
            <p:nvPr/>
          </p:nvSpPr>
          <p:spPr bwMode="auto">
            <a:xfrm>
              <a:off x="6289283" y="2912540"/>
              <a:ext cx="2062101" cy="229315"/>
            </a:xfrm>
            <a:custGeom>
              <a:avLst/>
              <a:gdLst/>
              <a:ahLst/>
              <a:cxnLst>
                <a:cxn ang="0">
                  <a:pos x="289" y="0"/>
                </a:cxn>
                <a:cxn ang="0">
                  <a:pos x="281" y="7"/>
                </a:cxn>
                <a:cxn ang="0">
                  <a:pos x="18" y="7"/>
                </a:cxn>
                <a:cxn ang="0">
                  <a:pos x="10" y="0"/>
                </a:cxn>
                <a:cxn ang="0">
                  <a:pos x="0" y="16"/>
                </a:cxn>
                <a:cxn ang="0">
                  <a:pos x="10" y="33"/>
                </a:cxn>
                <a:cxn ang="0">
                  <a:pos x="18" y="26"/>
                </a:cxn>
                <a:cxn ang="0">
                  <a:pos x="281" y="26"/>
                </a:cxn>
                <a:cxn ang="0">
                  <a:pos x="289" y="33"/>
                </a:cxn>
                <a:cxn ang="0">
                  <a:pos x="298" y="16"/>
                </a:cxn>
                <a:cxn ang="0">
                  <a:pos x="289" y="0"/>
                </a:cxn>
              </a:cxnLst>
              <a:rect l="0" t="0" r="r" b="b"/>
              <a:pathLst>
                <a:path w="298" h="33">
                  <a:moveTo>
                    <a:pt x="289" y="0"/>
                  </a:moveTo>
                  <a:cubicBezTo>
                    <a:pt x="285" y="0"/>
                    <a:pt x="282" y="3"/>
                    <a:pt x="281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6" y="3"/>
                    <a:pt x="13" y="0"/>
                    <a:pt x="10" y="0"/>
                  </a:cubicBezTo>
                  <a:cubicBezTo>
                    <a:pt x="5" y="0"/>
                    <a:pt x="0" y="7"/>
                    <a:pt x="0" y="16"/>
                  </a:cubicBezTo>
                  <a:cubicBezTo>
                    <a:pt x="0" y="26"/>
                    <a:pt x="5" y="33"/>
                    <a:pt x="10" y="33"/>
                  </a:cubicBezTo>
                  <a:cubicBezTo>
                    <a:pt x="13" y="33"/>
                    <a:pt x="16" y="30"/>
                    <a:pt x="18" y="26"/>
                  </a:cubicBezTo>
                  <a:cubicBezTo>
                    <a:pt x="281" y="26"/>
                    <a:pt x="281" y="26"/>
                    <a:pt x="281" y="26"/>
                  </a:cubicBezTo>
                  <a:cubicBezTo>
                    <a:pt x="282" y="30"/>
                    <a:pt x="285" y="33"/>
                    <a:pt x="289" y="33"/>
                  </a:cubicBezTo>
                  <a:cubicBezTo>
                    <a:pt x="294" y="33"/>
                    <a:pt x="298" y="26"/>
                    <a:pt x="298" y="16"/>
                  </a:cubicBezTo>
                  <a:cubicBezTo>
                    <a:pt x="298" y="7"/>
                    <a:pt x="294" y="0"/>
                    <a:pt x="289" y="0"/>
                  </a:cubicBezTo>
                  <a:close/>
                </a:path>
              </a:pathLst>
            </a:custGeom>
            <a:solidFill>
              <a:srgbClr val="78B83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75" name="Freeform 277"/>
            <p:cNvSpPr/>
            <p:nvPr/>
          </p:nvSpPr>
          <p:spPr bwMode="auto">
            <a:xfrm>
              <a:off x="6463006" y="2961183"/>
              <a:ext cx="1721603" cy="1639952"/>
            </a:xfrm>
            <a:custGeom>
              <a:avLst/>
              <a:gdLst/>
              <a:ahLst/>
              <a:cxnLst>
                <a:cxn ang="0">
                  <a:pos x="991" y="944"/>
                </a:cxn>
                <a:cxn ang="0">
                  <a:pos x="494" y="777"/>
                </a:cxn>
                <a:cxn ang="0">
                  <a:pos x="0" y="944"/>
                </a:cxn>
                <a:cxn ang="0">
                  <a:pos x="0" y="0"/>
                </a:cxn>
                <a:cxn ang="0">
                  <a:pos x="991" y="0"/>
                </a:cxn>
                <a:cxn ang="0">
                  <a:pos x="991" y="944"/>
                </a:cxn>
              </a:cxnLst>
              <a:rect l="0" t="0" r="r" b="b"/>
              <a:pathLst>
                <a:path w="991" h="944">
                  <a:moveTo>
                    <a:pt x="991" y="944"/>
                  </a:moveTo>
                  <a:lnTo>
                    <a:pt x="494" y="777"/>
                  </a:lnTo>
                  <a:lnTo>
                    <a:pt x="0" y="944"/>
                  </a:lnTo>
                  <a:lnTo>
                    <a:pt x="0" y="0"/>
                  </a:lnTo>
                  <a:lnTo>
                    <a:pt x="991" y="0"/>
                  </a:lnTo>
                  <a:lnTo>
                    <a:pt x="991" y="944"/>
                  </a:lnTo>
                  <a:close/>
                </a:path>
              </a:pathLst>
            </a:custGeom>
            <a:solidFill>
              <a:srgbClr val="78B83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76" name="Group 38"/>
            <p:cNvGrpSpPr/>
            <p:nvPr/>
          </p:nvGrpSpPr>
          <p:grpSpPr>
            <a:xfrm>
              <a:off x="7076608" y="3404858"/>
              <a:ext cx="635926" cy="488930"/>
              <a:chOff x="2849564" y="3636963"/>
              <a:chExt cx="315912" cy="242888"/>
            </a:xfrm>
            <a:solidFill>
              <a:srgbClr val="E7E6E6"/>
            </a:solidFill>
          </p:grpSpPr>
          <p:sp>
            <p:nvSpPr>
              <p:cNvPr id="77" name="Freeform 148"/>
              <p:cNvSpPr/>
              <p:nvPr/>
            </p:nvSpPr>
            <p:spPr bwMode="auto">
              <a:xfrm>
                <a:off x="2849564" y="3671888"/>
                <a:ext cx="298450" cy="207963"/>
              </a:xfrm>
              <a:custGeom>
                <a:avLst/>
                <a:gdLst>
                  <a:gd name="T0" fmla="*/ 103 w 112"/>
                  <a:gd name="T1" fmla="*/ 78 h 78"/>
                  <a:gd name="T2" fmla="*/ 9 w 112"/>
                  <a:gd name="T3" fmla="*/ 78 h 78"/>
                  <a:gd name="T4" fmla="*/ 0 w 112"/>
                  <a:gd name="T5" fmla="*/ 69 h 78"/>
                  <a:gd name="T6" fmla="*/ 0 w 112"/>
                  <a:gd name="T7" fmla="*/ 8 h 78"/>
                  <a:gd name="T8" fmla="*/ 9 w 112"/>
                  <a:gd name="T9" fmla="*/ 0 h 78"/>
                  <a:gd name="T10" fmla="*/ 42 w 112"/>
                  <a:gd name="T11" fmla="*/ 0 h 78"/>
                  <a:gd name="T12" fmla="*/ 46 w 112"/>
                  <a:gd name="T13" fmla="*/ 4 h 78"/>
                  <a:gd name="T14" fmla="*/ 42 w 112"/>
                  <a:gd name="T15" fmla="*/ 8 h 78"/>
                  <a:gd name="T16" fmla="*/ 9 w 112"/>
                  <a:gd name="T17" fmla="*/ 8 h 78"/>
                  <a:gd name="T18" fmla="*/ 8 w 112"/>
                  <a:gd name="T19" fmla="*/ 8 h 78"/>
                  <a:gd name="T20" fmla="*/ 8 w 112"/>
                  <a:gd name="T21" fmla="*/ 69 h 78"/>
                  <a:gd name="T22" fmla="*/ 9 w 112"/>
                  <a:gd name="T23" fmla="*/ 70 h 78"/>
                  <a:gd name="T24" fmla="*/ 103 w 112"/>
                  <a:gd name="T25" fmla="*/ 70 h 78"/>
                  <a:gd name="T26" fmla="*/ 104 w 112"/>
                  <a:gd name="T27" fmla="*/ 69 h 78"/>
                  <a:gd name="T28" fmla="*/ 104 w 112"/>
                  <a:gd name="T29" fmla="*/ 43 h 78"/>
                  <a:gd name="T30" fmla="*/ 108 w 112"/>
                  <a:gd name="T31" fmla="*/ 39 h 78"/>
                  <a:gd name="T32" fmla="*/ 112 w 112"/>
                  <a:gd name="T33" fmla="*/ 43 h 78"/>
                  <a:gd name="T34" fmla="*/ 112 w 112"/>
                  <a:gd name="T35" fmla="*/ 69 h 78"/>
                  <a:gd name="T36" fmla="*/ 103 w 112"/>
                  <a:gd name="T3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2" h="78">
                    <a:moveTo>
                      <a:pt x="103" y="78"/>
                    </a:moveTo>
                    <a:cubicBezTo>
                      <a:pt x="9" y="78"/>
                      <a:pt x="9" y="78"/>
                      <a:pt x="9" y="78"/>
                    </a:cubicBezTo>
                    <a:cubicBezTo>
                      <a:pt x="4" y="78"/>
                      <a:pt x="0" y="74"/>
                      <a:pt x="0" y="6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4" y="0"/>
                      <a:pt x="46" y="1"/>
                      <a:pt x="46" y="4"/>
                    </a:cubicBezTo>
                    <a:cubicBezTo>
                      <a:pt x="46" y="6"/>
                      <a:pt x="44" y="8"/>
                      <a:pt x="42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69"/>
                      <a:pt x="8" y="69"/>
                      <a:pt x="8" y="69"/>
                    </a:cubicBezTo>
                    <a:cubicBezTo>
                      <a:pt x="8" y="70"/>
                      <a:pt x="8" y="70"/>
                      <a:pt x="9" y="70"/>
                    </a:cubicBezTo>
                    <a:cubicBezTo>
                      <a:pt x="103" y="70"/>
                      <a:pt x="103" y="70"/>
                      <a:pt x="103" y="70"/>
                    </a:cubicBezTo>
                    <a:cubicBezTo>
                      <a:pt x="103" y="70"/>
                      <a:pt x="104" y="70"/>
                      <a:pt x="104" y="69"/>
                    </a:cubicBezTo>
                    <a:cubicBezTo>
                      <a:pt x="104" y="43"/>
                      <a:pt x="104" y="43"/>
                      <a:pt x="104" y="43"/>
                    </a:cubicBezTo>
                    <a:cubicBezTo>
                      <a:pt x="104" y="41"/>
                      <a:pt x="105" y="39"/>
                      <a:pt x="108" y="39"/>
                    </a:cubicBezTo>
                    <a:cubicBezTo>
                      <a:pt x="110" y="39"/>
                      <a:pt x="112" y="41"/>
                      <a:pt x="112" y="43"/>
                    </a:cubicBezTo>
                    <a:cubicBezTo>
                      <a:pt x="112" y="69"/>
                      <a:pt x="112" y="69"/>
                      <a:pt x="112" y="69"/>
                    </a:cubicBezTo>
                    <a:cubicBezTo>
                      <a:pt x="112" y="74"/>
                      <a:pt x="108" y="78"/>
                      <a:pt x="103" y="78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2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78" name="Freeform 149"/>
              <p:cNvSpPr/>
              <p:nvPr/>
            </p:nvSpPr>
            <p:spPr bwMode="auto">
              <a:xfrm>
                <a:off x="2943226" y="3636963"/>
                <a:ext cx="222250" cy="200025"/>
              </a:xfrm>
              <a:custGeom>
                <a:avLst/>
                <a:gdLst>
                  <a:gd name="T0" fmla="*/ 46 w 83"/>
                  <a:gd name="T1" fmla="*/ 58 h 75"/>
                  <a:gd name="T2" fmla="*/ 83 w 83"/>
                  <a:gd name="T3" fmla="*/ 29 h 75"/>
                  <a:gd name="T4" fmla="*/ 46 w 83"/>
                  <a:gd name="T5" fmla="*/ 0 h 75"/>
                  <a:gd name="T6" fmla="*/ 46 w 83"/>
                  <a:gd name="T7" fmla="*/ 20 h 75"/>
                  <a:gd name="T8" fmla="*/ 0 w 83"/>
                  <a:gd name="T9" fmla="*/ 75 h 75"/>
                  <a:gd name="T10" fmla="*/ 46 w 83"/>
                  <a:gd name="T11" fmla="*/ 40 h 75"/>
                  <a:gd name="T12" fmla="*/ 46 w 83"/>
                  <a:gd name="T13" fmla="*/ 5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75">
                    <a:moveTo>
                      <a:pt x="46" y="58"/>
                    </a:moveTo>
                    <a:cubicBezTo>
                      <a:pt x="83" y="29"/>
                      <a:pt x="83" y="29"/>
                      <a:pt x="83" y="29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10" y="21"/>
                      <a:pt x="0" y="38"/>
                      <a:pt x="0" y="75"/>
                    </a:cubicBezTo>
                    <a:cubicBezTo>
                      <a:pt x="15" y="43"/>
                      <a:pt x="30" y="41"/>
                      <a:pt x="46" y="40"/>
                    </a:cubicBezTo>
                    <a:cubicBezTo>
                      <a:pt x="46" y="58"/>
                      <a:pt x="46" y="58"/>
                      <a:pt x="46" y="58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2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79" name="Group 2"/>
          <p:cNvGrpSpPr/>
          <p:nvPr/>
        </p:nvGrpSpPr>
        <p:grpSpPr>
          <a:xfrm>
            <a:off x="3842938" y="2738686"/>
            <a:ext cx="2062101" cy="1688595"/>
            <a:chOff x="3842938" y="2912540"/>
            <a:chExt cx="2062101" cy="1688595"/>
          </a:xfrm>
        </p:grpSpPr>
        <p:sp>
          <p:nvSpPr>
            <p:cNvPr id="80" name="Freeform 286"/>
            <p:cNvSpPr/>
            <p:nvPr/>
          </p:nvSpPr>
          <p:spPr bwMode="auto">
            <a:xfrm>
              <a:off x="3842938" y="2912540"/>
              <a:ext cx="2062101" cy="229315"/>
            </a:xfrm>
            <a:custGeom>
              <a:avLst/>
              <a:gdLst/>
              <a:ahLst/>
              <a:cxnLst>
                <a:cxn ang="0">
                  <a:pos x="288" y="0"/>
                </a:cxn>
                <a:cxn ang="0">
                  <a:pos x="281" y="7"/>
                </a:cxn>
                <a:cxn ang="0">
                  <a:pos x="18" y="7"/>
                </a:cxn>
                <a:cxn ang="0">
                  <a:pos x="10" y="0"/>
                </a:cxn>
                <a:cxn ang="0">
                  <a:pos x="0" y="16"/>
                </a:cxn>
                <a:cxn ang="0">
                  <a:pos x="10" y="33"/>
                </a:cxn>
                <a:cxn ang="0">
                  <a:pos x="18" y="26"/>
                </a:cxn>
                <a:cxn ang="0">
                  <a:pos x="281" y="26"/>
                </a:cxn>
                <a:cxn ang="0">
                  <a:pos x="288" y="33"/>
                </a:cxn>
                <a:cxn ang="0">
                  <a:pos x="298" y="16"/>
                </a:cxn>
                <a:cxn ang="0">
                  <a:pos x="288" y="0"/>
                </a:cxn>
              </a:cxnLst>
              <a:rect l="0" t="0" r="r" b="b"/>
              <a:pathLst>
                <a:path w="298" h="33">
                  <a:moveTo>
                    <a:pt x="288" y="0"/>
                  </a:moveTo>
                  <a:cubicBezTo>
                    <a:pt x="285" y="0"/>
                    <a:pt x="282" y="3"/>
                    <a:pt x="281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6" y="3"/>
                    <a:pt x="13" y="0"/>
                    <a:pt x="10" y="0"/>
                  </a:cubicBezTo>
                  <a:cubicBezTo>
                    <a:pt x="5" y="0"/>
                    <a:pt x="0" y="7"/>
                    <a:pt x="0" y="16"/>
                  </a:cubicBezTo>
                  <a:cubicBezTo>
                    <a:pt x="0" y="26"/>
                    <a:pt x="5" y="33"/>
                    <a:pt x="10" y="33"/>
                  </a:cubicBezTo>
                  <a:cubicBezTo>
                    <a:pt x="13" y="33"/>
                    <a:pt x="16" y="30"/>
                    <a:pt x="18" y="26"/>
                  </a:cubicBezTo>
                  <a:cubicBezTo>
                    <a:pt x="281" y="26"/>
                    <a:pt x="281" y="26"/>
                    <a:pt x="281" y="26"/>
                  </a:cubicBezTo>
                  <a:cubicBezTo>
                    <a:pt x="282" y="30"/>
                    <a:pt x="285" y="33"/>
                    <a:pt x="288" y="33"/>
                  </a:cubicBezTo>
                  <a:cubicBezTo>
                    <a:pt x="294" y="33"/>
                    <a:pt x="298" y="26"/>
                    <a:pt x="298" y="16"/>
                  </a:cubicBezTo>
                  <a:cubicBezTo>
                    <a:pt x="298" y="7"/>
                    <a:pt x="294" y="0"/>
                    <a:pt x="288" y="0"/>
                  </a:cubicBezTo>
                  <a:close/>
                </a:path>
              </a:pathLst>
            </a:custGeom>
            <a:solidFill>
              <a:srgbClr val="85CA3A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81" name="Freeform 287"/>
            <p:cNvSpPr/>
            <p:nvPr/>
          </p:nvSpPr>
          <p:spPr bwMode="auto">
            <a:xfrm>
              <a:off x="4016662" y="2961183"/>
              <a:ext cx="1721603" cy="1639952"/>
            </a:xfrm>
            <a:custGeom>
              <a:avLst/>
              <a:gdLst/>
              <a:ahLst/>
              <a:cxnLst>
                <a:cxn ang="0">
                  <a:pos x="991" y="944"/>
                </a:cxn>
                <a:cxn ang="0">
                  <a:pos x="493" y="777"/>
                </a:cxn>
                <a:cxn ang="0">
                  <a:pos x="0" y="944"/>
                </a:cxn>
                <a:cxn ang="0">
                  <a:pos x="0" y="0"/>
                </a:cxn>
                <a:cxn ang="0">
                  <a:pos x="991" y="0"/>
                </a:cxn>
                <a:cxn ang="0">
                  <a:pos x="991" y="944"/>
                </a:cxn>
              </a:cxnLst>
              <a:rect l="0" t="0" r="r" b="b"/>
              <a:pathLst>
                <a:path w="991" h="944">
                  <a:moveTo>
                    <a:pt x="991" y="944"/>
                  </a:moveTo>
                  <a:lnTo>
                    <a:pt x="493" y="777"/>
                  </a:lnTo>
                  <a:lnTo>
                    <a:pt x="0" y="944"/>
                  </a:lnTo>
                  <a:lnTo>
                    <a:pt x="0" y="0"/>
                  </a:lnTo>
                  <a:lnTo>
                    <a:pt x="991" y="0"/>
                  </a:lnTo>
                  <a:lnTo>
                    <a:pt x="991" y="944"/>
                  </a:lnTo>
                  <a:close/>
                </a:path>
              </a:pathLst>
            </a:custGeom>
            <a:solidFill>
              <a:srgbClr val="85CA3A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82" name="Freeform 274"/>
            <p:cNvSpPr>
              <a:spLocks noEditPoints="1"/>
            </p:cNvSpPr>
            <p:nvPr/>
          </p:nvSpPr>
          <p:spPr bwMode="auto">
            <a:xfrm>
              <a:off x="4589660" y="3333567"/>
              <a:ext cx="534863" cy="551575"/>
            </a:xfrm>
            <a:custGeom>
              <a:avLst/>
              <a:gdLst>
                <a:gd name="T0" fmla="*/ 68 w 68"/>
                <a:gd name="T1" fmla="*/ 16 h 67"/>
                <a:gd name="T2" fmla="*/ 68 w 68"/>
                <a:gd name="T3" fmla="*/ 66 h 67"/>
                <a:gd name="T4" fmla="*/ 67 w 68"/>
                <a:gd name="T5" fmla="*/ 67 h 67"/>
                <a:gd name="T6" fmla="*/ 56 w 68"/>
                <a:gd name="T7" fmla="*/ 67 h 67"/>
                <a:gd name="T8" fmla="*/ 46 w 68"/>
                <a:gd name="T9" fmla="*/ 67 h 67"/>
                <a:gd name="T10" fmla="*/ 36 w 68"/>
                <a:gd name="T11" fmla="*/ 67 h 67"/>
                <a:gd name="T12" fmla="*/ 25 w 68"/>
                <a:gd name="T13" fmla="*/ 67 h 67"/>
                <a:gd name="T14" fmla="*/ 16 w 68"/>
                <a:gd name="T15" fmla="*/ 67 h 67"/>
                <a:gd name="T16" fmla="*/ 5 w 68"/>
                <a:gd name="T17" fmla="*/ 67 h 67"/>
                <a:gd name="T18" fmla="*/ 2 w 68"/>
                <a:gd name="T19" fmla="*/ 67 h 67"/>
                <a:gd name="T20" fmla="*/ 0 w 68"/>
                <a:gd name="T21" fmla="*/ 66 h 67"/>
                <a:gd name="T22" fmla="*/ 2 w 68"/>
                <a:gd name="T23" fmla="*/ 64 h 67"/>
                <a:gd name="T24" fmla="*/ 3 w 68"/>
                <a:gd name="T25" fmla="*/ 64 h 67"/>
                <a:gd name="T26" fmla="*/ 3 w 68"/>
                <a:gd name="T27" fmla="*/ 56 h 67"/>
                <a:gd name="T28" fmla="*/ 5 w 68"/>
                <a:gd name="T29" fmla="*/ 54 h 67"/>
                <a:gd name="T30" fmla="*/ 16 w 68"/>
                <a:gd name="T31" fmla="*/ 54 h 67"/>
                <a:gd name="T32" fmla="*/ 17 w 68"/>
                <a:gd name="T33" fmla="*/ 56 h 67"/>
                <a:gd name="T34" fmla="*/ 17 w 68"/>
                <a:gd name="T35" fmla="*/ 64 h 67"/>
                <a:gd name="T36" fmla="*/ 24 w 68"/>
                <a:gd name="T37" fmla="*/ 64 h 67"/>
                <a:gd name="T38" fmla="*/ 24 w 68"/>
                <a:gd name="T39" fmla="*/ 40 h 67"/>
                <a:gd name="T40" fmla="*/ 25 w 68"/>
                <a:gd name="T41" fmla="*/ 38 h 67"/>
                <a:gd name="T42" fmla="*/ 36 w 68"/>
                <a:gd name="T43" fmla="*/ 38 h 67"/>
                <a:gd name="T44" fmla="*/ 38 w 68"/>
                <a:gd name="T45" fmla="*/ 40 h 67"/>
                <a:gd name="T46" fmla="*/ 38 w 68"/>
                <a:gd name="T47" fmla="*/ 64 h 67"/>
                <a:gd name="T48" fmla="*/ 44 w 68"/>
                <a:gd name="T49" fmla="*/ 64 h 67"/>
                <a:gd name="T50" fmla="*/ 44 w 68"/>
                <a:gd name="T51" fmla="*/ 20 h 67"/>
                <a:gd name="T52" fmla="*/ 46 w 68"/>
                <a:gd name="T53" fmla="*/ 18 h 67"/>
                <a:gd name="T54" fmla="*/ 56 w 68"/>
                <a:gd name="T55" fmla="*/ 18 h 67"/>
                <a:gd name="T56" fmla="*/ 58 w 68"/>
                <a:gd name="T57" fmla="*/ 20 h 67"/>
                <a:gd name="T58" fmla="*/ 58 w 68"/>
                <a:gd name="T59" fmla="*/ 64 h 67"/>
                <a:gd name="T60" fmla="*/ 65 w 68"/>
                <a:gd name="T61" fmla="*/ 64 h 67"/>
                <a:gd name="T62" fmla="*/ 65 w 68"/>
                <a:gd name="T63" fmla="*/ 16 h 67"/>
                <a:gd name="T64" fmla="*/ 67 w 68"/>
                <a:gd name="T65" fmla="*/ 15 h 67"/>
                <a:gd name="T66" fmla="*/ 68 w 68"/>
                <a:gd name="T67" fmla="*/ 16 h 67"/>
                <a:gd name="T68" fmla="*/ 2 w 68"/>
                <a:gd name="T69" fmla="*/ 48 h 67"/>
                <a:gd name="T70" fmla="*/ 2 w 68"/>
                <a:gd name="T71" fmla="*/ 48 h 67"/>
                <a:gd name="T72" fmla="*/ 29 w 68"/>
                <a:gd name="T73" fmla="*/ 30 h 67"/>
                <a:gd name="T74" fmla="*/ 55 w 68"/>
                <a:gd name="T75" fmla="*/ 6 h 67"/>
                <a:gd name="T76" fmla="*/ 55 w 68"/>
                <a:gd name="T77" fmla="*/ 13 h 67"/>
                <a:gd name="T78" fmla="*/ 56 w 68"/>
                <a:gd name="T79" fmla="*/ 15 h 67"/>
                <a:gd name="T80" fmla="*/ 58 w 68"/>
                <a:gd name="T81" fmla="*/ 13 h 67"/>
                <a:gd name="T82" fmla="*/ 58 w 68"/>
                <a:gd name="T83" fmla="*/ 2 h 67"/>
                <a:gd name="T84" fmla="*/ 56 w 68"/>
                <a:gd name="T85" fmla="*/ 0 h 67"/>
                <a:gd name="T86" fmla="*/ 46 w 68"/>
                <a:gd name="T87" fmla="*/ 0 h 67"/>
                <a:gd name="T88" fmla="*/ 44 w 68"/>
                <a:gd name="T89" fmla="*/ 2 h 67"/>
                <a:gd name="T90" fmla="*/ 46 w 68"/>
                <a:gd name="T91" fmla="*/ 3 h 67"/>
                <a:gd name="T92" fmla="*/ 53 w 68"/>
                <a:gd name="T93" fmla="*/ 3 h 67"/>
                <a:gd name="T94" fmla="*/ 27 w 68"/>
                <a:gd name="T95" fmla="*/ 28 h 67"/>
                <a:gd name="T96" fmla="*/ 1 w 68"/>
                <a:gd name="T97" fmla="*/ 45 h 67"/>
                <a:gd name="T98" fmla="*/ 0 w 68"/>
                <a:gd name="T99" fmla="*/ 47 h 67"/>
                <a:gd name="T100" fmla="*/ 2 w 68"/>
                <a:gd name="T101" fmla="*/ 4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8" h="67">
                  <a:moveTo>
                    <a:pt x="68" y="16"/>
                  </a:moveTo>
                  <a:cubicBezTo>
                    <a:pt x="68" y="66"/>
                    <a:pt x="68" y="66"/>
                    <a:pt x="68" y="66"/>
                  </a:cubicBezTo>
                  <a:cubicBezTo>
                    <a:pt x="68" y="66"/>
                    <a:pt x="68" y="67"/>
                    <a:pt x="67" y="67"/>
                  </a:cubicBezTo>
                  <a:cubicBezTo>
                    <a:pt x="56" y="67"/>
                    <a:pt x="56" y="67"/>
                    <a:pt x="56" y="67"/>
                  </a:cubicBezTo>
                  <a:cubicBezTo>
                    <a:pt x="46" y="67"/>
                    <a:pt x="46" y="67"/>
                    <a:pt x="4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1" y="67"/>
                    <a:pt x="0" y="66"/>
                    <a:pt x="0" y="66"/>
                  </a:cubicBezTo>
                  <a:cubicBezTo>
                    <a:pt x="0" y="65"/>
                    <a:pt x="1" y="64"/>
                    <a:pt x="2" y="64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5"/>
                    <a:pt x="4" y="54"/>
                    <a:pt x="5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7" y="54"/>
                    <a:pt x="17" y="55"/>
                    <a:pt x="17" y="56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9"/>
                    <a:pt x="24" y="38"/>
                    <a:pt x="25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7" y="38"/>
                    <a:pt x="38" y="39"/>
                    <a:pt x="38" y="40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19"/>
                    <a:pt x="45" y="18"/>
                    <a:pt x="46" y="18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7" y="18"/>
                    <a:pt x="58" y="19"/>
                    <a:pt x="58" y="20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65" y="16"/>
                    <a:pt x="65" y="16"/>
                    <a:pt x="65" y="16"/>
                  </a:cubicBezTo>
                  <a:cubicBezTo>
                    <a:pt x="65" y="15"/>
                    <a:pt x="66" y="15"/>
                    <a:pt x="67" y="15"/>
                  </a:cubicBezTo>
                  <a:cubicBezTo>
                    <a:pt x="68" y="15"/>
                    <a:pt x="68" y="15"/>
                    <a:pt x="68" y="16"/>
                  </a:cubicBezTo>
                  <a:close/>
                  <a:moveTo>
                    <a:pt x="2" y="48"/>
                  </a:moveTo>
                  <a:cubicBezTo>
                    <a:pt x="2" y="48"/>
                    <a:pt x="2" y="48"/>
                    <a:pt x="2" y="48"/>
                  </a:cubicBezTo>
                  <a:cubicBezTo>
                    <a:pt x="3" y="48"/>
                    <a:pt x="16" y="40"/>
                    <a:pt x="29" y="30"/>
                  </a:cubicBezTo>
                  <a:cubicBezTo>
                    <a:pt x="40" y="22"/>
                    <a:pt x="51" y="10"/>
                    <a:pt x="55" y="6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5" y="14"/>
                    <a:pt x="55" y="15"/>
                    <a:pt x="56" y="15"/>
                  </a:cubicBezTo>
                  <a:cubicBezTo>
                    <a:pt x="57" y="15"/>
                    <a:pt x="58" y="14"/>
                    <a:pt x="58" y="13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8" y="1"/>
                    <a:pt x="57" y="0"/>
                    <a:pt x="5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4" y="1"/>
                    <a:pt x="44" y="2"/>
                  </a:cubicBezTo>
                  <a:cubicBezTo>
                    <a:pt x="44" y="3"/>
                    <a:pt x="45" y="3"/>
                    <a:pt x="46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0" y="7"/>
                    <a:pt x="38" y="20"/>
                    <a:pt x="27" y="28"/>
                  </a:cubicBezTo>
                  <a:cubicBezTo>
                    <a:pt x="15" y="37"/>
                    <a:pt x="1" y="45"/>
                    <a:pt x="1" y="45"/>
                  </a:cubicBezTo>
                  <a:cubicBezTo>
                    <a:pt x="0" y="46"/>
                    <a:pt x="0" y="47"/>
                    <a:pt x="0" y="47"/>
                  </a:cubicBezTo>
                  <a:cubicBezTo>
                    <a:pt x="1" y="48"/>
                    <a:pt x="1" y="48"/>
                    <a:pt x="2" y="4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83" name="Group 4"/>
          <p:cNvGrpSpPr/>
          <p:nvPr/>
        </p:nvGrpSpPr>
        <p:grpSpPr>
          <a:xfrm>
            <a:off x="8738788" y="2738686"/>
            <a:ext cx="2062101" cy="1688595"/>
            <a:chOff x="8738788" y="2912540"/>
            <a:chExt cx="2062101" cy="1688595"/>
          </a:xfrm>
        </p:grpSpPr>
        <p:sp>
          <p:nvSpPr>
            <p:cNvPr id="84" name="Freeform 286"/>
            <p:cNvSpPr/>
            <p:nvPr/>
          </p:nvSpPr>
          <p:spPr bwMode="auto">
            <a:xfrm>
              <a:off x="8738788" y="2912540"/>
              <a:ext cx="2062101" cy="229315"/>
            </a:xfrm>
            <a:custGeom>
              <a:avLst/>
              <a:gdLst/>
              <a:ahLst/>
              <a:cxnLst>
                <a:cxn ang="0">
                  <a:pos x="288" y="0"/>
                </a:cxn>
                <a:cxn ang="0">
                  <a:pos x="281" y="7"/>
                </a:cxn>
                <a:cxn ang="0">
                  <a:pos x="18" y="7"/>
                </a:cxn>
                <a:cxn ang="0">
                  <a:pos x="10" y="0"/>
                </a:cxn>
                <a:cxn ang="0">
                  <a:pos x="0" y="16"/>
                </a:cxn>
                <a:cxn ang="0">
                  <a:pos x="10" y="33"/>
                </a:cxn>
                <a:cxn ang="0">
                  <a:pos x="18" y="26"/>
                </a:cxn>
                <a:cxn ang="0">
                  <a:pos x="281" y="26"/>
                </a:cxn>
                <a:cxn ang="0">
                  <a:pos x="288" y="33"/>
                </a:cxn>
                <a:cxn ang="0">
                  <a:pos x="298" y="16"/>
                </a:cxn>
                <a:cxn ang="0">
                  <a:pos x="288" y="0"/>
                </a:cxn>
              </a:cxnLst>
              <a:rect l="0" t="0" r="r" b="b"/>
              <a:pathLst>
                <a:path w="298" h="33">
                  <a:moveTo>
                    <a:pt x="288" y="0"/>
                  </a:moveTo>
                  <a:cubicBezTo>
                    <a:pt x="285" y="0"/>
                    <a:pt x="282" y="3"/>
                    <a:pt x="281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6" y="3"/>
                    <a:pt x="13" y="0"/>
                    <a:pt x="10" y="0"/>
                  </a:cubicBezTo>
                  <a:cubicBezTo>
                    <a:pt x="5" y="0"/>
                    <a:pt x="0" y="7"/>
                    <a:pt x="0" y="16"/>
                  </a:cubicBezTo>
                  <a:cubicBezTo>
                    <a:pt x="0" y="26"/>
                    <a:pt x="5" y="33"/>
                    <a:pt x="10" y="33"/>
                  </a:cubicBezTo>
                  <a:cubicBezTo>
                    <a:pt x="13" y="33"/>
                    <a:pt x="16" y="30"/>
                    <a:pt x="18" y="26"/>
                  </a:cubicBezTo>
                  <a:cubicBezTo>
                    <a:pt x="281" y="26"/>
                    <a:pt x="281" y="26"/>
                    <a:pt x="281" y="26"/>
                  </a:cubicBezTo>
                  <a:cubicBezTo>
                    <a:pt x="282" y="30"/>
                    <a:pt x="285" y="33"/>
                    <a:pt x="288" y="33"/>
                  </a:cubicBezTo>
                  <a:cubicBezTo>
                    <a:pt x="294" y="33"/>
                    <a:pt x="298" y="26"/>
                    <a:pt x="298" y="16"/>
                  </a:cubicBezTo>
                  <a:cubicBezTo>
                    <a:pt x="298" y="7"/>
                    <a:pt x="294" y="0"/>
                    <a:pt x="288" y="0"/>
                  </a:cubicBezTo>
                  <a:close/>
                </a:path>
              </a:pathLst>
            </a:custGeom>
            <a:solidFill>
              <a:srgbClr val="85CA3A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85" name="Freeform 287"/>
            <p:cNvSpPr/>
            <p:nvPr/>
          </p:nvSpPr>
          <p:spPr bwMode="auto">
            <a:xfrm>
              <a:off x="8912512" y="2961183"/>
              <a:ext cx="1721603" cy="1639952"/>
            </a:xfrm>
            <a:custGeom>
              <a:avLst/>
              <a:gdLst/>
              <a:ahLst/>
              <a:cxnLst>
                <a:cxn ang="0">
                  <a:pos x="991" y="944"/>
                </a:cxn>
                <a:cxn ang="0">
                  <a:pos x="493" y="777"/>
                </a:cxn>
                <a:cxn ang="0">
                  <a:pos x="0" y="944"/>
                </a:cxn>
                <a:cxn ang="0">
                  <a:pos x="0" y="0"/>
                </a:cxn>
                <a:cxn ang="0">
                  <a:pos x="991" y="0"/>
                </a:cxn>
                <a:cxn ang="0">
                  <a:pos x="991" y="944"/>
                </a:cxn>
              </a:cxnLst>
              <a:rect l="0" t="0" r="r" b="b"/>
              <a:pathLst>
                <a:path w="991" h="944">
                  <a:moveTo>
                    <a:pt x="991" y="944"/>
                  </a:moveTo>
                  <a:lnTo>
                    <a:pt x="493" y="777"/>
                  </a:lnTo>
                  <a:lnTo>
                    <a:pt x="0" y="944"/>
                  </a:lnTo>
                  <a:lnTo>
                    <a:pt x="0" y="0"/>
                  </a:lnTo>
                  <a:lnTo>
                    <a:pt x="991" y="0"/>
                  </a:lnTo>
                  <a:lnTo>
                    <a:pt x="991" y="944"/>
                  </a:lnTo>
                  <a:close/>
                </a:path>
              </a:pathLst>
            </a:custGeom>
            <a:solidFill>
              <a:srgbClr val="85CA3A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86" name="Group 42"/>
            <p:cNvGrpSpPr/>
            <p:nvPr/>
          </p:nvGrpSpPr>
          <p:grpSpPr>
            <a:xfrm>
              <a:off x="9486710" y="3362613"/>
              <a:ext cx="566256" cy="508882"/>
              <a:chOff x="5583238" y="3892551"/>
              <a:chExt cx="360363" cy="323850"/>
            </a:xfrm>
            <a:solidFill>
              <a:sysClr val="window" lastClr="FFFFFF"/>
            </a:solidFill>
          </p:grpSpPr>
          <p:sp>
            <p:nvSpPr>
              <p:cNvPr id="87" name="Freeform 5"/>
              <p:cNvSpPr/>
              <p:nvPr/>
            </p:nvSpPr>
            <p:spPr bwMode="auto">
              <a:xfrm>
                <a:off x="5811838" y="3892551"/>
                <a:ext cx="131763" cy="323850"/>
              </a:xfrm>
              <a:custGeom>
                <a:avLst/>
                <a:gdLst>
                  <a:gd name="T0" fmla="*/ 17 w 83"/>
                  <a:gd name="T1" fmla="*/ 57 h 204"/>
                  <a:gd name="T2" fmla="*/ 0 w 83"/>
                  <a:gd name="T3" fmla="*/ 57 h 204"/>
                  <a:gd name="T4" fmla="*/ 43 w 83"/>
                  <a:gd name="T5" fmla="*/ 0 h 204"/>
                  <a:gd name="T6" fmla="*/ 83 w 83"/>
                  <a:gd name="T7" fmla="*/ 57 h 204"/>
                  <a:gd name="T8" fmla="*/ 67 w 83"/>
                  <a:gd name="T9" fmla="*/ 57 h 204"/>
                  <a:gd name="T10" fmla="*/ 67 w 83"/>
                  <a:gd name="T11" fmla="*/ 204 h 204"/>
                  <a:gd name="T12" fmla="*/ 17 w 83"/>
                  <a:gd name="T13" fmla="*/ 204 h 204"/>
                  <a:gd name="T14" fmla="*/ 17 w 83"/>
                  <a:gd name="T15" fmla="*/ 57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204">
                    <a:moveTo>
                      <a:pt x="17" y="57"/>
                    </a:moveTo>
                    <a:lnTo>
                      <a:pt x="0" y="57"/>
                    </a:lnTo>
                    <a:lnTo>
                      <a:pt x="43" y="0"/>
                    </a:lnTo>
                    <a:lnTo>
                      <a:pt x="83" y="57"/>
                    </a:lnTo>
                    <a:lnTo>
                      <a:pt x="67" y="57"/>
                    </a:lnTo>
                    <a:lnTo>
                      <a:pt x="67" y="204"/>
                    </a:lnTo>
                    <a:lnTo>
                      <a:pt x="17" y="204"/>
                    </a:lnTo>
                    <a:lnTo>
                      <a:pt x="17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8" name="Freeform 6"/>
              <p:cNvSpPr/>
              <p:nvPr/>
            </p:nvSpPr>
            <p:spPr bwMode="auto">
              <a:xfrm>
                <a:off x="5695951" y="3978276"/>
                <a:ext cx="131763" cy="238125"/>
              </a:xfrm>
              <a:custGeom>
                <a:avLst/>
                <a:gdLst>
                  <a:gd name="T0" fmla="*/ 66 w 83"/>
                  <a:gd name="T1" fmla="*/ 150 h 150"/>
                  <a:gd name="T2" fmla="*/ 19 w 83"/>
                  <a:gd name="T3" fmla="*/ 150 h 150"/>
                  <a:gd name="T4" fmla="*/ 19 w 83"/>
                  <a:gd name="T5" fmla="*/ 60 h 150"/>
                  <a:gd name="T6" fmla="*/ 0 w 83"/>
                  <a:gd name="T7" fmla="*/ 60 h 150"/>
                  <a:gd name="T8" fmla="*/ 43 w 83"/>
                  <a:gd name="T9" fmla="*/ 0 h 150"/>
                  <a:gd name="T10" fmla="*/ 83 w 83"/>
                  <a:gd name="T11" fmla="*/ 60 h 150"/>
                  <a:gd name="T12" fmla="*/ 66 w 83"/>
                  <a:gd name="T13" fmla="*/ 60 h 150"/>
                  <a:gd name="T14" fmla="*/ 66 w 83"/>
                  <a:gd name="T15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150">
                    <a:moveTo>
                      <a:pt x="66" y="150"/>
                    </a:moveTo>
                    <a:lnTo>
                      <a:pt x="19" y="150"/>
                    </a:lnTo>
                    <a:lnTo>
                      <a:pt x="19" y="60"/>
                    </a:lnTo>
                    <a:lnTo>
                      <a:pt x="0" y="60"/>
                    </a:lnTo>
                    <a:lnTo>
                      <a:pt x="43" y="0"/>
                    </a:lnTo>
                    <a:lnTo>
                      <a:pt x="83" y="60"/>
                    </a:lnTo>
                    <a:lnTo>
                      <a:pt x="66" y="60"/>
                    </a:lnTo>
                    <a:lnTo>
                      <a:pt x="66" y="1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9" name="Freeform 7"/>
              <p:cNvSpPr/>
              <p:nvPr/>
            </p:nvSpPr>
            <p:spPr bwMode="auto">
              <a:xfrm>
                <a:off x="5583238" y="4068763"/>
                <a:ext cx="131763" cy="147638"/>
              </a:xfrm>
              <a:custGeom>
                <a:avLst/>
                <a:gdLst>
                  <a:gd name="T0" fmla="*/ 17 w 83"/>
                  <a:gd name="T1" fmla="*/ 57 h 93"/>
                  <a:gd name="T2" fmla="*/ 0 w 83"/>
                  <a:gd name="T3" fmla="*/ 57 h 93"/>
                  <a:gd name="T4" fmla="*/ 43 w 83"/>
                  <a:gd name="T5" fmla="*/ 0 h 93"/>
                  <a:gd name="T6" fmla="*/ 83 w 83"/>
                  <a:gd name="T7" fmla="*/ 57 h 93"/>
                  <a:gd name="T8" fmla="*/ 66 w 83"/>
                  <a:gd name="T9" fmla="*/ 57 h 93"/>
                  <a:gd name="T10" fmla="*/ 66 w 83"/>
                  <a:gd name="T11" fmla="*/ 93 h 93"/>
                  <a:gd name="T12" fmla="*/ 17 w 83"/>
                  <a:gd name="T13" fmla="*/ 93 h 93"/>
                  <a:gd name="T14" fmla="*/ 17 w 83"/>
                  <a:gd name="T15" fmla="*/ 57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93">
                    <a:moveTo>
                      <a:pt x="17" y="57"/>
                    </a:moveTo>
                    <a:lnTo>
                      <a:pt x="0" y="57"/>
                    </a:lnTo>
                    <a:lnTo>
                      <a:pt x="43" y="0"/>
                    </a:lnTo>
                    <a:lnTo>
                      <a:pt x="83" y="57"/>
                    </a:lnTo>
                    <a:lnTo>
                      <a:pt x="66" y="57"/>
                    </a:lnTo>
                    <a:lnTo>
                      <a:pt x="66" y="93"/>
                    </a:lnTo>
                    <a:lnTo>
                      <a:pt x="17" y="93"/>
                    </a:lnTo>
                    <a:lnTo>
                      <a:pt x="17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0533">
        <p:fade/>
      </p:transition>
    </mc:Choice>
    <mc:Fallback>
      <p:transition spd="med" advTm="1053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9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34638" y="182315"/>
            <a:ext cx="3694059" cy="477054"/>
            <a:chOff x="5502074" y="1761731"/>
            <a:chExt cx="3694059" cy="477054"/>
          </a:xfrm>
        </p:grpSpPr>
        <p:sp>
          <p:nvSpPr>
            <p:cNvPr id="3" name="矩形 2"/>
            <p:cNvSpPr/>
            <p:nvPr/>
          </p:nvSpPr>
          <p:spPr>
            <a:xfrm>
              <a:off x="6241478" y="1802198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第四章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5502074" y="1761731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500" b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" name="直接连接符 14"/>
            <p:cNvCxnSpPr>
              <a:cxnSpLocks noChangeShapeType="1"/>
            </p:cNvCxnSpPr>
            <p:nvPr/>
          </p:nvCxnSpPr>
          <p:spPr bwMode="auto">
            <a:xfrm>
              <a:off x="6140239" y="1827290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接连接符 23"/>
            <p:cNvCxnSpPr>
              <a:cxnSpLocks noChangeShapeType="1"/>
            </p:cNvCxnSpPr>
            <p:nvPr/>
          </p:nvCxnSpPr>
          <p:spPr bwMode="auto">
            <a:xfrm>
              <a:off x="6097377" y="1827290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-61908" y="16299"/>
            <a:ext cx="929361" cy="647066"/>
          </a:xfrm>
          <a:prstGeom prst="rect">
            <a:avLst/>
          </a:prstGeom>
        </p:spPr>
      </p:pic>
      <p:grpSp>
        <p:nvGrpSpPr>
          <p:cNvPr id="8" name="Group 1"/>
          <p:cNvGrpSpPr/>
          <p:nvPr/>
        </p:nvGrpSpPr>
        <p:grpSpPr>
          <a:xfrm>
            <a:off x="7443622" y="1854926"/>
            <a:ext cx="2506394" cy="2146752"/>
            <a:chOff x="7443622" y="2175612"/>
            <a:chExt cx="2506394" cy="2146752"/>
          </a:xfrm>
        </p:grpSpPr>
        <p:sp>
          <p:nvSpPr>
            <p:cNvPr id="9" name="Freeform 14"/>
            <p:cNvSpPr/>
            <p:nvPr/>
          </p:nvSpPr>
          <p:spPr bwMode="auto">
            <a:xfrm>
              <a:off x="7443622" y="2175612"/>
              <a:ext cx="2506394" cy="2146752"/>
            </a:xfrm>
            <a:custGeom>
              <a:avLst/>
              <a:gdLst>
                <a:gd name="T0" fmla="*/ 317 w 332"/>
                <a:gd name="T1" fmla="*/ 168 h 282"/>
                <a:gd name="T2" fmla="*/ 317 w 332"/>
                <a:gd name="T3" fmla="*/ 114 h 282"/>
                <a:gd name="T4" fmla="*/ 218 w 332"/>
                <a:gd name="T5" fmla="*/ 15 h 282"/>
                <a:gd name="T6" fmla="*/ 191 w 332"/>
                <a:gd name="T7" fmla="*/ 26 h 282"/>
                <a:gd name="T8" fmla="*/ 191 w 332"/>
                <a:gd name="T9" fmla="*/ 26 h 282"/>
                <a:gd name="T10" fmla="*/ 153 w 332"/>
                <a:gd name="T11" fmla="*/ 65 h 282"/>
                <a:gd name="T12" fmla="*/ 38 w 332"/>
                <a:gd name="T13" fmla="*/ 65 h 282"/>
                <a:gd name="T14" fmla="*/ 0 w 332"/>
                <a:gd name="T15" fmla="*/ 103 h 282"/>
                <a:gd name="T16" fmla="*/ 0 w 332"/>
                <a:gd name="T17" fmla="*/ 179 h 282"/>
                <a:gd name="T18" fmla="*/ 38 w 332"/>
                <a:gd name="T19" fmla="*/ 218 h 282"/>
                <a:gd name="T20" fmla="*/ 153 w 332"/>
                <a:gd name="T21" fmla="*/ 218 h 282"/>
                <a:gd name="T22" fmla="*/ 191 w 332"/>
                <a:gd name="T23" fmla="*/ 256 h 282"/>
                <a:gd name="T24" fmla="*/ 191 w 332"/>
                <a:gd name="T25" fmla="*/ 256 h 282"/>
                <a:gd name="T26" fmla="*/ 218 w 332"/>
                <a:gd name="T27" fmla="*/ 267 h 282"/>
                <a:gd name="T28" fmla="*/ 317 w 332"/>
                <a:gd name="T29" fmla="*/ 16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2" h="282">
                  <a:moveTo>
                    <a:pt x="317" y="168"/>
                  </a:moveTo>
                  <a:cubicBezTo>
                    <a:pt x="332" y="153"/>
                    <a:pt x="332" y="129"/>
                    <a:pt x="317" y="114"/>
                  </a:cubicBezTo>
                  <a:cubicBezTo>
                    <a:pt x="218" y="15"/>
                    <a:pt x="218" y="15"/>
                    <a:pt x="218" y="15"/>
                  </a:cubicBezTo>
                  <a:cubicBezTo>
                    <a:pt x="203" y="0"/>
                    <a:pt x="191" y="5"/>
                    <a:pt x="191" y="26"/>
                  </a:cubicBezTo>
                  <a:cubicBezTo>
                    <a:pt x="191" y="26"/>
                    <a:pt x="191" y="26"/>
                    <a:pt x="191" y="26"/>
                  </a:cubicBezTo>
                  <a:cubicBezTo>
                    <a:pt x="191" y="47"/>
                    <a:pt x="174" y="65"/>
                    <a:pt x="153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17" y="65"/>
                    <a:pt x="0" y="82"/>
                    <a:pt x="0" y="103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200"/>
                    <a:pt x="17" y="218"/>
                    <a:pt x="38" y="218"/>
                  </a:cubicBezTo>
                  <a:cubicBezTo>
                    <a:pt x="153" y="218"/>
                    <a:pt x="153" y="218"/>
                    <a:pt x="153" y="218"/>
                  </a:cubicBezTo>
                  <a:cubicBezTo>
                    <a:pt x="174" y="218"/>
                    <a:pt x="191" y="235"/>
                    <a:pt x="191" y="256"/>
                  </a:cubicBezTo>
                  <a:cubicBezTo>
                    <a:pt x="191" y="256"/>
                    <a:pt x="191" y="256"/>
                    <a:pt x="191" y="256"/>
                  </a:cubicBezTo>
                  <a:cubicBezTo>
                    <a:pt x="191" y="277"/>
                    <a:pt x="203" y="282"/>
                    <a:pt x="218" y="267"/>
                  </a:cubicBezTo>
                  <a:lnTo>
                    <a:pt x="317" y="168"/>
                  </a:lnTo>
                  <a:close/>
                </a:path>
              </a:pathLst>
            </a:custGeom>
            <a:solidFill>
              <a:srgbClr val="85CA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just"/>
              <a:endParaRPr lang="zh-CN" altLang="en-US"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 flipH="1">
              <a:off x="9371665" y="2879656"/>
              <a:ext cx="411651" cy="73866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60960" tIns="30480" rIns="60960" bIns="30480">
              <a:spAutoFit/>
            </a:bodyPr>
            <a:lstStyle/>
            <a:p>
              <a:pPr algn="ctr" defTabSz="1450340"/>
              <a:r>
                <a:rPr lang="en-CA" sz="4400" spc="-200" dirty="0" smtClean="0">
                  <a:solidFill>
                    <a:schemeClr val="bg1"/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4</a:t>
              </a:r>
              <a:endParaRPr lang="en-CA" sz="4400" spc="-200" dirty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1" name="Group 64"/>
          <p:cNvGrpSpPr/>
          <p:nvPr/>
        </p:nvGrpSpPr>
        <p:grpSpPr>
          <a:xfrm>
            <a:off x="6372817" y="4341483"/>
            <a:ext cx="2156040" cy="1461635"/>
            <a:chOff x="7458614" y="4457599"/>
            <a:chExt cx="2156040" cy="1461635"/>
          </a:xfrm>
        </p:grpSpPr>
        <p:sp>
          <p:nvSpPr>
            <p:cNvPr id="12" name="TextBox 11"/>
            <p:cNvSpPr txBox="1"/>
            <p:nvPr/>
          </p:nvSpPr>
          <p:spPr>
            <a:xfrm>
              <a:off x="7458614" y="4457599"/>
              <a:ext cx="194678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458614" y="4894723"/>
              <a:ext cx="2156040" cy="1024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 panose="020B0502040204020203" charset="-122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14" name="Group 67"/>
          <p:cNvGrpSpPr/>
          <p:nvPr/>
        </p:nvGrpSpPr>
        <p:grpSpPr>
          <a:xfrm>
            <a:off x="1252721" y="4341483"/>
            <a:ext cx="2156040" cy="1461635"/>
            <a:chOff x="7458614" y="4457599"/>
            <a:chExt cx="2156040" cy="1461635"/>
          </a:xfrm>
        </p:grpSpPr>
        <p:sp>
          <p:nvSpPr>
            <p:cNvPr id="15" name="TextBox 14"/>
            <p:cNvSpPr txBox="1"/>
            <p:nvPr/>
          </p:nvSpPr>
          <p:spPr>
            <a:xfrm>
              <a:off x="7458614" y="4457599"/>
              <a:ext cx="194678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458614" y="4894723"/>
              <a:ext cx="2156040" cy="1024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 panose="020B0502040204020203" charset="-122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17" name="Group 70"/>
          <p:cNvGrpSpPr/>
          <p:nvPr/>
        </p:nvGrpSpPr>
        <p:grpSpPr>
          <a:xfrm>
            <a:off x="3821871" y="4341483"/>
            <a:ext cx="2156040" cy="1461635"/>
            <a:chOff x="7458614" y="4457599"/>
            <a:chExt cx="2156040" cy="1461635"/>
          </a:xfrm>
        </p:grpSpPr>
        <p:sp>
          <p:nvSpPr>
            <p:cNvPr id="18" name="TextBox 17"/>
            <p:cNvSpPr txBox="1"/>
            <p:nvPr/>
          </p:nvSpPr>
          <p:spPr>
            <a:xfrm>
              <a:off x="7458614" y="4457599"/>
              <a:ext cx="194678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458614" y="4894723"/>
              <a:ext cx="2156040" cy="1024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 panose="020B0502040204020203" charset="-122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20" name="Group 73"/>
          <p:cNvGrpSpPr/>
          <p:nvPr/>
        </p:nvGrpSpPr>
        <p:grpSpPr>
          <a:xfrm>
            <a:off x="8941843" y="4341483"/>
            <a:ext cx="2156040" cy="1461635"/>
            <a:chOff x="7458614" y="4457599"/>
            <a:chExt cx="2156040" cy="1461635"/>
          </a:xfrm>
        </p:grpSpPr>
        <p:sp>
          <p:nvSpPr>
            <p:cNvPr id="21" name="TextBox 20"/>
            <p:cNvSpPr txBox="1"/>
            <p:nvPr/>
          </p:nvSpPr>
          <p:spPr>
            <a:xfrm>
              <a:off x="7458614" y="4457599"/>
              <a:ext cx="194678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458614" y="4894723"/>
              <a:ext cx="2156040" cy="1024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 panose="020B0502040204020203" charset="-122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23" name="Group 76"/>
          <p:cNvGrpSpPr/>
          <p:nvPr/>
        </p:nvGrpSpPr>
        <p:grpSpPr>
          <a:xfrm>
            <a:off x="952343" y="4411096"/>
            <a:ext cx="268941" cy="268941"/>
            <a:chOff x="1751239" y="4767788"/>
            <a:chExt cx="268941" cy="268941"/>
          </a:xfrm>
          <a:solidFill>
            <a:srgbClr val="8BAA00"/>
          </a:solidFill>
        </p:grpSpPr>
        <p:sp>
          <p:nvSpPr>
            <p:cNvPr id="24" name="Oval 77"/>
            <p:cNvSpPr>
              <a:spLocks noChangeArrowheads="1"/>
            </p:cNvSpPr>
            <p:nvPr/>
          </p:nvSpPr>
          <p:spPr bwMode="auto">
            <a:xfrm>
              <a:off x="1818506" y="4834918"/>
              <a:ext cx="134408" cy="134683"/>
            </a:xfrm>
            <a:prstGeom prst="ellipse">
              <a:avLst/>
            </a:prstGeom>
            <a:grpFill/>
            <a:ln>
              <a:solidFill>
                <a:srgbClr val="F13B48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5" name="Oval 78"/>
            <p:cNvSpPr/>
            <p:nvPr/>
          </p:nvSpPr>
          <p:spPr>
            <a:xfrm>
              <a:off x="1751239" y="4767788"/>
              <a:ext cx="268941" cy="268941"/>
            </a:xfrm>
            <a:prstGeom prst="ellipse">
              <a:avLst/>
            </a:prstGeom>
            <a:grp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6" name="Group 79"/>
          <p:cNvGrpSpPr/>
          <p:nvPr/>
        </p:nvGrpSpPr>
        <p:grpSpPr>
          <a:xfrm>
            <a:off x="3538292" y="4411096"/>
            <a:ext cx="268941" cy="268941"/>
            <a:chOff x="1751239" y="4767788"/>
            <a:chExt cx="268941" cy="268941"/>
          </a:xfrm>
          <a:solidFill>
            <a:srgbClr val="8BAA00"/>
          </a:solidFill>
        </p:grpSpPr>
        <p:sp>
          <p:nvSpPr>
            <p:cNvPr id="27" name="Oval 80"/>
            <p:cNvSpPr>
              <a:spLocks noChangeArrowheads="1"/>
            </p:cNvSpPr>
            <p:nvPr/>
          </p:nvSpPr>
          <p:spPr bwMode="auto">
            <a:xfrm>
              <a:off x="1818506" y="4834918"/>
              <a:ext cx="134408" cy="134683"/>
            </a:xfrm>
            <a:prstGeom prst="ellipse">
              <a:avLst/>
            </a:prstGeom>
            <a:grpFill/>
            <a:ln>
              <a:solidFill>
                <a:srgbClr val="F13B48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8" name="Oval 81"/>
            <p:cNvSpPr/>
            <p:nvPr/>
          </p:nvSpPr>
          <p:spPr>
            <a:xfrm>
              <a:off x="1751239" y="4767788"/>
              <a:ext cx="268941" cy="268941"/>
            </a:xfrm>
            <a:prstGeom prst="ellipse">
              <a:avLst/>
            </a:prstGeom>
            <a:grp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9" name="Group 82"/>
          <p:cNvGrpSpPr/>
          <p:nvPr/>
        </p:nvGrpSpPr>
        <p:grpSpPr>
          <a:xfrm>
            <a:off x="6092928" y="4411096"/>
            <a:ext cx="268941" cy="268941"/>
            <a:chOff x="1751239" y="4767788"/>
            <a:chExt cx="268941" cy="268941"/>
          </a:xfrm>
          <a:solidFill>
            <a:srgbClr val="8BAA00"/>
          </a:solidFill>
        </p:grpSpPr>
        <p:sp>
          <p:nvSpPr>
            <p:cNvPr id="30" name="Oval 83"/>
            <p:cNvSpPr>
              <a:spLocks noChangeArrowheads="1"/>
            </p:cNvSpPr>
            <p:nvPr/>
          </p:nvSpPr>
          <p:spPr bwMode="auto">
            <a:xfrm>
              <a:off x="1818506" y="4834918"/>
              <a:ext cx="134408" cy="134683"/>
            </a:xfrm>
            <a:prstGeom prst="ellipse">
              <a:avLst/>
            </a:prstGeom>
            <a:grpFill/>
            <a:ln>
              <a:solidFill>
                <a:srgbClr val="F13B48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1" name="Oval 84"/>
            <p:cNvSpPr/>
            <p:nvPr/>
          </p:nvSpPr>
          <p:spPr>
            <a:xfrm>
              <a:off x="1751239" y="4767788"/>
              <a:ext cx="268941" cy="268941"/>
            </a:xfrm>
            <a:prstGeom prst="ellipse">
              <a:avLst/>
            </a:prstGeom>
            <a:grp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32" name="Group 85"/>
          <p:cNvGrpSpPr/>
          <p:nvPr/>
        </p:nvGrpSpPr>
        <p:grpSpPr>
          <a:xfrm>
            <a:off x="8653277" y="4411096"/>
            <a:ext cx="268941" cy="268941"/>
            <a:chOff x="1751239" y="4767788"/>
            <a:chExt cx="268941" cy="268941"/>
          </a:xfrm>
          <a:solidFill>
            <a:srgbClr val="8BAA00"/>
          </a:solidFill>
        </p:grpSpPr>
        <p:sp>
          <p:nvSpPr>
            <p:cNvPr id="33" name="Oval 86"/>
            <p:cNvSpPr>
              <a:spLocks noChangeArrowheads="1"/>
            </p:cNvSpPr>
            <p:nvPr/>
          </p:nvSpPr>
          <p:spPr bwMode="auto">
            <a:xfrm>
              <a:off x="1818506" y="4834918"/>
              <a:ext cx="134408" cy="134683"/>
            </a:xfrm>
            <a:prstGeom prst="ellipse">
              <a:avLst/>
            </a:prstGeom>
            <a:grpFill/>
            <a:ln>
              <a:solidFill>
                <a:srgbClr val="F13B48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4" name="Oval 87"/>
            <p:cNvSpPr/>
            <p:nvPr/>
          </p:nvSpPr>
          <p:spPr>
            <a:xfrm>
              <a:off x="1751239" y="4767788"/>
              <a:ext cx="268941" cy="268941"/>
            </a:xfrm>
            <a:prstGeom prst="ellipse">
              <a:avLst/>
            </a:prstGeom>
            <a:grp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35" name="Group 4"/>
          <p:cNvGrpSpPr/>
          <p:nvPr/>
        </p:nvGrpSpPr>
        <p:grpSpPr>
          <a:xfrm>
            <a:off x="5707891" y="1854926"/>
            <a:ext cx="2506394" cy="2146752"/>
            <a:chOff x="5707891" y="2175612"/>
            <a:chExt cx="2506394" cy="2146752"/>
          </a:xfrm>
        </p:grpSpPr>
        <p:sp>
          <p:nvSpPr>
            <p:cNvPr id="36" name="Freeform 20"/>
            <p:cNvSpPr/>
            <p:nvPr/>
          </p:nvSpPr>
          <p:spPr bwMode="auto">
            <a:xfrm>
              <a:off x="5707891" y="2175612"/>
              <a:ext cx="2506394" cy="2146752"/>
            </a:xfrm>
            <a:custGeom>
              <a:avLst/>
              <a:gdLst>
                <a:gd name="T0" fmla="*/ 317 w 332"/>
                <a:gd name="T1" fmla="*/ 168 h 282"/>
                <a:gd name="T2" fmla="*/ 317 w 332"/>
                <a:gd name="T3" fmla="*/ 114 h 282"/>
                <a:gd name="T4" fmla="*/ 219 w 332"/>
                <a:gd name="T5" fmla="*/ 15 h 282"/>
                <a:gd name="T6" fmla="*/ 191 w 332"/>
                <a:gd name="T7" fmla="*/ 26 h 282"/>
                <a:gd name="T8" fmla="*/ 191 w 332"/>
                <a:gd name="T9" fmla="*/ 26 h 282"/>
                <a:gd name="T10" fmla="*/ 153 w 332"/>
                <a:gd name="T11" fmla="*/ 65 h 282"/>
                <a:gd name="T12" fmla="*/ 39 w 332"/>
                <a:gd name="T13" fmla="*/ 65 h 282"/>
                <a:gd name="T14" fmla="*/ 0 w 332"/>
                <a:gd name="T15" fmla="*/ 103 h 282"/>
                <a:gd name="T16" fmla="*/ 0 w 332"/>
                <a:gd name="T17" fmla="*/ 179 h 282"/>
                <a:gd name="T18" fmla="*/ 39 w 332"/>
                <a:gd name="T19" fmla="*/ 218 h 282"/>
                <a:gd name="T20" fmla="*/ 153 w 332"/>
                <a:gd name="T21" fmla="*/ 218 h 282"/>
                <a:gd name="T22" fmla="*/ 191 w 332"/>
                <a:gd name="T23" fmla="*/ 256 h 282"/>
                <a:gd name="T24" fmla="*/ 191 w 332"/>
                <a:gd name="T25" fmla="*/ 256 h 282"/>
                <a:gd name="T26" fmla="*/ 219 w 332"/>
                <a:gd name="T27" fmla="*/ 267 h 282"/>
                <a:gd name="T28" fmla="*/ 317 w 332"/>
                <a:gd name="T29" fmla="*/ 16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2" h="282">
                  <a:moveTo>
                    <a:pt x="317" y="168"/>
                  </a:moveTo>
                  <a:cubicBezTo>
                    <a:pt x="332" y="153"/>
                    <a:pt x="332" y="129"/>
                    <a:pt x="317" y="114"/>
                  </a:cubicBezTo>
                  <a:cubicBezTo>
                    <a:pt x="219" y="15"/>
                    <a:pt x="219" y="15"/>
                    <a:pt x="219" y="15"/>
                  </a:cubicBezTo>
                  <a:cubicBezTo>
                    <a:pt x="204" y="0"/>
                    <a:pt x="191" y="5"/>
                    <a:pt x="191" y="26"/>
                  </a:cubicBezTo>
                  <a:cubicBezTo>
                    <a:pt x="191" y="26"/>
                    <a:pt x="191" y="26"/>
                    <a:pt x="191" y="26"/>
                  </a:cubicBezTo>
                  <a:cubicBezTo>
                    <a:pt x="191" y="47"/>
                    <a:pt x="174" y="65"/>
                    <a:pt x="153" y="65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18" y="65"/>
                    <a:pt x="0" y="82"/>
                    <a:pt x="0" y="103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200"/>
                    <a:pt x="18" y="218"/>
                    <a:pt x="39" y="218"/>
                  </a:cubicBezTo>
                  <a:cubicBezTo>
                    <a:pt x="153" y="218"/>
                    <a:pt x="153" y="218"/>
                    <a:pt x="153" y="218"/>
                  </a:cubicBezTo>
                  <a:cubicBezTo>
                    <a:pt x="174" y="218"/>
                    <a:pt x="191" y="235"/>
                    <a:pt x="191" y="256"/>
                  </a:cubicBezTo>
                  <a:cubicBezTo>
                    <a:pt x="191" y="256"/>
                    <a:pt x="191" y="256"/>
                    <a:pt x="191" y="256"/>
                  </a:cubicBezTo>
                  <a:cubicBezTo>
                    <a:pt x="191" y="277"/>
                    <a:pt x="204" y="282"/>
                    <a:pt x="219" y="267"/>
                  </a:cubicBezTo>
                  <a:lnTo>
                    <a:pt x="317" y="1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just"/>
              <a:endParaRPr lang="zh-CN" altLang="en-US"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7" name="Text Box 7"/>
            <p:cNvSpPr txBox="1">
              <a:spLocks noChangeArrowheads="1"/>
            </p:cNvSpPr>
            <p:nvPr/>
          </p:nvSpPr>
          <p:spPr bwMode="auto">
            <a:xfrm flipH="1">
              <a:off x="7615437" y="2879656"/>
              <a:ext cx="411651" cy="73866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60960" tIns="30480" rIns="60960" bIns="30480">
              <a:spAutoFit/>
            </a:bodyPr>
            <a:lstStyle/>
            <a:p>
              <a:pPr algn="ctr" defTabSz="1450340"/>
              <a:r>
                <a:rPr lang="en-CA" sz="4400" spc="-200" dirty="0" smtClean="0">
                  <a:solidFill>
                    <a:schemeClr val="bg1"/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3</a:t>
              </a:r>
              <a:endParaRPr lang="en-CA" sz="4400" spc="-200" dirty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38" name="Group 3"/>
          <p:cNvGrpSpPr/>
          <p:nvPr/>
        </p:nvGrpSpPr>
        <p:grpSpPr>
          <a:xfrm>
            <a:off x="3979105" y="1854926"/>
            <a:ext cx="2506394" cy="2146752"/>
            <a:chOff x="3979105" y="2175612"/>
            <a:chExt cx="2506394" cy="2146752"/>
          </a:xfrm>
        </p:grpSpPr>
        <p:sp>
          <p:nvSpPr>
            <p:cNvPr id="39" name="Freeform 26"/>
            <p:cNvSpPr/>
            <p:nvPr/>
          </p:nvSpPr>
          <p:spPr bwMode="auto">
            <a:xfrm>
              <a:off x="3979105" y="2175612"/>
              <a:ext cx="2506394" cy="2146752"/>
            </a:xfrm>
            <a:custGeom>
              <a:avLst/>
              <a:gdLst>
                <a:gd name="T0" fmla="*/ 317 w 332"/>
                <a:gd name="T1" fmla="*/ 168 h 282"/>
                <a:gd name="T2" fmla="*/ 317 w 332"/>
                <a:gd name="T3" fmla="*/ 114 h 282"/>
                <a:gd name="T4" fmla="*/ 218 w 332"/>
                <a:gd name="T5" fmla="*/ 15 h 282"/>
                <a:gd name="T6" fmla="*/ 191 w 332"/>
                <a:gd name="T7" fmla="*/ 26 h 282"/>
                <a:gd name="T8" fmla="*/ 191 w 332"/>
                <a:gd name="T9" fmla="*/ 26 h 282"/>
                <a:gd name="T10" fmla="*/ 153 w 332"/>
                <a:gd name="T11" fmla="*/ 65 h 282"/>
                <a:gd name="T12" fmla="*/ 38 w 332"/>
                <a:gd name="T13" fmla="*/ 65 h 282"/>
                <a:gd name="T14" fmla="*/ 0 w 332"/>
                <a:gd name="T15" fmla="*/ 103 h 282"/>
                <a:gd name="T16" fmla="*/ 0 w 332"/>
                <a:gd name="T17" fmla="*/ 179 h 282"/>
                <a:gd name="T18" fmla="*/ 38 w 332"/>
                <a:gd name="T19" fmla="*/ 218 h 282"/>
                <a:gd name="T20" fmla="*/ 153 w 332"/>
                <a:gd name="T21" fmla="*/ 218 h 282"/>
                <a:gd name="T22" fmla="*/ 191 w 332"/>
                <a:gd name="T23" fmla="*/ 256 h 282"/>
                <a:gd name="T24" fmla="*/ 191 w 332"/>
                <a:gd name="T25" fmla="*/ 256 h 282"/>
                <a:gd name="T26" fmla="*/ 218 w 332"/>
                <a:gd name="T27" fmla="*/ 267 h 282"/>
                <a:gd name="T28" fmla="*/ 317 w 332"/>
                <a:gd name="T29" fmla="*/ 16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2" h="282">
                  <a:moveTo>
                    <a:pt x="317" y="168"/>
                  </a:moveTo>
                  <a:cubicBezTo>
                    <a:pt x="332" y="153"/>
                    <a:pt x="332" y="129"/>
                    <a:pt x="317" y="114"/>
                  </a:cubicBezTo>
                  <a:cubicBezTo>
                    <a:pt x="218" y="15"/>
                    <a:pt x="218" y="15"/>
                    <a:pt x="218" y="15"/>
                  </a:cubicBezTo>
                  <a:cubicBezTo>
                    <a:pt x="203" y="0"/>
                    <a:pt x="191" y="5"/>
                    <a:pt x="191" y="26"/>
                  </a:cubicBezTo>
                  <a:cubicBezTo>
                    <a:pt x="191" y="26"/>
                    <a:pt x="191" y="26"/>
                    <a:pt x="191" y="26"/>
                  </a:cubicBezTo>
                  <a:cubicBezTo>
                    <a:pt x="191" y="47"/>
                    <a:pt x="174" y="65"/>
                    <a:pt x="153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17" y="65"/>
                    <a:pt x="0" y="82"/>
                    <a:pt x="0" y="103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200"/>
                    <a:pt x="17" y="218"/>
                    <a:pt x="38" y="218"/>
                  </a:cubicBezTo>
                  <a:cubicBezTo>
                    <a:pt x="153" y="218"/>
                    <a:pt x="153" y="218"/>
                    <a:pt x="153" y="218"/>
                  </a:cubicBezTo>
                  <a:cubicBezTo>
                    <a:pt x="174" y="218"/>
                    <a:pt x="191" y="235"/>
                    <a:pt x="191" y="256"/>
                  </a:cubicBezTo>
                  <a:cubicBezTo>
                    <a:pt x="191" y="256"/>
                    <a:pt x="191" y="256"/>
                    <a:pt x="191" y="256"/>
                  </a:cubicBezTo>
                  <a:cubicBezTo>
                    <a:pt x="191" y="277"/>
                    <a:pt x="203" y="282"/>
                    <a:pt x="218" y="267"/>
                  </a:cubicBezTo>
                  <a:lnTo>
                    <a:pt x="317" y="168"/>
                  </a:lnTo>
                  <a:close/>
                </a:path>
              </a:pathLst>
            </a:custGeom>
            <a:solidFill>
              <a:srgbClr val="9BC3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just"/>
              <a:endParaRPr lang="zh-CN" altLang="en-US" b="1"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0" name="Text Box 7"/>
            <p:cNvSpPr txBox="1">
              <a:spLocks noChangeArrowheads="1"/>
            </p:cNvSpPr>
            <p:nvPr/>
          </p:nvSpPr>
          <p:spPr bwMode="auto">
            <a:xfrm flipH="1">
              <a:off x="5890175" y="2879656"/>
              <a:ext cx="411651" cy="73866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60960" tIns="30480" rIns="60960" bIns="30480">
              <a:spAutoFit/>
            </a:bodyPr>
            <a:lstStyle/>
            <a:p>
              <a:pPr algn="ctr" defTabSz="1450340"/>
              <a:r>
                <a:rPr lang="en-CA" sz="4400" spc="-200" dirty="0" smtClean="0">
                  <a:solidFill>
                    <a:schemeClr val="bg1"/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2</a:t>
              </a:r>
              <a:endParaRPr lang="en-CA" sz="4400" spc="-200" dirty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41" name="Group 2"/>
          <p:cNvGrpSpPr/>
          <p:nvPr/>
        </p:nvGrpSpPr>
        <p:grpSpPr>
          <a:xfrm>
            <a:off x="2241984" y="1857822"/>
            <a:ext cx="2506394" cy="2146751"/>
            <a:chOff x="2241984" y="2178508"/>
            <a:chExt cx="2506394" cy="2146751"/>
          </a:xfrm>
        </p:grpSpPr>
        <p:sp>
          <p:nvSpPr>
            <p:cNvPr id="42" name="Freeform 11"/>
            <p:cNvSpPr/>
            <p:nvPr/>
          </p:nvSpPr>
          <p:spPr bwMode="auto">
            <a:xfrm>
              <a:off x="2241984" y="2178508"/>
              <a:ext cx="2506394" cy="2146751"/>
            </a:xfrm>
            <a:custGeom>
              <a:avLst/>
              <a:gdLst>
                <a:gd name="T0" fmla="*/ 318 w 332"/>
                <a:gd name="T1" fmla="*/ 168 h 282"/>
                <a:gd name="T2" fmla="*/ 318 w 332"/>
                <a:gd name="T3" fmla="*/ 114 h 282"/>
                <a:gd name="T4" fmla="*/ 219 w 332"/>
                <a:gd name="T5" fmla="*/ 15 h 282"/>
                <a:gd name="T6" fmla="*/ 192 w 332"/>
                <a:gd name="T7" fmla="*/ 26 h 282"/>
                <a:gd name="T8" fmla="*/ 192 w 332"/>
                <a:gd name="T9" fmla="*/ 26 h 282"/>
                <a:gd name="T10" fmla="*/ 153 w 332"/>
                <a:gd name="T11" fmla="*/ 65 h 282"/>
                <a:gd name="T12" fmla="*/ 39 w 332"/>
                <a:gd name="T13" fmla="*/ 65 h 282"/>
                <a:gd name="T14" fmla="*/ 0 w 332"/>
                <a:gd name="T15" fmla="*/ 103 h 282"/>
                <a:gd name="T16" fmla="*/ 0 w 332"/>
                <a:gd name="T17" fmla="*/ 179 h 282"/>
                <a:gd name="T18" fmla="*/ 39 w 332"/>
                <a:gd name="T19" fmla="*/ 218 h 282"/>
                <a:gd name="T20" fmla="*/ 153 w 332"/>
                <a:gd name="T21" fmla="*/ 218 h 282"/>
                <a:gd name="T22" fmla="*/ 192 w 332"/>
                <a:gd name="T23" fmla="*/ 256 h 282"/>
                <a:gd name="T24" fmla="*/ 192 w 332"/>
                <a:gd name="T25" fmla="*/ 256 h 282"/>
                <a:gd name="T26" fmla="*/ 219 w 332"/>
                <a:gd name="T27" fmla="*/ 267 h 282"/>
                <a:gd name="T28" fmla="*/ 318 w 332"/>
                <a:gd name="T29" fmla="*/ 16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2" h="282">
                  <a:moveTo>
                    <a:pt x="318" y="168"/>
                  </a:moveTo>
                  <a:cubicBezTo>
                    <a:pt x="332" y="153"/>
                    <a:pt x="332" y="129"/>
                    <a:pt x="318" y="114"/>
                  </a:cubicBezTo>
                  <a:cubicBezTo>
                    <a:pt x="219" y="15"/>
                    <a:pt x="219" y="15"/>
                    <a:pt x="219" y="15"/>
                  </a:cubicBezTo>
                  <a:cubicBezTo>
                    <a:pt x="204" y="0"/>
                    <a:pt x="192" y="5"/>
                    <a:pt x="192" y="26"/>
                  </a:cubicBezTo>
                  <a:cubicBezTo>
                    <a:pt x="192" y="26"/>
                    <a:pt x="192" y="26"/>
                    <a:pt x="192" y="26"/>
                  </a:cubicBezTo>
                  <a:cubicBezTo>
                    <a:pt x="192" y="47"/>
                    <a:pt x="174" y="65"/>
                    <a:pt x="153" y="65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18" y="65"/>
                    <a:pt x="0" y="82"/>
                    <a:pt x="0" y="103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200"/>
                    <a:pt x="18" y="218"/>
                    <a:pt x="39" y="218"/>
                  </a:cubicBezTo>
                  <a:cubicBezTo>
                    <a:pt x="153" y="218"/>
                    <a:pt x="153" y="218"/>
                    <a:pt x="153" y="218"/>
                  </a:cubicBezTo>
                  <a:cubicBezTo>
                    <a:pt x="174" y="218"/>
                    <a:pt x="192" y="235"/>
                    <a:pt x="192" y="256"/>
                  </a:cubicBezTo>
                  <a:cubicBezTo>
                    <a:pt x="192" y="256"/>
                    <a:pt x="192" y="256"/>
                    <a:pt x="192" y="256"/>
                  </a:cubicBezTo>
                  <a:cubicBezTo>
                    <a:pt x="192" y="277"/>
                    <a:pt x="204" y="282"/>
                    <a:pt x="219" y="267"/>
                  </a:cubicBezTo>
                  <a:lnTo>
                    <a:pt x="318" y="168"/>
                  </a:lnTo>
                  <a:close/>
                </a:path>
              </a:pathLst>
            </a:custGeom>
            <a:solidFill>
              <a:srgbClr val="8BA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just"/>
              <a:endParaRPr lang="zh-CN" altLang="en-US"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3" name="Text Box 7"/>
            <p:cNvSpPr txBox="1">
              <a:spLocks noChangeArrowheads="1"/>
            </p:cNvSpPr>
            <p:nvPr/>
          </p:nvSpPr>
          <p:spPr bwMode="auto">
            <a:xfrm flipH="1">
              <a:off x="4035870" y="2879656"/>
              <a:ext cx="411651" cy="73866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60960" tIns="30480" rIns="60960" bIns="30480">
              <a:spAutoFit/>
            </a:bodyPr>
            <a:lstStyle/>
            <a:p>
              <a:pPr algn="ctr" defTabSz="1450340"/>
              <a:r>
                <a:rPr lang="en-CA" sz="4400" spc="-200" dirty="0" smtClean="0">
                  <a:solidFill>
                    <a:schemeClr val="bg1"/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1</a:t>
              </a:r>
              <a:endParaRPr lang="en-CA" sz="4400" spc="-200" dirty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7512">
        <p:fade/>
      </p:transition>
    </mc:Choice>
    <mc:Fallback>
      <p:transition spd="med" advTm="751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0" y="1243106"/>
            <a:ext cx="12192000" cy="2759546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934638" y="182315"/>
            <a:ext cx="3694059" cy="477054"/>
            <a:chOff x="5502074" y="1761731"/>
            <a:chExt cx="3694059" cy="477054"/>
          </a:xfrm>
        </p:grpSpPr>
        <p:sp>
          <p:nvSpPr>
            <p:cNvPr id="3" name="矩形 2"/>
            <p:cNvSpPr/>
            <p:nvPr/>
          </p:nvSpPr>
          <p:spPr>
            <a:xfrm>
              <a:off x="6241478" y="1802198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章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5502074" y="1761731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500" b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" name="直接连接符 14"/>
            <p:cNvCxnSpPr>
              <a:cxnSpLocks noChangeShapeType="1"/>
            </p:cNvCxnSpPr>
            <p:nvPr/>
          </p:nvCxnSpPr>
          <p:spPr bwMode="auto">
            <a:xfrm>
              <a:off x="6140239" y="1827290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接连接符 23"/>
            <p:cNvCxnSpPr>
              <a:cxnSpLocks noChangeShapeType="1"/>
            </p:cNvCxnSpPr>
            <p:nvPr/>
          </p:nvCxnSpPr>
          <p:spPr bwMode="auto">
            <a:xfrm>
              <a:off x="6097377" y="1827290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-61908" y="16299"/>
            <a:ext cx="929361" cy="647066"/>
          </a:xfrm>
          <a:prstGeom prst="rect">
            <a:avLst/>
          </a:prstGeom>
        </p:spPr>
      </p:pic>
      <p:sp>
        <p:nvSpPr>
          <p:cNvPr id="9" name="椭圆 8"/>
          <p:cNvSpPr/>
          <p:nvPr/>
        </p:nvSpPr>
        <p:spPr>
          <a:xfrm>
            <a:off x="5115560" y="2732325"/>
            <a:ext cx="1960880" cy="1960880"/>
          </a:xfrm>
          <a:prstGeom prst="ellipse">
            <a:avLst/>
          </a:prstGeom>
          <a:solidFill>
            <a:schemeClr val="bg1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230178" y="3467121"/>
            <a:ext cx="173164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  <a:endParaRPr lang="zh-CN" altLang="en-US" sz="24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72844" y="4451841"/>
            <a:ext cx="323880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172844" y="5483381"/>
            <a:ext cx="323880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780347" y="4451841"/>
            <a:ext cx="323880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780347" y="5483381"/>
            <a:ext cx="323880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522001" y="4506556"/>
            <a:ext cx="647700" cy="1034814"/>
            <a:chOff x="1522001" y="4898431"/>
            <a:chExt cx="647700" cy="1034814"/>
          </a:xfrm>
        </p:grpSpPr>
        <p:sp>
          <p:nvSpPr>
            <p:cNvPr id="16" name="椭圆 15"/>
            <p:cNvSpPr/>
            <p:nvPr/>
          </p:nvSpPr>
          <p:spPr>
            <a:xfrm>
              <a:off x="1522001" y="4898431"/>
              <a:ext cx="647700" cy="647700"/>
            </a:xfrm>
            <a:prstGeom prst="ellipse">
              <a:avLst/>
            </a:prstGeom>
            <a:solidFill>
              <a:srgbClr val="85CA3A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614680" y="4954516"/>
              <a:ext cx="462342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525144" y="5538096"/>
            <a:ext cx="647700" cy="647700"/>
            <a:chOff x="1525144" y="5929971"/>
            <a:chExt cx="647700" cy="647700"/>
          </a:xfrm>
        </p:grpSpPr>
        <p:sp>
          <p:nvSpPr>
            <p:cNvPr id="19" name="椭圆 18"/>
            <p:cNvSpPr/>
            <p:nvPr/>
          </p:nvSpPr>
          <p:spPr>
            <a:xfrm>
              <a:off x="1525144" y="5929971"/>
              <a:ext cx="647700" cy="647700"/>
            </a:xfrm>
            <a:prstGeom prst="ellipse">
              <a:avLst/>
            </a:prstGeom>
            <a:solidFill>
              <a:srgbClr val="8BAA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571484" y="5986056"/>
              <a:ext cx="555021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0019156" y="4506556"/>
            <a:ext cx="647700" cy="1034814"/>
            <a:chOff x="10019156" y="4898431"/>
            <a:chExt cx="647700" cy="1034814"/>
          </a:xfrm>
        </p:grpSpPr>
        <p:sp>
          <p:nvSpPr>
            <p:cNvPr id="22" name="椭圆 21"/>
            <p:cNvSpPr/>
            <p:nvPr/>
          </p:nvSpPr>
          <p:spPr>
            <a:xfrm>
              <a:off x="10019156" y="4898431"/>
              <a:ext cx="647700" cy="647700"/>
            </a:xfrm>
            <a:prstGeom prst="ellipse">
              <a:avLst/>
            </a:prstGeom>
            <a:solidFill>
              <a:srgbClr val="85CA3A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0078715" y="4954516"/>
              <a:ext cx="528583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0019156" y="5538096"/>
            <a:ext cx="647700" cy="1034814"/>
            <a:chOff x="10019156" y="5929971"/>
            <a:chExt cx="647700" cy="1034814"/>
          </a:xfrm>
        </p:grpSpPr>
        <p:sp>
          <p:nvSpPr>
            <p:cNvPr id="25" name="椭圆 24"/>
            <p:cNvSpPr/>
            <p:nvPr/>
          </p:nvSpPr>
          <p:spPr>
            <a:xfrm>
              <a:off x="10019156" y="5929971"/>
              <a:ext cx="647700" cy="647700"/>
            </a:xfrm>
            <a:prstGeom prst="ellipse">
              <a:avLst/>
            </a:prstGeom>
            <a:solidFill>
              <a:srgbClr val="8BAA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0089284" y="5986056"/>
              <a:ext cx="507445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7409">
        <p:fade/>
      </p:transition>
    </mc:Choice>
    <mc:Fallback>
      <p:transition spd="med" advTm="7409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7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6" presetID="23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36" presetID="2" presetClass="entr" presetSubtype="8" accel="42000" fill="hold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41" presetID="2" presetClass="entr" presetSubtype="8" accel="42000" fill="hold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4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4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46" presetID="2" presetClass="entr" presetSubtype="8" accel="42000" fill="hold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4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4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51" presetID="2" presetClass="entr" presetSubtype="8" accel="42000" fill="hold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5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5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150"/>
                                </p:stCondLst>
                                <p:childTnLst>
                                  <p:par>
                                    <p:cTn id="56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17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17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17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/>
          <p:bldP spid="11" grpId="0"/>
          <p:bldP spid="12" grpId="0"/>
          <p:bldP spid="13" grpId="0"/>
          <p:bldP spid="1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7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6" presetID="23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36" presetID="2" presetClass="entr" presetSubtype="8" accel="4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41" presetID="2" presetClass="entr" presetSubtype="8" accel="4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46" presetID="2" presetClass="entr" presetSubtype="8" accel="4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51" presetID="2" presetClass="entr" presetSubtype="8" accel="4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150"/>
                                </p:stCondLst>
                                <p:childTnLst>
                                  <p:par>
                                    <p:cTn id="56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17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17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17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/>
          <p:bldP spid="11" grpId="0"/>
          <p:bldP spid="12" grpId="0"/>
          <p:bldP spid="13" grpId="0"/>
          <p:bldP spid="14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34638" y="182315"/>
            <a:ext cx="3694059" cy="477054"/>
            <a:chOff x="5502074" y="1761731"/>
            <a:chExt cx="3694059" cy="477054"/>
          </a:xfrm>
        </p:grpSpPr>
        <p:sp>
          <p:nvSpPr>
            <p:cNvPr id="3" name="矩形 2"/>
            <p:cNvSpPr/>
            <p:nvPr/>
          </p:nvSpPr>
          <p:spPr>
            <a:xfrm>
              <a:off x="6241478" y="1802198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章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5502074" y="1761731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500" b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" name="直接连接符 14"/>
            <p:cNvCxnSpPr>
              <a:cxnSpLocks noChangeShapeType="1"/>
            </p:cNvCxnSpPr>
            <p:nvPr/>
          </p:nvCxnSpPr>
          <p:spPr bwMode="auto">
            <a:xfrm>
              <a:off x="6140239" y="1827290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接连接符 23"/>
            <p:cNvCxnSpPr>
              <a:cxnSpLocks noChangeShapeType="1"/>
            </p:cNvCxnSpPr>
            <p:nvPr/>
          </p:nvCxnSpPr>
          <p:spPr bwMode="auto">
            <a:xfrm>
              <a:off x="6097377" y="1827290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-61908" y="16299"/>
            <a:ext cx="929361" cy="647066"/>
          </a:xfrm>
          <a:prstGeom prst="rect">
            <a:avLst/>
          </a:prstGeom>
        </p:spPr>
      </p:pic>
      <p:sp>
        <p:nvSpPr>
          <p:cNvPr id="8" name="椭圆 2"/>
          <p:cNvSpPr/>
          <p:nvPr/>
        </p:nvSpPr>
        <p:spPr>
          <a:xfrm rot="3786125">
            <a:off x="5197179" y="-44712"/>
            <a:ext cx="3751183" cy="5553658"/>
          </a:xfrm>
          <a:custGeom>
            <a:avLst/>
            <a:gdLst/>
            <a:ahLst/>
            <a:cxnLst/>
            <a:rect l="l" t="t" r="r" b="b"/>
            <a:pathLst>
              <a:path w="3625081" h="2962175">
                <a:moveTo>
                  <a:pt x="2340260" y="0"/>
                </a:moveTo>
                <a:cubicBezTo>
                  <a:pt x="2815384" y="0"/>
                  <a:pt x="3257437" y="141587"/>
                  <a:pt x="3625081" y="386574"/>
                </a:cubicBezTo>
                <a:cubicBezTo>
                  <a:pt x="2706129" y="691235"/>
                  <a:pt x="2022466" y="1707781"/>
                  <a:pt x="1980164" y="2931304"/>
                </a:cubicBezTo>
                <a:cubicBezTo>
                  <a:pt x="1785704" y="2338526"/>
                  <a:pt x="1436457" y="1944216"/>
                  <a:pt x="1038245" y="1944216"/>
                </a:cubicBezTo>
                <a:cubicBezTo>
                  <a:pt x="633157" y="1944216"/>
                  <a:pt x="278738" y="2352263"/>
                  <a:pt x="86185" y="2962175"/>
                </a:cubicBezTo>
                <a:cubicBezTo>
                  <a:pt x="29150" y="2764615"/>
                  <a:pt x="0" y="2555842"/>
                  <a:pt x="0" y="2340260"/>
                </a:cubicBezTo>
                <a:cubicBezTo>
                  <a:pt x="0" y="1047770"/>
                  <a:pt x="1047770" y="0"/>
                  <a:pt x="2340260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2"/>
          <p:cNvSpPr/>
          <p:nvPr/>
        </p:nvSpPr>
        <p:spPr>
          <a:xfrm rot="3786125" flipH="1" flipV="1">
            <a:off x="3243638" y="1966961"/>
            <a:ext cx="3751183" cy="5553658"/>
          </a:xfrm>
          <a:custGeom>
            <a:avLst/>
            <a:gdLst/>
            <a:ahLst/>
            <a:cxnLst/>
            <a:rect l="l" t="t" r="r" b="b"/>
            <a:pathLst>
              <a:path w="3625081" h="2962175">
                <a:moveTo>
                  <a:pt x="2340260" y="0"/>
                </a:moveTo>
                <a:cubicBezTo>
                  <a:pt x="2815384" y="0"/>
                  <a:pt x="3257437" y="141587"/>
                  <a:pt x="3625081" y="386574"/>
                </a:cubicBezTo>
                <a:cubicBezTo>
                  <a:pt x="2706129" y="691235"/>
                  <a:pt x="2022466" y="1707781"/>
                  <a:pt x="1980164" y="2931304"/>
                </a:cubicBezTo>
                <a:cubicBezTo>
                  <a:pt x="1785704" y="2338526"/>
                  <a:pt x="1436457" y="1944216"/>
                  <a:pt x="1038245" y="1944216"/>
                </a:cubicBezTo>
                <a:cubicBezTo>
                  <a:pt x="633157" y="1944216"/>
                  <a:pt x="278738" y="2352263"/>
                  <a:pt x="86185" y="2962175"/>
                </a:cubicBezTo>
                <a:cubicBezTo>
                  <a:pt x="29150" y="2764615"/>
                  <a:pt x="0" y="2555842"/>
                  <a:pt x="0" y="2340260"/>
                </a:cubicBezTo>
                <a:cubicBezTo>
                  <a:pt x="0" y="1047770"/>
                  <a:pt x="1047770" y="0"/>
                  <a:pt x="2340260" y="0"/>
                </a:cubicBezTo>
                <a:close/>
              </a:path>
            </a:pathLst>
          </a:custGeom>
          <a:solidFill>
            <a:srgbClr val="8BAA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3747833" y="2328744"/>
            <a:ext cx="1602395" cy="1602395"/>
          </a:xfrm>
          <a:prstGeom prst="ellipse">
            <a:avLst/>
          </a:prstGeom>
          <a:solidFill>
            <a:srgbClr val="85CA3A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841772" y="3564427"/>
            <a:ext cx="1602395" cy="1602395"/>
          </a:xfrm>
          <a:prstGeom prst="ellipse">
            <a:avLst/>
          </a:prstGeom>
          <a:solidFill>
            <a:schemeClr val="bg1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7267525" y="3990180"/>
            <a:ext cx="750888" cy="750888"/>
            <a:chOff x="2384425" y="3744913"/>
            <a:chExt cx="750888" cy="750888"/>
          </a:xfrm>
          <a:solidFill>
            <a:schemeClr val="bg1"/>
          </a:solidFill>
        </p:grpSpPr>
        <p:sp>
          <p:nvSpPr>
            <p:cNvPr id="13" name="Freeform 33"/>
            <p:cNvSpPr/>
            <p:nvPr/>
          </p:nvSpPr>
          <p:spPr bwMode="auto">
            <a:xfrm>
              <a:off x="2384425" y="3744913"/>
              <a:ext cx="241300" cy="239713"/>
            </a:xfrm>
            <a:custGeom>
              <a:avLst/>
              <a:gdLst>
                <a:gd name="T0" fmla="*/ 64 w 64"/>
                <a:gd name="T1" fmla="*/ 0 h 64"/>
                <a:gd name="T2" fmla="*/ 40 w 64"/>
                <a:gd name="T3" fmla="*/ 0 h 64"/>
                <a:gd name="T4" fmla="*/ 0 w 64"/>
                <a:gd name="T5" fmla="*/ 40 h 64"/>
                <a:gd name="T6" fmla="*/ 0 w 64"/>
                <a:gd name="T7" fmla="*/ 64 h 64"/>
                <a:gd name="T8" fmla="*/ 12 w 64"/>
                <a:gd name="T9" fmla="*/ 64 h 64"/>
                <a:gd name="T10" fmla="*/ 64 w 64"/>
                <a:gd name="T11" fmla="*/ 11 h 64"/>
                <a:gd name="T12" fmla="*/ 64 w 64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64">
                  <a:moveTo>
                    <a:pt x="64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8" y="0"/>
                    <a:pt x="0" y="18"/>
                    <a:pt x="0" y="40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64" y="11"/>
                    <a:pt x="64" y="11"/>
                    <a:pt x="64" y="11"/>
                  </a:cubicBez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34"/>
            <p:cNvSpPr/>
            <p:nvPr/>
          </p:nvSpPr>
          <p:spPr bwMode="auto">
            <a:xfrm>
              <a:off x="2898775" y="3744913"/>
              <a:ext cx="236538" cy="239713"/>
            </a:xfrm>
            <a:custGeom>
              <a:avLst/>
              <a:gdLst>
                <a:gd name="T0" fmla="*/ 23 w 63"/>
                <a:gd name="T1" fmla="*/ 0 h 64"/>
                <a:gd name="T2" fmla="*/ 0 w 63"/>
                <a:gd name="T3" fmla="*/ 0 h 64"/>
                <a:gd name="T4" fmla="*/ 0 w 63"/>
                <a:gd name="T5" fmla="*/ 11 h 64"/>
                <a:gd name="T6" fmla="*/ 52 w 63"/>
                <a:gd name="T7" fmla="*/ 64 h 64"/>
                <a:gd name="T8" fmla="*/ 63 w 63"/>
                <a:gd name="T9" fmla="*/ 64 h 64"/>
                <a:gd name="T10" fmla="*/ 63 w 63"/>
                <a:gd name="T11" fmla="*/ 40 h 64"/>
                <a:gd name="T12" fmla="*/ 23 w 63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64">
                  <a:moveTo>
                    <a:pt x="2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3" y="18"/>
                    <a:pt x="45" y="0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35"/>
            <p:cNvSpPr>
              <a:spLocks noEditPoints="1"/>
            </p:cNvSpPr>
            <p:nvPr/>
          </p:nvSpPr>
          <p:spPr bwMode="auto">
            <a:xfrm>
              <a:off x="2430463" y="3835401"/>
              <a:ext cx="660400" cy="660400"/>
            </a:xfrm>
            <a:custGeom>
              <a:avLst/>
              <a:gdLst>
                <a:gd name="T0" fmla="*/ 88 w 176"/>
                <a:gd name="T1" fmla="*/ 0 h 176"/>
                <a:gd name="T2" fmla="*/ 0 w 176"/>
                <a:gd name="T3" fmla="*/ 88 h 176"/>
                <a:gd name="T4" fmla="*/ 22 w 176"/>
                <a:gd name="T5" fmla="*/ 146 h 176"/>
                <a:gd name="T6" fmla="*/ 1 w 176"/>
                <a:gd name="T7" fmla="*/ 171 h 176"/>
                <a:gd name="T8" fmla="*/ 7 w 176"/>
                <a:gd name="T9" fmla="*/ 176 h 176"/>
                <a:gd name="T10" fmla="*/ 27 w 176"/>
                <a:gd name="T11" fmla="*/ 151 h 176"/>
                <a:gd name="T12" fmla="*/ 88 w 176"/>
                <a:gd name="T13" fmla="*/ 176 h 176"/>
                <a:gd name="T14" fmla="*/ 149 w 176"/>
                <a:gd name="T15" fmla="*/ 151 h 176"/>
                <a:gd name="T16" fmla="*/ 169 w 176"/>
                <a:gd name="T17" fmla="*/ 176 h 176"/>
                <a:gd name="T18" fmla="*/ 175 w 176"/>
                <a:gd name="T19" fmla="*/ 171 h 176"/>
                <a:gd name="T20" fmla="*/ 155 w 176"/>
                <a:gd name="T21" fmla="*/ 145 h 176"/>
                <a:gd name="T22" fmla="*/ 176 w 176"/>
                <a:gd name="T23" fmla="*/ 88 h 176"/>
                <a:gd name="T24" fmla="*/ 88 w 176"/>
                <a:gd name="T25" fmla="*/ 0 h 176"/>
                <a:gd name="T26" fmla="*/ 92 w 176"/>
                <a:gd name="T27" fmla="*/ 96 h 176"/>
                <a:gd name="T28" fmla="*/ 40 w 176"/>
                <a:gd name="T29" fmla="*/ 96 h 176"/>
                <a:gd name="T30" fmla="*/ 40 w 176"/>
                <a:gd name="T31" fmla="*/ 88 h 176"/>
                <a:gd name="T32" fmla="*/ 84 w 176"/>
                <a:gd name="T33" fmla="*/ 88 h 176"/>
                <a:gd name="T34" fmla="*/ 84 w 176"/>
                <a:gd name="T35" fmla="*/ 24 h 176"/>
                <a:gd name="T36" fmla="*/ 92 w 176"/>
                <a:gd name="T37" fmla="*/ 24 h 176"/>
                <a:gd name="T38" fmla="*/ 92 w 176"/>
                <a:gd name="T39" fmla="*/ 9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6" h="176">
                  <a:moveTo>
                    <a:pt x="88" y="0"/>
                  </a:moveTo>
                  <a:cubicBezTo>
                    <a:pt x="40" y="0"/>
                    <a:pt x="0" y="39"/>
                    <a:pt x="0" y="88"/>
                  </a:cubicBezTo>
                  <a:cubicBezTo>
                    <a:pt x="0" y="110"/>
                    <a:pt x="8" y="130"/>
                    <a:pt x="22" y="146"/>
                  </a:cubicBezTo>
                  <a:cubicBezTo>
                    <a:pt x="1" y="171"/>
                    <a:pt x="1" y="171"/>
                    <a:pt x="1" y="171"/>
                  </a:cubicBezTo>
                  <a:cubicBezTo>
                    <a:pt x="7" y="176"/>
                    <a:pt x="7" y="176"/>
                    <a:pt x="7" y="176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43" y="167"/>
                    <a:pt x="65" y="176"/>
                    <a:pt x="88" y="176"/>
                  </a:cubicBezTo>
                  <a:cubicBezTo>
                    <a:pt x="112" y="176"/>
                    <a:pt x="134" y="167"/>
                    <a:pt x="149" y="151"/>
                  </a:cubicBezTo>
                  <a:cubicBezTo>
                    <a:pt x="169" y="176"/>
                    <a:pt x="169" y="176"/>
                    <a:pt x="169" y="176"/>
                  </a:cubicBezTo>
                  <a:cubicBezTo>
                    <a:pt x="175" y="171"/>
                    <a:pt x="175" y="171"/>
                    <a:pt x="175" y="171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68" y="130"/>
                    <a:pt x="176" y="110"/>
                    <a:pt x="176" y="88"/>
                  </a:cubicBezTo>
                  <a:cubicBezTo>
                    <a:pt x="176" y="39"/>
                    <a:pt x="137" y="0"/>
                    <a:pt x="88" y="0"/>
                  </a:cubicBezTo>
                  <a:close/>
                  <a:moveTo>
                    <a:pt x="92" y="96"/>
                  </a:moveTo>
                  <a:cubicBezTo>
                    <a:pt x="40" y="96"/>
                    <a:pt x="40" y="96"/>
                    <a:pt x="40" y="96"/>
                  </a:cubicBezTo>
                  <a:cubicBezTo>
                    <a:pt x="40" y="88"/>
                    <a:pt x="40" y="88"/>
                    <a:pt x="40" y="88"/>
                  </a:cubicBezTo>
                  <a:cubicBezTo>
                    <a:pt x="84" y="88"/>
                    <a:pt x="84" y="88"/>
                    <a:pt x="84" y="88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92" y="24"/>
                    <a:pt x="92" y="24"/>
                    <a:pt x="92" y="24"/>
                  </a:cubicBezTo>
                  <a:lnTo>
                    <a:pt x="92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Freeform 37"/>
          <p:cNvSpPr>
            <a:spLocks noEditPoints="1"/>
          </p:cNvSpPr>
          <p:nvPr/>
        </p:nvSpPr>
        <p:spPr bwMode="auto">
          <a:xfrm>
            <a:off x="4173586" y="2753704"/>
            <a:ext cx="750888" cy="752475"/>
          </a:xfrm>
          <a:custGeom>
            <a:avLst/>
            <a:gdLst>
              <a:gd name="T0" fmla="*/ 100 w 200"/>
              <a:gd name="T1" fmla="*/ 0 h 200"/>
              <a:gd name="T2" fmla="*/ 0 w 200"/>
              <a:gd name="T3" fmla="*/ 100 h 200"/>
              <a:gd name="T4" fmla="*/ 100 w 200"/>
              <a:gd name="T5" fmla="*/ 200 h 200"/>
              <a:gd name="T6" fmla="*/ 200 w 200"/>
              <a:gd name="T7" fmla="*/ 100 h 200"/>
              <a:gd name="T8" fmla="*/ 100 w 200"/>
              <a:gd name="T9" fmla="*/ 0 h 200"/>
              <a:gd name="T10" fmla="*/ 54 w 200"/>
              <a:gd name="T11" fmla="*/ 53 h 200"/>
              <a:gd name="T12" fmla="*/ 59 w 200"/>
              <a:gd name="T13" fmla="*/ 53 h 200"/>
              <a:gd name="T14" fmla="*/ 107 w 200"/>
              <a:gd name="T15" fmla="*/ 90 h 200"/>
              <a:gd name="T16" fmla="*/ 108 w 200"/>
              <a:gd name="T17" fmla="*/ 91 h 200"/>
              <a:gd name="T18" fmla="*/ 112 w 200"/>
              <a:gd name="T19" fmla="*/ 100 h 200"/>
              <a:gd name="T20" fmla="*/ 100 w 200"/>
              <a:gd name="T21" fmla="*/ 112 h 200"/>
              <a:gd name="T22" fmla="*/ 91 w 200"/>
              <a:gd name="T23" fmla="*/ 107 h 200"/>
              <a:gd name="T24" fmla="*/ 91 w 200"/>
              <a:gd name="T25" fmla="*/ 107 h 200"/>
              <a:gd name="T26" fmla="*/ 53 w 200"/>
              <a:gd name="T27" fmla="*/ 59 h 200"/>
              <a:gd name="T28" fmla="*/ 54 w 200"/>
              <a:gd name="T29" fmla="*/ 53 h 200"/>
              <a:gd name="T30" fmla="*/ 100 w 200"/>
              <a:gd name="T31" fmla="*/ 192 h 200"/>
              <a:gd name="T32" fmla="*/ 8 w 200"/>
              <a:gd name="T33" fmla="*/ 100 h 200"/>
              <a:gd name="T34" fmla="*/ 35 w 200"/>
              <a:gd name="T35" fmla="*/ 35 h 200"/>
              <a:gd name="T36" fmla="*/ 41 w 200"/>
              <a:gd name="T37" fmla="*/ 40 h 200"/>
              <a:gd name="T38" fmla="*/ 16 w 200"/>
              <a:gd name="T39" fmla="*/ 100 h 200"/>
              <a:gd name="T40" fmla="*/ 100 w 200"/>
              <a:gd name="T41" fmla="*/ 184 h 200"/>
              <a:gd name="T42" fmla="*/ 184 w 200"/>
              <a:gd name="T43" fmla="*/ 100 h 200"/>
              <a:gd name="T44" fmla="*/ 104 w 200"/>
              <a:gd name="T45" fmla="*/ 16 h 200"/>
              <a:gd name="T46" fmla="*/ 104 w 200"/>
              <a:gd name="T47" fmla="*/ 48 h 200"/>
              <a:gd name="T48" fmla="*/ 96 w 200"/>
              <a:gd name="T49" fmla="*/ 48 h 200"/>
              <a:gd name="T50" fmla="*/ 96 w 200"/>
              <a:gd name="T51" fmla="*/ 16 h 200"/>
              <a:gd name="T52" fmla="*/ 96 w 200"/>
              <a:gd name="T53" fmla="*/ 12 h 200"/>
              <a:gd name="T54" fmla="*/ 96 w 200"/>
              <a:gd name="T55" fmla="*/ 8 h 200"/>
              <a:gd name="T56" fmla="*/ 100 w 200"/>
              <a:gd name="T57" fmla="*/ 8 h 200"/>
              <a:gd name="T58" fmla="*/ 192 w 200"/>
              <a:gd name="T59" fmla="*/ 100 h 200"/>
              <a:gd name="T60" fmla="*/ 100 w 200"/>
              <a:gd name="T61" fmla="*/ 192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0" h="200">
                <a:moveTo>
                  <a:pt x="100" y="0"/>
                </a:moveTo>
                <a:cubicBezTo>
                  <a:pt x="45" y="0"/>
                  <a:pt x="0" y="45"/>
                  <a:pt x="0" y="100"/>
                </a:cubicBezTo>
                <a:cubicBezTo>
                  <a:pt x="0" y="155"/>
                  <a:pt x="45" y="200"/>
                  <a:pt x="100" y="200"/>
                </a:cubicBezTo>
                <a:cubicBezTo>
                  <a:pt x="156" y="200"/>
                  <a:pt x="200" y="155"/>
                  <a:pt x="200" y="100"/>
                </a:cubicBezTo>
                <a:cubicBezTo>
                  <a:pt x="200" y="45"/>
                  <a:pt x="156" y="0"/>
                  <a:pt x="100" y="0"/>
                </a:cubicBezTo>
                <a:close/>
                <a:moveTo>
                  <a:pt x="54" y="53"/>
                </a:moveTo>
                <a:cubicBezTo>
                  <a:pt x="55" y="52"/>
                  <a:pt x="58" y="52"/>
                  <a:pt x="59" y="53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08" y="90"/>
                  <a:pt x="108" y="91"/>
                  <a:pt x="108" y="91"/>
                </a:cubicBezTo>
                <a:cubicBezTo>
                  <a:pt x="111" y="93"/>
                  <a:pt x="112" y="96"/>
                  <a:pt x="112" y="100"/>
                </a:cubicBezTo>
                <a:cubicBezTo>
                  <a:pt x="112" y="107"/>
                  <a:pt x="107" y="112"/>
                  <a:pt x="100" y="112"/>
                </a:cubicBezTo>
                <a:cubicBezTo>
                  <a:pt x="97" y="112"/>
                  <a:pt x="93" y="110"/>
                  <a:pt x="91" y="107"/>
                </a:cubicBezTo>
                <a:cubicBezTo>
                  <a:pt x="91" y="107"/>
                  <a:pt x="91" y="107"/>
                  <a:pt x="91" y="107"/>
                </a:cubicBezTo>
                <a:cubicBezTo>
                  <a:pt x="53" y="59"/>
                  <a:pt x="53" y="59"/>
                  <a:pt x="53" y="59"/>
                </a:cubicBezTo>
                <a:cubicBezTo>
                  <a:pt x="52" y="57"/>
                  <a:pt x="52" y="54"/>
                  <a:pt x="54" y="53"/>
                </a:cubicBezTo>
                <a:close/>
                <a:moveTo>
                  <a:pt x="100" y="192"/>
                </a:moveTo>
                <a:cubicBezTo>
                  <a:pt x="50" y="192"/>
                  <a:pt x="8" y="151"/>
                  <a:pt x="8" y="100"/>
                </a:cubicBezTo>
                <a:cubicBezTo>
                  <a:pt x="8" y="74"/>
                  <a:pt x="19" y="51"/>
                  <a:pt x="35" y="35"/>
                </a:cubicBezTo>
                <a:cubicBezTo>
                  <a:pt x="41" y="40"/>
                  <a:pt x="41" y="40"/>
                  <a:pt x="41" y="40"/>
                </a:cubicBezTo>
                <a:cubicBezTo>
                  <a:pt x="26" y="56"/>
                  <a:pt x="16" y="77"/>
                  <a:pt x="16" y="100"/>
                </a:cubicBezTo>
                <a:cubicBezTo>
                  <a:pt x="16" y="146"/>
                  <a:pt x="54" y="184"/>
                  <a:pt x="100" y="184"/>
                </a:cubicBezTo>
                <a:cubicBezTo>
                  <a:pt x="147" y="184"/>
                  <a:pt x="184" y="146"/>
                  <a:pt x="184" y="100"/>
                </a:cubicBezTo>
                <a:cubicBezTo>
                  <a:pt x="184" y="55"/>
                  <a:pt x="149" y="18"/>
                  <a:pt x="104" y="16"/>
                </a:cubicBezTo>
                <a:cubicBezTo>
                  <a:pt x="104" y="48"/>
                  <a:pt x="104" y="48"/>
                  <a:pt x="104" y="48"/>
                </a:cubicBezTo>
                <a:cubicBezTo>
                  <a:pt x="96" y="48"/>
                  <a:pt x="96" y="48"/>
                  <a:pt x="96" y="48"/>
                </a:cubicBezTo>
                <a:cubicBezTo>
                  <a:pt x="96" y="16"/>
                  <a:pt x="96" y="16"/>
                  <a:pt x="96" y="16"/>
                </a:cubicBezTo>
                <a:cubicBezTo>
                  <a:pt x="96" y="12"/>
                  <a:pt x="96" y="12"/>
                  <a:pt x="96" y="12"/>
                </a:cubicBezTo>
                <a:cubicBezTo>
                  <a:pt x="96" y="8"/>
                  <a:pt x="96" y="8"/>
                  <a:pt x="96" y="8"/>
                </a:cubicBezTo>
                <a:cubicBezTo>
                  <a:pt x="98" y="8"/>
                  <a:pt x="99" y="8"/>
                  <a:pt x="100" y="8"/>
                </a:cubicBezTo>
                <a:cubicBezTo>
                  <a:pt x="151" y="8"/>
                  <a:pt x="192" y="49"/>
                  <a:pt x="192" y="100"/>
                </a:cubicBezTo>
                <a:cubicBezTo>
                  <a:pt x="192" y="151"/>
                  <a:pt x="151" y="192"/>
                  <a:pt x="100" y="19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286464" y="2054480"/>
            <a:ext cx="3238809" cy="72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261516" y="1642585"/>
            <a:ext cx="1731644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  <a:endParaRPr lang="zh-CN" altLang="en-US" sz="24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017028" y="5109406"/>
            <a:ext cx="3238809" cy="72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992080" y="4697511"/>
            <a:ext cx="1731644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  <a:endParaRPr lang="zh-CN" altLang="en-US" sz="24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9015">
        <p:fade/>
      </p:transition>
    </mc:Choice>
    <mc:Fallback>
      <p:transition spd="med" advTm="9015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8" accel="44000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accel="44000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2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4" presetID="23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3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 tmFilter="0,0; .5, 1; 1, 1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4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5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150"/>
                                </p:stCondLst>
                                <p:childTnLst>
                                  <p:par>
                                    <p:cTn id="5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 tmFilter="0,0; .5, 1; 1, 1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6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  <p:bldP spid="10" grpId="0" animBg="1"/>
          <p:bldP spid="11" grpId="0" animBg="1"/>
          <p:bldP spid="16" grpId="0" animBg="1"/>
          <p:bldP spid="17" grpId="0"/>
          <p:bldP spid="18" grpId="0"/>
          <p:bldP spid="19" grpId="0"/>
          <p:bldP spid="2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8" accel="44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accel="44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4" presetID="23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3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 tmFilter="0,0; .5, 1; 1, 1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4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5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150"/>
                                </p:stCondLst>
                                <p:childTnLst>
                                  <p:par>
                                    <p:cTn id="5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 tmFilter="0,0; .5, 1; 1, 1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6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  <p:bldP spid="10" grpId="0" animBg="1"/>
          <p:bldP spid="11" grpId="0" animBg="1"/>
          <p:bldP spid="16" grpId="0" animBg="1"/>
          <p:bldP spid="17" grpId="0"/>
          <p:bldP spid="18" grpId="0"/>
          <p:bldP spid="19" grpId="0"/>
          <p:bldP spid="20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34638" y="182315"/>
            <a:ext cx="3694059" cy="477054"/>
            <a:chOff x="5502074" y="1761731"/>
            <a:chExt cx="3694059" cy="477054"/>
          </a:xfrm>
        </p:grpSpPr>
        <p:sp>
          <p:nvSpPr>
            <p:cNvPr id="3" name="矩形 2"/>
            <p:cNvSpPr/>
            <p:nvPr/>
          </p:nvSpPr>
          <p:spPr>
            <a:xfrm>
              <a:off x="6241478" y="1802198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章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5502074" y="1761731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500" b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" name="直接连接符 14"/>
            <p:cNvCxnSpPr>
              <a:cxnSpLocks noChangeShapeType="1"/>
            </p:cNvCxnSpPr>
            <p:nvPr/>
          </p:nvCxnSpPr>
          <p:spPr bwMode="auto">
            <a:xfrm>
              <a:off x="6140239" y="1827290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接连接符 23"/>
            <p:cNvCxnSpPr>
              <a:cxnSpLocks noChangeShapeType="1"/>
            </p:cNvCxnSpPr>
            <p:nvPr/>
          </p:nvCxnSpPr>
          <p:spPr bwMode="auto">
            <a:xfrm>
              <a:off x="6097377" y="1827290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-61908" y="16299"/>
            <a:ext cx="929361" cy="647066"/>
          </a:xfrm>
          <a:prstGeom prst="rect">
            <a:avLst/>
          </a:prstGeom>
        </p:spPr>
      </p:pic>
      <p:sp>
        <p:nvSpPr>
          <p:cNvPr id="8" name="Freeform 14"/>
          <p:cNvSpPr/>
          <p:nvPr/>
        </p:nvSpPr>
        <p:spPr bwMode="auto">
          <a:xfrm>
            <a:off x="3966217" y="3687558"/>
            <a:ext cx="2029512" cy="1440820"/>
          </a:xfrm>
          <a:custGeom>
            <a:avLst/>
            <a:gdLst>
              <a:gd name="T0" fmla="*/ 158 w 210"/>
              <a:gd name="T1" fmla="*/ 22 h 149"/>
              <a:gd name="T2" fmla="*/ 105 w 210"/>
              <a:gd name="T3" fmla="*/ 0 h 149"/>
              <a:gd name="T4" fmla="*/ 53 w 210"/>
              <a:gd name="T5" fmla="*/ 22 h 149"/>
              <a:gd name="T6" fmla="*/ 53 w 210"/>
              <a:gd name="T7" fmla="*/ 22 h 149"/>
              <a:gd name="T8" fmla="*/ 0 w 210"/>
              <a:gd name="T9" fmla="*/ 75 h 149"/>
              <a:gd name="T10" fmla="*/ 52 w 210"/>
              <a:gd name="T11" fmla="*/ 127 h 149"/>
              <a:gd name="T12" fmla="*/ 105 w 210"/>
              <a:gd name="T13" fmla="*/ 149 h 149"/>
              <a:gd name="T14" fmla="*/ 158 w 210"/>
              <a:gd name="T15" fmla="*/ 127 h 149"/>
              <a:gd name="T16" fmla="*/ 210 w 210"/>
              <a:gd name="T17" fmla="*/ 75 h 149"/>
              <a:gd name="T18" fmla="*/ 158 w 210"/>
              <a:gd name="T19" fmla="*/ 22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0" h="149">
                <a:moveTo>
                  <a:pt x="158" y="22"/>
                </a:moveTo>
                <a:cubicBezTo>
                  <a:pt x="143" y="8"/>
                  <a:pt x="124" y="0"/>
                  <a:pt x="105" y="0"/>
                </a:cubicBezTo>
                <a:cubicBezTo>
                  <a:pt x="86" y="0"/>
                  <a:pt x="67" y="8"/>
                  <a:pt x="53" y="22"/>
                </a:cubicBezTo>
                <a:cubicBezTo>
                  <a:pt x="53" y="22"/>
                  <a:pt x="53" y="22"/>
                  <a:pt x="53" y="22"/>
                </a:cubicBezTo>
                <a:cubicBezTo>
                  <a:pt x="0" y="75"/>
                  <a:pt x="0" y="75"/>
                  <a:pt x="0" y="75"/>
                </a:cubicBezTo>
                <a:cubicBezTo>
                  <a:pt x="52" y="127"/>
                  <a:pt x="52" y="127"/>
                  <a:pt x="52" y="127"/>
                </a:cubicBezTo>
                <a:cubicBezTo>
                  <a:pt x="67" y="142"/>
                  <a:pt x="86" y="149"/>
                  <a:pt x="105" y="149"/>
                </a:cubicBezTo>
                <a:cubicBezTo>
                  <a:pt x="124" y="149"/>
                  <a:pt x="143" y="142"/>
                  <a:pt x="158" y="127"/>
                </a:cubicBezTo>
                <a:cubicBezTo>
                  <a:pt x="210" y="75"/>
                  <a:pt x="210" y="75"/>
                  <a:pt x="210" y="75"/>
                </a:cubicBezTo>
                <a:lnTo>
                  <a:pt x="158" y="22"/>
                </a:lnTo>
                <a:close/>
              </a:path>
            </a:pathLst>
          </a:custGeom>
          <a:solidFill>
            <a:srgbClr val="78B832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/>
          </a:p>
        </p:txBody>
      </p:sp>
      <p:sp>
        <p:nvSpPr>
          <p:cNvPr id="9" name="Freeform 15"/>
          <p:cNvSpPr/>
          <p:nvPr/>
        </p:nvSpPr>
        <p:spPr bwMode="auto">
          <a:xfrm>
            <a:off x="5551972" y="4468754"/>
            <a:ext cx="1028397" cy="1457896"/>
          </a:xfrm>
          <a:custGeom>
            <a:avLst/>
            <a:gdLst>
              <a:gd name="T0" fmla="*/ 131 w 153"/>
              <a:gd name="T1" fmla="*/ 54 h 217"/>
              <a:gd name="T2" fmla="*/ 153 w 153"/>
              <a:gd name="T3" fmla="*/ 108 h 217"/>
              <a:gd name="T4" fmla="*/ 131 w 153"/>
              <a:gd name="T5" fmla="*/ 162 h 217"/>
              <a:gd name="T6" fmla="*/ 131 w 153"/>
              <a:gd name="T7" fmla="*/ 162 h 217"/>
              <a:gd name="T8" fmla="*/ 76 w 153"/>
              <a:gd name="T9" fmla="*/ 217 h 217"/>
              <a:gd name="T10" fmla="*/ 22 w 153"/>
              <a:gd name="T11" fmla="*/ 162 h 217"/>
              <a:gd name="T12" fmla="*/ 0 w 153"/>
              <a:gd name="T13" fmla="*/ 108 h 217"/>
              <a:gd name="T14" fmla="*/ 22 w 153"/>
              <a:gd name="T15" fmla="*/ 54 h 217"/>
              <a:gd name="T16" fmla="*/ 76 w 153"/>
              <a:gd name="T17" fmla="*/ 0 h 217"/>
              <a:gd name="T18" fmla="*/ 131 w 153"/>
              <a:gd name="T19" fmla="*/ 54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3" h="217">
                <a:moveTo>
                  <a:pt x="131" y="54"/>
                </a:moveTo>
                <a:cubicBezTo>
                  <a:pt x="145" y="69"/>
                  <a:pt x="153" y="89"/>
                  <a:pt x="153" y="108"/>
                </a:cubicBezTo>
                <a:cubicBezTo>
                  <a:pt x="153" y="128"/>
                  <a:pt x="146" y="147"/>
                  <a:pt x="131" y="162"/>
                </a:cubicBezTo>
                <a:cubicBezTo>
                  <a:pt x="131" y="162"/>
                  <a:pt x="131" y="162"/>
                  <a:pt x="131" y="162"/>
                </a:cubicBezTo>
                <a:cubicBezTo>
                  <a:pt x="76" y="217"/>
                  <a:pt x="76" y="217"/>
                  <a:pt x="76" y="217"/>
                </a:cubicBezTo>
                <a:cubicBezTo>
                  <a:pt x="22" y="162"/>
                  <a:pt x="22" y="162"/>
                  <a:pt x="22" y="162"/>
                </a:cubicBezTo>
                <a:cubicBezTo>
                  <a:pt x="7" y="147"/>
                  <a:pt x="0" y="128"/>
                  <a:pt x="0" y="108"/>
                </a:cubicBezTo>
                <a:cubicBezTo>
                  <a:pt x="0" y="89"/>
                  <a:pt x="7" y="69"/>
                  <a:pt x="22" y="54"/>
                </a:cubicBezTo>
                <a:cubicBezTo>
                  <a:pt x="76" y="0"/>
                  <a:pt x="76" y="0"/>
                  <a:pt x="76" y="0"/>
                </a:cubicBezTo>
                <a:lnTo>
                  <a:pt x="131" y="54"/>
                </a:lnTo>
                <a:close/>
              </a:path>
            </a:pathLst>
          </a:custGeom>
          <a:solidFill>
            <a:srgbClr val="85CA3A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/>
          </a:p>
        </p:txBody>
      </p:sp>
      <p:sp>
        <p:nvSpPr>
          <p:cNvPr id="10" name="Freeform 16"/>
          <p:cNvSpPr/>
          <p:nvPr/>
        </p:nvSpPr>
        <p:spPr bwMode="auto">
          <a:xfrm>
            <a:off x="5418792" y="2578291"/>
            <a:ext cx="1264353" cy="1788746"/>
          </a:xfrm>
          <a:custGeom>
            <a:avLst/>
            <a:gdLst>
              <a:gd name="T0" fmla="*/ 19 w 131"/>
              <a:gd name="T1" fmla="*/ 139 h 185"/>
              <a:gd name="T2" fmla="*/ 0 w 131"/>
              <a:gd name="T3" fmla="*/ 92 h 185"/>
              <a:gd name="T4" fmla="*/ 19 w 131"/>
              <a:gd name="T5" fmla="*/ 47 h 185"/>
              <a:gd name="T6" fmla="*/ 19 w 131"/>
              <a:gd name="T7" fmla="*/ 47 h 185"/>
              <a:gd name="T8" fmla="*/ 65 w 131"/>
              <a:gd name="T9" fmla="*/ 0 h 185"/>
              <a:gd name="T10" fmla="*/ 111 w 131"/>
              <a:gd name="T11" fmla="*/ 46 h 185"/>
              <a:gd name="T12" fmla="*/ 131 w 131"/>
              <a:gd name="T13" fmla="*/ 92 h 185"/>
              <a:gd name="T14" fmla="*/ 111 w 131"/>
              <a:gd name="T15" fmla="*/ 139 h 185"/>
              <a:gd name="T16" fmla="*/ 65 w 131"/>
              <a:gd name="T17" fmla="*/ 185 h 185"/>
              <a:gd name="T18" fmla="*/ 19 w 131"/>
              <a:gd name="T19" fmla="*/ 139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1" h="185">
                <a:moveTo>
                  <a:pt x="19" y="139"/>
                </a:moveTo>
                <a:cubicBezTo>
                  <a:pt x="7" y="126"/>
                  <a:pt x="0" y="109"/>
                  <a:pt x="0" y="92"/>
                </a:cubicBezTo>
                <a:cubicBezTo>
                  <a:pt x="0" y="76"/>
                  <a:pt x="7" y="59"/>
                  <a:pt x="19" y="47"/>
                </a:cubicBezTo>
                <a:cubicBezTo>
                  <a:pt x="19" y="47"/>
                  <a:pt x="19" y="47"/>
                  <a:pt x="19" y="47"/>
                </a:cubicBezTo>
                <a:cubicBezTo>
                  <a:pt x="65" y="0"/>
                  <a:pt x="65" y="0"/>
                  <a:pt x="65" y="0"/>
                </a:cubicBezTo>
                <a:cubicBezTo>
                  <a:pt x="111" y="46"/>
                  <a:pt x="111" y="46"/>
                  <a:pt x="111" y="46"/>
                </a:cubicBezTo>
                <a:cubicBezTo>
                  <a:pt x="124" y="59"/>
                  <a:pt x="131" y="76"/>
                  <a:pt x="131" y="92"/>
                </a:cubicBezTo>
                <a:cubicBezTo>
                  <a:pt x="131" y="109"/>
                  <a:pt x="124" y="126"/>
                  <a:pt x="111" y="139"/>
                </a:cubicBezTo>
                <a:cubicBezTo>
                  <a:pt x="65" y="185"/>
                  <a:pt x="65" y="185"/>
                  <a:pt x="65" y="185"/>
                </a:cubicBezTo>
                <a:lnTo>
                  <a:pt x="19" y="139"/>
                </a:lnTo>
                <a:close/>
              </a:path>
            </a:pathLst>
          </a:custGeom>
          <a:solidFill>
            <a:srgbClr val="8BAA00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/>
          </a:p>
        </p:txBody>
      </p:sp>
      <p:sp>
        <p:nvSpPr>
          <p:cNvPr id="11" name="Freeform 17"/>
          <p:cNvSpPr/>
          <p:nvPr/>
        </p:nvSpPr>
        <p:spPr bwMode="auto">
          <a:xfrm>
            <a:off x="6122574" y="3728490"/>
            <a:ext cx="1988594" cy="1412167"/>
          </a:xfrm>
          <a:custGeom>
            <a:avLst/>
            <a:gdLst>
              <a:gd name="T0" fmla="*/ 51 w 206"/>
              <a:gd name="T1" fmla="*/ 124 h 146"/>
              <a:gd name="T2" fmla="*/ 103 w 206"/>
              <a:gd name="T3" fmla="*/ 146 h 146"/>
              <a:gd name="T4" fmla="*/ 154 w 206"/>
              <a:gd name="T5" fmla="*/ 125 h 146"/>
              <a:gd name="T6" fmla="*/ 154 w 206"/>
              <a:gd name="T7" fmla="*/ 125 h 146"/>
              <a:gd name="T8" fmla="*/ 206 w 206"/>
              <a:gd name="T9" fmla="*/ 73 h 146"/>
              <a:gd name="T10" fmla="*/ 155 w 206"/>
              <a:gd name="T11" fmla="*/ 21 h 146"/>
              <a:gd name="T12" fmla="*/ 103 w 206"/>
              <a:gd name="T13" fmla="*/ 0 h 146"/>
              <a:gd name="T14" fmla="*/ 51 w 206"/>
              <a:gd name="T15" fmla="*/ 21 h 146"/>
              <a:gd name="T16" fmla="*/ 0 w 206"/>
              <a:gd name="T17" fmla="*/ 73 h 146"/>
              <a:gd name="T18" fmla="*/ 51 w 206"/>
              <a:gd name="T19" fmla="*/ 124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146">
                <a:moveTo>
                  <a:pt x="51" y="124"/>
                </a:moveTo>
                <a:cubicBezTo>
                  <a:pt x="66" y="139"/>
                  <a:pt x="84" y="146"/>
                  <a:pt x="103" y="146"/>
                </a:cubicBezTo>
                <a:cubicBezTo>
                  <a:pt x="121" y="146"/>
                  <a:pt x="140" y="139"/>
                  <a:pt x="154" y="125"/>
                </a:cubicBezTo>
                <a:cubicBezTo>
                  <a:pt x="154" y="125"/>
                  <a:pt x="154" y="125"/>
                  <a:pt x="154" y="125"/>
                </a:cubicBezTo>
                <a:cubicBezTo>
                  <a:pt x="206" y="73"/>
                  <a:pt x="206" y="73"/>
                  <a:pt x="206" y="73"/>
                </a:cubicBezTo>
                <a:cubicBezTo>
                  <a:pt x="155" y="21"/>
                  <a:pt x="155" y="21"/>
                  <a:pt x="155" y="21"/>
                </a:cubicBezTo>
                <a:cubicBezTo>
                  <a:pt x="140" y="7"/>
                  <a:pt x="122" y="0"/>
                  <a:pt x="103" y="0"/>
                </a:cubicBezTo>
                <a:cubicBezTo>
                  <a:pt x="84" y="0"/>
                  <a:pt x="66" y="7"/>
                  <a:pt x="51" y="21"/>
                </a:cubicBezTo>
                <a:cubicBezTo>
                  <a:pt x="0" y="73"/>
                  <a:pt x="0" y="73"/>
                  <a:pt x="0" y="73"/>
                </a:cubicBezTo>
                <a:lnTo>
                  <a:pt x="51" y="124"/>
                </a:lnTo>
                <a:close/>
              </a:path>
            </a:pathLst>
          </a:custGeom>
          <a:solidFill>
            <a:srgbClr val="78B832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5934308" y="2853597"/>
            <a:ext cx="222258" cy="222338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7631178" y="4318406"/>
            <a:ext cx="222258" cy="222338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1249109" y="4404168"/>
            <a:ext cx="2988315" cy="0"/>
          </a:xfrm>
          <a:prstGeom prst="line">
            <a:avLst/>
          </a:prstGeom>
          <a:ln>
            <a:solidFill>
              <a:srgbClr val="B2B2B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4221558" y="4293000"/>
            <a:ext cx="222258" cy="222338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 flipH="1">
            <a:off x="7853436" y="4429573"/>
            <a:ext cx="2945407" cy="0"/>
          </a:xfrm>
          <a:prstGeom prst="line">
            <a:avLst/>
          </a:prstGeom>
          <a:ln>
            <a:solidFill>
              <a:srgbClr val="B2B2B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1249109" y="3548672"/>
            <a:ext cx="2687674" cy="854076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1865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填写目录内容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说明，三项内容分散关系展示页面可用于内容的展示与任务分解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4706783" y="2416205"/>
            <a:ext cx="2751852" cy="437392"/>
            <a:chOff x="3530547" y="1811734"/>
            <a:chExt cx="2064158" cy="327968"/>
          </a:xfrm>
        </p:grpSpPr>
        <p:cxnSp>
          <p:nvCxnSpPr>
            <p:cNvPr id="19" name="直接连接符 18"/>
            <p:cNvCxnSpPr/>
            <p:nvPr/>
          </p:nvCxnSpPr>
          <p:spPr>
            <a:xfrm flipH="1">
              <a:off x="3530547" y="1811734"/>
              <a:ext cx="2064158" cy="0"/>
            </a:xfrm>
            <a:prstGeom prst="line">
              <a:avLst/>
            </a:prstGeom>
            <a:ln>
              <a:solidFill>
                <a:srgbClr val="B2B2B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4538556" y="1819732"/>
              <a:ext cx="0" cy="319970"/>
            </a:xfrm>
            <a:prstGeom prst="line">
              <a:avLst/>
            </a:prstGeom>
            <a:ln>
              <a:solidFill>
                <a:srgbClr val="B2B2B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矩形 20"/>
          <p:cNvSpPr/>
          <p:nvPr/>
        </p:nvSpPr>
        <p:spPr>
          <a:xfrm>
            <a:off x="4722333" y="1563665"/>
            <a:ext cx="2687674" cy="854076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1865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填写目录内容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说明，三项内容分散关系展示页面可用于内容的展示与任务分解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111443" y="3574078"/>
            <a:ext cx="2687674" cy="854076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1865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填写目录内容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说明，三项内容分散关系展示页面可用于内容的展示与任务分解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5620210" y="3908297"/>
            <a:ext cx="751037" cy="1430139"/>
            <a:chOff x="7508876" y="2216150"/>
            <a:chExt cx="674687" cy="1284288"/>
          </a:xfrm>
          <a:effectLst>
            <a:outerShdw blurRad="38100" dir="15180000" sy="-23000" kx="800400" algn="br" rotWithShape="0">
              <a:prstClr val="black">
                <a:alpha val="39000"/>
              </a:prstClr>
            </a:outerShdw>
          </a:effectLst>
        </p:grpSpPr>
        <p:sp>
          <p:nvSpPr>
            <p:cNvPr id="24" name="Freeform 101"/>
            <p:cNvSpPr/>
            <p:nvPr/>
          </p:nvSpPr>
          <p:spPr bwMode="auto">
            <a:xfrm>
              <a:off x="7842250" y="3368675"/>
              <a:ext cx="122237" cy="131763"/>
            </a:xfrm>
            <a:custGeom>
              <a:avLst/>
              <a:gdLst>
                <a:gd name="T0" fmla="*/ 2 w 14"/>
                <a:gd name="T1" fmla="*/ 4 h 15"/>
                <a:gd name="T2" fmla="*/ 0 w 14"/>
                <a:gd name="T3" fmla="*/ 10 h 15"/>
                <a:gd name="T4" fmla="*/ 5 w 14"/>
                <a:gd name="T5" fmla="*/ 12 h 15"/>
                <a:gd name="T6" fmla="*/ 6 w 14"/>
                <a:gd name="T7" fmla="*/ 15 h 15"/>
                <a:gd name="T8" fmla="*/ 12 w 14"/>
                <a:gd name="T9" fmla="*/ 12 h 15"/>
                <a:gd name="T10" fmla="*/ 13 w 14"/>
                <a:gd name="T11" fmla="*/ 6 h 15"/>
                <a:gd name="T12" fmla="*/ 14 w 14"/>
                <a:gd name="T13" fmla="*/ 4 h 15"/>
                <a:gd name="T14" fmla="*/ 14 w 14"/>
                <a:gd name="T15" fmla="*/ 0 h 15"/>
                <a:gd name="T16" fmla="*/ 2 w 14"/>
                <a:gd name="T17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5">
                  <a:moveTo>
                    <a:pt x="2" y="4"/>
                  </a:moveTo>
                  <a:cubicBezTo>
                    <a:pt x="2" y="4"/>
                    <a:pt x="0" y="8"/>
                    <a:pt x="0" y="10"/>
                  </a:cubicBezTo>
                  <a:cubicBezTo>
                    <a:pt x="1" y="13"/>
                    <a:pt x="3" y="13"/>
                    <a:pt x="5" y="12"/>
                  </a:cubicBezTo>
                  <a:cubicBezTo>
                    <a:pt x="5" y="12"/>
                    <a:pt x="5" y="14"/>
                    <a:pt x="6" y="15"/>
                  </a:cubicBezTo>
                  <a:cubicBezTo>
                    <a:pt x="7" y="15"/>
                    <a:pt x="12" y="14"/>
                    <a:pt x="12" y="12"/>
                  </a:cubicBezTo>
                  <a:cubicBezTo>
                    <a:pt x="13" y="10"/>
                    <a:pt x="13" y="6"/>
                    <a:pt x="13" y="6"/>
                  </a:cubicBezTo>
                  <a:cubicBezTo>
                    <a:pt x="14" y="5"/>
                    <a:pt x="14" y="4"/>
                    <a:pt x="14" y="4"/>
                  </a:cubicBezTo>
                  <a:cubicBezTo>
                    <a:pt x="14" y="4"/>
                    <a:pt x="14" y="3"/>
                    <a:pt x="14" y="0"/>
                  </a:cubicBezTo>
                  <a:cubicBezTo>
                    <a:pt x="14" y="0"/>
                    <a:pt x="5" y="3"/>
                    <a:pt x="2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102"/>
            <p:cNvSpPr/>
            <p:nvPr/>
          </p:nvSpPr>
          <p:spPr bwMode="auto">
            <a:xfrm>
              <a:off x="7797800" y="3033713"/>
              <a:ext cx="122237" cy="412750"/>
            </a:xfrm>
            <a:custGeom>
              <a:avLst/>
              <a:gdLst>
                <a:gd name="T0" fmla="*/ 6 w 14"/>
                <a:gd name="T1" fmla="*/ 46 h 47"/>
                <a:gd name="T2" fmla="*/ 7 w 14"/>
                <a:gd name="T3" fmla="*/ 41 h 47"/>
                <a:gd name="T4" fmla="*/ 9 w 14"/>
                <a:gd name="T5" fmla="*/ 35 h 47"/>
                <a:gd name="T6" fmla="*/ 3 w 14"/>
                <a:gd name="T7" fmla="*/ 21 h 47"/>
                <a:gd name="T8" fmla="*/ 2 w 14"/>
                <a:gd name="T9" fmla="*/ 11 h 47"/>
                <a:gd name="T10" fmla="*/ 0 w 14"/>
                <a:gd name="T11" fmla="*/ 2 h 47"/>
                <a:gd name="T12" fmla="*/ 10 w 14"/>
                <a:gd name="T13" fmla="*/ 2 h 47"/>
                <a:gd name="T14" fmla="*/ 10 w 14"/>
                <a:gd name="T15" fmla="*/ 11 h 47"/>
                <a:gd name="T16" fmla="*/ 10 w 14"/>
                <a:gd name="T17" fmla="*/ 14 h 47"/>
                <a:gd name="T18" fmla="*/ 12 w 14"/>
                <a:gd name="T19" fmla="*/ 26 h 47"/>
                <a:gd name="T20" fmla="*/ 13 w 14"/>
                <a:gd name="T21" fmla="*/ 33 h 47"/>
                <a:gd name="T22" fmla="*/ 14 w 14"/>
                <a:gd name="T23" fmla="*/ 39 h 47"/>
                <a:gd name="T24" fmla="*/ 11 w 14"/>
                <a:gd name="T25" fmla="*/ 46 h 47"/>
                <a:gd name="T26" fmla="*/ 6 w 14"/>
                <a:gd name="T27" fmla="*/ 4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" h="47">
                  <a:moveTo>
                    <a:pt x="6" y="46"/>
                  </a:moveTo>
                  <a:cubicBezTo>
                    <a:pt x="6" y="45"/>
                    <a:pt x="7" y="43"/>
                    <a:pt x="7" y="41"/>
                  </a:cubicBezTo>
                  <a:cubicBezTo>
                    <a:pt x="8" y="39"/>
                    <a:pt x="9" y="36"/>
                    <a:pt x="9" y="35"/>
                  </a:cubicBezTo>
                  <a:cubicBezTo>
                    <a:pt x="8" y="35"/>
                    <a:pt x="4" y="23"/>
                    <a:pt x="3" y="21"/>
                  </a:cubicBezTo>
                  <a:cubicBezTo>
                    <a:pt x="3" y="18"/>
                    <a:pt x="2" y="15"/>
                    <a:pt x="2" y="11"/>
                  </a:cubicBezTo>
                  <a:cubicBezTo>
                    <a:pt x="1" y="8"/>
                    <a:pt x="0" y="3"/>
                    <a:pt x="0" y="2"/>
                  </a:cubicBezTo>
                  <a:cubicBezTo>
                    <a:pt x="0" y="0"/>
                    <a:pt x="10" y="2"/>
                    <a:pt x="10" y="2"/>
                  </a:cubicBezTo>
                  <a:cubicBezTo>
                    <a:pt x="10" y="2"/>
                    <a:pt x="10" y="10"/>
                    <a:pt x="10" y="11"/>
                  </a:cubicBezTo>
                  <a:cubicBezTo>
                    <a:pt x="10" y="11"/>
                    <a:pt x="10" y="13"/>
                    <a:pt x="10" y="14"/>
                  </a:cubicBezTo>
                  <a:cubicBezTo>
                    <a:pt x="10" y="14"/>
                    <a:pt x="11" y="18"/>
                    <a:pt x="12" y="26"/>
                  </a:cubicBezTo>
                  <a:cubicBezTo>
                    <a:pt x="12" y="33"/>
                    <a:pt x="13" y="33"/>
                    <a:pt x="13" y="33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6"/>
                    <a:pt x="8" y="47"/>
                    <a:pt x="6" y="46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103"/>
            <p:cNvSpPr/>
            <p:nvPr/>
          </p:nvSpPr>
          <p:spPr bwMode="auto">
            <a:xfrm>
              <a:off x="7797800" y="3033713"/>
              <a:ext cx="122237" cy="404813"/>
            </a:xfrm>
            <a:custGeom>
              <a:avLst/>
              <a:gdLst>
                <a:gd name="T0" fmla="*/ 12 w 14"/>
                <a:gd name="T1" fmla="*/ 26 h 46"/>
                <a:gd name="T2" fmla="*/ 10 w 14"/>
                <a:gd name="T3" fmla="*/ 14 h 46"/>
                <a:gd name="T4" fmla="*/ 10 w 14"/>
                <a:gd name="T5" fmla="*/ 11 h 46"/>
                <a:gd name="T6" fmla="*/ 10 w 14"/>
                <a:gd name="T7" fmla="*/ 2 h 46"/>
                <a:gd name="T8" fmla="*/ 0 w 14"/>
                <a:gd name="T9" fmla="*/ 2 h 46"/>
                <a:gd name="T10" fmla="*/ 1 w 14"/>
                <a:gd name="T11" fmla="*/ 9 h 46"/>
                <a:gd name="T12" fmla="*/ 4 w 14"/>
                <a:gd name="T13" fmla="*/ 14 h 46"/>
                <a:gd name="T14" fmla="*/ 7 w 14"/>
                <a:gd name="T15" fmla="*/ 12 h 46"/>
                <a:gd name="T16" fmla="*/ 10 w 14"/>
                <a:gd name="T17" fmla="*/ 26 h 46"/>
                <a:gd name="T18" fmla="*/ 7 w 14"/>
                <a:gd name="T19" fmla="*/ 32 h 46"/>
                <a:gd name="T20" fmla="*/ 9 w 14"/>
                <a:gd name="T21" fmla="*/ 35 h 46"/>
                <a:gd name="T22" fmla="*/ 8 w 14"/>
                <a:gd name="T23" fmla="*/ 38 h 46"/>
                <a:gd name="T24" fmla="*/ 11 w 14"/>
                <a:gd name="T25" fmla="*/ 38 h 46"/>
                <a:gd name="T26" fmla="*/ 9 w 14"/>
                <a:gd name="T27" fmla="*/ 46 h 46"/>
                <a:gd name="T28" fmla="*/ 11 w 14"/>
                <a:gd name="T29" fmla="*/ 46 h 46"/>
                <a:gd name="T30" fmla="*/ 14 w 14"/>
                <a:gd name="T31" fmla="*/ 39 h 46"/>
                <a:gd name="T32" fmla="*/ 13 w 14"/>
                <a:gd name="T33" fmla="*/ 33 h 46"/>
                <a:gd name="T34" fmla="*/ 12 w 14"/>
                <a:gd name="T35" fmla="*/ 2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" h="46">
                  <a:moveTo>
                    <a:pt x="12" y="26"/>
                  </a:moveTo>
                  <a:cubicBezTo>
                    <a:pt x="11" y="18"/>
                    <a:pt x="10" y="14"/>
                    <a:pt x="10" y="14"/>
                  </a:cubicBezTo>
                  <a:cubicBezTo>
                    <a:pt x="10" y="13"/>
                    <a:pt x="10" y="11"/>
                    <a:pt x="10" y="11"/>
                  </a:cubicBezTo>
                  <a:cubicBezTo>
                    <a:pt x="10" y="10"/>
                    <a:pt x="10" y="2"/>
                    <a:pt x="10" y="2"/>
                  </a:cubicBezTo>
                  <a:cubicBezTo>
                    <a:pt x="10" y="2"/>
                    <a:pt x="0" y="0"/>
                    <a:pt x="0" y="2"/>
                  </a:cubicBezTo>
                  <a:cubicBezTo>
                    <a:pt x="0" y="3"/>
                    <a:pt x="1" y="6"/>
                    <a:pt x="1" y="9"/>
                  </a:cubicBezTo>
                  <a:cubicBezTo>
                    <a:pt x="3" y="11"/>
                    <a:pt x="4" y="14"/>
                    <a:pt x="4" y="14"/>
                  </a:cubicBezTo>
                  <a:cubicBezTo>
                    <a:pt x="5" y="14"/>
                    <a:pt x="7" y="12"/>
                    <a:pt x="7" y="12"/>
                  </a:cubicBezTo>
                  <a:cubicBezTo>
                    <a:pt x="7" y="12"/>
                    <a:pt x="9" y="21"/>
                    <a:pt x="10" y="26"/>
                  </a:cubicBezTo>
                  <a:cubicBezTo>
                    <a:pt x="10" y="29"/>
                    <a:pt x="9" y="31"/>
                    <a:pt x="7" y="32"/>
                  </a:cubicBezTo>
                  <a:cubicBezTo>
                    <a:pt x="8" y="34"/>
                    <a:pt x="9" y="35"/>
                    <a:pt x="9" y="35"/>
                  </a:cubicBezTo>
                  <a:cubicBezTo>
                    <a:pt x="9" y="36"/>
                    <a:pt x="9" y="37"/>
                    <a:pt x="8" y="38"/>
                  </a:cubicBezTo>
                  <a:cubicBezTo>
                    <a:pt x="10" y="38"/>
                    <a:pt x="11" y="37"/>
                    <a:pt x="11" y="38"/>
                  </a:cubicBezTo>
                  <a:cubicBezTo>
                    <a:pt x="11" y="40"/>
                    <a:pt x="10" y="44"/>
                    <a:pt x="9" y="46"/>
                  </a:cubicBezTo>
                  <a:cubicBezTo>
                    <a:pt x="10" y="46"/>
                    <a:pt x="11" y="46"/>
                    <a:pt x="11" y="46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3"/>
                    <a:pt x="12" y="33"/>
                    <a:pt x="12" y="26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04"/>
            <p:cNvSpPr/>
            <p:nvPr/>
          </p:nvSpPr>
          <p:spPr bwMode="auto">
            <a:xfrm>
              <a:off x="7508876" y="2568575"/>
              <a:ext cx="341312" cy="184150"/>
            </a:xfrm>
            <a:custGeom>
              <a:avLst/>
              <a:gdLst>
                <a:gd name="T0" fmla="*/ 2 w 39"/>
                <a:gd name="T1" fmla="*/ 18 h 21"/>
                <a:gd name="T2" fmla="*/ 6 w 39"/>
                <a:gd name="T3" fmla="*/ 21 h 21"/>
                <a:gd name="T4" fmla="*/ 10 w 39"/>
                <a:gd name="T5" fmla="*/ 21 h 21"/>
                <a:gd name="T6" fmla="*/ 15 w 39"/>
                <a:gd name="T7" fmla="*/ 21 h 21"/>
                <a:gd name="T8" fmla="*/ 16 w 39"/>
                <a:gd name="T9" fmla="*/ 20 h 21"/>
                <a:gd name="T10" fmla="*/ 23 w 39"/>
                <a:gd name="T11" fmla="*/ 19 h 21"/>
                <a:gd name="T12" fmla="*/ 37 w 39"/>
                <a:gd name="T13" fmla="*/ 13 h 21"/>
                <a:gd name="T14" fmla="*/ 35 w 39"/>
                <a:gd name="T15" fmla="*/ 0 h 21"/>
                <a:gd name="T16" fmla="*/ 32 w 39"/>
                <a:gd name="T17" fmla="*/ 9 h 21"/>
                <a:gd name="T18" fmla="*/ 24 w 39"/>
                <a:gd name="T19" fmla="*/ 14 h 21"/>
                <a:gd name="T20" fmla="*/ 14 w 39"/>
                <a:gd name="T21" fmla="*/ 17 h 21"/>
                <a:gd name="T22" fmla="*/ 8 w 39"/>
                <a:gd name="T23" fmla="*/ 18 h 21"/>
                <a:gd name="T24" fmla="*/ 2 w 39"/>
                <a:gd name="T25" fmla="*/ 17 h 21"/>
                <a:gd name="T26" fmla="*/ 2 w 39"/>
                <a:gd name="T2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21">
                  <a:moveTo>
                    <a:pt x="2" y="18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7" y="21"/>
                    <a:pt x="10" y="21"/>
                  </a:cubicBezTo>
                  <a:cubicBezTo>
                    <a:pt x="10" y="21"/>
                    <a:pt x="14" y="21"/>
                    <a:pt x="15" y="21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8" y="20"/>
                    <a:pt x="23" y="19"/>
                  </a:cubicBezTo>
                  <a:cubicBezTo>
                    <a:pt x="28" y="18"/>
                    <a:pt x="36" y="13"/>
                    <a:pt x="37" y="13"/>
                  </a:cubicBezTo>
                  <a:cubicBezTo>
                    <a:pt x="39" y="13"/>
                    <a:pt x="37" y="1"/>
                    <a:pt x="35" y="0"/>
                  </a:cubicBezTo>
                  <a:cubicBezTo>
                    <a:pt x="35" y="0"/>
                    <a:pt x="33" y="8"/>
                    <a:pt x="32" y="9"/>
                  </a:cubicBezTo>
                  <a:cubicBezTo>
                    <a:pt x="32" y="9"/>
                    <a:pt x="27" y="12"/>
                    <a:pt x="24" y="14"/>
                  </a:cubicBezTo>
                  <a:cubicBezTo>
                    <a:pt x="21" y="16"/>
                    <a:pt x="15" y="17"/>
                    <a:pt x="14" y="17"/>
                  </a:cubicBezTo>
                  <a:cubicBezTo>
                    <a:pt x="13" y="17"/>
                    <a:pt x="9" y="18"/>
                    <a:pt x="8" y="18"/>
                  </a:cubicBezTo>
                  <a:cubicBezTo>
                    <a:pt x="7" y="18"/>
                    <a:pt x="3" y="17"/>
                    <a:pt x="2" y="17"/>
                  </a:cubicBezTo>
                  <a:cubicBezTo>
                    <a:pt x="0" y="18"/>
                    <a:pt x="1" y="18"/>
                    <a:pt x="2" y="18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105"/>
            <p:cNvSpPr/>
            <p:nvPr/>
          </p:nvSpPr>
          <p:spPr bwMode="auto">
            <a:xfrm>
              <a:off x="7631113" y="2568575"/>
              <a:ext cx="219075" cy="184150"/>
            </a:xfrm>
            <a:custGeom>
              <a:avLst/>
              <a:gdLst>
                <a:gd name="T0" fmla="*/ 21 w 25"/>
                <a:gd name="T1" fmla="*/ 0 h 21"/>
                <a:gd name="T2" fmla="*/ 21 w 25"/>
                <a:gd name="T3" fmla="*/ 0 h 21"/>
                <a:gd name="T4" fmla="*/ 20 w 25"/>
                <a:gd name="T5" fmla="*/ 2 h 21"/>
                <a:gd name="T6" fmla="*/ 21 w 25"/>
                <a:gd name="T7" fmla="*/ 7 h 21"/>
                <a:gd name="T8" fmla="*/ 20 w 25"/>
                <a:gd name="T9" fmla="*/ 12 h 21"/>
                <a:gd name="T10" fmla="*/ 7 w 25"/>
                <a:gd name="T11" fmla="*/ 18 h 21"/>
                <a:gd name="T12" fmla="*/ 4 w 25"/>
                <a:gd name="T13" fmla="*/ 18 h 21"/>
                <a:gd name="T14" fmla="*/ 0 w 25"/>
                <a:gd name="T15" fmla="*/ 21 h 21"/>
                <a:gd name="T16" fmla="*/ 1 w 25"/>
                <a:gd name="T17" fmla="*/ 21 h 21"/>
                <a:gd name="T18" fmla="*/ 2 w 25"/>
                <a:gd name="T19" fmla="*/ 20 h 21"/>
                <a:gd name="T20" fmla="*/ 9 w 25"/>
                <a:gd name="T21" fmla="*/ 19 h 21"/>
                <a:gd name="T22" fmla="*/ 23 w 25"/>
                <a:gd name="T23" fmla="*/ 13 h 21"/>
                <a:gd name="T24" fmla="*/ 21 w 25"/>
                <a:gd name="T2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21"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0" y="1"/>
                    <a:pt x="20" y="2"/>
                  </a:cubicBezTo>
                  <a:cubicBezTo>
                    <a:pt x="21" y="4"/>
                    <a:pt x="21" y="6"/>
                    <a:pt x="21" y="7"/>
                  </a:cubicBezTo>
                  <a:cubicBezTo>
                    <a:pt x="20" y="9"/>
                    <a:pt x="21" y="12"/>
                    <a:pt x="20" y="12"/>
                  </a:cubicBezTo>
                  <a:cubicBezTo>
                    <a:pt x="19" y="13"/>
                    <a:pt x="11" y="18"/>
                    <a:pt x="7" y="18"/>
                  </a:cubicBezTo>
                  <a:cubicBezTo>
                    <a:pt x="7" y="18"/>
                    <a:pt x="5" y="18"/>
                    <a:pt x="4" y="18"/>
                  </a:cubicBezTo>
                  <a:cubicBezTo>
                    <a:pt x="3" y="19"/>
                    <a:pt x="2" y="20"/>
                    <a:pt x="0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4" y="20"/>
                    <a:pt x="9" y="19"/>
                  </a:cubicBezTo>
                  <a:cubicBezTo>
                    <a:pt x="14" y="18"/>
                    <a:pt x="22" y="13"/>
                    <a:pt x="23" y="13"/>
                  </a:cubicBezTo>
                  <a:cubicBezTo>
                    <a:pt x="25" y="13"/>
                    <a:pt x="23" y="3"/>
                    <a:pt x="21" y="0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106"/>
            <p:cNvSpPr/>
            <p:nvPr/>
          </p:nvSpPr>
          <p:spPr bwMode="auto">
            <a:xfrm>
              <a:off x="7894638" y="2990850"/>
              <a:ext cx="122237" cy="482600"/>
            </a:xfrm>
            <a:custGeom>
              <a:avLst/>
              <a:gdLst>
                <a:gd name="T0" fmla="*/ 0 w 14"/>
                <a:gd name="T1" fmla="*/ 52 h 55"/>
                <a:gd name="T2" fmla="*/ 1 w 14"/>
                <a:gd name="T3" fmla="*/ 47 h 55"/>
                <a:gd name="T4" fmla="*/ 3 w 14"/>
                <a:gd name="T5" fmla="*/ 39 h 55"/>
                <a:gd name="T6" fmla="*/ 6 w 14"/>
                <a:gd name="T7" fmla="*/ 16 h 55"/>
                <a:gd name="T8" fmla="*/ 3 w 14"/>
                <a:gd name="T9" fmla="*/ 7 h 55"/>
                <a:gd name="T10" fmla="*/ 6 w 14"/>
                <a:gd name="T11" fmla="*/ 1 h 55"/>
                <a:gd name="T12" fmla="*/ 12 w 14"/>
                <a:gd name="T13" fmla="*/ 6 h 55"/>
                <a:gd name="T14" fmla="*/ 13 w 14"/>
                <a:gd name="T15" fmla="*/ 12 h 55"/>
                <a:gd name="T16" fmla="*/ 13 w 14"/>
                <a:gd name="T17" fmla="*/ 24 h 55"/>
                <a:gd name="T18" fmla="*/ 8 w 14"/>
                <a:gd name="T19" fmla="*/ 38 h 55"/>
                <a:gd name="T20" fmla="*/ 8 w 14"/>
                <a:gd name="T21" fmla="*/ 43 h 55"/>
                <a:gd name="T22" fmla="*/ 7 w 14"/>
                <a:gd name="T23" fmla="*/ 48 h 55"/>
                <a:gd name="T24" fmla="*/ 6 w 14"/>
                <a:gd name="T25" fmla="*/ 52 h 55"/>
                <a:gd name="T26" fmla="*/ 0 w 14"/>
                <a:gd name="T27" fmla="*/ 5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" h="55">
                  <a:moveTo>
                    <a:pt x="0" y="52"/>
                  </a:moveTo>
                  <a:cubicBezTo>
                    <a:pt x="0" y="52"/>
                    <a:pt x="0" y="48"/>
                    <a:pt x="1" y="47"/>
                  </a:cubicBezTo>
                  <a:cubicBezTo>
                    <a:pt x="1" y="45"/>
                    <a:pt x="2" y="40"/>
                    <a:pt x="3" y="39"/>
                  </a:cubicBezTo>
                  <a:cubicBezTo>
                    <a:pt x="3" y="39"/>
                    <a:pt x="5" y="24"/>
                    <a:pt x="6" y="16"/>
                  </a:cubicBezTo>
                  <a:cubicBezTo>
                    <a:pt x="6" y="16"/>
                    <a:pt x="2" y="13"/>
                    <a:pt x="3" y="7"/>
                  </a:cubicBezTo>
                  <a:cubicBezTo>
                    <a:pt x="3" y="2"/>
                    <a:pt x="6" y="0"/>
                    <a:pt x="6" y="1"/>
                  </a:cubicBezTo>
                  <a:cubicBezTo>
                    <a:pt x="7" y="1"/>
                    <a:pt x="12" y="6"/>
                    <a:pt x="12" y="6"/>
                  </a:cubicBezTo>
                  <a:cubicBezTo>
                    <a:pt x="12" y="6"/>
                    <a:pt x="13" y="12"/>
                    <a:pt x="13" y="12"/>
                  </a:cubicBezTo>
                  <a:cubicBezTo>
                    <a:pt x="12" y="13"/>
                    <a:pt x="14" y="20"/>
                    <a:pt x="13" y="24"/>
                  </a:cubicBezTo>
                  <a:cubicBezTo>
                    <a:pt x="13" y="28"/>
                    <a:pt x="9" y="34"/>
                    <a:pt x="8" y="38"/>
                  </a:cubicBezTo>
                  <a:cubicBezTo>
                    <a:pt x="8" y="38"/>
                    <a:pt x="8" y="43"/>
                    <a:pt x="8" y="43"/>
                  </a:cubicBezTo>
                  <a:cubicBezTo>
                    <a:pt x="8" y="44"/>
                    <a:pt x="7" y="47"/>
                    <a:pt x="7" y="48"/>
                  </a:cubicBezTo>
                  <a:cubicBezTo>
                    <a:pt x="7" y="48"/>
                    <a:pt x="6" y="51"/>
                    <a:pt x="6" y="52"/>
                  </a:cubicBezTo>
                  <a:cubicBezTo>
                    <a:pt x="5" y="52"/>
                    <a:pt x="2" y="55"/>
                    <a:pt x="0" y="52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107"/>
            <p:cNvSpPr/>
            <p:nvPr/>
          </p:nvSpPr>
          <p:spPr bwMode="auto">
            <a:xfrm>
              <a:off x="7902575" y="2990850"/>
              <a:ext cx="114300" cy="473075"/>
            </a:xfrm>
            <a:custGeom>
              <a:avLst/>
              <a:gdLst>
                <a:gd name="T0" fmla="*/ 12 w 13"/>
                <a:gd name="T1" fmla="*/ 12 h 54"/>
                <a:gd name="T2" fmla="*/ 11 w 13"/>
                <a:gd name="T3" fmla="*/ 6 h 54"/>
                <a:gd name="T4" fmla="*/ 5 w 13"/>
                <a:gd name="T5" fmla="*/ 1 h 54"/>
                <a:gd name="T6" fmla="*/ 2 w 13"/>
                <a:gd name="T7" fmla="*/ 7 h 54"/>
                <a:gd name="T8" fmla="*/ 5 w 13"/>
                <a:gd name="T9" fmla="*/ 16 h 54"/>
                <a:gd name="T10" fmla="*/ 4 w 13"/>
                <a:gd name="T11" fmla="*/ 18 h 54"/>
                <a:gd name="T12" fmla="*/ 9 w 13"/>
                <a:gd name="T13" fmla="*/ 18 h 54"/>
                <a:gd name="T14" fmla="*/ 10 w 13"/>
                <a:gd name="T15" fmla="*/ 17 h 54"/>
                <a:gd name="T16" fmla="*/ 9 w 13"/>
                <a:gd name="T17" fmla="*/ 27 h 54"/>
                <a:gd name="T18" fmla="*/ 5 w 13"/>
                <a:gd name="T19" fmla="*/ 41 h 54"/>
                <a:gd name="T20" fmla="*/ 4 w 13"/>
                <a:gd name="T21" fmla="*/ 38 h 54"/>
                <a:gd name="T22" fmla="*/ 5 w 13"/>
                <a:gd name="T23" fmla="*/ 27 h 54"/>
                <a:gd name="T24" fmla="*/ 3 w 13"/>
                <a:gd name="T25" fmla="*/ 37 h 54"/>
                <a:gd name="T26" fmla="*/ 2 w 13"/>
                <a:gd name="T27" fmla="*/ 39 h 54"/>
                <a:gd name="T28" fmla="*/ 2 w 13"/>
                <a:gd name="T29" fmla="*/ 40 h 54"/>
                <a:gd name="T30" fmla="*/ 1 w 13"/>
                <a:gd name="T31" fmla="*/ 48 h 54"/>
                <a:gd name="T32" fmla="*/ 0 w 13"/>
                <a:gd name="T33" fmla="*/ 53 h 54"/>
                <a:gd name="T34" fmla="*/ 5 w 13"/>
                <a:gd name="T35" fmla="*/ 52 h 54"/>
                <a:gd name="T36" fmla="*/ 6 w 13"/>
                <a:gd name="T37" fmla="*/ 48 h 54"/>
                <a:gd name="T38" fmla="*/ 7 w 13"/>
                <a:gd name="T39" fmla="*/ 43 h 54"/>
                <a:gd name="T40" fmla="*/ 7 w 13"/>
                <a:gd name="T41" fmla="*/ 38 h 54"/>
                <a:gd name="T42" fmla="*/ 12 w 13"/>
                <a:gd name="T43" fmla="*/ 24 h 54"/>
                <a:gd name="T44" fmla="*/ 12 w 13"/>
                <a:gd name="T45" fmla="*/ 1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" h="54">
                  <a:moveTo>
                    <a:pt x="12" y="12"/>
                  </a:moveTo>
                  <a:cubicBezTo>
                    <a:pt x="12" y="12"/>
                    <a:pt x="11" y="6"/>
                    <a:pt x="11" y="6"/>
                  </a:cubicBezTo>
                  <a:cubicBezTo>
                    <a:pt x="11" y="6"/>
                    <a:pt x="6" y="1"/>
                    <a:pt x="5" y="1"/>
                  </a:cubicBezTo>
                  <a:cubicBezTo>
                    <a:pt x="5" y="0"/>
                    <a:pt x="2" y="2"/>
                    <a:pt x="2" y="7"/>
                  </a:cubicBezTo>
                  <a:cubicBezTo>
                    <a:pt x="1" y="13"/>
                    <a:pt x="5" y="16"/>
                    <a:pt x="5" y="16"/>
                  </a:cubicBezTo>
                  <a:cubicBezTo>
                    <a:pt x="4" y="17"/>
                    <a:pt x="4" y="17"/>
                    <a:pt x="4" y="18"/>
                  </a:cubicBezTo>
                  <a:cubicBezTo>
                    <a:pt x="5" y="19"/>
                    <a:pt x="7" y="19"/>
                    <a:pt x="9" y="18"/>
                  </a:cubicBezTo>
                  <a:cubicBezTo>
                    <a:pt x="9" y="18"/>
                    <a:pt x="10" y="16"/>
                    <a:pt x="10" y="17"/>
                  </a:cubicBezTo>
                  <a:cubicBezTo>
                    <a:pt x="10" y="18"/>
                    <a:pt x="12" y="23"/>
                    <a:pt x="9" y="27"/>
                  </a:cubicBezTo>
                  <a:cubicBezTo>
                    <a:pt x="7" y="31"/>
                    <a:pt x="5" y="40"/>
                    <a:pt x="5" y="41"/>
                  </a:cubicBezTo>
                  <a:cubicBezTo>
                    <a:pt x="4" y="41"/>
                    <a:pt x="3" y="41"/>
                    <a:pt x="4" y="38"/>
                  </a:cubicBezTo>
                  <a:cubicBezTo>
                    <a:pt x="5" y="35"/>
                    <a:pt x="5" y="27"/>
                    <a:pt x="5" y="27"/>
                  </a:cubicBezTo>
                  <a:cubicBezTo>
                    <a:pt x="5" y="27"/>
                    <a:pt x="4" y="35"/>
                    <a:pt x="3" y="37"/>
                  </a:cubicBezTo>
                  <a:cubicBezTo>
                    <a:pt x="2" y="38"/>
                    <a:pt x="2" y="39"/>
                    <a:pt x="2" y="39"/>
                  </a:cubicBezTo>
                  <a:cubicBezTo>
                    <a:pt x="2" y="39"/>
                    <a:pt x="2" y="40"/>
                    <a:pt x="2" y="40"/>
                  </a:cubicBezTo>
                  <a:cubicBezTo>
                    <a:pt x="2" y="42"/>
                    <a:pt x="2" y="46"/>
                    <a:pt x="1" y="48"/>
                  </a:cubicBezTo>
                  <a:cubicBezTo>
                    <a:pt x="0" y="49"/>
                    <a:pt x="0" y="52"/>
                    <a:pt x="0" y="53"/>
                  </a:cubicBezTo>
                  <a:cubicBezTo>
                    <a:pt x="1" y="54"/>
                    <a:pt x="4" y="52"/>
                    <a:pt x="5" y="52"/>
                  </a:cubicBezTo>
                  <a:cubicBezTo>
                    <a:pt x="5" y="51"/>
                    <a:pt x="6" y="48"/>
                    <a:pt x="6" y="48"/>
                  </a:cubicBezTo>
                  <a:cubicBezTo>
                    <a:pt x="6" y="47"/>
                    <a:pt x="7" y="44"/>
                    <a:pt x="7" y="43"/>
                  </a:cubicBezTo>
                  <a:cubicBezTo>
                    <a:pt x="7" y="43"/>
                    <a:pt x="7" y="38"/>
                    <a:pt x="7" y="38"/>
                  </a:cubicBezTo>
                  <a:cubicBezTo>
                    <a:pt x="8" y="34"/>
                    <a:pt x="12" y="28"/>
                    <a:pt x="12" y="24"/>
                  </a:cubicBezTo>
                  <a:cubicBezTo>
                    <a:pt x="13" y="20"/>
                    <a:pt x="11" y="13"/>
                    <a:pt x="12" y="12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108"/>
            <p:cNvSpPr/>
            <p:nvPr/>
          </p:nvSpPr>
          <p:spPr bwMode="auto">
            <a:xfrm>
              <a:off x="7780338" y="2613025"/>
              <a:ext cx="263525" cy="465138"/>
            </a:xfrm>
            <a:custGeom>
              <a:avLst/>
              <a:gdLst>
                <a:gd name="T0" fmla="*/ 2 w 30"/>
                <a:gd name="T1" fmla="*/ 51 h 53"/>
                <a:gd name="T2" fmla="*/ 27 w 30"/>
                <a:gd name="T3" fmla="*/ 51 h 53"/>
                <a:gd name="T4" fmla="*/ 28 w 30"/>
                <a:gd name="T5" fmla="*/ 38 h 53"/>
                <a:gd name="T6" fmla="*/ 30 w 30"/>
                <a:gd name="T7" fmla="*/ 25 h 53"/>
                <a:gd name="T8" fmla="*/ 29 w 30"/>
                <a:gd name="T9" fmla="*/ 16 h 53"/>
                <a:gd name="T10" fmla="*/ 26 w 30"/>
                <a:gd name="T11" fmla="*/ 10 h 53"/>
                <a:gd name="T12" fmla="*/ 25 w 30"/>
                <a:gd name="T13" fmla="*/ 6 h 53"/>
                <a:gd name="T14" fmla="*/ 25 w 30"/>
                <a:gd name="T15" fmla="*/ 3 h 53"/>
                <a:gd name="T16" fmla="*/ 10 w 30"/>
                <a:gd name="T17" fmla="*/ 1 h 53"/>
                <a:gd name="T18" fmla="*/ 5 w 30"/>
                <a:gd name="T19" fmla="*/ 2 h 53"/>
                <a:gd name="T20" fmla="*/ 4 w 30"/>
                <a:gd name="T21" fmla="*/ 12 h 53"/>
                <a:gd name="T22" fmla="*/ 2 w 30"/>
                <a:gd name="T23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" h="53">
                  <a:moveTo>
                    <a:pt x="2" y="51"/>
                  </a:moveTo>
                  <a:cubicBezTo>
                    <a:pt x="2" y="51"/>
                    <a:pt x="23" y="53"/>
                    <a:pt x="27" y="51"/>
                  </a:cubicBezTo>
                  <a:cubicBezTo>
                    <a:pt x="27" y="51"/>
                    <a:pt x="27" y="40"/>
                    <a:pt x="28" y="38"/>
                  </a:cubicBezTo>
                  <a:cubicBezTo>
                    <a:pt x="28" y="36"/>
                    <a:pt x="29" y="26"/>
                    <a:pt x="30" y="25"/>
                  </a:cubicBezTo>
                  <a:cubicBezTo>
                    <a:pt x="30" y="23"/>
                    <a:pt x="30" y="18"/>
                    <a:pt x="29" y="16"/>
                  </a:cubicBezTo>
                  <a:cubicBezTo>
                    <a:pt x="28" y="15"/>
                    <a:pt x="27" y="14"/>
                    <a:pt x="26" y="10"/>
                  </a:cubicBezTo>
                  <a:cubicBezTo>
                    <a:pt x="26" y="9"/>
                    <a:pt x="25" y="6"/>
                    <a:pt x="25" y="6"/>
                  </a:cubicBezTo>
                  <a:cubicBezTo>
                    <a:pt x="25" y="6"/>
                    <a:pt x="25" y="4"/>
                    <a:pt x="25" y="3"/>
                  </a:cubicBezTo>
                  <a:cubicBezTo>
                    <a:pt x="25" y="3"/>
                    <a:pt x="17" y="0"/>
                    <a:pt x="10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10"/>
                    <a:pt x="4" y="12"/>
                  </a:cubicBezTo>
                  <a:cubicBezTo>
                    <a:pt x="2" y="14"/>
                    <a:pt x="0" y="23"/>
                    <a:pt x="2" y="51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109"/>
            <p:cNvSpPr/>
            <p:nvPr/>
          </p:nvSpPr>
          <p:spPr bwMode="auto">
            <a:xfrm>
              <a:off x="7842250" y="2954338"/>
              <a:ext cx="0" cy="9525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110"/>
            <p:cNvSpPr/>
            <p:nvPr/>
          </p:nvSpPr>
          <p:spPr bwMode="auto">
            <a:xfrm>
              <a:off x="7842250" y="29638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111"/>
            <p:cNvSpPr/>
            <p:nvPr/>
          </p:nvSpPr>
          <p:spPr bwMode="auto">
            <a:xfrm>
              <a:off x="7832725" y="2630488"/>
              <a:ext cx="211137" cy="438150"/>
            </a:xfrm>
            <a:custGeom>
              <a:avLst/>
              <a:gdLst>
                <a:gd name="T0" fmla="*/ 15 w 24"/>
                <a:gd name="T1" fmla="*/ 50 h 50"/>
                <a:gd name="T2" fmla="*/ 21 w 24"/>
                <a:gd name="T3" fmla="*/ 49 h 50"/>
                <a:gd name="T4" fmla="*/ 22 w 24"/>
                <a:gd name="T5" fmla="*/ 36 h 50"/>
                <a:gd name="T6" fmla="*/ 24 w 24"/>
                <a:gd name="T7" fmla="*/ 23 h 50"/>
                <a:gd name="T8" fmla="*/ 23 w 24"/>
                <a:gd name="T9" fmla="*/ 14 h 50"/>
                <a:gd name="T10" fmla="*/ 20 w 24"/>
                <a:gd name="T11" fmla="*/ 8 h 50"/>
                <a:gd name="T12" fmla="*/ 19 w 24"/>
                <a:gd name="T13" fmla="*/ 4 h 50"/>
                <a:gd name="T14" fmla="*/ 19 w 24"/>
                <a:gd name="T15" fmla="*/ 1 h 50"/>
                <a:gd name="T16" fmla="*/ 15 w 24"/>
                <a:gd name="T17" fmla="*/ 0 h 50"/>
                <a:gd name="T18" fmla="*/ 15 w 24"/>
                <a:gd name="T19" fmla="*/ 0 h 50"/>
                <a:gd name="T20" fmla="*/ 13 w 24"/>
                <a:gd name="T21" fmla="*/ 4 h 50"/>
                <a:gd name="T22" fmla="*/ 3 w 24"/>
                <a:gd name="T23" fmla="*/ 6 h 50"/>
                <a:gd name="T24" fmla="*/ 14 w 24"/>
                <a:gd name="T25" fmla="*/ 6 h 50"/>
                <a:gd name="T26" fmla="*/ 15 w 24"/>
                <a:gd name="T27" fmla="*/ 9 h 50"/>
                <a:gd name="T28" fmla="*/ 7 w 24"/>
                <a:gd name="T29" fmla="*/ 10 h 50"/>
                <a:gd name="T30" fmla="*/ 15 w 24"/>
                <a:gd name="T31" fmla="*/ 11 h 50"/>
                <a:gd name="T32" fmla="*/ 17 w 24"/>
                <a:gd name="T33" fmla="*/ 15 h 50"/>
                <a:gd name="T34" fmla="*/ 10 w 24"/>
                <a:gd name="T35" fmla="*/ 14 h 50"/>
                <a:gd name="T36" fmla="*/ 15 w 24"/>
                <a:gd name="T37" fmla="*/ 19 h 50"/>
                <a:gd name="T38" fmla="*/ 0 w 24"/>
                <a:gd name="T39" fmla="*/ 19 h 50"/>
                <a:gd name="T40" fmla="*/ 17 w 24"/>
                <a:gd name="T41" fmla="*/ 21 h 50"/>
                <a:gd name="T42" fmla="*/ 7 w 24"/>
                <a:gd name="T43" fmla="*/ 23 h 50"/>
                <a:gd name="T44" fmla="*/ 15 w 24"/>
                <a:gd name="T45" fmla="*/ 23 h 50"/>
                <a:gd name="T46" fmla="*/ 15 w 24"/>
                <a:gd name="T47" fmla="*/ 29 h 50"/>
                <a:gd name="T48" fmla="*/ 3 w 24"/>
                <a:gd name="T49" fmla="*/ 32 h 50"/>
                <a:gd name="T50" fmla="*/ 15 w 24"/>
                <a:gd name="T51" fmla="*/ 33 h 50"/>
                <a:gd name="T52" fmla="*/ 12 w 24"/>
                <a:gd name="T53" fmla="*/ 36 h 50"/>
                <a:gd name="T54" fmla="*/ 1 w 24"/>
                <a:gd name="T55" fmla="*/ 37 h 50"/>
                <a:gd name="T56" fmla="*/ 14 w 24"/>
                <a:gd name="T57" fmla="*/ 38 h 50"/>
                <a:gd name="T58" fmla="*/ 6 w 24"/>
                <a:gd name="T59" fmla="*/ 41 h 50"/>
                <a:gd name="T60" fmla="*/ 17 w 24"/>
                <a:gd name="T61" fmla="*/ 38 h 50"/>
                <a:gd name="T62" fmla="*/ 17 w 24"/>
                <a:gd name="T63" fmla="*/ 42 h 50"/>
                <a:gd name="T64" fmla="*/ 0 w 24"/>
                <a:gd name="T65" fmla="*/ 47 h 50"/>
                <a:gd name="T66" fmla="*/ 15 w 24"/>
                <a:gd name="T67" fmla="*/ 45 h 50"/>
                <a:gd name="T68" fmla="*/ 15 w 24"/>
                <a:gd name="T6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" h="50">
                  <a:moveTo>
                    <a:pt x="15" y="50"/>
                  </a:moveTo>
                  <a:cubicBezTo>
                    <a:pt x="17" y="50"/>
                    <a:pt x="20" y="50"/>
                    <a:pt x="21" y="49"/>
                  </a:cubicBezTo>
                  <a:cubicBezTo>
                    <a:pt x="21" y="49"/>
                    <a:pt x="21" y="38"/>
                    <a:pt x="22" y="36"/>
                  </a:cubicBezTo>
                  <a:cubicBezTo>
                    <a:pt x="22" y="34"/>
                    <a:pt x="23" y="24"/>
                    <a:pt x="24" y="23"/>
                  </a:cubicBezTo>
                  <a:cubicBezTo>
                    <a:pt x="24" y="21"/>
                    <a:pt x="24" y="16"/>
                    <a:pt x="23" y="14"/>
                  </a:cubicBezTo>
                  <a:cubicBezTo>
                    <a:pt x="22" y="13"/>
                    <a:pt x="21" y="12"/>
                    <a:pt x="20" y="8"/>
                  </a:cubicBezTo>
                  <a:cubicBezTo>
                    <a:pt x="20" y="7"/>
                    <a:pt x="19" y="4"/>
                    <a:pt x="19" y="4"/>
                  </a:cubicBezTo>
                  <a:cubicBezTo>
                    <a:pt x="19" y="4"/>
                    <a:pt x="19" y="2"/>
                    <a:pt x="19" y="1"/>
                  </a:cubicBezTo>
                  <a:cubicBezTo>
                    <a:pt x="19" y="1"/>
                    <a:pt x="17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3" y="1"/>
                    <a:pt x="13" y="4"/>
                    <a:pt x="13" y="4"/>
                  </a:cubicBezTo>
                  <a:cubicBezTo>
                    <a:pt x="7" y="4"/>
                    <a:pt x="3" y="6"/>
                    <a:pt x="3" y="6"/>
                  </a:cubicBezTo>
                  <a:cubicBezTo>
                    <a:pt x="7" y="5"/>
                    <a:pt x="14" y="6"/>
                    <a:pt x="14" y="6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2" y="9"/>
                    <a:pt x="7" y="10"/>
                    <a:pt x="7" y="10"/>
                  </a:cubicBezTo>
                  <a:cubicBezTo>
                    <a:pt x="11" y="10"/>
                    <a:pt x="16" y="11"/>
                    <a:pt x="15" y="11"/>
                  </a:cubicBezTo>
                  <a:cubicBezTo>
                    <a:pt x="14" y="12"/>
                    <a:pt x="17" y="15"/>
                    <a:pt x="17" y="15"/>
                  </a:cubicBezTo>
                  <a:cubicBezTo>
                    <a:pt x="13" y="13"/>
                    <a:pt x="10" y="14"/>
                    <a:pt x="10" y="14"/>
                  </a:cubicBezTo>
                  <a:cubicBezTo>
                    <a:pt x="14" y="14"/>
                    <a:pt x="15" y="19"/>
                    <a:pt x="15" y="19"/>
                  </a:cubicBezTo>
                  <a:cubicBezTo>
                    <a:pt x="7" y="16"/>
                    <a:pt x="0" y="19"/>
                    <a:pt x="0" y="19"/>
                  </a:cubicBezTo>
                  <a:cubicBezTo>
                    <a:pt x="12" y="17"/>
                    <a:pt x="17" y="21"/>
                    <a:pt x="17" y="21"/>
                  </a:cubicBezTo>
                  <a:cubicBezTo>
                    <a:pt x="14" y="21"/>
                    <a:pt x="7" y="23"/>
                    <a:pt x="7" y="23"/>
                  </a:cubicBezTo>
                  <a:cubicBezTo>
                    <a:pt x="12" y="22"/>
                    <a:pt x="15" y="23"/>
                    <a:pt x="15" y="23"/>
                  </a:cubicBezTo>
                  <a:cubicBezTo>
                    <a:pt x="15" y="23"/>
                    <a:pt x="16" y="27"/>
                    <a:pt x="15" y="29"/>
                  </a:cubicBezTo>
                  <a:cubicBezTo>
                    <a:pt x="14" y="31"/>
                    <a:pt x="3" y="32"/>
                    <a:pt x="3" y="32"/>
                  </a:cubicBezTo>
                  <a:cubicBezTo>
                    <a:pt x="12" y="31"/>
                    <a:pt x="14" y="31"/>
                    <a:pt x="15" y="33"/>
                  </a:cubicBezTo>
                  <a:cubicBezTo>
                    <a:pt x="17" y="35"/>
                    <a:pt x="12" y="36"/>
                    <a:pt x="12" y="36"/>
                  </a:cubicBezTo>
                  <a:cubicBezTo>
                    <a:pt x="6" y="36"/>
                    <a:pt x="3" y="37"/>
                    <a:pt x="1" y="37"/>
                  </a:cubicBezTo>
                  <a:cubicBezTo>
                    <a:pt x="5" y="37"/>
                    <a:pt x="14" y="38"/>
                    <a:pt x="14" y="38"/>
                  </a:cubicBezTo>
                  <a:cubicBezTo>
                    <a:pt x="12" y="39"/>
                    <a:pt x="6" y="41"/>
                    <a:pt x="6" y="41"/>
                  </a:cubicBezTo>
                  <a:cubicBezTo>
                    <a:pt x="12" y="40"/>
                    <a:pt x="17" y="38"/>
                    <a:pt x="17" y="38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5" y="44"/>
                    <a:pt x="0" y="47"/>
                    <a:pt x="0" y="47"/>
                  </a:cubicBezTo>
                  <a:cubicBezTo>
                    <a:pt x="3" y="46"/>
                    <a:pt x="15" y="45"/>
                    <a:pt x="15" y="45"/>
                  </a:cubicBezTo>
                  <a:cubicBezTo>
                    <a:pt x="14" y="46"/>
                    <a:pt x="14" y="49"/>
                    <a:pt x="15" y="5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112"/>
            <p:cNvSpPr/>
            <p:nvPr/>
          </p:nvSpPr>
          <p:spPr bwMode="auto">
            <a:xfrm>
              <a:off x="7859713" y="2322513"/>
              <a:ext cx="122237" cy="211138"/>
            </a:xfrm>
            <a:custGeom>
              <a:avLst/>
              <a:gdLst>
                <a:gd name="T0" fmla="*/ 2 w 14"/>
                <a:gd name="T1" fmla="*/ 24 h 24"/>
                <a:gd name="T2" fmla="*/ 12 w 14"/>
                <a:gd name="T3" fmla="*/ 13 h 24"/>
                <a:gd name="T4" fmla="*/ 14 w 14"/>
                <a:gd name="T5" fmla="*/ 8 h 24"/>
                <a:gd name="T6" fmla="*/ 10 w 14"/>
                <a:gd name="T7" fmla="*/ 0 h 24"/>
                <a:gd name="T8" fmla="*/ 4 w 14"/>
                <a:gd name="T9" fmla="*/ 6 h 24"/>
                <a:gd name="T10" fmla="*/ 3 w 14"/>
                <a:gd name="T11" fmla="*/ 11 h 24"/>
                <a:gd name="T12" fmla="*/ 0 w 14"/>
                <a:gd name="T13" fmla="*/ 18 h 24"/>
                <a:gd name="T14" fmla="*/ 2 w 14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24">
                  <a:moveTo>
                    <a:pt x="2" y="24"/>
                  </a:moveTo>
                  <a:cubicBezTo>
                    <a:pt x="2" y="24"/>
                    <a:pt x="11" y="14"/>
                    <a:pt x="12" y="13"/>
                  </a:cubicBezTo>
                  <a:cubicBezTo>
                    <a:pt x="12" y="13"/>
                    <a:pt x="14" y="8"/>
                    <a:pt x="14" y="8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11"/>
                    <a:pt x="3" y="11"/>
                  </a:cubicBezTo>
                  <a:cubicBezTo>
                    <a:pt x="3" y="12"/>
                    <a:pt x="0" y="17"/>
                    <a:pt x="0" y="18"/>
                  </a:cubicBezTo>
                  <a:cubicBezTo>
                    <a:pt x="1" y="19"/>
                    <a:pt x="2" y="24"/>
                    <a:pt x="2" y="24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113"/>
            <p:cNvSpPr/>
            <p:nvPr/>
          </p:nvSpPr>
          <p:spPr bwMode="auto">
            <a:xfrm>
              <a:off x="7991475" y="2462213"/>
              <a:ext cx="192087" cy="334963"/>
            </a:xfrm>
            <a:custGeom>
              <a:avLst/>
              <a:gdLst>
                <a:gd name="T0" fmla="*/ 4 w 22"/>
                <a:gd name="T1" fmla="*/ 8 h 38"/>
                <a:gd name="T2" fmla="*/ 15 w 22"/>
                <a:gd name="T3" fmla="*/ 17 h 38"/>
                <a:gd name="T4" fmla="*/ 16 w 22"/>
                <a:gd name="T5" fmla="*/ 19 h 38"/>
                <a:gd name="T6" fmla="*/ 8 w 22"/>
                <a:gd name="T7" fmla="*/ 33 h 38"/>
                <a:gd name="T8" fmla="*/ 4 w 22"/>
                <a:gd name="T9" fmla="*/ 32 h 38"/>
                <a:gd name="T10" fmla="*/ 4 w 22"/>
                <a:gd name="T11" fmla="*/ 30 h 38"/>
                <a:gd name="T12" fmla="*/ 1 w 22"/>
                <a:gd name="T13" fmla="*/ 29 h 38"/>
                <a:gd name="T14" fmla="*/ 1 w 22"/>
                <a:gd name="T15" fmla="*/ 30 h 38"/>
                <a:gd name="T16" fmla="*/ 3 w 22"/>
                <a:gd name="T17" fmla="*/ 31 h 38"/>
                <a:gd name="T18" fmla="*/ 0 w 22"/>
                <a:gd name="T19" fmla="*/ 31 h 38"/>
                <a:gd name="T20" fmla="*/ 1 w 22"/>
                <a:gd name="T21" fmla="*/ 33 h 38"/>
                <a:gd name="T22" fmla="*/ 4 w 22"/>
                <a:gd name="T23" fmla="*/ 33 h 38"/>
                <a:gd name="T24" fmla="*/ 1 w 22"/>
                <a:gd name="T25" fmla="*/ 34 h 38"/>
                <a:gd name="T26" fmla="*/ 2 w 22"/>
                <a:gd name="T27" fmla="*/ 35 h 38"/>
                <a:gd name="T28" fmla="*/ 4 w 22"/>
                <a:gd name="T29" fmla="*/ 35 h 38"/>
                <a:gd name="T30" fmla="*/ 2 w 22"/>
                <a:gd name="T31" fmla="*/ 36 h 38"/>
                <a:gd name="T32" fmla="*/ 3 w 22"/>
                <a:gd name="T33" fmla="*/ 37 h 38"/>
                <a:gd name="T34" fmla="*/ 5 w 22"/>
                <a:gd name="T35" fmla="*/ 37 h 38"/>
                <a:gd name="T36" fmla="*/ 9 w 22"/>
                <a:gd name="T37" fmla="*/ 37 h 38"/>
                <a:gd name="T38" fmla="*/ 11 w 22"/>
                <a:gd name="T39" fmla="*/ 36 h 38"/>
                <a:gd name="T40" fmla="*/ 22 w 22"/>
                <a:gd name="T41" fmla="*/ 18 h 38"/>
                <a:gd name="T42" fmla="*/ 14 w 22"/>
                <a:gd name="T43" fmla="*/ 7 h 38"/>
                <a:gd name="T44" fmla="*/ 10 w 22"/>
                <a:gd name="T45" fmla="*/ 1 h 38"/>
                <a:gd name="T46" fmla="*/ 4 w 22"/>
                <a:gd name="T47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" h="38">
                  <a:moveTo>
                    <a:pt x="4" y="8"/>
                  </a:moveTo>
                  <a:cubicBezTo>
                    <a:pt x="4" y="8"/>
                    <a:pt x="14" y="15"/>
                    <a:pt x="15" y="17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0" y="31"/>
                    <a:pt x="8" y="33"/>
                  </a:cubicBezTo>
                  <a:cubicBezTo>
                    <a:pt x="8" y="33"/>
                    <a:pt x="5" y="34"/>
                    <a:pt x="4" y="32"/>
                  </a:cubicBezTo>
                  <a:cubicBezTo>
                    <a:pt x="4" y="32"/>
                    <a:pt x="4" y="31"/>
                    <a:pt x="4" y="30"/>
                  </a:cubicBezTo>
                  <a:cubicBezTo>
                    <a:pt x="3" y="30"/>
                    <a:pt x="2" y="29"/>
                    <a:pt x="1" y="29"/>
                  </a:cubicBezTo>
                  <a:cubicBezTo>
                    <a:pt x="0" y="29"/>
                    <a:pt x="1" y="30"/>
                    <a:pt x="1" y="30"/>
                  </a:cubicBezTo>
                  <a:cubicBezTo>
                    <a:pt x="2" y="31"/>
                    <a:pt x="3" y="31"/>
                    <a:pt x="3" y="31"/>
                  </a:cubicBezTo>
                  <a:cubicBezTo>
                    <a:pt x="3" y="31"/>
                    <a:pt x="1" y="31"/>
                    <a:pt x="0" y="31"/>
                  </a:cubicBezTo>
                  <a:cubicBezTo>
                    <a:pt x="0" y="32"/>
                    <a:pt x="0" y="33"/>
                    <a:pt x="1" y="33"/>
                  </a:cubicBezTo>
                  <a:cubicBezTo>
                    <a:pt x="1" y="33"/>
                    <a:pt x="3" y="33"/>
                    <a:pt x="4" y="33"/>
                  </a:cubicBezTo>
                  <a:cubicBezTo>
                    <a:pt x="4" y="33"/>
                    <a:pt x="1" y="34"/>
                    <a:pt x="1" y="34"/>
                  </a:cubicBezTo>
                  <a:cubicBezTo>
                    <a:pt x="1" y="34"/>
                    <a:pt x="1" y="35"/>
                    <a:pt x="2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5"/>
                    <a:pt x="2" y="35"/>
                    <a:pt x="2" y="36"/>
                  </a:cubicBezTo>
                  <a:cubicBezTo>
                    <a:pt x="2" y="37"/>
                    <a:pt x="3" y="37"/>
                    <a:pt x="3" y="37"/>
                  </a:cubicBezTo>
                  <a:cubicBezTo>
                    <a:pt x="4" y="37"/>
                    <a:pt x="5" y="37"/>
                    <a:pt x="5" y="37"/>
                  </a:cubicBezTo>
                  <a:cubicBezTo>
                    <a:pt x="5" y="37"/>
                    <a:pt x="6" y="38"/>
                    <a:pt x="9" y="37"/>
                  </a:cubicBezTo>
                  <a:cubicBezTo>
                    <a:pt x="11" y="37"/>
                    <a:pt x="11" y="36"/>
                    <a:pt x="11" y="36"/>
                  </a:cubicBezTo>
                  <a:cubicBezTo>
                    <a:pt x="11" y="35"/>
                    <a:pt x="22" y="22"/>
                    <a:pt x="22" y="18"/>
                  </a:cubicBezTo>
                  <a:cubicBezTo>
                    <a:pt x="22" y="15"/>
                    <a:pt x="15" y="8"/>
                    <a:pt x="14" y="7"/>
                  </a:cubicBezTo>
                  <a:cubicBezTo>
                    <a:pt x="14" y="6"/>
                    <a:pt x="12" y="2"/>
                    <a:pt x="10" y="1"/>
                  </a:cubicBezTo>
                  <a:cubicBezTo>
                    <a:pt x="8" y="0"/>
                    <a:pt x="4" y="4"/>
                    <a:pt x="4" y="8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114"/>
            <p:cNvSpPr/>
            <p:nvPr/>
          </p:nvSpPr>
          <p:spPr bwMode="auto">
            <a:xfrm>
              <a:off x="7842250" y="2366963"/>
              <a:ext cx="25400" cy="42863"/>
            </a:xfrm>
            <a:custGeom>
              <a:avLst/>
              <a:gdLst>
                <a:gd name="T0" fmla="*/ 0 w 3"/>
                <a:gd name="T1" fmla="*/ 1 h 5"/>
                <a:gd name="T2" fmla="*/ 3 w 3"/>
                <a:gd name="T3" fmla="*/ 5 h 5"/>
                <a:gd name="T4" fmla="*/ 3 w 3"/>
                <a:gd name="T5" fmla="*/ 2 h 5"/>
                <a:gd name="T6" fmla="*/ 2 w 3"/>
                <a:gd name="T7" fmla="*/ 0 h 5"/>
                <a:gd name="T8" fmla="*/ 1 w 3"/>
                <a:gd name="T9" fmla="*/ 0 h 5"/>
                <a:gd name="T10" fmla="*/ 0 w 3"/>
                <a:gd name="T1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5">
                  <a:moveTo>
                    <a:pt x="0" y="1"/>
                  </a:moveTo>
                  <a:cubicBezTo>
                    <a:pt x="0" y="1"/>
                    <a:pt x="1" y="2"/>
                    <a:pt x="3" y="5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115"/>
            <p:cNvSpPr/>
            <p:nvPr/>
          </p:nvSpPr>
          <p:spPr bwMode="auto">
            <a:xfrm>
              <a:off x="7894638" y="2322513"/>
              <a:ext cx="87312" cy="104775"/>
            </a:xfrm>
            <a:custGeom>
              <a:avLst/>
              <a:gdLst>
                <a:gd name="T0" fmla="*/ 10 w 10"/>
                <a:gd name="T1" fmla="*/ 8 h 12"/>
                <a:gd name="T2" fmla="*/ 6 w 10"/>
                <a:gd name="T3" fmla="*/ 0 h 12"/>
                <a:gd name="T4" fmla="*/ 0 w 10"/>
                <a:gd name="T5" fmla="*/ 6 h 12"/>
                <a:gd name="T6" fmla="*/ 0 w 10"/>
                <a:gd name="T7" fmla="*/ 10 h 12"/>
                <a:gd name="T8" fmla="*/ 1 w 10"/>
                <a:gd name="T9" fmla="*/ 9 h 12"/>
                <a:gd name="T10" fmla="*/ 7 w 10"/>
                <a:gd name="T11" fmla="*/ 12 h 12"/>
                <a:gd name="T12" fmla="*/ 9 w 10"/>
                <a:gd name="T13" fmla="*/ 11 h 12"/>
                <a:gd name="T14" fmla="*/ 10 w 10"/>
                <a:gd name="T15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2">
                  <a:moveTo>
                    <a:pt x="10" y="8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9"/>
                    <a:pt x="0" y="10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2" y="12"/>
                    <a:pt x="7" y="12"/>
                  </a:cubicBezTo>
                  <a:cubicBezTo>
                    <a:pt x="7" y="12"/>
                    <a:pt x="8" y="11"/>
                    <a:pt x="9" y="11"/>
                  </a:cubicBezTo>
                  <a:cubicBezTo>
                    <a:pt x="9" y="9"/>
                    <a:pt x="10" y="8"/>
                    <a:pt x="10" y="8"/>
                  </a:cubicBezTo>
                  <a:close/>
                </a:path>
              </a:pathLst>
            </a:custGeom>
            <a:solidFill>
              <a:srgbClr val="D69B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116"/>
            <p:cNvSpPr/>
            <p:nvPr/>
          </p:nvSpPr>
          <p:spPr bwMode="auto">
            <a:xfrm>
              <a:off x="7859713" y="2436813"/>
              <a:ext cx="34925" cy="96838"/>
            </a:xfrm>
            <a:custGeom>
              <a:avLst/>
              <a:gdLst>
                <a:gd name="T0" fmla="*/ 4 w 4"/>
                <a:gd name="T1" fmla="*/ 9 h 11"/>
                <a:gd name="T2" fmla="*/ 4 w 4"/>
                <a:gd name="T3" fmla="*/ 4 h 11"/>
                <a:gd name="T4" fmla="*/ 3 w 4"/>
                <a:gd name="T5" fmla="*/ 0 h 11"/>
                <a:gd name="T6" fmla="*/ 0 w 4"/>
                <a:gd name="T7" fmla="*/ 5 h 11"/>
                <a:gd name="T8" fmla="*/ 2 w 4"/>
                <a:gd name="T9" fmla="*/ 11 h 11"/>
                <a:gd name="T10" fmla="*/ 4 w 4"/>
                <a:gd name="T11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1">
                  <a:moveTo>
                    <a:pt x="4" y="9"/>
                  </a:moveTo>
                  <a:cubicBezTo>
                    <a:pt x="4" y="7"/>
                    <a:pt x="3" y="6"/>
                    <a:pt x="4" y="4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1"/>
                    <a:pt x="0" y="4"/>
                    <a:pt x="0" y="5"/>
                  </a:cubicBezTo>
                  <a:cubicBezTo>
                    <a:pt x="1" y="6"/>
                    <a:pt x="2" y="11"/>
                    <a:pt x="2" y="11"/>
                  </a:cubicBezTo>
                  <a:cubicBezTo>
                    <a:pt x="2" y="11"/>
                    <a:pt x="3" y="10"/>
                    <a:pt x="4" y="9"/>
                  </a:cubicBezTo>
                  <a:close/>
                </a:path>
              </a:pathLst>
            </a:custGeom>
            <a:solidFill>
              <a:srgbClr val="D69B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117"/>
            <p:cNvSpPr/>
            <p:nvPr/>
          </p:nvSpPr>
          <p:spPr bwMode="auto">
            <a:xfrm>
              <a:off x="7797800" y="2401888"/>
              <a:ext cx="306387" cy="246063"/>
            </a:xfrm>
            <a:custGeom>
              <a:avLst/>
              <a:gdLst>
                <a:gd name="T0" fmla="*/ 1 w 35"/>
                <a:gd name="T1" fmla="*/ 11 h 28"/>
                <a:gd name="T2" fmla="*/ 5 w 35"/>
                <a:gd name="T3" fmla="*/ 6 h 28"/>
                <a:gd name="T4" fmla="*/ 10 w 35"/>
                <a:gd name="T5" fmla="*/ 3 h 28"/>
                <a:gd name="T6" fmla="*/ 11 w 35"/>
                <a:gd name="T7" fmla="*/ 3 h 28"/>
                <a:gd name="T8" fmla="*/ 9 w 35"/>
                <a:gd name="T9" fmla="*/ 9 h 28"/>
                <a:gd name="T10" fmla="*/ 9 w 35"/>
                <a:gd name="T11" fmla="*/ 14 h 28"/>
                <a:gd name="T12" fmla="*/ 12 w 35"/>
                <a:gd name="T13" fmla="*/ 9 h 28"/>
                <a:gd name="T14" fmla="*/ 15 w 35"/>
                <a:gd name="T15" fmla="*/ 4 h 28"/>
                <a:gd name="T16" fmla="*/ 16 w 35"/>
                <a:gd name="T17" fmla="*/ 2 h 28"/>
                <a:gd name="T18" fmla="*/ 19 w 35"/>
                <a:gd name="T19" fmla="*/ 0 h 28"/>
                <a:gd name="T20" fmla="*/ 21 w 35"/>
                <a:gd name="T21" fmla="*/ 2 h 28"/>
                <a:gd name="T22" fmla="*/ 25 w 35"/>
                <a:gd name="T23" fmla="*/ 3 h 28"/>
                <a:gd name="T24" fmla="*/ 32 w 35"/>
                <a:gd name="T25" fmla="*/ 6 h 28"/>
                <a:gd name="T26" fmla="*/ 35 w 35"/>
                <a:gd name="T27" fmla="*/ 12 h 28"/>
                <a:gd name="T28" fmla="*/ 29 w 35"/>
                <a:gd name="T29" fmla="*/ 17 h 28"/>
                <a:gd name="T30" fmla="*/ 30 w 35"/>
                <a:gd name="T31" fmla="*/ 18 h 28"/>
                <a:gd name="T32" fmla="*/ 28 w 35"/>
                <a:gd name="T33" fmla="*/ 17 h 28"/>
                <a:gd name="T34" fmla="*/ 27 w 35"/>
                <a:gd name="T35" fmla="*/ 18 h 28"/>
                <a:gd name="T36" fmla="*/ 25 w 35"/>
                <a:gd name="T37" fmla="*/ 23 h 28"/>
                <a:gd name="T38" fmla="*/ 23 w 35"/>
                <a:gd name="T39" fmla="*/ 27 h 28"/>
                <a:gd name="T40" fmla="*/ 3 w 35"/>
                <a:gd name="T41" fmla="*/ 26 h 28"/>
                <a:gd name="T42" fmla="*/ 2 w 35"/>
                <a:gd name="T43" fmla="*/ 21 h 28"/>
                <a:gd name="T44" fmla="*/ 0 w 35"/>
                <a:gd name="T45" fmla="*/ 17 h 28"/>
                <a:gd name="T46" fmla="*/ 1 w 35"/>
                <a:gd name="T47" fmla="*/ 1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5" h="28">
                  <a:moveTo>
                    <a:pt x="1" y="11"/>
                  </a:moveTo>
                  <a:cubicBezTo>
                    <a:pt x="2" y="9"/>
                    <a:pt x="3" y="6"/>
                    <a:pt x="5" y="6"/>
                  </a:cubicBezTo>
                  <a:cubicBezTo>
                    <a:pt x="6" y="5"/>
                    <a:pt x="9" y="3"/>
                    <a:pt x="10" y="3"/>
                  </a:cubicBezTo>
                  <a:cubicBezTo>
                    <a:pt x="10" y="2"/>
                    <a:pt x="11" y="3"/>
                    <a:pt x="11" y="3"/>
                  </a:cubicBezTo>
                  <a:cubicBezTo>
                    <a:pt x="11" y="3"/>
                    <a:pt x="9" y="7"/>
                    <a:pt x="9" y="9"/>
                  </a:cubicBezTo>
                  <a:cubicBezTo>
                    <a:pt x="9" y="11"/>
                    <a:pt x="9" y="13"/>
                    <a:pt x="9" y="14"/>
                  </a:cubicBezTo>
                  <a:cubicBezTo>
                    <a:pt x="9" y="14"/>
                    <a:pt x="12" y="11"/>
                    <a:pt x="12" y="9"/>
                  </a:cubicBezTo>
                  <a:cubicBezTo>
                    <a:pt x="13" y="7"/>
                    <a:pt x="15" y="6"/>
                    <a:pt x="15" y="4"/>
                  </a:cubicBezTo>
                  <a:cubicBezTo>
                    <a:pt x="16" y="3"/>
                    <a:pt x="16" y="2"/>
                    <a:pt x="16" y="2"/>
                  </a:cubicBezTo>
                  <a:cubicBezTo>
                    <a:pt x="16" y="2"/>
                    <a:pt x="18" y="1"/>
                    <a:pt x="19" y="0"/>
                  </a:cubicBezTo>
                  <a:cubicBezTo>
                    <a:pt x="19" y="0"/>
                    <a:pt x="20" y="1"/>
                    <a:pt x="21" y="2"/>
                  </a:cubicBezTo>
                  <a:cubicBezTo>
                    <a:pt x="23" y="2"/>
                    <a:pt x="24" y="3"/>
                    <a:pt x="25" y="3"/>
                  </a:cubicBezTo>
                  <a:cubicBezTo>
                    <a:pt x="25" y="3"/>
                    <a:pt x="31" y="4"/>
                    <a:pt x="32" y="6"/>
                  </a:cubicBezTo>
                  <a:cubicBezTo>
                    <a:pt x="33" y="8"/>
                    <a:pt x="35" y="10"/>
                    <a:pt x="35" y="12"/>
                  </a:cubicBezTo>
                  <a:cubicBezTo>
                    <a:pt x="35" y="12"/>
                    <a:pt x="29" y="16"/>
                    <a:pt x="29" y="17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29" y="18"/>
                    <a:pt x="28" y="17"/>
                  </a:cubicBezTo>
                  <a:cubicBezTo>
                    <a:pt x="27" y="17"/>
                    <a:pt x="27" y="17"/>
                    <a:pt x="27" y="18"/>
                  </a:cubicBezTo>
                  <a:cubicBezTo>
                    <a:pt x="26" y="18"/>
                    <a:pt x="25" y="23"/>
                    <a:pt x="25" y="23"/>
                  </a:cubicBezTo>
                  <a:cubicBezTo>
                    <a:pt x="25" y="24"/>
                    <a:pt x="24" y="27"/>
                    <a:pt x="23" y="27"/>
                  </a:cubicBezTo>
                  <a:cubicBezTo>
                    <a:pt x="23" y="27"/>
                    <a:pt x="4" y="28"/>
                    <a:pt x="3" y="26"/>
                  </a:cubicBezTo>
                  <a:cubicBezTo>
                    <a:pt x="3" y="26"/>
                    <a:pt x="3" y="23"/>
                    <a:pt x="2" y="21"/>
                  </a:cubicBezTo>
                  <a:cubicBezTo>
                    <a:pt x="2" y="20"/>
                    <a:pt x="0" y="19"/>
                    <a:pt x="0" y="17"/>
                  </a:cubicBezTo>
                  <a:cubicBezTo>
                    <a:pt x="1" y="15"/>
                    <a:pt x="1" y="12"/>
                    <a:pt x="1" y="11"/>
                  </a:cubicBez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118"/>
            <p:cNvSpPr/>
            <p:nvPr/>
          </p:nvSpPr>
          <p:spPr bwMode="auto">
            <a:xfrm>
              <a:off x="7788275" y="2216150"/>
              <a:ext cx="246062" cy="317500"/>
            </a:xfrm>
            <a:custGeom>
              <a:avLst/>
              <a:gdLst>
                <a:gd name="T0" fmla="*/ 24 w 28"/>
                <a:gd name="T1" fmla="*/ 19 h 36"/>
                <a:gd name="T2" fmla="*/ 22 w 28"/>
                <a:gd name="T3" fmla="*/ 13 h 36"/>
                <a:gd name="T4" fmla="*/ 20 w 28"/>
                <a:gd name="T5" fmla="*/ 5 h 36"/>
                <a:gd name="T6" fmla="*/ 12 w 28"/>
                <a:gd name="T7" fmla="*/ 0 h 36"/>
                <a:gd name="T8" fmla="*/ 5 w 28"/>
                <a:gd name="T9" fmla="*/ 4 h 36"/>
                <a:gd name="T10" fmla="*/ 3 w 28"/>
                <a:gd name="T11" fmla="*/ 11 h 36"/>
                <a:gd name="T12" fmla="*/ 4 w 28"/>
                <a:gd name="T13" fmla="*/ 14 h 36"/>
                <a:gd name="T14" fmla="*/ 6 w 28"/>
                <a:gd name="T15" fmla="*/ 16 h 36"/>
                <a:gd name="T16" fmla="*/ 6 w 28"/>
                <a:gd name="T17" fmla="*/ 19 h 36"/>
                <a:gd name="T18" fmla="*/ 7 w 28"/>
                <a:gd name="T19" fmla="*/ 21 h 36"/>
                <a:gd name="T20" fmla="*/ 7 w 28"/>
                <a:gd name="T21" fmla="*/ 19 h 36"/>
                <a:gd name="T22" fmla="*/ 7 w 28"/>
                <a:gd name="T23" fmla="*/ 17 h 36"/>
                <a:gd name="T24" fmla="*/ 6 w 28"/>
                <a:gd name="T25" fmla="*/ 11 h 36"/>
                <a:gd name="T26" fmla="*/ 6 w 28"/>
                <a:gd name="T27" fmla="*/ 13 h 36"/>
                <a:gd name="T28" fmla="*/ 8 w 28"/>
                <a:gd name="T29" fmla="*/ 16 h 36"/>
                <a:gd name="T30" fmla="*/ 7 w 28"/>
                <a:gd name="T31" fmla="*/ 18 h 36"/>
                <a:gd name="T32" fmla="*/ 7 w 28"/>
                <a:gd name="T33" fmla="*/ 23 h 36"/>
                <a:gd name="T34" fmla="*/ 6 w 28"/>
                <a:gd name="T35" fmla="*/ 26 h 36"/>
                <a:gd name="T36" fmla="*/ 12 w 28"/>
                <a:gd name="T37" fmla="*/ 23 h 36"/>
                <a:gd name="T38" fmla="*/ 11 w 28"/>
                <a:gd name="T39" fmla="*/ 21 h 36"/>
                <a:gd name="T40" fmla="*/ 18 w 28"/>
                <a:gd name="T41" fmla="*/ 14 h 36"/>
                <a:gd name="T42" fmla="*/ 19 w 28"/>
                <a:gd name="T43" fmla="*/ 18 h 36"/>
                <a:gd name="T44" fmla="*/ 19 w 28"/>
                <a:gd name="T45" fmla="*/ 22 h 36"/>
                <a:gd name="T46" fmla="*/ 21 w 28"/>
                <a:gd name="T47" fmla="*/ 24 h 36"/>
                <a:gd name="T48" fmla="*/ 21 w 28"/>
                <a:gd name="T49" fmla="*/ 25 h 36"/>
                <a:gd name="T50" fmla="*/ 22 w 28"/>
                <a:gd name="T51" fmla="*/ 24 h 36"/>
                <a:gd name="T52" fmla="*/ 22 w 28"/>
                <a:gd name="T53" fmla="*/ 24 h 36"/>
                <a:gd name="T54" fmla="*/ 22 w 28"/>
                <a:gd name="T55" fmla="*/ 27 h 36"/>
                <a:gd name="T56" fmla="*/ 22 w 28"/>
                <a:gd name="T57" fmla="*/ 29 h 36"/>
                <a:gd name="T58" fmla="*/ 22 w 28"/>
                <a:gd name="T59" fmla="*/ 29 h 36"/>
                <a:gd name="T60" fmla="*/ 22 w 28"/>
                <a:gd name="T61" fmla="*/ 29 h 36"/>
                <a:gd name="T62" fmla="*/ 23 w 28"/>
                <a:gd name="T63" fmla="*/ 28 h 36"/>
                <a:gd name="T64" fmla="*/ 23 w 28"/>
                <a:gd name="T65" fmla="*/ 34 h 36"/>
                <a:gd name="T66" fmla="*/ 21 w 28"/>
                <a:gd name="T67" fmla="*/ 34 h 36"/>
                <a:gd name="T68" fmla="*/ 24 w 28"/>
                <a:gd name="T69" fmla="*/ 34 h 36"/>
                <a:gd name="T70" fmla="*/ 25 w 28"/>
                <a:gd name="T71" fmla="*/ 29 h 36"/>
                <a:gd name="T72" fmla="*/ 27 w 28"/>
                <a:gd name="T73" fmla="*/ 25 h 36"/>
                <a:gd name="T74" fmla="*/ 28 w 28"/>
                <a:gd name="T75" fmla="*/ 25 h 36"/>
                <a:gd name="T76" fmla="*/ 24 w 28"/>
                <a:gd name="T77" fmla="*/ 1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8" h="36">
                  <a:moveTo>
                    <a:pt x="24" y="19"/>
                  </a:moveTo>
                  <a:cubicBezTo>
                    <a:pt x="23" y="18"/>
                    <a:pt x="22" y="14"/>
                    <a:pt x="22" y="13"/>
                  </a:cubicBezTo>
                  <a:cubicBezTo>
                    <a:pt x="22" y="12"/>
                    <a:pt x="20" y="6"/>
                    <a:pt x="20" y="5"/>
                  </a:cubicBezTo>
                  <a:cubicBezTo>
                    <a:pt x="18" y="1"/>
                    <a:pt x="12" y="0"/>
                    <a:pt x="12" y="0"/>
                  </a:cubicBezTo>
                  <a:cubicBezTo>
                    <a:pt x="10" y="0"/>
                    <a:pt x="7" y="1"/>
                    <a:pt x="5" y="4"/>
                  </a:cubicBezTo>
                  <a:cubicBezTo>
                    <a:pt x="0" y="5"/>
                    <a:pt x="3" y="10"/>
                    <a:pt x="3" y="11"/>
                  </a:cubicBezTo>
                  <a:cubicBezTo>
                    <a:pt x="3" y="12"/>
                    <a:pt x="4" y="12"/>
                    <a:pt x="4" y="14"/>
                  </a:cubicBezTo>
                  <a:cubicBezTo>
                    <a:pt x="3" y="16"/>
                    <a:pt x="6" y="15"/>
                    <a:pt x="6" y="16"/>
                  </a:cubicBezTo>
                  <a:cubicBezTo>
                    <a:pt x="6" y="17"/>
                    <a:pt x="5" y="19"/>
                    <a:pt x="6" y="19"/>
                  </a:cubicBezTo>
                  <a:cubicBezTo>
                    <a:pt x="7" y="20"/>
                    <a:pt x="7" y="21"/>
                    <a:pt x="7" y="21"/>
                  </a:cubicBezTo>
                  <a:cubicBezTo>
                    <a:pt x="7" y="20"/>
                    <a:pt x="7" y="20"/>
                    <a:pt x="7" y="19"/>
                  </a:cubicBezTo>
                  <a:cubicBezTo>
                    <a:pt x="6" y="19"/>
                    <a:pt x="6" y="17"/>
                    <a:pt x="7" y="17"/>
                  </a:cubicBezTo>
                  <a:cubicBezTo>
                    <a:pt x="7" y="16"/>
                    <a:pt x="6" y="11"/>
                    <a:pt x="6" y="11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22"/>
                    <a:pt x="6" y="22"/>
                    <a:pt x="7" y="23"/>
                  </a:cubicBezTo>
                  <a:cubicBezTo>
                    <a:pt x="8" y="24"/>
                    <a:pt x="6" y="26"/>
                    <a:pt x="6" y="26"/>
                  </a:cubicBezTo>
                  <a:cubicBezTo>
                    <a:pt x="9" y="24"/>
                    <a:pt x="12" y="23"/>
                    <a:pt x="12" y="23"/>
                  </a:cubicBezTo>
                  <a:cubicBezTo>
                    <a:pt x="12" y="22"/>
                    <a:pt x="11" y="21"/>
                    <a:pt x="11" y="21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9" y="17"/>
                    <a:pt x="19" y="18"/>
                  </a:cubicBezTo>
                  <a:cubicBezTo>
                    <a:pt x="18" y="19"/>
                    <a:pt x="19" y="21"/>
                    <a:pt x="19" y="22"/>
                  </a:cubicBezTo>
                  <a:cubicBezTo>
                    <a:pt x="19" y="22"/>
                    <a:pt x="20" y="23"/>
                    <a:pt x="21" y="24"/>
                  </a:cubicBezTo>
                  <a:cubicBezTo>
                    <a:pt x="22" y="24"/>
                    <a:pt x="21" y="25"/>
                    <a:pt x="21" y="25"/>
                  </a:cubicBezTo>
                  <a:cubicBezTo>
                    <a:pt x="22" y="25"/>
                    <a:pt x="22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3" y="25"/>
                    <a:pt x="23" y="26"/>
                    <a:pt x="22" y="27"/>
                  </a:cubicBezTo>
                  <a:cubicBezTo>
                    <a:pt x="22" y="28"/>
                    <a:pt x="22" y="29"/>
                    <a:pt x="22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29"/>
                    <a:pt x="23" y="28"/>
                    <a:pt x="23" y="28"/>
                  </a:cubicBezTo>
                  <a:cubicBezTo>
                    <a:pt x="22" y="29"/>
                    <a:pt x="23" y="32"/>
                    <a:pt x="23" y="34"/>
                  </a:cubicBezTo>
                  <a:cubicBezTo>
                    <a:pt x="23" y="36"/>
                    <a:pt x="21" y="34"/>
                    <a:pt x="21" y="34"/>
                  </a:cubicBezTo>
                  <a:cubicBezTo>
                    <a:pt x="22" y="36"/>
                    <a:pt x="23" y="35"/>
                    <a:pt x="24" y="34"/>
                  </a:cubicBezTo>
                  <a:cubicBezTo>
                    <a:pt x="25" y="34"/>
                    <a:pt x="24" y="32"/>
                    <a:pt x="25" y="29"/>
                  </a:cubicBezTo>
                  <a:cubicBezTo>
                    <a:pt x="25" y="27"/>
                    <a:pt x="27" y="25"/>
                    <a:pt x="27" y="25"/>
                  </a:cubicBezTo>
                  <a:cubicBezTo>
                    <a:pt x="27" y="24"/>
                    <a:pt x="28" y="25"/>
                    <a:pt x="28" y="25"/>
                  </a:cubicBezTo>
                  <a:cubicBezTo>
                    <a:pt x="28" y="24"/>
                    <a:pt x="25" y="19"/>
                    <a:pt x="24" y="19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Rectangle 119"/>
            <p:cNvSpPr>
              <a:spLocks noChangeArrowheads="1"/>
            </p:cNvSpPr>
            <p:nvPr/>
          </p:nvSpPr>
          <p:spPr bwMode="auto">
            <a:xfrm>
              <a:off x="7981950" y="2471738"/>
              <a:ext cx="1587" cy="1588"/>
            </a:xfrm>
            <a:prstGeom prst="rect">
              <a:avLst/>
            </a:pr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120"/>
            <p:cNvSpPr/>
            <p:nvPr/>
          </p:nvSpPr>
          <p:spPr bwMode="auto">
            <a:xfrm>
              <a:off x="7832725" y="2270125"/>
              <a:ext cx="131762" cy="149225"/>
            </a:xfrm>
            <a:custGeom>
              <a:avLst/>
              <a:gdLst>
                <a:gd name="T0" fmla="*/ 7 w 15"/>
                <a:gd name="T1" fmla="*/ 17 h 17"/>
                <a:gd name="T2" fmla="*/ 12 w 15"/>
                <a:gd name="T3" fmla="*/ 11 h 17"/>
                <a:gd name="T4" fmla="*/ 13 w 15"/>
                <a:gd name="T5" fmla="*/ 8 h 17"/>
                <a:gd name="T6" fmla="*/ 14 w 15"/>
                <a:gd name="T7" fmla="*/ 7 h 17"/>
                <a:gd name="T8" fmla="*/ 14 w 15"/>
                <a:gd name="T9" fmla="*/ 2 h 17"/>
                <a:gd name="T10" fmla="*/ 13 w 15"/>
                <a:gd name="T11" fmla="*/ 3 h 17"/>
                <a:gd name="T12" fmla="*/ 11 w 15"/>
                <a:gd name="T13" fmla="*/ 5 h 17"/>
                <a:gd name="T14" fmla="*/ 11 w 15"/>
                <a:gd name="T15" fmla="*/ 6 h 17"/>
                <a:gd name="T16" fmla="*/ 9 w 15"/>
                <a:gd name="T17" fmla="*/ 3 h 17"/>
                <a:gd name="T18" fmla="*/ 6 w 15"/>
                <a:gd name="T19" fmla="*/ 1 h 17"/>
                <a:gd name="T20" fmla="*/ 2 w 15"/>
                <a:gd name="T21" fmla="*/ 1 h 17"/>
                <a:gd name="T22" fmla="*/ 0 w 15"/>
                <a:gd name="T23" fmla="*/ 2 h 17"/>
                <a:gd name="T24" fmla="*/ 0 w 15"/>
                <a:gd name="T25" fmla="*/ 7 h 17"/>
                <a:gd name="T26" fmla="*/ 1 w 15"/>
                <a:gd name="T27" fmla="*/ 9 h 17"/>
                <a:gd name="T28" fmla="*/ 1 w 15"/>
                <a:gd name="T29" fmla="*/ 11 h 17"/>
                <a:gd name="T30" fmla="*/ 4 w 15"/>
                <a:gd name="T31" fmla="*/ 14 h 17"/>
                <a:gd name="T32" fmla="*/ 5 w 15"/>
                <a:gd name="T33" fmla="*/ 16 h 17"/>
                <a:gd name="T34" fmla="*/ 7 w 15"/>
                <a:gd name="T3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" h="17">
                  <a:moveTo>
                    <a:pt x="7" y="17"/>
                  </a:moveTo>
                  <a:cubicBezTo>
                    <a:pt x="7" y="16"/>
                    <a:pt x="12" y="13"/>
                    <a:pt x="12" y="11"/>
                  </a:cubicBezTo>
                  <a:cubicBezTo>
                    <a:pt x="13" y="9"/>
                    <a:pt x="13" y="8"/>
                    <a:pt x="13" y="8"/>
                  </a:cubicBezTo>
                  <a:cubicBezTo>
                    <a:pt x="13" y="8"/>
                    <a:pt x="14" y="8"/>
                    <a:pt x="14" y="7"/>
                  </a:cubicBezTo>
                  <a:cubicBezTo>
                    <a:pt x="15" y="6"/>
                    <a:pt x="15" y="3"/>
                    <a:pt x="14" y="2"/>
                  </a:cubicBezTo>
                  <a:cubicBezTo>
                    <a:pt x="13" y="1"/>
                    <a:pt x="13" y="2"/>
                    <a:pt x="13" y="3"/>
                  </a:cubicBezTo>
                  <a:cubicBezTo>
                    <a:pt x="12" y="3"/>
                    <a:pt x="11" y="5"/>
                    <a:pt x="11" y="5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5"/>
                    <a:pt x="9" y="3"/>
                  </a:cubicBezTo>
                  <a:cubicBezTo>
                    <a:pt x="9" y="3"/>
                    <a:pt x="7" y="1"/>
                    <a:pt x="6" y="1"/>
                  </a:cubicBezTo>
                  <a:cubicBezTo>
                    <a:pt x="5" y="0"/>
                    <a:pt x="2" y="1"/>
                    <a:pt x="2" y="1"/>
                  </a:cubicBezTo>
                  <a:cubicBezTo>
                    <a:pt x="2" y="1"/>
                    <a:pt x="0" y="1"/>
                    <a:pt x="0" y="2"/>
                  </a:cubicBezTo>
                  <a:cubicBezTo>
                    <a:pt x="0" y="2"/>
                    <a:pt x="0" y="6"/>
                    <a:pt x="0" y="7"/>
                  </a:cubicBezTo>
                  <a:cubicBezTo>
                    <a:pt x="0" y="7"/>
                    <a:pt x="1" y="9"/>
                    <a:pt x="1" y="9"/>
                  </a:cubicBezTo>
                  <a:cubicBezTo>
                    <a:pt x="1" y="9"/>
                    <a:pt x="1" y="11"/>
                    <a:pt x="1" y="11"/>
                  </a:cubicBezTo>
                  <a:cubicBezTo>
                    <a:pt x="2" y="12"/>
                    <a:pt x="4" y="14"/>
                    <a:pt x="4" y="14"/>
                  </a:cubicBezTo>
                  <a:cubicBezTo>
                    <a:pt x="4" y="15"/>
                    <a:pt x="5" y="15"/>
                    <a:pt x="5" y="16"/>
                  </a:cubicBezTo>
                  <a:cubicBezTo>
                    <a:pt x="5" y="16"/>
                    <a:pt x="6" y="17"/>
                    <a:pt x="7" y="17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121"/>
            <p:cNvSpPr/>
            <p:nvPr/>
          </p:nvSpPr>
          <p:spPr bwMode="auto">
            <a:xfrm>
              <a:off x="8034338" y="2489200"/>
              <a:ext cx="149225" cy="307975"/>
            </a:xfrm>
            <a:custGeom>
              <a:avLst/>
              <a:gdLst>
                <a:gd name="T0" fmla="*/ 4 w 17"/>
                <a:gd name="T1" fmla="*/ 34 h 35"/>
                <a:gd name="T2" fmla="*/ 6 w 17"/>
                <a:gd name="T3" fmla="*/ 33 h 35"/>
                <a:gd name="T4" fmla="*/ 17 w 17"/>
                <a:gd name="T5" fmla="*/ 15 h 35"/>
                <a:gd name="T6" fmla="*/ 9 w 17"/>
                <a:gd name="T7" fmla="*/ 4 h 35"/>
                <a:gd name="T8" fmla="*/ 7 w 17"/>
                <a:gd name="T9" fmla="*/ 0 h 35"/>
                <a:gd name="T10" fmla="*/ 2 w 17"/>
                <a:gd name="T11" fmla="*/ 6 h 35"/>
                <a:gd name="T12" fmla="*/ 5 w 17"/>
                <a:gd name="T13" fmla="*/ 9 h 35"/>
                <a:gd name="T14" fmla="*/ 6 w 17"/>
                <a:gd name="T15" fmla="*/ 5 h 35"/>
                <a:gd name="T16" fmla="*/ 10 w 17"/>
                <a:gd name="T17" fmla="*/ 8 h 35"/>
                <a:gd name="T18" fmla="*/ 16 w 17"/>
                <a:gd name="T19" fmla="*/ 15 h 35"/>
                <a:gd name="T20" fmla="*/ 6 w 17"/>
                <a:gd name="T21" fmla="*/ 31 h 35"/>
                <a:gd name="T22" fmla="*/ 5 w 17"/>
                <a:gd name="T23" fmla="*/ 32 h 35"/>
                <a:gd name="T24" fmla="*/ 3 w 17"/>
                <a:gd name="T25" fmla="*/ 30 h 35"/>
                <a:gd name="T26" fmla="*/ 0 w 17"/>
                <a:gd name="T27" fmla="*/ 30 h 35"/>
                <a:gd name="T28" fmla="*/ 0 w 17"/>
                <a:gd name="T29" fmla="*/ 30 h 35"/>
                <a:gd name="T30" fmla="*/ 2 w 17"/>
                <a:gd name="T31" fmla="*/ 33 h 35"/>
                <a:gd name="T32" fmla="*/ 2 w 17"/>
                <a:gd name="T33" fmla="*/ 35 h 35"/>
                <a:gd name="T34" fmla="*/ 4 w 17"/>
                <a:gd name="T35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" h="35">
                  <a:moveTo>
                    <a:pt x="4" y="34"/>
                  </a:moveTo>
                  <a:cubicBezTo>
                    <a:pt x="6" y="34"/>
                    <a:pt x="6" y="33"/>
                    <a:pt x="6" y="33"/>
                  </a:cubicBezTo>
                  <a:cubicBezTo>
                    <a:pt x="6" y="32"/>
                    <a:pt x="17" y="19"/>
                    <a:pt x="17" y="15"/>
                  </a:cubicBezTo>
                  <a:cubicBezTo>
                    <a:pt x="17" y="12"/>
                    <a:pt x="10" y="5"/>
                    <a:pt x="9" y="4"/>
                  </a:cubicBezTo>
                  <a:cubicBezTo>
                    <a:pt x="9" y="3"/>
                    <a:pt x="8" y="1"/>
                    <a:pt x="7" y="0"/>
                  </a:cubicBezTo>
                  <a:cubicBezTo>
                    <a:pt x="4" y="1"/>
                    <a:pt x="2" y="4"/>
                    <a:pt x="2" y="6"/>
                  </a:cubicBezTo>
                  <a:cubicBezTo>
                    <a:pt x="3" y="7"/>
                    <a:pt x="4" y="8"/>
                    <a:pt x="5" y="9"/>
                  </a:cubicBezTo>
                  <a:cubicBezTo>
                    <a:pt x="5" y="8"/>
                    <a:pt x="5" y="5"/>
                    <a:pt x="6" y="5"/>
                  </a:cubicBezTo>
                  <a:cubicBezTo>
                    <a:pt x="8" y="5"/>
                    <a:pt x="9" y="6"/>
                    <a:pt x="10" y="8"/>
                  </a:cubicBezTo>
                  <a:cubicBezTo>
                    <a:pt x="11" y="9"/>
                    <a:pt x="15" y="14"/>
                    <a:pt x="16" y="15"/>
                  </a:cubicBezTo>
                  <a:cubicBezTo>
                    <a:pt x="16" y="15"/>
                    <a:pt x="9" y="29"/>
                    <a:pt x="6" y="31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5" y="31"/>
                    <a:pt x="3" y="30"/>
                  </a:cubicBezTo>
                  <a:cubicBezTo>
                    <a:pt x="3" y="30"/>
                    <a:pt x="1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2" y="32"/>
                    <a:pt x="2" y="33"/>
                  </a:cubicBezTo>
                  <a:cubicBezTo>
                    <a:pt x="2" y="34"/>
                    <a:pt x="2" y="34"/>
                    <a:pt x="2" y="35"/>
                  </a:cubicBezTo>
                  <a:cubicBezTo>
                    <a:pt x="2" y="35"/>
                    <a:pt x="3" y="35"/>
                    <a:pt x="4" y="34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122"/>
            <p:cNvSpPr/>
            <p:nvPr/>
          </p:nvSpPr>
          <p:spPr bwMode="auto">
            <a:xfrm>
              <a:off x="7885113" y="2270125"/>
              <a:ext cx="17462" cy="17463"/>
            </a:xfrm>
            <a:custGeom>
              <a:avLst/>
              <a:gdLst>
                <a:gd name="T0" fmla="*/ 0 w 2"/>
                <a:gd name="T1" fmla="*/ 1 h 2"/>
                <a:gd name="T2" fmla="*/ 0 w 2"/>
                <a:gd name="T3" fmla="*/ 2 h 2"/>
                <a:gd name="T4" fmla="*/ 1 w 2"/>
                <a:gd name="T5" fmla="*/ 1 h 2"/>
                <a:gd name="T6" fmla="*/ 0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1"/>
                    <a:pt x="1" y="2"/>
                    <a:pt x="0" y="2"/>
                  </a:cubicBezTo>
                  <a:cubicBezTo>
                    <a:pt x="0" y="2"/>
                    <a:pt x="2" y="1"/>
                    <a:pt x="1" y="1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123"/>
            <p:cNvSpPr/>
            <p:nvPr/>
          </p:nvSpPr>
          <p:spPr bwMode="auto">
            <a:xfrm>
              <a:off x="7902575" y="2427288"/>
              <a:ext cx="201612" cy="211138"/>
            </a:xfrm>
            <a:custGeom>
              <a:avLst/>
              <a:gdLst>
                <a:gd name="T0" fmla="*/ 23 w 23"/>
                <a:gd name="T1" fmla="*/ 9 h 24"/>
                <a:gd name="T2" fmla="*/ 20 w 23"/>
                <a:gd name="T3" fmla="*/ 3 h 24"/>
                <a:gd name="T4" fmla="*/ 13 w 23"/>
                <a:gd name="T5" fmla="*/ 0 h 24"/>
                <a:gd name="T6" fmla="*/ 12 w 23"/>
                <a:gd name="T7" fmla="*/ 0 h 24"/>
                <a:gd name="T8" fmla="*/ 13 w 23"/>
                <a:gd name="T9" fmla="*/ 2 h 24"/>
                <a:gd name="T10" fmla="*/ 18 w 23"/>
                <a:gd name="T11" fmla="*/ 9 h 24"/>
                <a:gd name="T12" fmla="*/ 14 w 23"/>
                <a:gd name="T13" fmla="*/ 9 h 24"/>
                <a:gd name="T14" fmla="*/ 7 w 23"/>
                <a:gd name="T15" fmla="*/ 12 h 24"/>
                <a:gd name="T16" fmla="*/ 12 w 23"/>
                <a:gd name="T17" fmla="*/ 11 h 24"/>
                <a:gd name="T18" fmla="*/ 6 w 23"/>
                <a:gd name="T19" fmla="*/ 17 h 24"/>
                <a:gd name="T20" fmla="*/ 0 w 23"/>
                <a:gd name="T21" fmla="*/ 20 h 24"/>
                <a:gd name="T22" fmla="*/ 6 w 23"/>
                <a:gd name="T23" fmla="*/ 20 h 24"/>
                <a:gd name="T24" fmla="*/ 4 w 23"/>
                <a:gd name="T25" fmla="*/ 24 h 24"/>
                <a:gd name="T26" fmla="*/ 11 w 23"/>
                <a:gd name="T27" fmla="*/ 24 h 24"/>
                <a:gd name="T28" fmla="*/ 13 w 23"/>
                <a:gd name="T29" fmla="*/ 20 h 24"/>
                <a:gd name="T30" fmla="*/ 15 w 23"/>
                <a:gd name="T31" fmla="*/ 15 h 24"/>
                <a:gd name="T32" fmla="*/ 16 w 23"/>
                <a:gd name="T33" fmla="*/ 14 h 24"/>
                <a:gd name="T34" fmla="*/ 18 w 23"/>
                <a:gd name="T35" fmla="*/ 15 h 24"/>
                <a:gd name="T36" fmla="*/ 17 w 23"/>
                <a:gd name="T37" fmla="*/ 14 h 24"/>
                <a:gd name="T38" fmla="*/ 23 w 23"/>
                <a:gd name="T39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" h="24">
                  <a:moveTo>
                    <a:pt x="23" y="9"/>
                  </a:moveTo>
                  <a:cubicBezTo>
                    <a:pt x="23" y="7"/>
                    <a:pt x="21" y="5"/>
                    <a:pt x="20" y="3"/>
                  </a:cubicBezTo>
                  <a:cubicBezTo>
                    <a:pt x="19" y="1"/>
                    <a:pt x="13" y="0"/>
                    <a:pt x="13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12" y="1"/>
                    <a:pt x="13" y="2"/>
                    <a:pt x="13" y="2"/>
                  </a:cubicBezTo>
                  <a:cubicBezTo>
                    <a:pt x="17" y="4"/>
                    <a:pt x="18" y="9"/>
                    <a:pt x="18" y="9"/>
                  </a:cubicBezTo>
                  <a:cubicBezTo>
                    <a:pt x="18" y="9"/>
                    <a:pt x="14" y="7"/>
                    <a:pt x="14" y="9"/>
                  </a:cubicBezTo>
                  <a:cubicBezTo>
                    <a:pt x="13" y="10"/>
                    <a:pt x="7" y="12"/>
                    <a:pt x="7" y="12"/>
                  </a:cubicBezTo>
                  <a:cubicBezTo>
                    <a:pt x="8" y="12"/>
                    <a:pt x="11" y="11"/>
                    <a:pt x="12" y="11"/>
                  </a:cubicBezTo>
                  <a:cubicBezTo>
                    <a:pt x="11" y="11"/>
                    <a:pt x="7" y="15"/>
                    <a:pt x="6" y="17"/>
                  </a:cubicBezTo>
                  <a:cubicBezTo>
                    <a:pt x="5" y="19"/>
                    <a:pt x="0" y="20"/>
                    <a:pt x="0" y="20"/>
                  </a:cubicBezTo>
                  <a:cubicBezTo>
                    <a:pt x="2" y="20"/>
                    <a:pt x="6" y="20"/>
                    <a:pt x="6" y="20"/>
                  </a:cubicBezTo>
                  <a:cubicBezTo>
                    <a:pt x="6" y="20"/>
                    <a:pt x="5" y="23"/>
                    <a:pt x="4" y="24"/>
                  </a:cubicBezTo>
                  <a:cubicBezTo>
                    <a:pt x="8" y="24"/>
                    <a:pt x="11" y="24"/>
                    <a:pt x="11" y="24"/>
                  </a:cubicBezTo>
                  <a:cubicBezTo>
                    <a:pt x="12" y="24"/>
                    <a:pt x="13" y="21"/>
                    <a:pt x="13" y="20"/>
                  </a:cubicBezTo>
                  <a:cubicBezTo>
                    <a:pt x="13" y="20"/>
                    <a:pt x="14" y="15"/>
                    <a:pt x="15" y="15"/>
                  </a:cubicBezTo>
                  <a:cubicBezTo>
                    <a:pt x="15" y="14"/>
                    <a:pt x="15" y="14"/>
                    <a:pt x="16" y="14"/>
                  </a:cubicBezTo>
                  <a:cubicBezTo>
                    <a:pt x="17" y="15"/>
                    <a:pt x="18" y="15"/>
                    <a:pt x="18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23" y="9"/>
                    <a:pt x="23" y="9"/>
                  </a:cubicBezTo>
                  <a:close/>
                </a:path>
              </a:pathLst>
            </a:custGeom>
            <a:solidFill>
              <a:srgbClr val="E3EB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124"/>
            <p:cNvSpPr/>
            <p:nvPr/>
          </p:nvSpPr>
          <p:spPr bwMode="auto">
            <a:xfrm>
              <a:off x="7824788" y="2506663"/>
              <a:ext cx="0" cy="17463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E3EB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125"/>
            <p:cNvSpPr/>
            <p:nvPr/>
          </p:nvSpPr>
          <p:spPr bwMode="auto">
            <a:xfrm>
              <a:off x="7824788" y="2436813"/>
              <a:ext cx="42862" cy="69850"/>
            </a:xfrm>
            <a:custGeom>
              <a:avLst/>
              <a:gdLst>
                <a:gd name="T0" fmla="*/ 2 w 5"/>
                <a:gd name="T1" fmla="*/ 5 h 8"/>
                <a:gd name="T2" fmla="*/ 4 w 5"/>
                <a:gd name="T3" fmla="*/ 8 h 8"/>
                <a:gd name="T4" fmla="*/ 4 w 5"/>
                <a:gd name="T5" fmla="*/ 4 h 8"/>
                <a:gd name="T6" fmla="*/ 4 w 5"/>
                <a:gd name="T7" fmla="*/ 0 h 8"/>
                <a:gd name="T8" fmla="*/ 2 w 5"/>
                <a:gd name="T9" fmla="*/ 2 h 8"/>
                <a:gd name="T10" fmla="*/ 1 w 5"/>
                <a:gd name="T11" fmla="*/ 2 h 8"/>
                <a:gd name="T12" fmla="*/ 0 w 5"/>
                <a:gd name="T13" fmla="*/ 8 h 8"/>
                <a:gd name="T14" fmla="*/ 2 w 5"/>
                <a:gd name="T15" fmla="*/ 3 h 8"/>
                <a:gd name="T16" fmla="*/ 2 w 5"/>
                <a:gd name="T1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8">
                  <a:moveTo>
                    <a:pt x="2" y="5"/>
                  </a:moveTo>
                  <a:cubicBezTo>
                    <a:pt x="3" y="5"/>
                    <a:pt x="4" y="8"/>
                    <a:pt x="4" y="8"/>
                  </a:cubicBezTo>
                  <a:cubicBezTo>
                    <a:pt x="5" y="6"/>
                    <a:pt x="4" y="4"/>
                    <a:pt x="4" y="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2" y="1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4"/>
                    <a:pt x="0" y="7"/>
                    <a:pt x="0" y="8"/>
                  </a:cubicBezTo>
                  <a:cubicBezTo>
                    <a:pt x="0" y="6"/>
                    <a:pt x="2" y="3"/>
                    <a:pt x="2" y="3"/>
                  </a:cubicBezTo>
                  <a:lnTo>
                    <a:pt x="2" y="5"/>
                  </a:lnTo>
                  <a:close/>
                </a:path>
              </a:pathLst>
            </a:custGeom>
            <a:solidFill>
              <a:srgbClr val="E3EB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126"/>
            <p:cNvSpPr/>
            <p:nvPr/>
          </p:nvSpPr>
          <p:spPr bwMode="auto">
            <a:xfrm>
              <a:off x="7894638" y="2436813"/>
              <a:ext cx="61912" cy="79375"/>
            </a:xfrm>
            <a:custGeom>
              <a:avLst/>
              <a:gdLst>
                <a:gd name="T0" fmla="*/ 0 w 7"/>
                <a:gd name="T1" fmla="*/ 9 h 9"/>
                <a:gd name="T2" fmla="*/ 5 w 7"/>
                <a:gd name="T3" fmla="*/ 4 h 9"/>
                <a:gd name="T4" fmla="*/ 7 w 7"/>
                <a:gd name="T5" fmla="*/ 0 h 9"/>
                <a:gd name="T6" fmla="*/ 6 w 7"/>
                <a:gd name="T7" fmla="*/ 4 h 9"/>
                <a:gd name="T8" fmla="*/ 0 w 7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0" y="9"/>
                  </a:move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6" y="2"/>
                    <a:pt x="7" y="0"/>
                  </a:cubicBezTo>
                  <a:cubicBezTo>
                    <a:pt x="6" y="4"/>
                    <a:pt x="6" y="4"/>
                    <a:pt x="6" y="4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E3EB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127"/>
            <p:cNvSpPr/>
            <p:nvPr/>
          </p:nvSpPr>
          <p:spPr bwMode="auto">
            <a:xfrm>
              <a:off x="7832725" y="2270125"/>
              <a:ext cx="131762" cy="149225"/>
            </a:xfrm>
            <a:custGeom>
              <a:avLst/>
              <a:gdLst>
                <a:gd name="T0" fmla="*/ 14 w 15"/>
                <a:gd name="T1" fmla="*/ 2 h 17"/>
                <a:gd name="T2" fmla="*/ 13 w 15"/>
                <a:gd name="T3" fmla="*/ 3 h 17"/>
                <a:gd name="T4" fmla="*/ 11 w 15"/>
                <a:gd name="T5" fmla="*/ 5 h 17"/>
                <a:gd name="T6" fmla="*/ 11 w 15"/>
                <a:gd name="T7" fmla="*/ 6 h 17"/>
                <a:gd name="T8" fmla="*/ 9 w 15"/>
                <a:gd name="T9" fmla="*/ 3 h 17"/>
                <a:gd name="T10" fmla="*/ 6 w 15"/>
                <a:gd name="T11" fmla="*/ 1 h 17"/>
                <a:gd name="T12" fmla="*/ 4 w 15"/>
                <a:gd name="T13" fmla="*/ 0 h 17"/>
                <a:gd name="T14" fmla="*/ 4 w 15"/>
                <a:gd name="T15" fmla="*/ 0 h 17"/>
                <a:gd name="T16" fmla="*/ 2 w 15"/>
                <a:gd name="T17" fmla="*/ 1 h 17"/>
                <a:gd name="T18" fmla="*/ 0 w 15"/>
                <a:gd name="T19" fmla="*/ 2 h 17"/>
                <a:gd name="T20" fmla="*/ 0 w 15"/>
                <a:gd name="T21" fmla="*/ 2 h 17"/>
                <a:gd name="T22" fmla="*/ 5 w 15"/>
                <a:gd name="T23" fmla="*/ 2 h 17"/>
                <a:gd name="T24" fmla="*/ 6 w 15"/>
                <a:gd name="T25" fmla="*/ 5 h 17"/>
                <a:gd name="T26" fmla="*/ 8 w 15"/>
                <a:gd name="T27" fmla="*/ 7 h 17"/>
                <a:gd name="T28" fmla="*/ 9 w 15"/>
                <a:gd name="T29" fmla="*/ 11 h 17"/>
                <a:gd name="T30" fmla="*/ 7 w 15"/>
                <a:gd name="T31" fmla="*/ 15 h 17"/>
                <a:gd name="T32" fmla="*/ 6 w 15"/>
                <a:gd name="T33" fmla="*/ 17 h 17"/>
                <a:gd name="T34" fmla="*/ 7 w 15"/>
                <a:gd name="T35" fmla="*/ 17 h 17"/>
                <a:gd name="T36" fmla="*/ 12 w 15"/>
                <a:gd name="T37" fmla="*/ 11 h 17"/>
                <a:gd name="T38" fmla="*/ 13 w 15"/>
                <a:gd name="T39" fmla="*/ 8 h 17"/>
                <a:gd name="T40" fmla="*/ 14 w 15"/>
                <a:gd name="T41" fmla="*/ 7 h 17"/>
                <a:gd name="T42" fmla="*/ 14 w 15"/>
                <a:gd name="T43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" h="17">
                  <a:moveTo>
                    <a:pt x="14" y="2"/>
                  </a:moveTo>
                  <a:cubicBezTo>
                    <a:pt x="13" y="1"/>
                    <a:pt x="13" y="2"/>
                    <a:pt x="13" y="3"/>
                  </a:cubicBezTo>
                  <a:cubicBezTo>
                    <a:pt x="12" y="3"/>
                    <a:pt x="11" y="5"/>
                    <a:pt x="11" y="5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5"/>
                    <a:pt x="9" y="3"/>
                  </a:cubicBezTo>
                  <a:cubicBezTo>
                    <a:pt x="9" y="3"/>
                    <a:pt x="7" y="1"/>
                    <a:pt x="6" y="1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3" y="1"/>
                    <a:pt x="5" y="2"/>
                  </a:cubicBezTo>
                  <a:cubicBezTo>
                    <a:pt x="5" y="4"/>
                    <a:pt x="7" y="4"/>
                    <a:pt x="6" y="5"/>
                  </a:cubicBezTo>
                  <a:cubicBezTo>
                    <a:pt x="6" y="5"/>
                    <a:pt x="8" y="6"/>
                    <a:pt x="8" y="7"/>
                  </a:cubicBezTo>
                  <a:cubicBezTo>
                    <a:pt x="7" y="9"/>
                    <a:pt x="8" y="10"/>
                    <a:pt x="9" y="11"/>
                  </a:cubicBezTo>
                  <a:cubicBezTo>
                    <a:pt x="10" y="11"/>
                    <a:pt x="10" y="14"/>
                    <a:pt x="7" y="15"/>
                  </a:cubicBezTo>
                  <a:cubicBezTo>
                    <a:pt x="7" y="16"/>
                    <a:pt x="6" y="16"/>
                    <a:pt x="6" y="17"/>
                  </a:cubicBezTo>
                  <a:cubicBezTo>
                    <a:pt x="6" y="17"/>
                    <a:pt x="7" y="17"/>
                    <a:pt x="7" y="17"/>
                  </a:cubicBezTo>
                  <a:cubicBezTo>
                    <a:pt x="7" y="16"/>
                    <a:pt x="12" y="13"/>
                    <a:pt x="12" y="11"/>
                  </a:cubicBezTo>
                  <a:cubicBezTo>
                    <a:pt x="13" y="9"/>
                    <a:pt x="13" y="8"/>
                    <a:pt x="13" y="8"/>
                  </a:cubicBezTo>
                  <a:cubicBezTo>
                    <a:pt x="13" y="8"/>
                    <a:pt x="14" y="8"/>
                    <a:pt x="14" y="7"/>
                  </a:cubicBezTo>
                  <a:cubicBezTo>
                    <a:pt x="15" y="6"/>
                    <a:pt x="15" y="3"/>
                    <a:pt x="14" y="2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976">
        <p:fade/>
      </p:transition>
    </mc:Choice>
    <mc:Fallback>
      <p:transition spd="med" advTm="6976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6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1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4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26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30" dur="2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34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6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0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2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4" presetID="2" presetClass="entr" presetSubtype="8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46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47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9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3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5" dur="2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7" presetID="2" presetClass="entr" presetSubtype="1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59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60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2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6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8" dur="2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70" presetID="2" presetClass="entr" presetSubtype="8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72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73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5" grpId="0" animBg="1"/>
          <p:bldP spid="17" grpId="0"/>
          <p:bldP spid="21" grpId="0"/>
          <p:bldP spid="2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6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1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4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26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30" dur="2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34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6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0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2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9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3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5" dur="2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7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2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6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8" dur="2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7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5" grpId="0" animBg="1"/>
          <p:bldP spid="17" grpId="0"/>
          <p:bldP spid="21" grpId="0"/>
          <p:bldP spid="22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34638" y="182315"/>
            <a:ext cx="3694059" cy="477054"/>
            <a:chOff x="5502074" y="1761731"/>
            <a:chExt cx="3694059" cy="477054"/>
          </a:xfrm>
        </p:grpSpPr>
        <p:sp>
          <p:nvSpPr>
            <p:cNvPr id="3" name="矩形 2"/>
            <p:cNvSpPr/>
            <p:nvPr/>
          </p:nvSpPr>
          <p:spPr>
            <a:xfrm>
              <a:off x="6241478" y="1802198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章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5502074" y="1761731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500" b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" name="直接连接符 14"/>
            <p:cNvCxnSpPr>
              <a:cxnSpLocks noChangeShapeType="1"/>
            </p:cNvCxnSpPr>
            <p:nvPr/>
          </p:nvCxnSpPr>
          <p:spPr bwMode="auto">
            <a:xfrm>
              <a:off x="6140239" y="1827290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接连接符 23"/>
            <p:cNvCxnSpPr>
              <a:cxnSpLocks noChangeShapeType="1"/>
            </p:cNvCxnSpPr>
            <p:nvPr/>
          </p:nvCxnSpPr>
          <p:spPr bwMode="auto">
            <a:xfrm>
              <a:off x="6097377" y="1827290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-61908" y="16299"/>
            <a:ext cx="929361" cy="647066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1721811" y="2199288"/>
            <a:ext cx="1795040" cy="522409"/>
            <a:chOff x="1635590" y="1851670"/>
            <a:chExt cx="1346455" cy="391716"/>
          </a:xfrm>
        </p:grpSpPr>
        <p:sp>
          <p:nvSpPr>
            <p:cNvPr id="9" name="AutoShape 6"/>
            <p:cNvSpPr/>
            <p:nvPr/>
          </p:nvSpPr>
          <p:spPr bwMode="auto">
            <a:xfrm rot="10800000">
              <a:off x="1635590" y="1851670"/>
              <a:ext cx="1346455" cy="39171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728" y="0"/>
                  </a:moveTo>
                  <a:lnTo>
                    <a:pt x="9484" y="5324"/>
                  </a:lnTo>
                  <a:lnTo>
                    <a:pt x="1328" y="5324"/>
                  </a:lnTo>
                  <a:cubicBezTo>
                    <a:pt x="594" y="5324"/>
                    <a:pt x="0" y="7674"/>
                    <a:pt x="0" y="10574"/>
                  </a:cubicBezTo>
                  <a:lnTo>
                    <a:pt x="0" y="16349"/>
                  </a:lnTo>
                  <a:cubicBezTo>
                    <a:pt x="0" y="19249"/>
                    <a:pt x="594" y="21600"/>
                    <a:pt x="1328" y="21600"/>
                  </a:cubicBezTo>
                  <a:lnTo>
                    <a:pt x="20271" y="21600"/>
                  </a:lnTo>
                  <a:cubicBezTo>
                    <a:pt x="21005" y="21600"/>
                    <a:pt x="21600" y="19249"/>
                    <a:pt x="21600" y="16349"/>
                  </a:cubicBezTo>
                  <a:lnTo>
                    <a:pt x="21600" y="10574"/>
                  </a:lnTo>
                  <a:cubicBezTo>
                    <a:pt x="21600" y="7674"/>
                    <a:pt x="21005" y="5324"/>
                    <a:pt x="20271" y="5324"/>
                  </a:cubicBezTo>
                  <a:lnTo>
                    <a:pt x="11970" y="5324"/>
                  </a:lnTo>
                  <a:lnTo>
                    <a:pt x="10728" y="0"/>
                  </a:lnTo>
                  <a:close/>
                </a:path>
              </a:pathLst>
            </a:custGeom>
            <a:solidFill>
              <a:srgbClr val="8BAA00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s-ES" sz="1800" b="0" i="0" u="none" strike="noStrike" kern="0" cap="none" spc="0" normalizeH="0" baseline="0" noProof="0">
                <a:ln>
                  <a:noFill/>
                </a:ln>
                <a:solidFill>
                  <a:srgbClr val="EFEFE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MS PGothic" panose="020B0600070205080204" charset="-128"/>
                <a:cs typeface="Gill Sans" charset="0"/>
                <a:sym typeface="Gill Sans" charset="0"/>
              </a:endParaRPr>
            </a:p>
          </p:txBody>
        </p:sp>
        <p:sp>
          <p:nvSpPr>
            <p:cNvPr id="10" name="AutoShape 7"/>
            <p:cNvSpPr/>
            <p:nvPr/>
          </p:nvSpPr>
          <p:spPr bwMode="auto">
            <a:xfrm>
              <a:off x="1945347" y="1924000"/>
              <a:ext cx="806864" cy="1333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lvl1pPr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charset="-128"/>
                  <a:sym typeface="Lato" panose="020F0502020204030203" charset="0"/>
                </a:defRPr>
              </a:lvl1pPr>
              <a:lvl2pPr marL="742950" indent="-285750"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charset="-128"/>
                  <a:sym typeface="Lato" panose="020F0502020204030203" charset="0"/>
                </a:defRPr>
              </a:lvl2pPr>
              <a:lvl3pPr marL="1143000" indent="-228600"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charset="-128"/>
                  <a:sym typeface="Lato" panose="020F0502020204030203" charset="0"/>
                </a:defRPr>
              </a:lvl3pPr>
              <a:lvl4pPr marL="1600200" indent="-228600"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charset="-128"/>
                  <a:sym typeface="Lato" panose="020F0502020204030203" charset="0"/>
                </a:defRPr>
              </a:lvl4pPr>
              <a:lvl5pPr marL="2057400" indent="-228600"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charset="-128"/>
                  <a:sym typeface="Lato" panose="020F0502020204030203" charset="0"/>
                </a:defRPr>
              </a:lvl5pPr>
              <a:lvl6pPr marL="25146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charset="-128"/>
                  <a:sym typeface="Lato" panose="020F0502020204030203" charset="0"/>
                </a:defRPr>
              </a:lvl6pPr>
              <a:lvl7pPr marL="29718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charset="-128"/>
                  <a:sym typeface="Lato" panose="020F0502020204030203" charset="0"/>
                </a:defRPr>
              </a:lvl7pPr>
              <a:lvl8pPr marL="34290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charset="-128"/>
                  <a:sym typeface="Lato" panose="020F0502020204030203" charset="0"/>
                </a:defRPr>
              </a:lvl8pPr>
              <a:lvl9pPr marL="38862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charset="-128"/>
                  <a:sym typeface="Lato" panose="020F0502020204030203" charset="0"/>
                </a:defRPr>
              </a:lvl9pPr>
            </a:lstStyle>
            <a:p>
              <a:pPr marL="0" marR="0" lvl="0" indent="0" defTabSz="647700" eaLnBrk="0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EFEFE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Lato" panose="020F0502020204030203" charset="0"/>
                </a:rPr>
                <a:t>添加标题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EFEFE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Lato" panose="020F0502020204030203" charset="0"/>
              </a:endParaRPr>
            </a:p>
          </p:txBody>
        </p:sp>
      </p:grpSp>
      <p:sp>
        <p:nvSpPr>
          <p:cNvPr id="11" name="AutoShape 9"/>
          <p:cNvSpPr/>
          <p:nvPr/>
        </p:nvSpPr>
        <p:spPr bwMode="auto">
          <a:xfrm>
            <a:off x="1721811" y="4237349"/>
            <a:ext cx="1871030" cy="980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1" y="0"/>
                </a:moveTo>
                <a:cubicBezTo>
                  <a:pt x="4836" y="0"/>
                  <a:pt x="0" y="403"/>
                  <a:pt x="0" y="918"/>
                </a:cubicBezTo>
                <a:cubicBezTo>
                  <a:pt x="0" y="1388"/>
                  <a:pt x="4238" y="1744"/>
                  <a:pt x="9488" y="1807"/>
                </a:cubicBezTo>
                <a:lnTo>
                  <a:pt x="10595" y="21599"/>
                </a:lnTo>
                <a:lnTo>
                  <a:pt x="11702" y="1837"/>
                </a:lnTo>
                <a:cubicBezTo>
                  <a:pt x="17177" y="1791"/>
                  <a:pt x="21600" y="1402"/>
                  <a:pt x="21600" y="918"/>
                </a:cubicBezTo>
                <a:cubicBezTo>
                  <a:pt x="21600" y="403"/>
                  <a:pt x="16765" y="0"/>
                  <a:pt x="10801" y="0"/>
                </a:cubicBezTo>
                <a:close/>
              </a:path>
            </a:pathLst>
          </a:custGeom>
          <a:solidFill>
            <a:srgbClr val="8BAA00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2800" b="0" i="0" u="none" strike="noStrike" kern="0" cap="none" spc="0" normalizeH="0" baseline="0" noProof="0">
              <a:ln>
                <a:noFill/>
              </a:ln>
              <a:solidFill>
                <a:srgbClr val="EFEFE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MS PGothic" panose="020B0600070205080204" charset="-128"/>
              <a:cs typeface="Gill Sans" charset="0"/>
              <a:sym typeface="Gill Sans" charset="0"/>
            </a:endParaRPr>
          </a:p>
        </p:txBody>
      </p:sp>
      <p:sp>
        <p:nvSpPr>
          <p:cNvPr id="12" name="AutoShape 14"/>
          <p:cNvSpPr/>
          <p:nvPr/>
        </p:nvSpPr>
        <p:spPr bwMode="auto">
          <a:xfrm>
            <a:off x="4100371" y="4237349"/>
            <a:ext cx="1904956" cy="1452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1" y="0"/>
                </a:moveTo>
                <a:cubicBezTo>
                  <a:pt x="4836" y="0"/>
                  <a:pt x="0" y="403"/>
                  <a:pt x="0" y="918"/>
                </a:cubicBezTo>
                <a:cubicBezTo>
                  <a:pt x="0" y="1388"/>
                  <a:pt x="4238" y="1744"/>
                  <a:pt x="9488" y="1807"/>
                </a:cubicBezTo>
                <a:lnTo>
                  <a:pt x="10595" y="21599"/>
                </a:lnTo>
                <a:lnTo>
                  <a:pt x="11702" y="1837"/>
                </a:lnTo>
                <a:cubicBezTo>
                  <a:pt x="17177" y="1791"/>
                  <a:pt x="21600" y="1402"/>
                  <a:pt x="21600" y="918"/>
                </a:cubicBezTo>
                <a:cubicBezTo>
                  <a:pt x="21600" y="403"/>
                  <a:pt x="16765" y="0"/>
                  <a:pt x="10801" y="0"/>
                </a:cubicBezTo>
                <a:close/>
              </a:path>
            </a:pathLst>
          </a:custGeom>
          <a:solidFill>
            <a:srgbClr val="8BAA00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2800" b="0" i="0" u="none" strike="noStrike" kern="0" cap="none" spc="0" normalizeH="0" baseline="0" noProof="0">
              <a:ln>
                <a:noFill/>
              </a:ln>
              <a:solidFill>
                <a:srgbClr val="EFEFE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MS PGothic" panose="020B0600070205080204" charset="-128"/>
              <a:cs typeface="Gill Sans" charset="0"/>
              <a:sym typeface="Gill Sans" charset="0"/>
            </a:endParaRPr>
          </a:p>
        </p:txBody>
      </p:sp>
      <p:sp>
        <p:nvSpPr>
          <p:cNvPr id="13" name="AutoShape 19"/>
          <p:cNvSpPr/>
          <p:nvPr/>
        </p:nvSpPr>
        <p:spPr bwMode="auto">
          <a:xfrm>
            <a:off x="6537223" y="4237349"/>
            <a:ext cx="1845558" cy="1452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1" y="0"/>
                </a:moveTo>
                <a:cubicBezTo>
                  <a:pt x="4836" y="0"/>
                  <a:pt x="0" y="403"/>
                  <a:pt x="0" y="918"/>
                </a:cubicBezTo>
                <a:cubicBezTo>
                  <a:pt x="0" y="1388"/>
                  <a:pt x="4238" y="1744"/>
                  <a:pt x="9488" y="1807"/>
                </a:cubicBezTo>
                <a:lnTo>
                  <a:pt x="10595" y="21599"/>
                </a:lnTo>
                <a:lnTo>
                  <a:pt x="11702" y="1837"/>
                </a:lnTo>
                <a:cubicBezTo>
                  <a:pt x="17177" y="1791"/>
                  <a:pt x="21600" y="1402"/>
                  <a:pt x="21600" y="918"/>
                </a:cubicBezTo>
                <a:cubicBezTo>
                  <a:pt x="21600" y="403"/>
                  <a:pt x="16765" y="0"/>
                  <a:pt x="10801" y="0"/>
                </a:cubicBezTo>
                <a:close/>
              </a:path>
            </a:pathLst>
          </a:custGeom>
          <a:solidFill>
            <a:srgbClr val="8BAA00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2800" b="0" i="0" u="none" strike="noStrike" kern="0" cap="none" spc="0" normalizeH="0" baseline="0" noProof="0">
              <a:ln>
                <a:noFill/>
              </a:ln>
              <a:solidFill>
                <a:srgbClr val="EFEFE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MS PGothic" panose="020B0600070205080204" charset="-128"/>
              <a:cs typeface="Gill Sans" charset="0"/>
              <a:sym typeface="Gill Sans" charset="0"/>
            </a:endParaRPr>
          </a:p>
        </p:txBody>
      </p:sp>
      <p:sp>
        <p:nvSpPr>
          <p:cNvPr id="14" name="AutoShape 24"/>
          <p:cNvSpPr/>
          <p:nvPr/>
        </p:nvSpPr>
        <p:spPr bwMode="auto">
          <a:xfrm>
            <a:off x="8932815" y="4262755"/>
            <a:ext cx="1887601" cy="1452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1" y="0"/>
                </a:moveTo>
                <a:cubicBezTo>
                  <a:pt x="4836" y="0"/>
                  <a:pt x="0" y="403"/>
                  <a:pt x="0" y="918"/>
                </a:cubicBezTo>
                <a:cubicBezTo>
                  <a:pt x="0" y="1388"/>
                  <a:pt x="4238" y="1744"/>
                  <a:pt x="9488" y="1807"/>
                </a:cubicBezTo>
                <a:lnTo>
                  <a:pt x="10595" y="21599"/>
                </a:lnTo>
                <a:lnTo>
                  <a:pt x="11702" y="1837"/>
                </a:lnTo>
                <a:cubicBezTo>
                  <a:pt x="17177" y="1791"/>
                  <a:pt x="21600" y="1402"/>
                  <a:pt x="21600" y="918"/>
                </a:cubicBezTo>
                <a:cubicBezTo>
                  <a:pt x="21600" y="403"/>
                  <a:pt x="16765" y="0"/>
                  <a:pt x="10801" y="0"/>
                </a:cubicBezTo>
                <a:close/>
              </a:path>
            </a:pathLst>
          </a:custGeom>
          <a:solidFill>
            <a:srgbClr val="8BAA00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2800" b="0" i="0" u="none" strike="noStrike" kern="0" cap="none" spc="0" normalizeH="0" baseline="0" noProof="0">
              <a:ln>
                <a:noFill/>
              </a:ln>
              <a:solidFill>
                <a:srgbClr val="EFEFE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MS PGothic" panose="020B0600070205080204" charset="-128"/>
              <a:cs typeface="Gill Sans" charset="0"/>
              <a:sym typeface="Gill Sans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159768" y="2199288"/>
            <a:ext cx="1853035" cy="522409"/>
            <a:chOff x="3419742" y="1851670"/>
            <a:chExt cx="1434511" cy="391716"/>
          </a:xfrm>
        </p:grpSpPr>
        <p:sp>
          <p:nvSpPr>
            <p:cNvPr id="16" name="AutoShape 11"/>
            <p:cNvSpPr/>
            <p:nvPr/>
          </p:nvSpPr>
          <p:spPr bwMode="auto">
            <a:xfrm rot="10800000">
              <a:off x="3419742" y="1851670"/>
              <a:ext cx="1434511" cy="39171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728" y="0"/>
                  </a:moveTo>
                  <a:lnTo>
                    <a:pt x="9484" y="5324"/>
                  </a:lnTo>
                  <a:lnTo>
                    <a:pt x="1328" y="5324"/>
                  </a:lnTo>
                  <a:cubicBezTo>
                    <a:pt x="594" y="5324"/>
                    <a:pt x="0" y="7674"/>
                    <a:pt x="0" y="10574"/>
                  </a:cubicBezTo>
                  <a:lnTo>
                    <a:pt x="0" y="16349"/>
                  </a:lnTo>
                  <a:cubicBezTo>
                    <a:pt x="0" y="19249"/>
                    <a:pt x="594" y="21600"/>
                    <a:pt x="1328" y="21600"/>
                  </a:cubicBezTo>
                  <a:lnTo>
                    <a:pt x="20271" y="21600"/>
                  </a:lnTo>
                  <a:cubicBezTo>
                    <a:pt x="21005" y="21600"/>
                    <a:pt x="21600" y="19249"/>
                    <a:pt x="21600" y="16349"/>
                  </a:cubicBezTo>
                  <a:lnTo>
                    <a:pt x="21600" y="10574"/>
                  </a:lnTo>
                  <a:cubicBezTo>
                    <a:pt x="21600" y="7674"/>
                    <a:pt x="21005" y="5324"/>
                    <a:pt x="20271" y="5324"/>
                  </a:cubicBezTo>
                  <a:lnTo>
                    <a:pt x="11970" y="5324"/>
                  </a:lnTo>
                  <a:lnTo>
                    <a:pt x="10728" y="0"/>
                  </a:lnTo>
                  <a:close/>
                </a:path>
              </a:pathLst>
            </a:custGeom>
            <a:solidFill>
              <a:srgbClr val="20364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s-ES" sz="1800" b="0" i="0" u="none" strike="noStrike" kern="0" cap="none" spc="0" normalizeH="0" baseline="0" noProof="0">
                <a:ln>
                  <a:noFill/>
                </a:ln>
                <a:solidFill>
                  <a:srgbClr val="EFEFE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MS PGothic" panose="020B0600070205080204" charset="-128"/>
                <a:cs typeface="Gill Sans" charset="0"/>
                <a:sym typeface="Gill Sans" charset="0"/>
              </a:endParaRPr>
            </a:p>
          </p:txBody>
        </p:sp>
        <p:sp>
          <p:nvSpPr>
            <p:cNvPr id="17" name="AutoShape 7"/>
            <p:cNvSpPr/>
            <p:nvPr/>
          </p:nvSpPr>
          <p:spPr bwMode="auto">
            <a:xfrm>
              <a:off x="3747413" y="1924000"/>
              <a:ext cx="806864" cy="1333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lvl1pPr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charset="-128"/>
                  <a:sym typeface="Lato" panose="020F0502020204030203" charset="0"/>
                </a:defRPr>
              </a:lvl1pPr>
              <a:lvl2pPr marL="742950" indent="-285750"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charset="-128"/>
                  <a:sym typeface="Lato" panose="020F0502020204030203" charset="0"/>
                </a:defRPr>
              </a:lvl2pPr>
              <a:lvl3pPr marL="1143000" indent="-228600"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charset="-128"/>
                  <a:sym typeface="Lato" panose="020F0502020204030203" charset="0"/>
                </a:defRPr>
              </a:lvl3pPr>
              <a:lvl4pPr marL="1600200" indent="-228600"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charset="-128"/>
                  <a:sym typeface="Lato" panose="020F0502020204030203" charset="0"/>
                </a:defRPr>
              </a:lvl4pPr>
              <a:lvl5pPr marL="2057400" indent="-228600"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charset="-128"/>
                  <a:sym typeface="Lato" panose="020F0502020204030203" charset="0"/>
                </a:defRPr>
              </a:lvl5pPr>
              <a:lvl6pPr marL="25146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charset="-128"/>
                  <a:sym typeface="Lato" panose="020F0502020204030203" charset="0"/>
                </a:defRPr>
              </a:lvl6pPr>
              <a:lvl7pPr marL="29718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charset="-128"/>
                  <a:sym typeface="Lato" panose="020F0502020204030203" charset="0"/>
                </a:defRPr>
              </a:lvl7pPr>
              <a:lvl8pPr marL="34290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charset="-128"/>
                  <a:sym typeface="Lato" panose="020F0502020204030203" charset="0"/>
                </a:defRPr>
              </a:lvl8pPr>
              <a:lvl9pPr marL="38862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charset="-128"/>
                  <a:sym typeface="Lato" panose="020F0502020204030203" charset="0"/>
                </a:defRPr>
              </a:lvl9pPr>
            </a:lstStyle>
            <a:p>
              <a:pPr marL="0" marR="0" lvl="0" indent="0" defTabSz="647700" eaLnBrk="0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EFEFE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Lato" panose="020F0502020204030203" charset="0"/>
                </a:rPr>
                <a:t>添加标题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EFEFE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Lato" panose="020F0502020204030203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537223" y="2199288"/>
            <a:ext cx="1845558" cy="522409"/>
            <a:chOff x="5204489" y="1851670"/>
            <a:chExt cx="1449964" cy="391716"/>
          </a:xfrm>
        </p:grpSpPr>
        <p:sp>
          <p:nvSpPr>
            <p:cNvPr id="19" name="AutoShape 16"/>
            <p:cNvSpPr/>
            <p:nvPr/>
          </p:nvSpPr>
          <p:spPr bwMode="auto">
            <a:xfrm rot="10800000">
              <a:off x="5204489" y="1851670"/>
              <a:ext cx="1449964" cy="39171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728" y="0"/>
                  </a:moveTo>
                  <a:lnTo>
                    <a:pt x="9484" y="5324"/>
                  </a:lnTo>
                  <a:lnTo>
                    <a:pt x="1328" y="5324"/>
                  </a:lnTo>
                  <a:cubicBezTo>
                    <a:pt x="594" y="5324"/>
                    <a:pt x="0" y="7674"/>
                    <a:pt x="0" y="10574"/>
                  </a:cubicBezTo>
                  <a:lnTo>
                    <a:pt x="0" y="16349"/>
                  </a:lnTo>
                  <a:cubicBezTo>
                    <a:pt x="0" y="19249"/>
                    <a:pt x="594" y="21600"/>
                    <a:pt x="1328" y="21600"/>
                  </a:cubicBezTo>
                  <a:lnTo>
                    <a:pt x="20271" y="21600"/>
                  </a:lnTo>
                  <a:cubicBezTo>
                    <a:pt x="21005" y="21600"/>
                    <a:pt x="21600" y="19249"/>
                    <a:pt x="21600" y="16349"/>
                  </a:cubicBezTo>
                  <a:lnTo>
                    <a:pt x="21600" y="10574"/>
                  </a:lnTo>
                  <a:cubicBezTo>
                    <a:pt x="21600" y="7674"/>
                    <a:pt x="21005" y="5324"/>
                    <a:pt x="20271" y="5324"/>
                  </a:cubicBezTo>
                  <a:lnTo>
                    <a:pt x="11970" y="5324"/>
                  </a:lnTo>
                  <a:lnTo>
                    <a:pt x="10728" y="0"/>
                  </a:lnTo>
                  <a:close/>
                </a:path>
              </a:pathLst>
            </a:custGeom>
            <a:solidFill>
              <a:srgbClr val="85CA3A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s-ES" sz="1800" b="0" i="0" u="none" strike="noStrike" kern="0" cap="none" spc="0" normalizeH="0" baseline="0" noProof="0">
                <a:ln>
                  <a:noFill/>
                </a:ln>
                <a:solidFill>
                  <a:srgbClr val="EFEFE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MS PGothic" panose="020B0600070205080204" charset="-128"/>
                <a:cs typeface="Gill Sans" charset="0"/>
                <a:sym typeface="Gill Sans" charset="0"/>
              </a:endParaRPr>
            </a:p>
          </p:txBody>
        </p:sp>
        <p:sp>
          <p:nvSpPr>
            <p:cNvPr id="20" name="AutoShape 7"/>
            <p:cNvSpPr/>
            <p:nvPr/>
          </p:nvSpPr>
          <p:spPr bwMode="auto">
            <a:xfrm>
              <a:off x="5536096" y="1924000"/>
              <a:ext cx="806864" cy="1333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lvl1pPr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charset="-128"/>
                  <a:sym typeface="Lato" panose="020F0502020204030203" charset="0"/>
                </a:defRPr>
              </a:lvl1pPr>
              <a:lvl2pPr marL="742950" indent="-285750"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charset="-128"/>
                  <a:sym typeface="Lato" panose="020F0502020204030203" charset="0"/>
                </a:defRPr>
              </a:lvl2pPr>
              <a:lvl3pPr marL="1143000" indent="-228600"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charset="-128"/>
                  <a:sym typeface="Lato" panose="020F0502020204030203" charset="0"/>
                </a:defRPr>
              </a:lvl3pPr>
              <a:lvl4pPr marL="1600200" indent="-228600"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charset="-128"/>
                  <a:sym typeface="Lato" panose="020F0502020204030203" charset="0"/>
                </a:defRPr>
              </a:lvl4pPr>
              <a:lvl5pPr marL="2057400" indent="-228600"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charset="-128"/>
                  <a:sym typeface="Lato" panose="020F0502020204030203" charset="0"/>
                </a:defRPr>
              </a:lvl5pPr>
              <a:lvl6pPr marL="25146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charset="-128"/>
                  <a:sym typeface="Lato" panose="020F0502020204030203" charset="0"/>
                </a:defRPr>
              </a:lvl6pPr>
              <a:lvl7pPr marL="29718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charset="-128"/>
                  <a:sym typeface="Lato" panose="020F0502020204030203" charset="0"/>
                </a:defRPr>
              </a:lvl7pPr>
              <a:lvl8pPr marL="34290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charset="-128"/>
                  <a:sym typeface="Lato" panose="020F0502020204030203" charset="0"/>
                </a:defRPr>
              </a:lvl8pPr>
              <a:lvl9pPr marL="38862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charset="-128"/>
                  <a:sym typeface="Lato" panose="020F0502020204030203" charset="0"/>
                </a:defRPr>
              </a:lvl9pPr>
            </a:lstStyle>
            <a:p>
              <a:pPr marL="0" marR="0" lvl="0" indent="0" defTabSz="647700" eaLnBrk="0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EFEFE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Lato" panose="020F0502020204030203" charset="0"/>
                </a:rPr>
                <a:t>添加标题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EFEFE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Lato" panose="020F0502020204030203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903521" y="2224694"/>
            <a:ext cx="1847399" cy="522409"/>
            <a:chOff x="7022574" y="1870720"/>
            <a:chExt cx="1432080" cy="391716"/>
          </a:xfrm>
        </p:grpSpPr>
        <p:sp>
          <p:nvSpPr>
            <p:cNvPr id="22" name="AutoShape 21"/>
            <p:cNvSpPr/>
            <p:nvPr/>
          </p:nvSpPr>
          <p:spPr bwMode="auto">
            <a:xfrm rot="10800000">
              <a:off x="7022574" y="1870720"/>
              <a:ext cx="1432080" cy="39171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728" y="0"/>
                  </a:moveTo>
                  <a:lnTo>
                    <a:pt x="9484" y="5324"/>
                  </a:lnTo>
                  <a:lnTo>
                    <a:pt x="1328" y="5324"/>
                  </a:lnTo>
                  <a:cubicBezTo>
                    <a:pt x="594" y="5324"/>
                    <a:pt x="0" y="7674"/>
                    <a:pt x="0" y="10574"/>
                  </a:cubicBezTo>
                  <a:lnTo>
                    <a:pt x="0" y="16349"/>
                  </a:lnTo>
                  <a:cubicBezTo>
                    <a:pt x="0" y="19249"/>
                    <a:pt x="594" y="21600"/>
                    <a:pt x="1328" y="21600"/>
                  </a:cubicBezTo>
                  <a:lnTo>
                    <a:pt x="20271" y="21600"/>
                  </a:lnTo>
                  <a:cubicBezTo>
                    <a:pt x="21005" y="21600"/>
                    <a:pt x="21600" y="19249"/>
                    <a:pt x="21600" y="16349"/>
                  </a:cubicBezTo>
                  <a:lnTo>
                    <a:pt x="21600" y="10574"/>
                  </a:lnTo>
                  <a:cubicBezTo>
                    <a:pt x="21600" y="7674"/>
                    <a:pt x="21005" y="5324"/>
                    <a:pt x="20271" y="5324"/>
                  </a:cubicBezTo>
                  <a:lnTo>
                    <a:pt x="11970" y="5324"/>
                  </a:lnTo>
                  <a:lnTo>
                    <a:pt x="10728" y="0"/>
                  </a:lnTo>
                  <a:close/>
                </a:path>
              </a:pathLst>
            </a:custGeom>
            <a:solidFill>
              <a:srgbClr val="20364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s-ES" sz="1800" b="0" i="0" u="none" strike="noStrike" kern="0" cap="none" spc="0" normalizeH="0" baseline="0" noProof="0">
                <a:ln>
                  <a:noFill/>
                </a:ln>
                <a:solidFill>
                  <a:srgbClr val="EFEFE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MS PGothic" panose="020B0600070205080204" charset="-128"/>
                <a:cs typeface="Gill Sans" charset="0"/>
                <a:sym typeface="Gill Sans" charset="0"/>
              </a:endParaRPr>
            </a:p>
          </p:txBody>
        </p:sp>
        <p:sp>
          <p:nvSpPr>
            <p:cNvPr id="23" name="AutoShape 7"/>
            <p:cNvSpPr/>
            <p:nvPr/>
          </p:nvSpPr>
          <p:spPr bwMode="auto">
            <a:xfrm>
              <a:off x="7357490" y="1935819"/>
              <a:ext cx="806864" cy="1333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lvl1pPr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charset="-128"/>
                  <a:sym typeface="Lato" panose="020F0502020204030203" charset="0"/>
                </a:defRPr>
              </a:lvl1pPr>
              <a:lvl2pPr marL="742950" indent="-285750"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charset="-128"/>
                  <a:sym typeface="Lato" panose="020F0502020204030203" charset="0"/>
                </a:defRPr>
              </a:lvl2pPr>
              <a:lvl3pPr marL="1143000" indent="-228600"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charset="-128"/>
                  <a:sym typeface="Lato" panose="020F0502020204030203" charset="0"/>
                </a:defRPr>
              </a:lvl3pPr>
              <a:lvl4pPr marL="1600200" indent="-228600"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charset="-128"/>
                  <a:sym typeface="Lato" panose="020F0502020204030203" charset="0"/>
                </a:defRPr>
              </a:lvl4pPr>
              <a:lvl5pPr marL="2057400" indent="-228600"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charset="-128"/>
                  <a:sym typeface="Lato" panose="020F0502020204030203" charset="0"/>
                </a:defRPr>
              </a:lvl5pPr>
              <a:lvl6pPr marL="25146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charset="-128"/>
                  <a:sym typeface="Lato" panose="020F0502020204030203" charset="0"/>
                </a:defRPr>
              </a:lvl6pPr>
              <a:lvl7pPr marL="29718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charset="-128"/>
                  <a:sym typeface="Lato" panose="020F0502020204030203" charset="0"/>
                </a:defRPr>
              </a:lvl7pPr>
              <a:lvl8pPr marL="34290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charset="-128"/>
                  <a:sym typeface="Lato" panose="020F0502020204030203" charset="0"/>
                </a:defRPr>
              </a:lvl8pPr>
              <a:lvl9pPr marL="38862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charset="-128"/>
                  <a:sym typeface="Lato" panose="020F0502020204030203" charset="0"/>
                </a:defRPr>
              </a:lvl9pPr>
            </a:lstStyle>
            <a:p>
              <a:pPr marL="0" marR="0" lvl="0" indent="0" defTabSz="647700" eaLnBrk="0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EFEFE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Lato" panose="020F0502020204030203" charset="0"/>
                </a:rPr>
                <a:t>添加标题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EFEFE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Lato" panose="020F0502020204030203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583293" y="4486691"/>
            <a:ext cx="2072073" cy="936021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rgbClr val="EFEFE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您的内容打在这里，或者通过复制您的文本您的内容打在</a:t>
            </a:r>
            <a:r>
              <a:rPr lang="zh-CN" altLang="en-US" sz="1400" dirty="0" smtClean="0">
                <a:solidFill>
                  <a:srgbClr val="EFEFE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1400" dirty="0">
                <a:solidFill>
                  <a:srgbClr val="EFEFE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rgbClr val="EFEFE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圆角矩形 24"/>
          <p:cNvSpPr/>
          <p:nvPr/>
        </p:nvSpPr>
        <p:spPr bwMode="auto">
          <a:xfrm>
            <a:off x="1671293" y="2920484"/>
            <a:ext cx="1845558" cy="1098574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rgbClr val="FFFFFF"/>
            </a:solidFill>
          </a:ln>
          <a:effectLst>
            <a:outerShdw blurRad="76200" dir="13500000" sy="23000" kx="1200000" algn="br" rotWithShape="0">
              <a:srgbClr val="EFEFEF">
                <a:lumMod val="25000"/>
                <a:alpha val="20000"/>
              </a:srgbClr>
            </a:outerShdw>
          </a:effectLst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EFEFEF"/>
              </a:solidFill>
              <a:effectLst/>
              <a:uLnTx/>
              <a:uFillTx/>
              <a:latin typeface="Franklin Gothic Book" panose="020B0503020102020204"/>
              <a:ea typeface="微软雅黑" panose="020B0503020204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 bwMode="auto">
          <a:xfrm>
            <a:off x="4159769" y="2920484"/>
            <a:ext cx="1845558" cy="1098574"/>
          </a:xfrm>
          <a:prstGeom prst="roundRect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>
            <a:solidFill>
              <a:srgbClr val="FFFFFF"/>
            </a:solidFill>
          </a:ln>
          <a:effectLst>
            <a:outerShdw blurRad="76200" dir="13500000" sy="23000" kx="1200000" algn="br" rotWithShape="0">
              <a:srgbClr val="EFEFEF">
                <a:lumMod val="25000"/>
                <a:alpha val="20000"/>
              </a:srgbClr>
            </a:outerShdw>
          </a:effectLst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EFEFEF"/>
              </a:solidFill>
              <a:effectLst/>
              <a:uLnTx/>
              <a:uFillTx/>
              <a:latin typeface="Franklin Gothic Book" panose="020B0503020102020204"/>
              <a:ea typeface="微软雅黑" panose="020B0503020204020204" pitchFamily="34" charset="-122"/>
            </a:endParaRPr>
          </a:p>
        </p:txBody>
      </p:sp>
      <p:sp>
        <p:nvSpPr>
          <p:cNvPr id="27" name="圆角矩形 26"/>
          <p:cNvSpPr/>
          <p:nvPr/>
        </p:nvSpPr>
        <p:spPr bwMode="auto">
          <a:xfrm>
            <a:off x="6537223" y="2920484"/>
            <a:ext cx="1845558" cy="1098574"/>
          </a:xfrm>
          <a:prstGeom prst="roundRect">
            <a:avLst/>
          </a:prstGeom>
          <a:blipFill dpi="0" rotWithShape="0">
            <a:blip r:embed="rId4" cstate="print"/>
            <a:srcRect/>
            <a:stretch>
              <a:fillRect/>
            </a:stretch>
          </a:blipFill>
          <a:ln>
            <a:solidFill>
              <a:srgbClr val="FFFFFF"/>
            </a:solidFill>
          </a:ln>
          <a:effectLst>
            <a:outerShdw blurRad="76200" dir="13500000" sy="23000" kx="1200000" algn="br" rotWithShape="0">
              <a:srgbClr val="EFEFEF">
                <a:lumMod val="25000"/>
                <a:alpha val="20000"/>
              </a:srgbClr>
            </a:outerShdw>
          </a:effectLst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EFEFEF"/>
              </a:solidFill>
              <a:effectLst/>
              <a:uLnTx/>
              <a:uFillTx/>
              <a:latin typeface="Franklin Gothic Book" panose="020B0503020102020204"/>
              <a:ea typeface="微软雅黑" panose="020B0503020204020204" pitchFamily="34" charset="-122"/>
            </a:endParaRPr>
          </a:p>
        </p:txBody>
      </p:sp>
      <p:sp>
        <p:nvSpPr>
          <p:cNvPr id="28" name="圆角矩形 27"/>
          <p:cNvSpPr/>
          <p:nvPr/>
        </p:nvSpPr>
        <p:spPr bwMode="auto">
          <a:xfrm>
            <a:off x="8905362" y="2920484"/>
            <a:ext cx="1845558" cy="1098574"/>
          </a:xfrm>
          <a:prstGeom prst="roundRect">
            <a:avLst/>
          </a:prstGeom>
          <a:blipFill dpi="0" rotWithShape="0">
            <a:blip r:embed="rId5" cstate="print"/>
            <a:srcRect/>
            <a:stretch>
              <a:fillRect t="64"/>
            </a:stretch>
          </a:blipFill>
          <a:ln>
            <a:solidFill>
              <a:srgbClr val="FFFFFF"/>
            </a:solidFill>
          </a:ln>
          <a:effectLst>
            <a:outerShdw blurRad="76200" dir="13500000" sy="23000" kx="1200000" algn="br" rotWithShape="0">
              <a:srgbClr val="EFEFEF">
                <a:lumMod val="25000"/>
                <a:alpha val="20000"/>
              </a:srgbClr>
            </a:outerShdw>
          </a:effectLst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EFEFEF"/>
              </a:solidFill>
              <a:effectLst/>
              <a:uLnTx/>
              <a:uFillTx/>
              <a:latin typeface="Franklin Gothic Book" panose="020B0503020102020204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046510" y="4486691"/>
            <a:ext cx="2072073" cy="936021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rgbClr val="EFEFE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您的内容打在这里，或者通过复制您的文本您的内容打在这里。</a:t>
            </a:r>
            <a:endParaRPr lang="zh-CN" altLang="en-US" sz="1400" dirty="0">
              <a:solidFill>
                <a:srgbClr val="EFEFE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442567" y="4486691"/>
            <a:ext cx="2072073" cy="936021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rgbClr val="EFEFE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您的内容打在这里，或者通过复制您的文本您的内容打在这里。</a:t>
            </a:r>
            <a:endParaRPr lang="zh-CN" altLang="en-US" sz="1400" dirty="0">
              <a:solidFill>
                <a:srgbClr val="EFEFE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832444" y="4486691"/>
            <a:ext cx="2072073" cy="936021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rgbClr val="EFEFE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您的内容打在这里，或者通过复制您的文本您的内容打在这里。</a:t>
            </a:r>
            <a:endParaRPr lang="zh-CN" altLang="en-US" sz="1400" dirty="0">
              <a:solidFill>
                <a:srgbClr val="EFEFE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740">
        <p:fade/>
      </p:transition>
    </mc:Choice>
    <mc:Fallback>
      <p:transition spd="med" advTm="474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24" grpId="0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34638" y="182315"/>
            <a:ext cx="3694059" cy="477054"/>
            <a:chOff x="5502074" y="1761731"/>
            <a:chExt cx="3694059" cy="477054"/>
          </a:xfrm>
        </p:grpSpPr>
        <p:sp>
          <p:nvSpPr>
            <p:cNvPr id="3" name="矩形 2"/>
            <p:cNvSpPr/>
            <p:nvPr/>
          </p:nvSpPr>
          <p:spPr>
            <a:xfrm>
              <a:off x="6241478" y="1802198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第四章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5502074" y="1761731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500" b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" name="直接连接符 14"/>
            <p:cNvCxnSpPr>
              <a:cxnSpLocks noChangeShapeType="1"/>
            </p:cNvCxnSpPr>
            <p:nvPr/>
          </p:nvCxnSpPr>
          <p:spPr bwMode="auto">
            <a:xfrm>
              <a:off x="6140239" y="1827290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接连接符 23"/>
            <p:cNvCxnSpPr>
              <a:cxnSpLocks noChangeShapeType="1"/>
            </p:cNvCxnSpPr>
            <p:nvPr/>
          </p:nvCxnSpPr>
          <p:spPr bwMode="auto">
            <a:xfrm>
              <a:off x="6097377" y="1827290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-61908" y="16299"/>
            <a:ext cx="929361" cy="6470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63341" y="1937139"/>
            <a:ext cx="4567520" cy="788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charset="-122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ea typeface="微软雅黑 Light" panose="020B0502040204020203" charset="-122"/>
              <a:cs typeface="Lato Light" charset="0"/>
              <a:sym typeface="Arial" panose="020B060402020202020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68418" y="153339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rPr>
              <a:t>添加标题</a:t>
            </a:r>
            <a:endParaRPr lang="id-ID" sz="2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 panose="020B0502040204020203" charset="-122"/>
              <a:cs typeface="+mn-ea"/>
              <a:sym typeface="Arial" panose="020B0604020202020204"/>
            </a:endParaRPr>
          </a:p>
        </p:txBody>
      </p:sp>
      <p:grpSp>
        <p:nvGrpSpPr>
          <p:cNvPr id="10" name="Group 46"/>
          <p:cNvGrpSpPr/>
          <p:nvPr/>
        </p:nvGrpSpPr>
        <p:grpSpPr>
          <a:xfrm>
            <a:off x="2277746" y="2843810"/>
            <a:ext cx="3458829" cy="967476"/>
            <a:chOff x="8689521" y="2412324"/>
            <a:chExt cx="3458829" cy="967476"/>
          </a:xfrm>
        </p:grpSpPr>
        <p:sp>
          <p:nvSpPr>
            <p:cNvPr id="11" name="TextBox 10"/>
            <p:cNvSpPr txBox="1"/>
            <p:nvPr/>
          </p:nvSpPr>
          <p:spPr>
            <a:xfrm>
              <a:off x="8689522" y="2412324"/>
              <a:ext cx="131318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2" name="Rectangle 48"/>
            <p:cNvSpPr/>
            <p:nvPr/>
          </p:nvSpPr>
          <p:spPr>
            <a:xfrm>
              <a:off x="8689521" y="2765465"/>
              <a:ext cx="3458829" cy="6143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 panose="020B0502040204020203" charset="-122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13" name="Group 49"/>
          <p:cNvGrpSpPr/>
          <p:nvPr/>
        </p:nvGrpSpPr>
        <p:grpSpPr>
          <a:xfrm>
            <a:off x="2277747" y="3855095"/>
            <a:ext cx="3458828" cy="967476"/>
            <a:chOff x="8689522" y="2412324"/>
            <a:chExt cx="3458828" cy="967476"/>
          </a:xfrm>
        </p:grpSpPr>
        <p:sp>
          <p:nvSpPr>
            <p:cNvPr id="14" name="TextBox 13"/>
            <p:cNvSpPr txBox="1"/>
            <p:nvPr/>
          </p:nvSpPr>
          <p:spPr>
            <a:xfrm>
              <a:off x="8689522" y="2412324"/>
              <a:ext cx="131318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5" name="Rectangle 51"/>
            <p:cNvSpPr/>
            <p:nvPr/>
          </p:nvSpPr>
          <p:spPr>
            <a:xfrm>
              <a:off x="8689522" y="2765465"/>
              <a:ext cx="3458828" cy="6143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 panose="020B0502040204020203" charset="-122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16" name="Group 52"/>
          <p:cNvGrpSpPr/>
          <p:nvPr/>
        </p:nvGrpSpPr>
        <p:grpSpPr>
          <a:xfrm>
            <a:off x="2277747" y="4866380"/>
            <a:ext cx="3458828" cy="962298"/>
            <a:chOff x="8689522" y="2412324"/>
            <a:chExt cx="3458828" cy="962298"/>
          </a:xfrm>
        </p:grpSpPr>
        <p:sp>
          <p:nvSpPr>
            <p:cNvPr id="17" name="TextBox 16"/>
            <p:cNvSpPr txBox="1"/>
            <p:nvPr/>
          </p:nvSpPr>
          <p:spPr>
            <a:xfrm>
              <a:off x="8689522" y="2412324"/>
              <a:ext cx="131318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8" name="Rectangle 54"/>
            <p:cNvSpPr/>
            <p:nvPr/>
          </p:nvSpPr>
          <p:spPr>
            <a:xfrm>
              <a:off x="8689522" y="2760287"/>
              <a:ext cx="3458828" cy="6143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 panose="020B0502040204020203" charset="-122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19" name="Group 28"/>
          <p:cNvGrpSpPr/>
          <p:nvPr/>
        </p:nvGrpSpPr>
        <p:grpSpPr>
          <a:xfrm>
            <a:off x="1555800" y="2906430"/>
            <a:ext cx="828526" cy="585787"/>
            <a:chOff x="1555800" y="3584094"/>
            <a:chExt cx="828526" cy="585787"/>
          </a:xfrm>
        </p:grpSpPr>
        <p:sp>
          <p:nvSpPr>
            <p:cNvPr id="20" name="Oval 56"/>
            <p:cNvSpPr/>
            <p:nvPr/>
          </p:nvSpPr>
          <p:spPr>
            <a:xfrm>
              <a:off x="1677170" y="3584094"/>
              <a:ext cx="585787" cy="585787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555800" y="3707806"/>
              <a:ext cx="8285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9</a:t>
              </a:r>
              <a:r>
                <a:rPr lang="en-US" altLang="zh-CN" sz="1400" b="1" dirty="0" smtClean="0">
                  <a:solidFill>
                    <a:schemeClr val="bg1"/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0</a:t>
              </a:r>
              <a:r>
                <a:rPr lang="en-US" altLang="zh-CN" sz="900" dirty="0" smtClean="0">
                  <a:solidFill>
                    <a:schemeClr val="bg1"/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%</a:t>
              </a:r>
              <a:endParaRPr lang="en-US" altLang="zh-CN" sz="1400" dirty="0" smtClean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2" name="Group 29"/>
          <p:cNvGrpSpPr/>
          <p:nvPr/>
        </p:nvGrpSpPr>
        <p:grpSpPr>
          <a:xfrm>
            <a:off x="1555800" y="3917470"/>
            <a:ext cx="828526" cy="585787"/>
            <a:chOff x="1555800" y="4335811"/>
            <a:chExt cx="828526" cy="585787"/>
          </a:xfrm>
        </p:grpSpPr>
        <p:sp>
          <p:nvSpPr>
            <p:cNvPr id="23" name="Oval 59"/>
            <p:cNvSpPr/>
            <p:nvPr/>
          </p:nvSpPr>
          <p:spPr>
            <a:xfrm>
              <a:off x="1682936" y="4335811"/>
              <a:ext cx="585787" cy="585787"/>
            </a:xfrm>
            <a:prstGeom prst="ellipse">
              <a:avLst/>
            </a:prstGeom>
            <a:solidFill>
              <a:srgbClr val="8BAA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555800" y="4452009"/>
              <a:ext cx="8285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 smtClean="0">
                  <a:solidFill>
                    <a:schemeClr val="bg1"/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80</a:t>
              </a:r>
              <a:r>
                <a:rPr lang="en-US" altLang="zh-CN" sz="900" dirty="0" smtClean="0">
                  <a:solidFill>
                    <a:schemeClr val="bg1"/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%</a:t>
              </a:r>
              <a:endParaRPr lang="en-US" altLang="zh-CN" sz="1400" dirty="0" smtClean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5" name="Group 30"/>
          <p:cNvGrpSpPr/>
          <p:nvPr/>
        </p:nvGrpSpPr>
        <p:grpSpPr>
          <a:xfrm>
            <a:off x="1555800" y="4928511"/>
            <a:ext cx="828526" cy="585787"/>
            <a:chOff x="1555800" y="5094511"/>
            <a:chExt cx="828526" cy="585787"/>
          </a:xfrm>
        </p:grpSpPr>
        <p:sp>
          <p:nvSpPr>
            <p:cNvPr id="26" name="Oval 114"/>
            <p:cNvSpPr/>
            <p:nvPr/>
          </p:nvSpPr>
          <p:spPr>
            <a:xfrm>
              <a:off x="1682936" y="5094511"/>
              <a:ext cx="585787" cy="585787"/>
            </a:xfrm>
            <a:prstGeom prst="ellipse">
              <a:avLst/>
            </a:prstGeom>
            <a:solidFill>
              <a:srgbClr val="9BC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600" dirty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555800" y="5202783"/>
              <a:ext cx="8285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 smtClean="0">
                  <a:solidFill>
                    <a:schemeClr val="bg1"/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65</a:t>
              </a:r>
              <a:r>
                <a:rPr lang="en-US" altLang="zh-CN" sz="900" dirty="0" smtClean="0">
                  <a:solidFill>
                    <a:schemeClr val="bg1"/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%</a:t>
              </a:r>
              <a:endParaRPr lang="en-US" altLang="zh-CN" sz="1400" dirty="0" smtClean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8" name="Group 31"/>
          <p:cNvGrpSpPr/>
          <p:nvPr/>
        </p:nvGrpSpPr>
        <p:grpSpPr>
          <a:xfrm>
            <a:off x="7068083" y="2162664"/>
            <a:ext cx="3633080" cy="3389687"/>
            <a:chOff x="7068083" y="2423914"/>
            <a:chExt cx="3633080" cy="3389687"/>
          </a:xfrm>
        </p:grpSpPr>
        <p:grpSp>
          <p:nvGrpSpPr>
            <p:cNvPr id="29" name="Group 34"/>
            <p:cNvGrpSpPr/>
            <p:nvPr/>
          </p:nvGrpSpPr>
          <p:grpSpPr>
            <a:xfrm>
              <a:off x="7068083" y="2423914"/>
              <a:ext cx="3633080" cy="3389687"/>
              <a:chOff x="3222224" y="1609243"/>
              <a:chExt cx="2699552" cy="2518699"/>
            </a:xfrm>
          </p:grpSpPr>
          <p:grpSp>
            <p:nvGrpSpPr>
              <p:cNvPr id="33" name="Group 20"/>
              <p:cNvGrpSpPr/>
              <p:nvPr/>
            </p:nvGrpSpPr>
            <p:grpSpPr>
              <a:xfrm>
                <a:off x="3222225" y="1609243"/>
                <a:ext cx="1723458" cy="922337"/>
                <a:chOff x="6495289" y="1573713"/>
                <a:chExt cx="2014538" cy="922337"/>
              </a:xfrm>
            </p:grpSpPr>
            <p:sp>
              <p:nvSpPr>
                <p:cNvPr id="49" name="Freeform 6"/>
                <p:cNvSpPr/>
                <p:nvPr/>
              </p:nvSpPr>
              <p:spPr bwMode="auto">
                <a:xfrm>
                  <a:off x="6495289" y="1573713"/>
                  <a:ext cx="292100" cy="922337"/>
                </a:xfrm>
                <a:custGeom>
                  <a:avLst/>
                  <a:gdLst>
                    <a:gd name="T0" fmla="*/ 184 w 184"/>
                    <a:gd name="T1" fmla="*/ 529 h 581"/>
                    <a:gd name="T2" fmla="*/ 184 w 184"/>
                    <a:gd name="T3" fmla="*/ 531 h 581"/>
                    <a:gd name="T4" fmla="*/ 0 w 184"/>
                    <a:gd name="T5" fmla="*/ 581 h 581"/>
                    <a:gd name="T6" fmla="*/ 0 w 184"/>
                    <a:gd name="T7" fmla="*/ 162 h 581"/>
                    <a:gd name="T8" fmla="*/ 2 w 184"/>
                    <a:gd name="T9" fmla="*/ 162 h 581"/>
                    <a:gd name="T10" fmla="*/ 184 w 184"/>
                    <a:gd name="T11" fmla="*/ 0 h 581"/>
                    <a:gd name="T12" fmla="*/ 184 w 184"/>
                    <a:gd name="T13" fmla="*/ 529 h 5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4" h="581">
                      <a:moveTo>
                        <a:pt x="184" y="529"/>
                      </a:moveTo>
                      <a:lnTo>
                        <a:pt x="184" y="531"/>
                      </a:lnTo>
                      <a:lnTo>
                        <a:pt x="0" y="581"/>
                      </a:lnTo>
                      <a:lnTo>
                        <a:pt x="0" y="162"/>
                      </a:lnTo>
                      <a:lnTo>
                        <a:pt x="2" y="162"/>
                      </a:lnTo>
                      <a:lnTo>
                        <a:pt x="184" y="0"/>
                      </a:lnTo>
                      <a:lnTo>
                        <a:pt x="184" y="529"/>
                      </a:lnTo>
                      <a:close/>
                    </a:path>
                  </a:pathLst>
                </a:custGeom>
                <a:solidFill>
                  <a:schemeClr val="accent6">
                    <a:lumMod val="60000"/>
                    <a:lumOff val="40000"/>
                    <a:alpha val="86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Arial" panose="020B0604020202020204"/>
                    <a:ea typeface="微软雅黑 Light" panose="020B0502040204020203" charset="-122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50" name="Freeform 7"/>
                <p:cNvSpPr/>
                <p:nvPr/>
              </p:nvSpPr>
              <p:spPr bwMode="auto">
                <a:xfrm>
                  <a:off x="6787389" y="1573713"/>
                  <a:ext cx="1722438" cy="839787"/>
                </a:xfrm>
                <a:custGeom>
                  <a:avLst/>
                  <a:gdLst>
                    <a:gd name="T0" fmla="*/ 0 w 542"/>
                    <a:gd name="T1" fmla="*/ 264 h 264"/>
                    <a:gd name="T2" fmla="*/ 0 w 542"/>
                    <a:gd name="T3" fmla="*/ 0 h 264"/>
                    <a:gd name="T4" fmla="*/ 410 w 542"/>
                    <a:gd name="T5" fmla="*/ 0 h 264"/>
                    <a:gd name="T6" fmla="*/ 503 w 542"/>
                    <a:gd name="T7" fmla="*/ 38 h 264"/>
                    <a:gd name="T8" fmla="*/ 542 w 542"/>
                    <a:gd name="T9" fmla="*/ 132 h 264"/>
                    <a:gd name="T10" fmla="*/ 503 w 542"/>
                    <a:gd name="T11" fmla="*/ 225 h 264"/>
                    <a:gd name="T12" fmla="*/ 410 w 542"/>
                    <a:gd name="T13" fmla="*/ 264 h 264"/>
                    <a:gd name="T14" fmla="*/ 0 w 542"/>
                    <a:gd name="T15" fmla="*/ 264 h 2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42" h="264">
                      <a:moveTo>
                        <a:pt x="0" y="26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10" y="0"/>
                        <a:pt x="410" y="0"/>
                        <a:pt x="410" y="0"/>
                      </a:cubicBezTo>
                      <a:cubicBezTo>
                        <a:pt x="447" y="0"/>
                        <a:pt x="478" y="12"/>
                        <a:pt x="503" y="38"/>
                      </a:cubicBezTo>
                      <a:cubicBezTo>
                        <a:pt x="529" y="64"/>
                        <a:pt x="542" y="95"/>
                        <a:pt x="542" y="132"/>
                      </a:cubicBezTo>
                      <a:cubicBezTo>
                        <a:pt x="542" y="168"/>
                        <a:pt x="529" y="199"/>
                        <a:pt x="503" y="225"/>
                      </a:cubicBezTo>
                      <a:cubicBezTo>
                        <a:pt x="478" y="251"/>
                        <a:pt x="447" y="264"/>
                        <a:pt x="410" y="264"/>
                      </a:cubicBezTo>
                      <a:lnTo>
                        <a:pt x="0" y="264"/>
                      </a:lnTo>
                      <a:close/>
                    </a:path>
                  </a:pathLst>
                </a:custGeom>
                <a:solidFill>
                  <a:srgbClr val="85CA3A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Arial" panose="020B0604020202020204"/>
                    <a:ea typeface="微软雅黑 Light" panose="020B0502040204020203" charset="-122"/>
                    <a:cs typeface="+mn-ea"/>
                    <a:sym typeface="Arial" panose="020B0604020202020204"/>
                  </a:endParaRPr>
                </a:p>
              </p:txBody>
            </p:sp>
          </p:grpSp>
          <p:grpSp>
            <p:nvGrpSpPr>
              <p:cNvPr id="34" name="Group 20"/>
              <p:cNvGrpSpPr/>
              <p:nvPr/>
            </p:nvGrpSpPr>
            <p:grpSpPr>
              <a:xfrm flipH="1">
                <a:off x="4198317" y="1609243"/>
                <a:ext cx="1723458" cy="922337"/>
                <a:chOff x="6495289" y="1573713"/>
                <a:chExt cx="2014538" cy="922337"/>
              </a:xfrm>
            </p:grpSpPr>
            <p:sp>
              <p:nvSpPr>
                <p:cNvPr id="47" name="Freeform 6"/>
                <p:cNvSpPr/>
                <p:nvPr/>
              </p:nvSpPr>
              <p:spPr bwMode="auto">
                <a:xfrm>
                  <a:off x="6495289" y="1573713"/>
                  <a:ext cx="292100" cy="922337"/>
                </a:xfrm>
                <a:custGeom>
                  <a:avLst/>
                  <a:gdLst>
                    <a:gd name="T0" fmla="*/ 184 w 184"/>
                    <a:gd name="T1" fmla="*/ 529 h 581"/>
                    <a:gd name="T2" fmla="*/ 184 w 184"/>
                    <a:gd name="T3" fmla="*/ 531 h 581"/>
                    <a:gd name="T4" fmla="*/ 0 w 184"/>
                    <a:gd name="T5" fmla="*/ 581 h 581"/>
                    <a:gd name="T6" fmla="*/ 0 w 184"/>
                    <a:gd name="T7" fmla="*/ 162 h 581"/>
                    <a:gd name="T8" fmla="*/ 2 w 184"/>
                    <a:gd name="T9" fmla="*/ 162 h 581"/>
                    <a:gd name="T10" fmla="*/ 184 w 184"/>
                    <a:gd name="T11" fmla="*/ 0 h 581"/>
                    <a:gd name="T12" fmla="*/ 184 w 184"/>
                    <a:gd name="T13" fmla="*/ 529 h 5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4" h="581">
                      <a:moveTo>
                        <a:pt x="184" y="529"/>
                      </a:moveTo>
                      <a:lnTo>
                        <a:pt x="184" y="531"/>
                      </a:lnTo>
                      <a:lnTo>
                        <a:pt x="0" y="581"/>
                      </a:lnTo>
                      <a:lnTo>
                        <a:pt x="0" y="162"/>
                      </a:lnTo>
                      <a:lnTo>
                        <a:pt x="2" y="162"/>
                      </a:lnTo>
                      <a:lnTo>
                        <a:pt x="184" y="0"/>
                      </a:lnTo>
                      <a:lnTo>
                        <a:pt x="184" y="529"/>
                      </a:lnTo>
                      <a:close/>
                    </a:path>
                  </a:pathLst>
                </a:custGeom>
                <a:solidFill>
                  <a:schemeClr val="accent6">
                    <a:lumMod val="60000"/>
                    <a:lumOff val="40000"/>
                    <a:alpha val="86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Arial" panose="020B0604020202020204"/>
                    <a:ea typeface="微软雅黑 Light" panose="020B0502040204020203" charset="-122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48" name="Freeform 7"/>
                <p:cNvSpPr/>
                <p:nvPr/>
              </p:nvSpPr>
              <p:spPr bwMode="auto">
                <a:xfrm>
                  <a:off x="6787389" y="1573713"/>
                  <a:ext cx="1722438" cy="839787"/>
                </a:xfrm>
                <a:custGeom>
                  <a:avLst/>
                  <a:gdLst>
                    <a:gd name="T0" fmla="*/ 0 w 542"/>
                    <a:gd name="T1" fmla="*/ 264 h 264"/>
                    <a:gd name="T2" fmla="*/ 0 w 542"/>
                    <a:gd name="T3" fmla="*/ 0 h 264"/>
                    <a:gd name="T4" fmla="*/ 410 w 542"/>
                    <a:gd name="T5" fmla="*/ 0 h 264"/>
                    <a:gd name="T6" fmla="*/ 503 w 542"/>
                    <a:gd name="T7" fmla="*/ 38 h 264"/>
                    <a:gd name="T8" fmla="*/ 542 w 542"/>
                    <a:gd name="T9" fmla="*/ 132 h 264"/>
                    <a:gd name="T10" fmla="*/ 503 w 542"/>
                    <a:gd name="T11" fmla="*/ 225 h 264"/>
                    <a:gd name="T12" fmla="*/ 410 w 542"/>
                    <a:gd name="T13" fmla="*/ 264 h 264"/>
                    <a:gd name="T14" fmla="*/ 0 w 542"/>
                    <a:gd name="T15" fmla="*/ 264 h 2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42" h="264">
                      <a:moveTo>
                        <a:pt x="0" y="26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10" y="0"/>
                        <a:pt x="410" y="0"/>
                        <a:pt x="410" y="0"/>
                      </a:cubicBezTo>
                      <a:cubicBezTo>
                        <a:pt x="447" y="0"/>
                        <a:pt x="478" y="12"/>
                        <a:pt x="503" y="38"/>
                      </a:cubicBezTo>
                      <a:cubicBezTo>
                        <a:pt x="529" y="64"/>
                        <a:pt x="542" y="95"/>
                        <a:pt x="542" y="132"/>
                      </a:cubicBezTo>
                      <a:cubicBezTo>
                        <a:pt x="542" y="168"/>
                        <a:pt x="529" y="199"/>
                        <a:pt x="503" y="225"/>
                      </a:cubicBezTo>
                      <a:cubicBezTo>
                        <a:pt x="478" y="251"/>
                        <a:pt x="447" y="264"/>
                        <a:pt x="410" y="264"/>
                      </a:cubicBezTo>
                      <a:lnTo>
                        <a:pt x="0" y="264"/>
                      </a:lnTo>
                      <a:close/>
                    </a:path>
                  </a:pathLst>
                </a:custGeom>
                <a:solidFill>
                  <a:srgbClr val="85CA3A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Arial" panose="020B0604020202020204"/>
                    <a:ea typeface="微软雅黑 Light" panose="020B0502040204020203" charset="-122"/>
                    <a:cs typeface="+mn-ea"/>
                    <a:sym typeface="Arial" panose="020B0604020202020204"/>
                  </a:endParaRPr>
                </a:p>
              </p:txBody>
            </p:sp>
          </p:grpSp>
          <p:grpSp>
            <p:nvGrpSpPr>
              <p:cNvPr id="35" name="Group 21"/>
              <p:cNvGrpSpPr/>
              <p:nvPr/>
            </p:nvGrpSpPr>
            <p:grpSpPr>
              <a:xfrm>
                <a:off x="3222224" y="2452205"/>
                <a:ext cx="1723458" cy="839787"/>
                <a:chOff x="6495289" y="2416675"/>
                <a:chExt cx="2014538" cy="839787"/>
              </a:xfrm>
            </p:grpSpPr>
            <p:sp>
              <p:nvSpPr>
                <p:cNvPr id="45" name="Freeform 9"/>
                <p:cNvSpPr/>
                <p:nvPr/>
              </p:nvSpPr>
              <p:spPr bwMode="auto">
                <a:xfrm>
                  <a:off x="6495289" y="2416675"/>
                  <a:ext cx="292100" cy="839787"/>
                </a:xfrm>
                <a:custGeom>
                  <a:avLst/>
                  <a:gdLst>
                    <a:gd name="T0" fmla="*/ 0 w 184"/>
                    <a:gd name="T1" fmla="*/ 451 h 529"/>
                    <a:gd name="T2" fmla="*/ 0 w 184"/>
                    <a:gd name="T3" fmla="*/ 50 h 529"/>
                    <a:gd name="T4" fmla="*/ 184 w 184"/>
                    <a:gd name="T5" fmla="*/ 0 h 529"/>
                    <a:gd name="T6" fmla="*/ 184 w 184"/>
                    <a:gd name="T7" fmla="*/ 527 h 529"/>
                    <a:gd name="T8" fmla="*/ 184 w 184"/>
                    <a:gd name="T9" fmla="*/ 529 h 529"/>
                    <a:gd name="T10" fmla="*/ 0 w 184"/>
                    <a:gd name="T11" fmla="*/ 451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4" h="529">
                      <a:moveTo>
                        <a:pt x="0" y="451"/>
                      </a:moveTo>
                      <a:lnTo>
                        <a:pt x="0" y="50"/>
                      </a:lnTo>
                      <a:lnTo>
                        <a:pt x="184" y="0"/>
                      </a:lnTo>
                      <a:lnTo>
                        <a:pt x="184" y="527"/>
                      </a:lnTo>
                      <a:lnTo>
                        <a:pt x="184" y="529"/>
                      </a:lnTo>
                      <a:lnTo>
                        <a:pt x="0" y="451"/>
                      </a:lnTo>
                      <a:close/>
                    </a:path>
                  </a:pathLst>
                </a:custGeom>
                <a:solidFill>
                  <a:srgbClr val="85CA3A">
                    <a:alpha val="86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Arial" panose="020B0604020202020204"/>
                    <a:ea typeface="微软雅黑 Light" panose="020B0502040204020203" charset="-122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46" name="Freeform 10"/>
                <p:cNvSpPr/>
                <p:nvPr/>
              </p:nvSpPr>
              <p:spPr bwMode="auto">
                <a:xfrm>
                  <a:off x="6787389" y="2416675"/>
                  <a:ext cx="1722438" cy="836612"/>
                </a:xfrm>
                <a:custGeom>
                  <a:avLst/>
                  <a:gdLst>
                    <a:gd name="T0" fmla="*/ 0 w 542"/>
                    <a:gd name="T1" fmla="*/ 263 h 263"/>
                    <a:gd name="T2" fmla="*/ 0 w 542"/>
                    <a:gd name="T3" fmla="*/ 0 h 263"/>
                    <a:gd name="T4" fmla="*/ 410 w 542"/>
                    <a:gd name="T5" fmla="*/ 0 h 263"/>
                    <a:gd name="T6" fmla="*/ 503 w 542"/>
                    <a:gd name="T7" fmla="*/ 38 h 263"/>
                    <a:gd name="T8" fmla="*/ 542 w 542"/>
                    <a:gd name="T9" fmla="*/ 132 h 263"/>
                    <a:gd name="T10" fmla="*/ 503 w 542"/>
                    <a:gd name="T11" fmla="*/ 225 h 263"/>
                    <a:gd name="T12" fmla="*/ 442 w 542"/>
                    <a:gd name="T13" fmla="*/ 260 h 263"/>
                    <a:gd name="T14" fmla="*/ 422 w 542"/>
                    <a:gd name="T15" fmla="*/ 263 h 263"/>
                    <a:gd name="T16" fmla="*/ 410 w 542"/>
                    <a:gd name="T17" fmla="*/ 263 h 263"/>
                    <a:gd name="T18" fmla="*/ 0 w 542"/>
                    <a:gd name="T19" fmla="*/ 263 h 2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42" h="263">
                      <a:moveTo>
                        <a:pt x="0" y="263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10" y="0"/>
                        <a:pt x="410" y="0"/>
                        <a:pt x="410" y="0"/>
                      </a:cubicBezTo>
                      <a:cubicBezTo>
                        <a:pt x="447" y="0"/>
                        <a:pt x="478" y="13"/>
                        <a:pt x="503" y="38"/>
                      </a:cubicBezTo>
                      <a:cubicBezTo>
                        <a:pt x="529" y="64"/>
                        <a:pt x="542" y="95"/>
                        <a:pt x="542" y="132"/>
                      </a:cubicBezTo>
                      <a:cubicBezTo>
                        <a:pt x="542" y="168"/>
                        <a:pt x="529" y="199"/>
                        <a:pt x="503" y="225"/>
                      </a:cubicBezTo>
                      <a:cubicBezTo>
                        <a:pt x="486" y="243"/>
                        <a:pt x="465" y="255"/>
                        <a:pt x="442" y="260"/>
                      </a:cubicBezTo>
                      <a:cubicBezTo>
                        <a:pt x="436" y="262"/>
                        <a:pt x="429" y="263"/>
                        <a:pt x="422" y="263"/>
                      </a:cubicBezTo>
                      <a:cubicBezTo>
                        <a:pt x="418" y="263"/>
                        <a:pt x="414" y="263"/>
                        <a:pt x="410" y="263"/>
                      </a:cubicBezTo>
                      <a:lnTo>
                        <a:pt x="0" y="263"/>
                      </a:lnTo>
                      <a:close/>
                    </a:path>
                  </a:pathLst>
                </a:custGeom>
                <a:solidFill>
                  <a:srgbClr val="8BAA0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Arial" panose="020B0604020202020204"/>
                    <a:ea typeface="微软雅黑 Light" panose="020B0502040204020203" charset="-122"/>
                    <a:cs typeface="+mn-ea"/>
                    <a:sym typeface="Arial" panose="020B0604020202020204"/>
                  </a:endParaRPr>
                </a:p>
              </p:txBody>
            </p:sp>
          </p:grpSp>
          <p:grpSp>
            <p:nvGrpSpPr>
              <p:cNvPr id="36" name="Group 21"/>
              <p:cNvGrpSpPr/>
              <p:nvPr/>
            </p:nvGrpSpPr>
            <p:grpSpPr>
              <a:xfrm flipH="1">
                <a:off x="4198318" y="2452205"/>
                <a:ext cx="1723458" cy="839787"/>
                <a:chOff x="6495289" y="2416675"/>
                <a:chExt cx="2014538" cy="839787"/>
              </a:xfrm>
            </p:grpSpPr>
            <p:sp>
              <p:nvSpPr>
                <p:cNvPr id="43" name="Freeform 9"/>
                <p:cNvSpPr/>
                <p:nvPr/>
              </p:nvSpPr>
              <p:spPr bwMode="auto">
                <a:xfrm>
                  <a:off x="6495289" y="2416675"/>
                  <a:ext cx="292100" cy="839787"/>
                </a:xfrm>
                <a:custGeom>
                  <a:avLst/>
                  <a:gdLst>
                    <a:gd name="T0" fmla="*/ 0 w 184"/>
                    <a:gd name="T1" fmla="*/ 451 h 529"/>
                    <a:gd name="T2" fmla="*/ 0 w 184"/>
                    <a:gd name="T3" fmla="*/ 50 h 529"/>
                    <a:gd name="T4" fmla="*/ 184 w 184"/>
                    <a:gd name="T5" fmla="*/ 0 h 529"/>
                    <a:gd name="T6" fmla="*/ 184 w 184"/>
                    <a:gd name="T7" fmla="*/ 527 h 529"/>
                    <a:gd name="T8" fmla="*/ 184 w 184"/>
                    <a:gd name="T9" fmla="*/ 529 h 529"/>
                    <a:gd name="T10" fmla="*/ 0 w 184"/>
                    <a:gd name="T11" fmla="*/ 451 h 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4" h="529">
                      <a:moveTo>
                        <a:pt x="0" y="451"/>
                      </a:moveTo>
                      <a:lnTo>
                        <a:pt x="0" y="50"/>
                      </a:lnTo>
                      <a:lnTo>
                        <a:pt x="184" y="0"/>
                      </a:lnTo>
                      <a:lnTo>
                        <a:pt x="184" y="527"/>
                      </a:lnTo>
                      <a:lnTo>
                        <a:pt x="184" y="529"/>
                      </a:lnTo>
                      <a:lnTo>
                        <a:pt x="0" y="451"/>
                      </a:lnTo>
                      <a:close/>
                    </a:path>
                  </a:pathLst>
                </a:custGeom>
                <a:solidFill>
                  <a:srgbClr val="85CA3A">
                    <a:alpha val="86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Arial" panose="020B0604020202020204"/>
                    <a:ea typeface="微软雅黑 Light" panose="020B0502040204020203" charset="-122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44" name="Freeform 10"/>
                <p:cNvSpPr/>
                <p:nvPr/>
              </p:nvSpPr>
              <p:spPr bwMode="auto">
                <a:xfrm>
                  <a:off x="6787389" y="2416675"/>
                  <a:ext cx="1722438" cy="836612"/>
                </a:xfrm>
                <a:custGeom>
                  <a:avLst/>
                  <a:gdLst>
                    <a:gd name="T0" fmla="*/ 0 w 542"/>
                    <a:gd name="T1" fmla="*/ 263 h 263"/>
                    <a:gd name="T2" fmla="*/ 0 w 542"/>
                    <a:gd name="T3" fmla="*/ 0 h 263"/>
                    <a:gd name="T4" fmla="*/ 410 w 542"/>
                    <a:gd name="T5" fmla="*/ 0 h 263"/>
                    <a:gd name="T6" fmla="*/ 503 w 542"/>
                    <a:gd name="T7" fmla="*/ 38 h 263"/>
                    <a:gd name="T8" fmla="*/ 542 w 542"/>
                    <a:gd name="T9" fmla="*/ 132 h 263"/>
                    <a:gd name="T10" fmla="*/ 503 w 542"/>
                    <a:gd name="T11" fmla="*/ 225 h 263"/>
                    <a:gd name="T12" fmla="*/ 442 w 542"/>
                    <a:gd name="T13" fmla="*/ 260 h 263"/>
                    <a:gd name="T14" fmla="*/ 422 w 542"/>
                    <a:gd name="T15" fmla="*/ 263 h 263"/>
                    <a:gd name="T16" fmla="*/ 410 w 542"/>
                    <a:gd name="T17" fmla="*/ 263 h 263"/>
                    <a:gd name="T18" fmla="*/ 0 w 542"/>
                    <a:gd name="T19" fmla="*/ 263 h 2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42" h="263">
                      <a:moveTo>
                        <a:pt x="0" y="263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10" y="0"/>
                        <a:pt x="410" y="0"/>
                        <a:pt x="410" y="0"/>
                      </a:cubicBezTo>
                      <a:cubicBezTo>
                        <a:pt x="447" y="0"/>
                        <a:pt x="478" y="13"/>
                        <a:pt x="503" y="38"/>
                      </a:cubicBezTo>
                      <a:cubicBezTo>
                        <a:pt x="529" y="64"/>
                        <a:pt x="542" y="95"/>
                        <a:pt x="542" y="132"/>
                      </a:cubicBezTo>
                      <a:cubicBezTo>
                        <a:pt x="542" y="168"/>
                        <a:pt x="529" y="199"/>
                        <a:pt x="503" y="225"/>
                      </a:cubicBezTo>
                      <a:cubicBezTo>
                        <a:pt x="486" y="243"/>
                        <a:pt x="465" y="255"/>
                        <a:pt x="442" y="260"/>
                      </a:cubicBezTo>
                      <a:cubicBezTo>
                        <a:pt x="436" y="262"/>
                        <a:pt x="429" y="263"/>
                        <a:pt x="422" y="263"/>
                      </a:cubicBezTo>
                      <a:cubicBezTo>
                        <a:pt x="418" y="263"/>
                        <a:pt x="414" y="263"/>
                        <a:pt x="410" y="263"/>
                      </a:cubicBezTo>
                      <a:lnTo>
                        <a:pt x="0" y="263"/>
                      </a:lnTo>
                      <a:close/>
                    </a:path>
                  </a:pathLst>
                </a:custGeom>
                <a:solidFill>
                  <a:srgbClr val="8BAA0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Arial" panose="020B0604020202020204"/>
                    <a:ea typeface="微软雅黑 Light" panose="020B0502040204020203" charset="-122"/>
                    <a:cs typeface="+mn-ea"/>
                    <a:sym typeface="Arial" panose="020B0604020202020204"/>
                  </a:endParaRPr>
                </a:p>
              </p:txBody>
            </p:sp>
          </p:grpSp>
          <p:grpSp>
            <p:nvGrpSpPr>
              <p:cNvPr id="37" name="Group 22"/>
              <p:cNvGrpSpPr/>
              <p:nvPr/>
            </p:nvGrpSpPr>
            <p:grpSpPr>
              <a:xfrm>
                <a:off x="3222225" y="3167505"/>
                <a:ext cx="1723458" cy="960437"/>
                <a:chOff x="6495289" y="3132638"/>
                <a:chExt cx="2014538" cy="960437"/>
              </a:xfrm>
            </p:grpSpPr>
            <p:sp>
              <p:nvSpPr>
                <p:cNvPr id="41" name="Freeform 12"/>
                <p:cNvSpPr/>
                <p:nvPr/>
              </p:nvSpPr>
              <p:spPr bwMode="auto">
                <a:xfrm>
                  <a:off x="6495289" y="3132638"/>
                  <a:ext cx="292100" cy="960437"/>
                </a:xfrm>
                <a:custGeom>
                  <a:avLst/>
                  <a:gdLst>
                    <a:gd name="T0" fmla="*/ 184 w 184"/>
                    <a:gd name="T1" fmla="*/ 78 h 605"/>
                    <a:gd name="T2" fmla="*/ 184 w 184"/>
                    <a:gd name="T3" fmla="*/ 605 h 605"/>
                    <a:gd name="T4" fmla="*/ 0 w 184"/>
                    <a:gd name="T5" fmla="*/ 419 h 605"/>
                    <a:gd name="T6" fmla="*/ 0 w 184"/>
                    <a:gd name="T7" fmla="*/ 0 h 605"/>
                    <a:gd name="T8" fmla="*/ 184 w 184"/>
                    <a:gd name="T9" fmla="*/ 78 h 6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4" h="605">
                      <a:moveTo>
                        <a:pt x="184" y="78"/>
                      </a:moveTo>
                      <a:lnTo>
                        <a:pt x="184" y="605"/>
                      </a:lnTo>
                      <a:lnTo>
                        <a:pt x="0" y="419"/>
                      </a:lnTo>
                      <a:lnTo>
                        <a:pt x="0" y="0"/>
                      </a:lnTo>
                      <a:lnTo>
                        <a:pt x="184" y="78"/>
                      </a:lnTo>
                      <a:close/>
                    </a:path>
                  </a:pathLst>
                </a:custGeom>
                <a:solidFill>
                  <a:srgbClr val="9BC319">
                    <a:alpha val="85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Arial" panose="020B0604020202020204"/>
                    <a:ea typeface="微软雅黑 Light" panose="020B0502040204020203" charset="-122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42" name="Freeform 13"/>
                <p:cNvSpPr/>
                <p:nvPr/>
              </p:nvSpPr>
              <p:spPr bwMode="auto">
                <a:xfrm>
                  <a:off x="6787389" y="3253288"/>
                  <a:ext cx="1722438" cy="839787"/>
                </a:xfrm>
                <a:custGeom>
                  <a:avLst/>
                  <a:gdLst>
                    <a:gd name="T0" fmla="*/ 0 w 542"/>
                    <a:gd name="T1" fmla="*/ 264 h 264"/>
                    <a:gd name="T2" fmla="*/ 0 w 542"/>
                    <a:gd name="T3" fmla="*/ 1 h 264"/>
                    <a:gd name="T4" fmla="*/ 410 w 542"/>
                    <a:gd name="T5" fmla="*/ 1 h 264"/>
                    <a:gd name="T6" fmla="*/ 422 w 542"/>
                    <a:gd name="T7" fmla="*/ 0 h 264"/>
                    <a:gd name="T8" fmla="*/ 442 w 542"/>
                    <a:gd name="T9" fmla="*/ 4 h 264"/>
                    <a:gd name="T10" fmla="*/ 503 w 542"/>
                    <a:gd name="T11" fmla="*/ 38 h 264"/>
                    <a:gd name="T12" fmla="*/ 542 w 542"/>
                    <a:gd name="T13" fmla="*/ 132 h 264"/>
                    <a:gd name="T14" fmla="*/ 503 w 542"/>
                    <a:gd name="T15" fmla="*/ 225 h 264"/>
                    <a:gd name="T16" fmla="*/ 410 w 542"/>
                    <a:gd name="T17" fmla="*/ 264 h 264"/>
                    <a:gd name="T18" fmla="*/ 0 w 542"/>
                    <a:gd name="T19" fmla="*/ 264 h 2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42" h="264">
                      <a:moveTo>
                        <a:pt x="0" y="264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410" y="1"/>
                        <a:pt x="410" y="1"/>
                        <a:pt x="410" y="1"/>
                      </a:cubicBezTo>
                      <a:cubicBezTo>
                        <a:pt x="414" y="1"/>
                        <a:pt x="418" y="1"/>
                        <a:pt x="422" y="0"/>
                      </a:cubicBezTo>
                      <a:cubicBezTo>
                        <a:pt x="429" y="1"/>
                        <a:pt x="436" y="2"/>
                        <a:pt x="442" y="4"/>
                      </a:cubicBezTo>
                      <a:cubicBezTo>
                        <a:pt x="465" y="9"/>
                        <a:pt x="486" y="21"/>
                        <a:pt x="503" y="38"/>
                      </a:cubicBezTo>
                      <a:cubicBezTo>
                        <a:pt x="529" y="64"/>
                        <a:pt x="542" y="95"/>
                        <a:pt x="542" y="132"/>
                      </a:cubicBezTo>
                      <a:cubicBezTo>
                        <a:pt x="542" y="168"/>
                        <a:pt x="529" y="199"/>
                        <a:pt x="503" y="225"/>
                      </a:cubicBezTo>
                      <a:cubicBezTo>
                        <a:pt x="478" y="251"/>
                        <a:pt x="447" y="264"/>
                        <a:pt x="410" y="264"/>
                      </a:cubicBezTo>
                      <a:lnTo>
                        <a:pt x="0" y="264"/>
                      </a:lnTo>
                      <a:close/>
                    </a:path>
                  </a:pathLst>
                </a:custGeom>
                <a:solidFill>
                  <a:srgbClr val="9BC31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Arial" panose="020B0604020202020204"/>
                    <a:ea typeface="微软雅黑 Light" panose="020B0502040204020203" charset="-122"/>
                    <a:cs typeface="+mn-ea"/>
                    <a:sym typeface="Arial" panose="020B0604020202020204"/>
                  </a:endParaRPr>
                </a:p>
              </p:txBody>
            </p:sp>
          </p:grpSp>
          <p:grpSp>
            <p:nvGrpSpPr>
              <p:cNvPr id="38" name="Group 22"/>
              <p:cNvGrpSpPr/>
              <p:nvPr/>
            </p:nvGrpSpPr>
            <p:grpSpPr>
              <a:xfrm flipH="1">
                <a:off x="4198317" y="3167505"/>
                <a:ext cx="1723458" cy="960437"/>
                <a:chOff x="6495289" y="3132638"/>
                <a:chExt cx="2014538" cy="960437"/>
              </a:xfrm>
            </p:grpSpPr>
            <p:sp>
              <p:nvSpPr>
                <p:cNvPr id="39" name="Freeform 12"/>
                <p:cNvSpPr/>
                <p:nvPr/>
              </p:nvSpPr>
              <p:spPr bwMode="auto">
                <a:xfrm>
                  <a:off x="6495289" y="3132638"/>
                  <a:ext cx="292100" cy="960437"/>
                </a:xfrm>
                <a:custGeom>
                  <a:avLst/>
                  <a:gdLst>
                    <a:gd name="T0" fmla="*/ 184 w 184"/>
                    <a:gd name="T1" fmla="*/ 78 h 605"/>
                    <a:gd name="T2" fmla="*/ 184 w 184"/>
                    <a:gd name="T3" fmla="*/ 605 h 605"/>
                    <a:gd name="T4" fmla="*/ 0 w 184"/>
                    <a:gd name="T5" fmla="*/ 419 h 605"/>
                    <a:gd name="T6" fmla="*/ 0 w 184"/>
                    <a:gd name="T7" fmla="*/ 0 h 605"/>
                    <a:gd name="T8" fmla="*/ 184 w 184"/>
                    <a:gd name="T9" fmla="*/ 78 h 6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4" h="605">
                      <a:moveTo>
                        <a:pt x="184" y="78"/>
                      </a:moveTo>
                      <a:lnTo>
                        <a:pt x="184" y="605"/>
                      </a:lnTo>
                      <a:lnTo>
                        <a:pt x="0" y="419"/>
                      </a:lnTo>
                      <a:lnTo>
                        <a:pt x="0" y="0"/>
                      </a:lnTo>
                      <a:lnTo>
                        <a:pt x="184" y="78"/>
                      </a:lnTo>
                      <a:close/>
                    </a:path>
                  </a:pathLst>
                </a:custGeom>
                <a:solidFill>
                  <a:srgbClr val="9BC319">
                    <a:alpha val="85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Arial" panose="020B0604020202020204"/>
                    <a:ea typeface="微软雅黑 Light" panose="020B0502040204020203" charset="-122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40" name="Freeform 13"/>
                <p:cNvSpPr/>
                <p:nvPr/>
              </p:nvSpPr>
              <p:spPr bwMode="auto">
                <a:xfrm>
                  <a:off x="6787389" y="3253288"/>
                  <a:ext cx="1722438" cy="839787"/>
                </a:xfrm>
                <a:custGeom>
                  <a:avLst/>
                  <a:gdLst>
                    <a:gd name="T0" fmla="*/ 0 w 542"/>
                    <a:gd name="T1" fmla="*/ 264 h 264"/>
                    <a:gd name="T2" fmla="*/ 0 w 542"/>
                    <a:gd name="T3" fmla="*/ 1 h 264"/>
                    <a:gd name="T4" fmla="*/ 410 w 542"/>
                    <a:gd name="T5" fmla="*/ 1 h 264"/>
                    <a:gd name="T6" fmla="*/ 422 w 542"/>
                    <a:gd name="T7" fmla="*/ 0 h 264"/>
                    <a:gd name="T8" fmla="*/ 442 w 542"/>
                    <a:gd name="T9" fmla="*/ 4 h 264"/>
                    <a:gd name="T10" fmla="*/ 503 w 542"/>
                    <a:gd name="T11" fmla="*/ 38 h 264"/>
                    <a:gd name="T12" fmla="*/ 542 w 542"/>
                    <a:gd name="T13" fmla="*/ 132 h 264"/>
                    <a:gd name="T14" fmla="*/ 503 w 542"/>
                    <a:gd name="T15" fmla="*/ 225 h 264"/>
                    <a:gd name="T16" fmla="*/ 410 w 542"/>
                    <a:gd name="T17" fmla="*/ 264 h 264"/>
                    <a:gd name="T18" fmla="*/ 0 w 542"/>
                    <a:gd name="T19" fmla="*/ 264 h 2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42" h="264">
                      <a:moveTo>
                        <a:pt x="0" y="264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410" y="1"/>
                        <a:pt x="410" y="1"/>
                        <a:pt x="410" y="1"/>
                      </a:cubicBezTo>
                      <a:cubicBezTo>
                        <a:pt x="414" y="1"/>
                        <a:pt x="418" y="1"/>
                        <a:pt x="422" y="0"/>
                      </a:cubicBezTo>
                      <a:cubicBezTo>
                        <a:pt x="429" y="1"/>
                        <a:pt x="436" y="2"/>
                        <a:pt x="442" y="4"/>
                      </a:cubicBezTo>
                      <a:cubicBezTo>
                        <a:pt x="465" y="9"/>
                        <a:pt x="486" y="21"/>
                        <a:pt x="503" y="38"/>
                      </a:cubicBezTo>
                      <a:cubicBezTo>
                        <a:pt x="529" y="64"/>
                        <a:pt x="542" y="95"/>
                        <a:pt x="542" y="132"/>
                      </a:cubicBezTo>
                      <a:cubicBezTo>
                        <a:pt x="542" y="168"/>
                        <a:pt x="529" y="199"/>
                        <a:pt x="503" y="225"/>
                      </a:cubicBezTo>
                      <a:cubicBezTo>
                        <a:pt x="478" y="251"/>
                        <a:pt x="447" y="264"/>
                        <a:pt x="410" y="264"/>
                      </a:cubicBezTo>
                      <a:lnTo>
                        <a:pt x="0" y="264"/>
                      </a:lnTo>
                      <a:close/>
                    </a:path>
                  </a:pathLst>
                </a:custGeom>
                <a:solidFill>
                  <a:srgbClr val="9BC319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>
                    <a:latin typeface="Arial" panose="020B0604020202020204"/>
                    <a:ea typeface="微软雅黑 Light" panose="020B0502040204020203" charset="-122"/>
                    <a:cs typeface="+mn-ea"/>
                    <a:sym typeface="Arial" panose="020B0604020202020204"/>
                  </a:endParaRPr>
                </a:p>
              </p:txBody>
            </p:sp>
          </p:grpSp>
        </p:grpSp>
        <p:sp>
          <p:nvSpPr>
            <p:cNvPr id="30" name="Rectangle 55"/>
            <p:cNvSpPr/>
            <p:nvPr/>
          </p:nvSpPr>
          <p:spPr>
            <a:xfrm>
              <a:off x="7954652" y="2819733"/>
              <a:ext cx="187172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smtClean="0">
                  <a:solidFill>
                    <a:schemeClr val="bg1"/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添加标题</a:t>
              </a:r>
              <a:endParaRPr lang="en-US" sz="2800" dirty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1" name="Rectangle 78"/>
            <p:cNvSpPr/>
            <p:nvPr/>
          </p:nvSpPr>
          <p:spPr>
            <a:xfrm>
              <a:off x="7954652" y="3954199"/>
              <a:ext cx="187172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smtClean="0">
                  <a:solidFill>
                    <a:schemeClr val="bg1"/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添加标题</a:t>
              </a:r>
              <a:endParaRPr lang="en-US" sz="2800" dirty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2" name="Rectangle 79"/>
            <p:cNvSpPr/>
            <p:nvPr/>
          </p:nvSpPr>
          <p:spPr>
            <a:xfrm>
              <a:off x="7954652" y="5074956"/>
              <a:ext cx="187172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smtClean="0">
                  <a:solidFill>
                    <a:schemeClr val="bg1"/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添加标题</a:t>
              </a:r>
              <a:endParaRPr lang="en-US" sz="2800" dirty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916">
        <p:fade/>
      </p:transition>
    </mc:Choice>
    <mc:Fallback>
      <p:transition spd="med" advTm="591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34638" y="182315"/>
            <a:ext cx="3694059" cy="477054"/>
            <a:chOff x="5502074" y="1761731"/>
            <a:chExt cx="3694059" cy="477054"/>
          </a:xfrm>
        </p:grpSpPr>
        <p:sp>
          <p:nvSpPr>
            <p:cNvPr id="3" name="矩形 2"/>
            <p:cNvSpPr/>
            <p:nvPr/>
          </p:nvSpPr>
          <p:spPr>
            <a:xfrm>
              <a:off x="6241478" y="1802198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第一章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5502074" y="1761731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500" b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" name="直接连接符 14"/>
            <p:cNvCxnSpPr>
              <a:cxnSpLocks noChangeShapeType="1"/>
            </p:cNvCxnSpPr>
            <p:nvPr/>
          </p:nvCxnSpPr>
          <p:spPr bwMode="auto">
            <a:xfrm>
              <a:off x="6140239" y="1827290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接连接符 23"/>
            <p:cNvCxnSpPr>
              <a:cxnSpLocks noChangeShapeType="1"/>
            </p:cNvCxnSpPr>
            <p:nvPr/>
          </p:nvCxnSpPr>
          <p:spPr bwMode="auto">
            <a:xfrm>
              <a:off x="6097377" y="1827290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-61908" y="16299"/>
            <a:ext cx="929361" cy="647066"/>
          </a:xfrm>
          <a:prstGeom prst="rect">
            <a:avLst/>
          </a:prstGeom>
        </p:spPr>
      </p:pic>
      <p:sp>
        <p:nvSpPr>
          <p:cNvPr id="8" name="矩形 47"/>
          <p:cNvSpPr>
            <a:spLocks noChangeArrowheads="1"/>
          </p:cNvSpPr>
          <p:nvPr/>
        </p:nvSpPr>
        <p:spPr bwMode="auto">
          <a:xfrm>
            <a:off x="1115251" y="1334008"/>
            <a:ext cx="4501344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说明。在此录入上述图表的综合描述说明，在此录入上述图表的综合描述说明，在此录入上述图表的综合描述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9" name="Straight Connector 212"/>
          <p:cNvCxnSpPr>
            <a:endCxn id="48" idx="6"/>
          </p:cNvCxnSpPr>
          <p:nvPr/>
        </p:nvCxnSpPr>
        <p:spPr>
          <a:xfrm flipH="1">
            <a:off x="4364716" y="4077358"/>
            <a:ext cx="548118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 130"/>
          <p:cNvSpPr>
            <a:spLocks noEditPoints="1"/>
          </p:cNvSpPr>
          <p:nvPr/>
        </p:nvSpPr>
        <p:spPr bwMode="auto">
          <a:xfrm>
            <a:off x="5046195" y="3067838"/>
            <a:ext cx="2097247" cy="2019043"/>
          </a:xfrm>
          <a:custGeom>
            <a:avLst/>
            <a:gdLst/>
            <a:ahLst/>
            <a:cxnLst>
              <a:cxn ang="0">
                <a:pos x="275" y="12"/>
              </a:cxn>
              <a:cxn ang="0">
                <a:pos x="297" y="7"/>
              </a:cxn>
              <a:cxn ang="0">
                <a:pos x="237" y="26"/>
              </a:cxn>
              <a:cxn ang="0">
                <a:pos x="731" y="474"/>
              </a:cxn>
              <a:cxn ang="0">
                <a:pos x="724" y="482"/>
              </a:cxn>
              <a:cxn ang="0">
                <a:pos x="470" y="13"/>
              </a:cxn>
              <a:cxn ang="0">
                <a:pos x="454" y="10"/>
              </a:cxn>
              <a:cxn ang="0">
                <a:pos x="470" y="32"/>
              </a:cxn>
              <a:cxn ang="0">
                <a:pos x="475" y="26"/>
              </a:cxn>
              <a:cxn ang="0">
                <a:pos x="432" y="9"/>
              </a:cxn>
              <a:cxn ang="0">
                <a:pos x="423" y="8"/>
              </a:cxn>
              <a:cxn ang="0">
                <a:pos x="397" y="9"/>
              </a:cxn>
              <a:cxn ang="0">
                <a:pos x="386" y="10"/>
              </a:cxn>
              <a:cxn ang="0">
                <a:pos x="390" y="18"/>
              </a:cxn>
              <a:cxn ang="0">
                <a:pos x="538" y="408"/>
              </a:cxn>
              <a:cxn ang="0">
                <a:pos x="730" y="264"/>
              </a:cxn>
              <a:cxn ang="0">
                <a:pos x="478" y="71"/>
              </a:cxn>
              <a:cxn ang="0">
                <a:pos x="418" y="50"/>
              </a:cxn>
              <a:cxn ang="0">
                <a:pos x="363" y="88"/>
              </a:cxn>
              <a:cxn ang="0">
                <a:pos x="418" y="83"/>
              </a:cxn>
              <a:cxn ang="0">
                <a:pos x="389" y="134"/>
              </a:cxn>
              <a:cxn ang="0">
                <a:pos x="366" y="141"/>
              </a:cxn>
              <a:cxn ang="0">
                <a:pos x="283" y="212"/>
              </a:cxn>
              <a:cxn ang="0">
                <a:pos x="375" y="215"/>
              </a:cxn>
              <a:cxn ang="0">
                <a:pos x="451" y="261"/>
              </a:cxn>
              <a:cxn ang="0">
                <a:pos x="492" y="285"/>
              </a:cxn>
              <a:cxn ang="0">
                <a:pos x="500" y="23"/>
              </a:cxn>
              <a:cxn ang="0">
                <a:pos x="512" y="40"/>
              </a:cxn>
              <a:cxn ang="0">
                <a:pos x="514" y="62"/>
              </a:cxn>
              <a:cxn ang="0">
                <a:pos x="671" y="360"/>
              </a:cxn>
              <a:cxn ang="0">
                <a:pos x="733" y="432"/>
              </a:cxn>
              <a:cxn ang="0">
                <a:pos x="314" y="123"/>
              </a:cxn>
              <a:cxn ang="0">
                <a:pos x="291" y="165"/>
              </a:cxn>
              <a:cxn ang="0">
                <a:pos x="288" y="153"/>
              </a:cxn>
              <a:cxn ang="0">
                <a:pos x="460" y="297"/>
              </a:cxn>
              <a:cxn ang="0">
                <a:pos x="364" y="533"/>
              </a:cxn>
              <a:cxn ang="0">
                <a:pos x="48" y="434"/>
              </a:cxn>
              <a:cxn ang="0">
                <a:pos x="126" y="647"/>
              </a:cxn>
              <a:cxn ang="0">
                <a:pos x="166" y="674"/>
              </a:cxn>
              <a:cxn ang="0">
                <a:pos x="11" y="348"/>
              </a:cxn>
              <a:cxn ang="0">
                <a:pos x="290" y="70"/>
              </a:cxn>
              <a:cxn ang="0">
                <a:pos x="88" y="161"/>
              </a:cxn>
              <a:cxn ang="0">
                <a:pos x="351" y="3"/>
              </a:cxn>
              <a:cxn ang="0">
                <a:pos x="352" y="1"/>
              </a:cxn>
              <a:cxn ang="0">
                <a:pos x="347" y="1"/>
              </a:cxn>
              <a:cxn ang="0">
                <a:pos x="341" y="2"/>
              </a:cxn>
              <a:cxn ang="0">
                <a:pos x="322" y="4"/>
              </a:cxn>
              <a:cxn ang="0">
                <a:pos x="281" y="13"/>
              </a:cxn>
              <a:cxn ang="0">
                <a:pos x="270" y="17"/>
              </a:cxn>
              <a:cxn ang="0">
                <a:pos x="242" y="33"/>
              </a:cxn>
              <a:cxn ang="0">
                <a:pos x="175" y="96"/>
              </a:cxn>
              <a:cxn ang="0">
                <a:pos x="299" y="35"/>
              </a:cxn>
              <a:cxn ang="0">
                <a:pos x="351" y="0"/>
              </a:cxn>
              <a:cxn ang="0">
                <a:pos x="330" y="2"/>
              </a:cxn>
              <a:cxn ang="0">
                <a:pos x="271" y="14"/>
              </a:cxn>
              <a:cxn ang="0">
                <a:pos x="319" y="3"/>
              </a:cxn>
              <a:cxn ang="0">
                <a:pos x="186" y="52"/>
              </a:cxn>
              <a:cxn ang="0">
                <a:pos x="208" y="42"/>
              </a:cxn>
              <a:cxn ang="0">
                <a:pos x="179" y="53"/>
              </a:cxn>
              <a:cxn ang="0">
                <a:pos x="193" y="48"/>
              </a:cxn>
              <a:cxn ang="0">
                <a:pos x="108" y="138"/>
              </a:cxn>
              <a:cxn ang="0">
                <a:pos x="86" y="134"/>
              </a:cxn>
              <a:cxn ang="0">
                <a:pos x="66" y="186"/>
              </a:cxn>
            </a:cxnLst>
            <a:rect l="0" t="0" r="r" b="b"/>
            <a:pathLst>
              <a:path w="746" h="719">
                <a:moveTo>
                  <a:pt x="713" y="218"/>
                </a:moveTo>
                <a:cubicBezTo>
                  <a:pt x="709" y="210"/>
                  <a:pt x="709" y="210"/>
                  <a:pt x="709" y="210"/>
                </a:cubicBezTo>
                <a:cubicBezTo>
                  <a:pt x="711" y="213"/>
                  <a:pt x="712" y="216"/>
                  <a:pt x="713" y="218"/>
                </a:cubicBezTo>
                <a:cubicBezTo>
                  <a:pt x="713" y="218"/>
                  <a:pt x="713" y="218"/>
                  <a:pt x="713" y="218"/>
                </a:cubicBezTo>
                <a:moveTo>
                  <a:pt x="709" y="210"/>
                </a:moveTo>
                <a:cubicBezTo>
                  <a:pt x="706" y="203"/>
                  <a:pt x="701" y="194"/>
                  <a:pt x="697" y="187"/>
                </a:cubicBezTo>
                <a:cubicBezTo>
                  <a:pt x="697" y="186"/>
                  <a:pt x="697" y="186"/>
                  <a:pt x="697" y="186"/>
                </a:cubicBezTo>
                <a:cubicBezTo>
                  <a:pt x="702" y="195"/>
                  <a:pt x="704" y="199"/>
                  <a:pt x="709" y="210"/>
                </a:cubicBezTo>
                <a:cubicBezTo>
                  <a:pt x="709" y="210"/>
                  <a:pt x="709" y="210"/>
                  <a:pt x="709" y="210"/>
                </a:cubicBezTo>
                <a:moveTo>
                  <a:pt x="696" y="186"/>
                </a:moveTo>
                <a:cubicBezTo>
                  <a:pt x="697" y="186"/>
                  <a:pt x="697" y="186"/>
                  <a:pt x="697" y="186"/>
                </a:cubicBezTo>
                <a:cubicBezTo>
                  <a:pt x="697" y="187"/>
                  <a:pt x="697" y="187"/>
                  <a:pt x="697" y="187"/>
                </a:cubicBezTo>
                <a:cubicBezTo>
                  <a:pt x="697" y="186"/>
                  <a:pt x="697" y="186"/>
                  <a:pt x="696" y="186"/>
                </a:cubicBezTo>
                <a:moveTo>
                  <a:pt x="746" y="352"/>
                </a:moveTo>
                <a:cubicBezTo>
                  <a:pt x="745" y="351"/>
                  <a:pt x="745" y="350"/>
                  <a:pt x="745" y="348"/>
                </a:cubicBezTo>
                <a:cubicBezTo>
                  <a:pt x="745" y="350"/>
                  <a:pt x="745" y="351"/>
                  <a:pt x="746" y="352"/>
                </a:cubicBezTo>
                <a:cubicBezTo>
                  <a:pt x="746" y="352"/>
                  <a:pt x="746" y="352"/>
                  <a:pt x="746" y="352"/>
                </a:cubicBezTo>
                <a:moveTo>
                  <a:pt x="745" y="347"/>
                </a:moveTo>
                <a:cubicBezTo>
                  <a:pt x="745" y="346"/>
                  <a:pt x="745" y="344"/>
                  <a:pt x="745" y="343"/>
                </a:cubicBezTo>
                <a:cubicBezTo>
                  <a:pt x="745" y="345"/>
                  <a:pt x="745" y="347"/>
                  <a:pt x="745" y="348"/>
                </a:cubicBezTo>
                <a:cubicBezTo>
                  <a:pt x="745" y="348"/>
                  <a:pt x="745" y="348"/>
                  <a:pt x="745" y="347"/>
                </a:cubicBezTo>
                <a:moveTo>
                  <a:pt x="743" y="327"/>
                </a:moveTo>
                <a:cubicBezTo>
                  <a:pt x="743" y="321"/>
                  <a:pt x="743" y="321"/>
                  <a:pt x="743" y="321"/>
                </a:cubicBezTo>
                <a:cubicBezTo>
                  <a:pt x="743" y="324"/>
                  <a:pt x="743" y="326"/>
                  <a:pt x="743" y="329"/>
                </a:cubicBezTo>
                <a:cubicBezTo>
                  <a:pt x="743" y="328"/>
                  <a:pt x="743" y="327"/>
                  <a:pt x="743" y="327"/>
                </a:cubicBezTo>
                <a:moveTo>
                  <a:pt x="309" y="4"/>
                </a:moveTo>
                <a:cubicBezTo>
                  <a:pt x="309" y="5"/>
                  <a:pt x="309" y="5"/>
                  <a:pt x="309" y="5"/>
                </a:cubicBezTo>
                <a:cubicBezTo>
                  <a:pt x="313" y="4"/>
                  <a:pt x="313" y="4"/>
                  <a:pt x="313" y="4"/>
                </a:cubicBezTo>
                <a:cubicBezTo>
                  <a:pt x="313" y="4"/>
                  <a:pt x="313" y="4"/>
                  <a:pt x="313" y="4"/>
                </a:cubicBezTo>
                <a:cubicBezTo>
                  <a:pt x="312" y="4"/>
                  <a:pt x="311" y="4"/>
                  <a:pt x="309" y="4"/>
                </a:cubicBezTo>
                <a:moveTo>
                  <a:pt x="307" y="5"/>
                </a:moveTo>
                <a:cubicBezTo>
                  <a:pt x="304" y="5"/>
                  <a:pt x="304" y="5"/>
                  <a:pt x="304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6" y="5"/>
                  <a:pt x="306" y="5"/>
                  <a:pt x="307" y="5"/>
                </a:cubicBezTo>
                <a:moveTo>
                  <a:pt x="259" y="17"/>
                </a:moveTo>
                <a:cubicBezTo>
                  <a:pt x="259" y="17"/>
                  <a:pt x="258" y="17"/>
                  <a:pt x="258" y="17"/>
                </a:cubicBezTo>
                <a:cubicBezTo>
                  <a:pt x="258" y="17"/>
                  <a:pt x="259" y="17"/>
                  <a:pt x="259" y="17"/>
                </a:cubicBezTo>
                <a:moveTo>
                  <a:pt x="266" y="15"/>
                </a:moveTo>
                <a:cubicBezTo>
                  <a:pt x="267" y="14"/>
                  <a:pt x="267" y="14"/>
                  <a:pt x="268" y="14"/>
                </a:cubicBezTo>
                <a:cubicBezTo>
                  <a:pt x="268" y="14"/>
                  <a:pt x="268" y="14"/>
                  <a:pt x="268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66" y="15"/>
                  <a:pt x="266" y="15"/>
                  <a:pt x="266" y="15"/>
                </a:cubicBezTo>
                <a:moveTo>
                  <a:pt x="269" y="14"/>
                </a:moveTo>
                <a:cubicBezTo>
                  <a:pt x="269" y="14"/>
                  <a:pt x="269" y="14"/>
                  <a:pt x="269" y="14"/>
                </a:cubicBezTo>
                <a:cubicBezTo>
                  <a:pt x="269" y="14"/>
                  <a:pt x="269" y="14"/>
                  <a:pt x="268" y="14"/>
                </a:cubicBezTo>
                <a:cubicBezTo>
                  <a:pt x="267" y="14"/>
                  <a:pt x="267" y="14"/>
                  <a:pt x="266" y="15"/>
                </a:cubicBezTo>
                <a:cubicBezTo>
                  <a:pt x="269" y="14"/>
                  <a:pt x="269" y="14"/>
                  <a:pt x="269" y="14"/>
                </a:cubicBezTo>
                <a:moveTo>
                  <a:pt x="267" y="14"/>
                </a:moveTo>
                <a:cubicBezTo>
                  <a:pt x="268" y="14"/>
                  <a:pt x="268" y="14"/>
                  <a:pt x="268" y="14"/>
                </a:cubicBezTo>
                <a:cubicBezTo>
                  <a:pt x="269" y="14"/>
                  <a:pt x="269" y="14"/>
                  <a:pt x="270" y="13"/>
                </a:cubicBezTo>
                <a:cubicBezTo>
                  <a:pt x="269" y="14"/>
                  <a:pt x="268" y="14"/>
                  <a:pt x="268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7" y="14"/>
                  <a:pt x="267" y="14"/>
                  <a:pt x="267" y="14"/>
                </a:cubicBezTo>
                <a:moveTo>
                  <a:pt x="270" y="13"/>
                </a:moveTo>
                <a:cubicBezTo>
                  <a:pt x="274" y="12"/>
                  <a:pt x="274" y="12"/>
                  <a:pt x="274" y="12"/>
                </a:cubicBezTo>
                <a:cubicBezTo>
                  <a:pt x="274" y="12"/>
                  <a:pt x="274" y="12"/>
                  <a:pt x="274" y="12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73" y="13"/>
                  <a:pt x="272" y="13"/>
                  <a:pt x="270" y="13"/>
                </a:cubicBezTo>
                <a:cubicBezTo>
                  <a:pt x="269" y="14"/>
                  <a:pt x="269" y="14"/>
                  <a:pt x="268" y="14"/>
                </a:cubicBezTo>
                <a:cubicBezTo>
                  <a:pt x="270" y="13"/>
                  <a:pt x="270" y="13"/>
                  <a:pt x="270" y="13"/>
                </a:cubicBezTo>
                <a:moveTo>
                  <a:pt x="279" y="11"/>
                </a:moveTo>
                <a:cubicBezTo>
                  <a:pt x="279" y="11"/>
                  <a:pt x="279" y="11"/>
                  <a:pt x="279" y="11"/>
                </a:cubicBezTo>
                <a:cubicBezTo>
                  <a:pt x="280" y="11"/>
                  <a:pt x="281" y="11"/>
                  <a:pt x="281" y="10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3" y="10"/>
                  <a:pt x="283" y="10"/>
                  <a:pt x="283" y="10"/>
                </a:cubicBezTo>
                <a:cubicBezTo>
                  <a:pt x="282" y="10"/>
                  <a:pt x="281" y="10"/>
                  <a:pt x="280" y="11"/>
                </a:cubicBezTo>
                <a:cubicBezTo>
                  <a:pt x="280" y="11"/>
                  <a:pt x="280" y="11"/>
                  <a:pt x="280" y="11"/>
                </a:cubicBezTo>
                <a:cubicBezTo>
                  <a:pt x="279" y="11"/>
                  <a:pt x="279" y="11"/>
                  <a:pt x="279" y="11"/>
                </a:cubicBezTo>
                <a:moveTo>
                  <a:pt x="286" y="9"/>
                </a:moveTo>
                <a:cubicBezTo>
                  <a:pt x="287" y="9"/>
                  <a:pt x="287" y="9"/>
                  <a:pt x="287" y="9"/>
                </a:cubicBezTo>
                <a:cubicBezTo>
                  <a:pt x="289" y="9"/>
                  <a:pt x="289" y="9"/>
                  <a:pt x="289" y="9"/>
                </a:cubicBezTo>
                <a:cubicBezTo>
                  <a:pt x="290" y="8"/>
                  <a:pt x="290" y="8"/>
                  <a:pt x="290" y="8"/>
                </a:cubicBezTo>
                <a:cubicBezTo>
                  <a:pt x="288" y="9"/>
                  <a:pt x="288" y="9"/>
                  <a:pt x="288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6" y="9"/>
                  <a:pt x="286" y="9"/>
                  <a:pt x="286" y="9"/>
                </a:cubicBezTo>
                <a:moveTo>
                  <a:pt x="293" y="8"/>
                </a:moveTo>
                <a:cubicBezTo>
                  <a:pt x="294" y="7"/>
                  <a:pt x="294" y="7"/>
                  <a:pt x="294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6" y="7"/>
                  <a:pt x="296" y="7"/>
                  <a:pt x="296" y="7"/>
                </a:cubicBezTo>
                <a:cubicBezTo>
                  <a:pt x="293" y="8"/>
                  <a:pt x="293" y="8"/>
                  <a:pt x="293" y="8"/>
                </a:cubicBezTo>
                <a:cubicBezTo>
                  <a:pt x="292" y="8"/>
                  <a:pt x="292" y="8"/>
                  <a:pt x="292" y="8"/>
                </a:cubicBezTo>
                <a:cubicBezTo>
                  <a:pt x="292" y="8"/>
                  <a:pt x="291" y="8"/>
                  <a:pt x="291" y="8"/>
                </a:cubicBezTo>
                <a:cubicBezTo>
                  <a:pt x="293" y="8"/>
                  <a:pt x="293" y="8"/>
                  <a:pt x="293" y="8"/>
                </a:cubicBezTo>
                <a:moveTo>
                  <a:pt x="298" y="7"/>
                </a:move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moveTo>
                  <a:pt x="309" y="5"/>
                </a:moveTo>
                <a:cubicBezTo>
                  <a:pt x="314" y="4"/>
                  <a:pt x="314" y="4"/>
                  <a:pt x="314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4" y="4"/>
                  <a:pt x="313" y="4"/>
                  <a:pt x="312" y="4"/>
                </a:cubicBezTo>
                <a:cubicBezTo>
                  <a:pt x="311" y="4"/>
                  <a:pt x="311" y="4"/>
                  <a:pt x="311" y="4"/>
                </a:cubicBezTo>
                <a:cubicBezTo>
                  <a:pt x="308" y="5"/>
                  <a:pt x="308" y="5"/>
                  <a:pt x="308" y="5"/>
                </a:cubicBezTo>
                <a:cubicBezTo>
                  <a:pt x="309" y="5"/>
                  <a:pt x="309" y="5"/>
                  <a:pt x="309" y="5"/>
                </a:cubicBezTo>
                <a:moveTo>
                  <a:pt x="315" y="4"/>
                </a:moveTo>
                <a:cubicBezTo>
                  <a:pt x="315" y="4"/>
                  <a:pt x="315" y="4"/>
                  <a:pt x="315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5" y="4"/>
                  <a:pt x="315" y="4"/>
                  <a:pt x="315" y="4"/>
                </a:cubicBezTo>
                <a:moveTo>
                  <a:pt x="295" y="7"/>
                </a:moveTo>
                <a:cubicBezTo>
                  <a:pt x="295" y="7"/>
                  <a:pt x="295" y="7"/>
                  <a:pt x="295" y="7"/>
                </a:cubicBezTo>
                <a:cubicBezTo>
                  <a:pt x="295" y="7"/>
                  <a:pt x="295" y="7"/>
                  <a:pt x="294" y="8"/>
                </a:cubicBezTo>
                <a:cubicBezTo>
                  <a:pt x="295" y="7"/>
                  <a:pt x="295" y="7"/>
                  <a:pt x="295" y="7"/>
                </a:cubicBezTo>
                <a:moveTo>
                  <a:pt x="295" y="7"/>
                </a:moveTo>
                <a:cubicBezTo>
                  <a:pt x="296" y="7"/>
                  <a:pt x="296" y="7"/>
                  <a:pt x="296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301" y="6"/>
                  <a:pt x="301" y="6"/>
                  <a:pt x="301" y="6"/>
                </a:cubicBezTo>
                <a:cubicBezTo>
                  <a:pt x="300" y="6"/>
                  <a:pt x="300" y="6"/>
                  <a:pt x="300" y="6"/>
                </a:cubicBezTo>
                <a:cubicBezTo>
                  <a:pt x="303" y="6"/>
                  <a:pt x="303" y="6"/>
                  <a:pt x="303" y="6"/>
                </a:cubicBezTo>
                <a:cubicBezTo>
                  <a:pt x="305" y="5"/>
                  <a:pt x="305" y="5"/>
                  <a:pt x="305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2" y="6"/>
                  <a:pt x="300" y="6"/>
                  <a:pt x="297" y="7"/>
                </a:cubicBezTo>
                <a:cubicBezTo>
                  <a:pt x="296" y="7"/>
                  <a:pt x="296" y="7"/>
                  <a:pt x="295" y="7"/>
                </a:cubicBezTo>
                <a:cubicBezTo>
                  <a:pt x="295" y="7"/>
                  <a:pt x="295" y="7"/>
                  <a:pt x="295" y="7"/>
                </a:cubicBezTo>
                <a:moveTo>
                  <a:pt x="2" y="405"/>
                </a:moveTo>
                <a:cubicBezTo>
                  <a:pt x="2" y="405"/>
                  <a:pt x="2" y="405"/>
                  <a:pt x="2" y="405"/>
                </a:cubicBezTo>
                <a:cubicBezTo>
                  <a:pt x="2" y="406"/>
                  <a:pt x="2" y="406"/>
                  <a:pt x="2" y="406"/>
                </a:cubicBezTo>
                <a:cubicBezTo>
                  <a:pt x="2" y="405"/>
                  <a:pt x="2" y="405"/>
                  <a:pt x="2" y="405"/>
                </a:cubicBezTo>
                <a:moveTo>
                  <a:pt x="2" y="404"/>
                </a:moveTo>
                <a:cubicBezTo>
                  <a:pt x="2" y="403"/>
                  <a:pt x="2" y="402"/>
                  <a:pt x="1" y="401"/>
                </a:cubicBezTo>
                <a:cubicBezTo>
                  <a:pt x="2" y="401"/>
                  <a:pt x="2" y="401"/>
                  <a:pt x="2" y="402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4"/>
                  <a:pt x="2" y="404"/>
                  <a:pt x="2" y="404"/>
                </a:cubicBezTo>
                <a:moveTo>
                  <a:pt x="1" y="383"/>
                </a:moveTo>
                <a:cubicBezTo>
                  <a:pt x="1" y="385"/>
                  <a:pt x="1" y="386"/>
                  <a:pt x="1" y="388"/>
                </a:cubicBezTo>
                <a:cubicBezTo>
                  <a:pt x="1" y="392"/>
                  <a:pt x="1" y="395"/>
                  <a:pt x="1" y="398"/>
                </a:cubicBezTo>
                <a:cubicBezTo>
                  <a:pt x="1" y="399"/>
                  <a:pt x="1" y="399"/>
                  <a:pt x="1" y="399"/>
                </a:cubicBezTo>
                <a:cubicBezTo>
                  <a:pt x="1" y="394"/>
                  <a:pt x="1" y="388"/>
                  <a:pt x="1" y="383"/>
                </a:cubicBezTo>
                <a:moveTo>
                  <a:pt x="23" y="243"/>
                </a:moveTo>
                <a:cubicBezTo>
                  <a:pt x="24" y="240"/>
                  <a:pt x="26" y="236"/>
                  <a:pt x="27" y="232"/>
                </a:cubicBezTo>
                <a:cubicBezTo>
                  <a:pt x="26" y="235"/>
                  <a:pt x="25" y="237"/>
                  <a:pt x="25" y="239"/>
                </a:cubicBezTo>
                <a:cubicBezTo>
                  <a:pt x="23" y="243"/>
                  <a:pt x="23" y="243"/>
                  <a:pt x="23" y="243"/>
                </a:cubicBezTo>
                <a:cubicBezTo>
                  <a:pt x="23" y="243"/>
                  <a:pt x="23" y="243"/>
                  <a:pt x="23" y="243"/>
                </a:cubicBezTo>
                <a:moveTo>
                  <a:pt x="33" y="217"/>
                </a:moveTo>
                <a:cubicBezTo>
                  <a:pt x="33" y="218"/>
                  <a:pt x="33" y="218"/>
                  <a:pt x="33" y="219"/>
                </a:cubicBezTo>
                <a:cubicBezTo>
                  <a:pt x="31" y="224"/>
                  <a:pt x="29" y="228"/>
                  <a:pt x="27" y="232"/>
                </a:cubicBezTo>
                <a:cubicBezTo>
                  <a:pt x="26" y="236"/>
                  <a:pt x="24" y="240"/>
                  <a:pt x="23" y="243"/>
                </a:cubicBezTo>
                <a:cubicBezTo>
                  <a:pt x="27" y="232"/>
                  <a:pt x="29" y="227"/>
                  <a:pt x="33" y="217"/>
                </a:cubicBezTo>
                <a:moveTo>
                  <a:pt x="33" y="217"/>
                </a:moveTo>
                <a:cubicBezTo>
                  <a:pt x="33" y="217"/>
                  <a:pt x="33" y="217"/>
                  <a:pt x="33" y="217"/>
                </a:cubicBezTo>
                <a:cubicBezTo>
                  <a:pt x="33" y="218"/>
                  <a:pt x="33" y="218"/>
                  <a:pt x="33" y="218"/>
                </a:cubicBezTo>
                <a:cubicBezTo>
                  <a:pt x="33" y="219"/>
                  <a:pt x="33" y="219"/>
                  <a:pt x="33" y="219"/>
                </a:cubicBezTo>
                <a:cubicBezTo>
                  <a:pt x="33" y="218"/>
                  <a:pt x="33" y="218"/>
                  <a:pt x="33" y="217"/>
                </a:cubicBezTo>
                <a:moveTo>
                  <a:pt x="47" y="190"/>
                </a:moveTo>
                <a:cubicBezTo>
                  <a:pt x="47" y="190"/>
                  <a:pt x="48" y="189"/>
                  <a:pt x="48" y="188"/>
                </a:cubicBezTo>
                <a:cubicBezTo>
                  <a:pt x="48" y="189"/>
                  <a:pt x="48" y="189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moveTo>
                  <a:pt x="47" y="190"/>
                </a:moveTo>
                <a:cubicBezTo>
                  <a:pt x="47" y="190"/>
                  <a:pt x="48" y="189"/>
                  <a:pt x="48" y="188"/>
                </a:cubicBezTo>
                <a:cubicBezTo>
                  <a:pt x="48" y="189"/>
                  <a:pt x="47" y="190"/>
                  <a:pt x="47" y="190"/>
                </a:cubicBezTo>
                <a:cubicBezTo>
                  <a:pt x="52" y="181"/>
                  <a:pt x="55" y="177"/>
                  <a:pt x="59" y="170"/>
                </a:cubicBezTo>
                <a:cubicBezTo>
                  <a:pt x="55" y="176"/>
                  <a:pt x="52" y="182"/>
                  <a:pt x="48" y="188"/>
                </a:cubicBezTo>
                <a:cubicBezTo>
                  <a:pt x="48" y="189"/>
                  <a:pt x="47" y="190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moveTo>
                  <a:pt x="135" y="87"/>
                </a:moveTo>
                <a:cubicBezTo>
                  <a:pt x="136" y="86"/>
                  <a:pt x="136" y="85"/>
                  <a:pt x="137" y="85"/>
                </a:cubicBezTo>
                <a:cubicBezTo>
                  <a:pt x="138" y="84"/>
                  <a:pt x="139" y="83"/>
                  <a:pt x="140" y="82"/>
                </a:cubicBezTo>
                <a:cubicBezTo>
                  <a:pt x="140" y="82"/>
                  <a:pt x="140" y="82"/>
                  <a:pt x="140" y="82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34" y="87"/>
                  <a:pt x="134" y="87"/>
                  <a:pt x="134" y="87"/>
                </a:cubicBezTo>
                <a:cubicBezTo>
                  <a:pt x="134" y="87"/>
                  <a:pt x="134" y="87"/>
                  <a:pt x="134" y="87"/>
                </a:cubicBezTo>
                <a:cubicBezTo>
                  <a:pt x="135" y="87"/>
                  <a:pt x="135" y="87"/>
                  <a:pt x="135" y="87"/>
                </a:cubicBezTo>
                <a:moveTo>
                  <a:pt x="140" y="81"/>
                </a:moveTo>
                <a:cubicBezTo>
                  <a:pt x="141" y="81"/>
                  <a:pt x="141" y="81"/>
                  <a:pt x="141" y="81"/>
                </a:cubicBezTo>
                <a:cubicBezTo>
                  <a:pt x="143" y="79"/>
                  <a:pt x="143" y="79"/>
                  <a:pt x="143" y="79"/>
                </a:cubicBezTo>
                <a:cubicBezTo>
                  <a:pt x="140" y="81"/>
                  <a:pt x="137" y="83"/>
                  <a:pt x="137" y="84"/>
                </a:cubicBezTo>
                <a:cubicBezTo>
                  <a:pt x="137" y="84"/>
                  <a:pt x="139" y="82"/>
                  <a:pt x="140" y="81"/>
                </a:cubicBezTo>
                <a:moveTo>
                  <a:pt x="231" y="28"/>
                </a:moveTo>
                <a:cubicBezTo>
                  <a:pt x="233" y="28"/>
                  <a:pt x="233" y="28"/>
                  <a:pt x="233" y="28"/>
                </a:cubicBezTo>
                <a:cubicBezTo>
                  <a:pt x="237" y="26"/>
                  <a:pt x="237" y="26"/>
                  <a:pt x="237" y="26"/>
                </a:cubicBezTo>
                <a:cubicBezTo>
                  <a:pt x="237" y="26"/>
                  <a:pt x="237" y="26"/>
                  <a:pt x="237" y="26"/>
                </a:cubicBezTo>
                <a:cubicBezTo>
                  <a:pt x="236" y="25"/>
                  <a:pt x="236" y="25"/>
                  <a:pt x="236" y="25"/>
                </a:cubicBezTo>
                <a:cubicBezTo>
                  <a:pt x="231" y="28"/>
                  <a:pt x="231" y="28"/>
                  <a:pt x="231" y="28"/>
                </a:cubicBezTo>
                <a:cubicBezTo>
                  <a:pt x="228" y="29"/>
                  <a:pt x="228" y="29"/>
                  <a:pt x="228" y="29"/>
                </a:cubicBezTo>
                <a:cubicBezTo>
                  <a:pt x="228" y="30"/>
                  <a:pt x="228" y="30"/>
                  <a:pt x="228" y="30"/>
                </a:cubicBezTo>
                <a:cubicBezTo>
                  <a:pt x="231" y="28"/>
                  <a:pt x="231" y="28"/>
                  <a:pt x="231" y="28"/>
                </a:cubicBezTo>
                <a:moveTo>
                  <a:pt x="695" y="448"/>
                </a:moveTo>
                <a:cubicBezTo>
                  <a:pt x="695" y="447"/>
                  <a:pt x="695" y="446"/>
                  <a:pt x="695" y="445"/>
                </a:cubicBezTo>
                <a:cubicBezTo>
                  <a:pt x="695" y="445"/>
                  <a:pt x="695" y="444"/>
                  <a:pt x="695" y="444"/>
                </a:cubicBezTo>
                <a:cubicBezTo>
                  <a:pt x="695" y="443"/>
                  <a:pt x="696" y="443"/>
                  <a:pt x="696" y="443"/>
                </a:cubicBezTo>
                <a:cubicBezTo>
                  <a:pt x="696" y="443"/>
                  <a:pt x="696" y="440"/>
                  <a:pt x="694" y="436"/>
                </a:cubicBezTo>
                <a:cubicBezTo>
                  <a:pt x="694" y="436"/>
                  <a:pt x="694" y="436"/>
                  <a:pt x="694" y="433"/>
                </a:cubicBezTo>
                <a:cubicBezTo>
                  <a:pt x="694" y="432"/>
                  <a:pt x="694" y="432"/>
                  <a:pt x="694" y="432"/>
                </a:cubicBezTo>
                <a:cubicBezTo>
                  <a:pt x="693" y="433"/>
                  <a:pt x="693" y="433"/>
                  <a:pt x="693" y="433"/>
                </a:cubicBezTo>
                <a:cubicBezTo>
                  <a:pt x="692" y="435"/>
                  <a:pt x="692" y="435"/>
                  <a:pt x="692" y="435"/>
                </a:cubicBezTo>
                <a:cubicBezTo>
                  <a:pt x="692" y="435"/>
                  <a:pt x="692" y="437"/>
                  <a:pt x="692" y="438"/>
                </a:cubicBezTo>
                <a:cubicBezTo>
                  <a:pt x="692" y="438"/>
                  <a:pt x="692" y="438"/>
                  <a:pt x="692" y="439"/>
                </a:cubicBezTo>
                <a:cubicBezTo>
                  <a:pt x="692" y="439"/>
                  <a:pt x="692" y="439"/>
                  <a:pt x="692" y="439"/>
                </a:cubicBezTo>
                <a:cubicBezTo>
                  <a:pt x="692" y="440"/>
                  <a:pt x="692" y="441"/>
                  <a:pt x="692" y="441"/>
                </a:cubicBezTo>
                <a:cubicBezTo>
                  <a:pt x="691" y="444"/>
                  <a:pt x="691" y="444"/>
                  <a:pt x="691" y="444"/>
                </a:cubicBezTo>
                <a:cubicBezTo>
                  <a:pt x="690" y="447"/>
                  <a:pt x="690" y="449"/>
                  <a:pt x="690" y="450"/>
                </a:cubicBezTo>
                <a:cubicBezTo>
                  <a:pt x="690" y="451"/>
                  <a:pt x="691" y="453"/>
                  <a:pt x="691" y="453"/>
                </a:cubicBezTo>
                <a:cubicBezTo>
                  <a:pt x="692" y="453"/>
                  <a:pt x="692" y="453"/>
                  <a:pt x="694" y="453"/>
                </a:cubicBezTo>
                <a:cubicBezTo>
                  <a:pt x="694" y="451"/>
                  <a:pt x="695" y="449"/>
                  <a:pt x="695" y="448"/>
                </a:cubicBezTo>
                <a:moveTo>
                  <a:pt x="711" y="529"/>
                </a:moveTo>
                <a:cubicBezTo>
                  <a:pt x="714" y="522"/>
                  <a:pt x="714" y="522"/>
                  <a:pt x="714" y="522"/>
                </a:cubicBezTo>
                <a:cubicBezTo>
                  <a:pt x="714" y="522"/>
                  <a:pt x="715" y="520"/>
                  <a:pt x="715" y="520"/>
                </a:cubicBezTo>
                <a:cubicBezTo>
                  <a:pt x="714" y="521"/>
                  <a:pt x="713" y="521"/>
                  <a:pt x="712" y="522"/>
                </a:cubicBezTo>
                <a:cubicBezTo>
                  <a:pt x="712" y="522"/>
                  <a:pt x="712" y="522"/>
                  <a:pt x="711" y="523"/>
                </a:cubicBezTo>
                <a:cubicBezTo>
                  <a:pt x="712" y="523"/>
                  <a:pt x="712" y="523"/>
                  <a:pt x="712" y="523"/>
                </a:cubicBezTo>
                <a:cubicBezTo>
                  <a:pt x="711" y="524"/>
                  <a:pt x="711" y="525"/>
                  <a:pt x="711" y="525"/>
                </a:cubicBezTo>
                <a:cubicBezTo>
                  <a:pt x="711" y="525"/>
                  <a:pt x="711" y="525"/>
                  <a:pt x="711" y="525"/>
                </a:cubicBezTo>
                <a:cubicBezTo>
                  <a:pt x="711" y="526"/>
                  <a:pt x="711" y="526"/>
                  <a:pt x="710" y="527"/>
                </a:cubicBezTo>
                <a:cubicBezTo>
                  <a:pt x="710" y="528"/>
                  <a:pt x="710" y="528"/>
                  <a:pt x="710" y="528"/>
                </a:cubicBezTo>
                <a:cubicBezTo>
                  <a:pt x="710" y="528"/>
                  <a:pt x="710" y="528"/>
                  <a:pt x="710" y="528"/>
                </a:cubicBezTo>
                <a:cubicBezTo>
                  <a:pt x="710" y="528"/>
                  <a:pt x="711" y="527"/>
                  <a:pt x="711" y="527"/>
                </a:cubicBezTo>
                <a:cubicBezTo>
                  <a:pt x="711" y="527"/>
                  <a:pt x="711" y="526"/>
                  <a:pt x="712" y="527"/>
                </a:cubicBezTo>
                <a:cubicBezTo>
                  <a:pt x="711" y="527"/>
                  <a:pt x="711" y="528"/>
                  <a:pt x="711" y="529"/>
                </a:cubicBezTo>
                <a:cubicBezTo>
                  <a:pt x="711" y="528"/>
                  <a:pt x="711" y="528"/>
                  <a:pt x="711" y="528"/>
                </a:cubicBezTo>
                <a:cubicBezTo>
                  <a:pt x="711" y="528"/>
                  <a:pt x="711" y="528"/>
                  <a:pt x="711" y="528"/>
                </a:cubicBezTo>
                <a:cubicBezTo>
                  <a:pt x="711" y="529"/>
                  <a:pt x="710" y="530"/>
                  <a:pt x="710" y="531"/>
                </a:cubicBezTo>
                <a:cubicBezTo>
                  <a:pt x="710" y="531"/>
                  <a:pt x="710" y="531"/>
                  <a:pt x="710" y="531"/>
                </a:cubicBezTo>
                <a:cubicBezTo>
                  <a:pt x="710" y="531"/>
                  <a:pt x="710" y="531"/>
                  <a:pt x="710" y="531"/>
                </a:cubicBezTo>
                <a:cubicBezTo>
                  <a:pt x="710" y="530"/>
                  <a:pt x="710" y="530"/>
                  <a:pt x="711" y="529"/>
                </a:cubicBezTo>
                <a:moveTo>
                  <a:pt x="712" y="517"/>
                </a:moveTo>
                <a:cubicBezTo>
                  <a:pt x="712" y="517"/>
                  <a:pt x="712" y="516"/>
                  <a:pt x="712" y="516"/>
                </a:cubicBezTo>
                <a:cubicBezTo>
                  <a:pt x="712" y="515"/>
                  <a:pt x="712" y="515"/>
                  <a:pt x="712" y="515"/>
                </a:cubicBezTo>
                <a:cubicBezTo>
                  <a:pt x="713" y="515"/>
                  <a:pt x="713" y="514"/>
                  <a:pt x="713" y="514"/>
                </a:cubicBezTo>
                <a:cubicBezTo>
                  <a:pt x="713" y="514"/>
                  <a:pt x="713" y="515"/>
                  <a:pt x="712" y="515"/>
                </a:cubicBezTo>
                <a:cubicBezTo>
                  <a:pt x="712" y="515"/>
                  <a:pt x="712" y="516"/>
                  <a:pt x="712" y="516"/>
                </a:cubicBezTo>
                <a:cubicBezTo>
                  <a:pt x="712" y="517"/>
                  <a:pt x="712" y="517"/>
                  <a:pt x="712" y="517"/>
                </a:cubicBezTo>
                <a:moveTo>
                  <a:pt x="728" y="487"/>
                </a:moveTo>
                <a:cubicBezTo>
                  <a:pt x="734" y="465"/>
                  <a:pt x="734" y="465"/>
                  <a:pt x="734" y="465"/>
                </a:cubicBezTo>
                <a:cubicBezTo>
                  <a:pt x="733" y="469"/>
                  <a:pt x="733" y="469"/>
                  <a:pt x="733" y="469"/>
                </a:cubicBezTo>
                <a:cubicBezTo>
                  <a:pt x="732" y="471"/>
                  <a:pt x="732" y="473"/>
                  <a:pt x="731" y="475"/>
                </a:cubicBezTo>
                <a:cubicBezTo>
                  <a:pt x="731" y="476"/>
                  <a:pt x="731" y="476"/>
                  <a:pt x="731" y="476"/>
                </a:cubicBezTo>
                <a:cubicBezTo>
                  <a:pt x="731" y="475"/>
                  <a:pt x="731" y="475"/>
                  <a:pt x="731" y="474"/>
                </a:cubicBezTo>
                <a:cubicBezTo>
                  <a:pt x="731" y="473"/>
                  <a:pt x="731" y="473"/>
                  <a:pt x="731" y="473"/>
                </a:cubicBezTo>
                <a:cubicBezTo>
                  <a:pt x="731" y="474"/>
                  <a:pt x="731" y="474"/>
                  <a:pt x="731" y="474"/>
                </a:cubicBezTo>
                <a:cubicBezTo>
                  <a:pt x="728" y="480"/>
                  <a:pt x="727" y="486"/>
                  <a:pt x="725" y="493"/>
                </a:cubicBezTo>
                <a:cubicBezTo>
                  <a:pt x="725" y="493"/>
                  <a:pt x="725" y="493"/>
                  <a:pt x="725" y="493"/>
                </a:cubicBezTo>
                <a:cubicBezTo>
                  <a:pt x="725" y="494"/>
                  <a:pt x="725" y="494"/>
                  <a:pt x="725" y="494"/>
                </a:cubicBezTo>
                <a:cubicBezTo>
                  <a:pt x="723" y="498"/>
                  <a:pt x="723" y="498"/>
                  <a:pt x="722" y="501"/>
                </a:cubicBezTo>
                <a:cubicBezTo>
                  <a:pt x="722" y="504"/>
                  <a:pt x="721" y="504"/>
                  <a:pt x="721" y="504"/>
                </a:cubicBezTo>
                <a:cubicBezTo>
                  <a:pt x="722" y="504"/>
                  <a:pt x="722" y="504"/>
                  <a:pt x="722" y="504"/>
                </a:cubicBezTo>
                <a:cubicBezTo>
                  <a:pt x="728" y="487"/>
                  <a:pt x="728" y="487"/>
                  <a:pt x="728" y="487"/>
                </a:cubicBezTo>
                <a:moveTo>
                  <a:pt x="714" y="506"/>
                </a:moveTo>
                <a:cubicBezTo>
                  <a:pt x="715" y="505"/>
                  <a:pt x="715" y="503"/>
                  <a:pt x="716" y="502"/>
                </a:cubicBezTo>
                <a:cubicBezTo>
                  <a:pt x="716" y="501"/>
                  <a:pt x="716" y="501"/>
                  <a:pt x="716" y="501"/>
                </a:cubicBezTo>
                <a:cubicBezTo>
                  <a:pt x="716" y="500"/>
                  <a:pt x="716" y="500"/>
                  <a:pt x="716" y="500"/>
                </a:cubicBezTo>
                <a:cubicBezTo>
                  <a:pt x="716" y="500"/>
                  <a:pt x="716" y="500"/>
                  <a:pt x="716" y="500"/>
                </a:cubicBezTo>
                <a:cubicBezTo>
                  <a:pt x="716" y="500"/>
                  <a:pt x="716" y="499"/>
                  <a:pt x="716" y="496"/>
                </a:cubicBezTo>
                <a:cubicBezTo>
                  <a:pt x="718" y="491"/>
                  <a:pt x="718" y="491"/>
                  <a:pt x="718" y="491"/>
                </a:cubicBezTo>
                <a:cubicBezTo>
                  <a:pt x="715" y="496"/>
                  <a:pt x="715" y="502"/>
                  <a:pt x="715" y="503"/>
                </a:cubicBezTo>
                <a:cubicBezTo>
                  <a:pt x="715" y="503"/>
                  <a:pt x="715" y="503"/>
                  <a:pt x="715" y="504"/>
                </a:cubicBezTo>
                <a:cubicBezTo>
                  <a:pt x="714" y="505"/>
                  <a:pt x="714" y="506"/>
                  <a:pt x="714" y="506"/>
                </a:cubicBezTo>
                <a:cubicBezTo>
                  <a:pt x="714" y="506"/>
                  <a:pt x="714" y="506"/>
                  <a:pt x="714" y="506"/>
                </a:cubicBezTo>
                <a:moveTo>
                  <a:pt x="719" y="481"/>
                </a:moveTo>
                <a:cubicBezTo>
                  <a:pt x="719" y="480"/>
                  <a:pt x="719" y="480"/>
                  <a:pt x="719" y="480"/>
                </a:cubicBezTo>
                <a:cubicBezTo>
                  <a:pt x="719" y="480"/>
                  <a:pt x="719" y="480"/>
                  <a:pt x="719" y="481"/>
                </a:cubicBezTo>
                <a:cubicBezTo>
                  <a:pt x="719" y="481"/>
                  <a:pt x="719" y="481"/>
                  <a:pt x="719" y="481"/>
                </a:cubicBezTo>
                <a:moveTo>
                  <a:pt x="719" y="485"/>
                </a:moveTo>
                <a:cubicBezTo>
                  <a:pt x="719" y="484"/>
                  <a:pt x="719" y="484"/>
                  <a:pt x="719" y="484"/>
                </a:cubicBezTo>
                <a:cubicBezTo>
                  <a:pt x="719" y="483"/>
                  <a:pt x="719" y="482"/>
                  <a:pt x="719" y="482"/>
                </a:cubicBezTo>
                <a:cubicBezTo>
                  <a:pt x="720" y="479"/>
                  <a:pt x="720" y="479"/>
                  <a:pt x="720" y="479"/>
                </a:cubicBezTo>
                <a:cubicBezTo>
                  <a:pt x="719" y="478"/>
                  <a:pt x="719" y="478"/>
                  <a:pt x="719" y="478"/>
                </a:cubicBezTo>
                <a:cubicBezTo>
                  <a:pt x="719" y="479"/>
                  <a:pt x="719" y="479"/>
                  <a:pt x="719" y="479"/>
                </a:cubicBezTo>
                <a:cubicBezTo>
                  <a:pt x="719" y="480"/>
                  <a:pt x="719" y="480"/>
                  <a:pt x="719" y="482"/>
                </a:cubicBezTo>
                <a:cubicBezTo>
                  <a:pt x="719" y="485"/>
                  <a:pt x="719" y="485"/>
                  <a:pt x="718" y="486"/>
                </a:cubicBezTo>
                <a:cubicBezTo>
                  <a:pt x="719" y="485"/>
                  <a:pt x="719" y="485"/>
                  <a:pt x="719" y="485"/>
                </a:cubicBezTo>
                <a:moveTo>
                  <a:pt x="720" y="475"/>
                </a:moveTo>
                <a:cubicBezTo>
                  <a:pt x="720" y="475"/>
                  <a:pt x="720" y="474"/>
                  <a:pt x="720" y="474"/>
                </a:cubicBezTo>
                <a:cubicBezTo>
                  <a:pt x="720" y="473"/>
                  <a:pt x="720" y="473"/>
                  <a:pt x="720" y="473"/>
                </a:cubicBezTo>
                <a:cubicBezTo>
                  <a:pt x="720" y="472"/>
                  <a:pt x="720" y="471"/>
                  <a:pt x="720" y="471"/>
                </a:cubicBezTo>
                <a:cubicBezTo>
                  <a:pt x="720" y="470"/>
                  <a:pt x="720" y="470"/>
                  <a:pt x="720" y="470"/>
                </a:cubicBezTo>
                <a:cubicBezTo>
                  <a:pt x="720" y="470"/>
                  <a:pt x="720" y="471"/>
                  <a:pt x="720" y="471"/>
                </a:cubicBezTo>
                <a:cubicBezTo>
                  <a:pt x="720" y="472"/>
                  <a:pt x="720" y="472"/>
                  <a:pt x="719" y="473"/>
                </a:cubicBezTo>
                <a:cubicBezTo>
                  <a:pt x="719" y="474"/>
                  <a:pt x="719" y="474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20" y="475"/>
                  <a:pt x="720" y="475"/>
                  <a:pt x="720" y="475"/>
                </a:cubicBezTo>
                <a:moveTo>
                  <a:pt x="721" y="502"/>
                </a:moveTo>
                <a:cubicBezTo>
                  <a:pt x="721" y="502"/>
                  <a:pt x="723" y="495"/>
                  <a:pt x="723" y="494"/>
                </a:cubicBezTo>
                <a:cubicBezTo>
                  <a:pt x="722" y="495"/>
                  <a:pt x="722" y="495"/>
                  <a:pt x="721" y="497"/>
                </a:cubicBezTo>
                <a:cubicBezTo>
                  <a:pt x="721" y="497"/>
                  <a:pt x="721" y="497"/>
                  <a:pt x="721" y="497"/>
                </a:cubicBezTo>
                <a:cubicBezTo>
                  <a:pt x="723" y="492"/>
                  <a:pt x="723" y="492"/>
                  <a:pt x="723" y="492"/>
                </a:cubicBezTo>
                <a:cubicBezTo>
                  <a:pt x="723" y="492"/>
                  <a:pt x="723" y="492"/>
                  <a:pt x="723" y="492"/>
                </a:cubicBezTo>
                <a:cubicBezTo>
                  <a:pt x="722" y="491"/>
                  <a:pt x="722" y="491"/>
                  <a:pt x="722" y="491"/>
                </a:cubicBezTo>
                <a:cubicBezTo>
                  <a:pt x="723" y="490"/>
                  <a:pt x="723" y="489"/>
                  <a:pt x="723" y="488"/>
                </a:cubicBezTo>
                <a:cubicBezTo>
                  <a:pt x="724" y="486"/>
                  <a:pt x="724" y="484"/>
                  <a:pt x="725" y="482"/>
                </a:cubicBezTo>
                <a:cubicBezTo>
                  <a:pt x="724" y="482"/>
                  <a:pt x="724" y="482"/>
                  <a:pt x="724" y="482"/>
                </a:cubicBezTo>
                <a:cubicBezTo>
                  <a:pt x="724" y="482"/>
                  <a:pt x="724" y="482"/>
                  <a:pt x="724" y="482"/>
                </a:cubicBezTo>
                <a:cubicBezTo>
                  <a:pt x="724" y="480"/>
                  <a:pt x="725" y="477"/>
                  <a:pt x="726" y="474"/>
                </a:cubicBezTo>
                <a:cubicBezTo>
                  <a:pt x="725" y="475"/>
                  <a:pt x="725" y="475"/>
                  <a:pt x="725" y="475"/>
                </a:cubicBezTo>
                <a:cubicBezTo>
                  <a:pt x="725" y="475"/>
                  <a:pt x="725" y="475"/>
                  <a:pt x="725" y="475"/>
                </a:cubicBezTo>
                <a:cubicBezTo>
                  <a:pt x="725" y="475"/>
                  <a:pt x="724" y="474"/>
                  <a:pt x="725" y="473"/>
                </a:cubicBezTo>
                <a:cubicBezTo>
                  <a:pt x="725" y="472"/>
                  <a:pt x="725" y="472"/>
                  <a:pt x="725" y="472"/>
                </a:cubicBezTo>
                <a:cubicBezTo>
                  <a:pt x="725" y="471"/>
                  <a:pt x="725" y="464"/>
                  <a:pt x="725" y="461"/>
                </a:cubicBezTo>
                <a:cubicBezTo>
                  <a:pt x="725" y="461"/>
                  <a:pt x="725" y="461"/>
                  <a:pt x="725" y="457"/>
                </a:cubicBezTo>
                <a:cubicBezTo>
                  <a:pt x="725" y="457"/>
                  <a:pt x="724" y="458"/>
                  <a:pt x="724" y="458"/>
                </a:cubicBezTo>
                <a:cubicBezTo>
                  <a:pt x="724" y="458"/>
                  <a:pt x="723" y="456"/>
                  <a:pt x="723" y="455"/>
                </a:cubicBezTo>
                <a:cubicBezTo>
                  <a:pt x="722" y="455"/>
                  <a:pt x="722" y="456"/>
                  <a:pt x="722" y="458"/>
                </a:cubicBezTo>
                <a:cubicBezTo>
                  <a:pt x="722" y="461"/>
                  <a:pt x="722" y="461"/>
                  <a:pt x="722" y="465"/>
                </a:cubicBezTo>
                <a:cubicBezTo>
                  <a:pt x="723" y="468"/>
                  <a:pt x="721" y="470"/>
                  <a:pt x="721" y="473"/>
                </a:cubicBezTo>
                <a:cubicBezTo>
                  <a:pt x="721" y="473"/>
                  <a:pt x="721" y="473"/>
                  <a:pt x="721" y="473"/>
                </a:cubicBezTo>
                <a:cubicBezTo>
                  <a:pt x="722" y="474"/>
                  <a:pt x="722" y="474"/>
                  <a:pt x="722" y="474"/>
                </a:cubicBezTo>
                <a:cubicBezTo>
                  <a:pt x="722" y="475"/>
                  <a:pt x="721" y="478"/>
                  <a:pt x="721" y="481"/>
                </a:cubicBezTo>
                <a:cubicBezTo>
                  <a:pt x="721" y="481"/>
                  <a:pt x="720" y="481"/>
                  <a:pt x="720" y="482"/>
                </a:cubicBezTo>
                <a:cubicBezTo>
                  <a:pt x="720" y="485"/>
                  <a:pt x="720" y="488"/>
                  <a:pt x="719" y="491"/>
                </a:cubicBezTo>
                <a:cubicBezTo>
                  <a:pt x="719" y="494"/>
                  <a:pt x="718" y="497"/>
                  <a:pt x="717" y="500"/>
                </a:cubicBezTo>
                <a:cubicBezTo>
                  <a:pt x="716" y="506"/>
                  <a:pt x="715" y="512"/>
                  <a:pt x="713" y="517"/>
                </a:cubicBezTo>
                <a:cubicBezTo>
                  <a:pt x="714" y="516"/>
                  <a:pt x="715" y="515"/>
                  <a:pt x="715" y="514"/>
                </a:cubicBezTo>
                <a:cubicBezTo>
                  <a:pt x="715" y="514"/>
                  <a:pt x="716" y="513"/>
                  <a:pt x="716" y="513"/>
                </a:cubicBezTo>
                <a:cubicBezTo>
                  <a:pt x="716" y="513"/>
                  <a:pt x="718" y="508"/>
                  <a:pt x="719" y="506"/>
                </a:cubicBezTo>
                <a:cubicBezTo>
                  <a:pt x="719" y="506"/>
                  <a:pt x="719" y="506"/>
                  <a:pt x="719" y="505"/>
                </a:cubicBezTo>
                <a:cubicBezTo>
                  <a:pt x="720" y="503"/>
                  <a:pt x="720" y="503"/>
                  <a:pt x="720" y="503"/>
                </a:cubicBezTo>
                <a:cubicBezTo>
                  <a:pt x="720" y="504"/>
                  <a:pt x="720" y="504"/>
                  <a:pt x="720" y="504"/>
                </a:cubicBezTo>
                <a:cubicBezTo>
                  <a:pt x="720" y="503"/>
                  <a:pt x="720" y="503"/>
                  <a:pt x="721" y="502"/>
                </a:cubicBezTo>
                <a:moveTo>
                  <a:pt x="482" y="16"/>
                </a:moveTo>
                <a:cubicBezTo>
                  <a:pt x="480" y="15"/>
                  <a:pt x="479" y="15"/>
                  <a:pt x="479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80" y="15"/>
                  <a:pt x="480" y="15"/>
                  <a:pt x="481" y="15"/>
                </a:cubicBezTo>
                <a:cubicBezTo>
                  <a:pt x="481" y="15"/>
                  <a:pt x="481" y="15"/>
                  <a:pt x="481" y="15"/>
                </a:cubicBezTo>
                <a:cubicBezTo>
                  <a:pt x="481" y="16"/>
                  <a:pt x="482" y="16"/>
                  <a:pt x="482" y="16"/>
                </a:cubicBezTo>
                <a:cubicBezTo>
                  <a:pt x="483" y="16"/>
                  <a:pt x="483" y="16"/>
                  <a:pt x="483" y="16"/>
                </a:cubicBezTo>
                <a:cubicBezTo>
                  <a:pt x="483" y="16"/>
                  <a:pt x="483" y="16"/>
                  <a:pt x="483" y="16"/>
                </a:cubicBezTo>
                <a:cubicBezTo>
                  <a:pt x="483" y="16"/>
                  <a:pt x="482" y="16"/>
                  <a:pt x="482" y="16"/>
                </a:cubicBezTo>
                <a:moveTo>
                  <a:pt x="492" y="21"/>
                </a:moveTo>
                <a:cubicBezTo>
                  <a:pt x="492" y="20"/>
                  <a:pt x="488" y="19"/>
                  <a:pt x="488" y="19"/>
                </a:cubicBezTo>
                <a:cubicBezTo>
                  <a:pt x="488" y="19"/>
                  <a:pt x="488" y="19"/>
                  <a:pt x="488" y="19"/>
                </a:cubicBezTo>
                <a:cubicBezTo>
                  <a:pt x="489" y="20"/>
                  <a:pt x="490" y="20"/>
                  <a:pt x="490" y="20"/>
                </a:cubicBezTo>
                <a:cubicBezTo>
                  <a:pt x="491" y="20"/>
                  <a:pt x="491" y="20"/>
                  <a:pt x="491" y="21"/>
                </a:cubicBezTo>
                <a:cubicBezTo>
                  <a:pt x="491" y="20"/>
                  <a:pt x="491" y="20"/>
                  <a:pt x="491" y="20"/>
                </a:cubicBezTo>
                <a:cubicBezTo>
                  <a:pt x="491" y="20"/>
                  <a:pt x="492" y="21"/>
                  <a:pt x="492" y="21"/>
                </a:cubicBezTo>
                <a:cubicBezTo>
                  <a:pt x="492" y="21"/>
                  <a:pt x="492" y="21"/>
                  <a:pt x="492" y="21"/>
                </a:cubicBezTo>
                <a:moveTo>
                  <a:pt x="476" y="14"/>
                </a:moveTo>
                <a:cubicBezTo>
                  <a:pt x="475" y="14"/>
                  <a:pt x="475" y="14"/>
                  <a:pt x="474" y="14"/>
                </a:cubicBezTo>
                <a:cubicBezTo>
                  <a:pt x="474" y="13"/>
                  <a:pt x="473" y="13"/>
                  <a:pt x="473" y="13"/>
                </a:cubicBezTo>
                <a:cubicBezTo>
                  <a:pt x="473" y="13"/>
                  <a:pt x="473" y="13"/>
                  <a:pt x="473" y="13"/>
                </a:cubicBezTo>
                <a:cubicBezTo>
                  <a:pt x="469" y="12"/>
                  <a:pt x="468" y="12"/>
                  <a:pt x="467" y="12"/>
                </a:cubicBezTo>
                <a:cubicBezTo>
                  <a:pt x="468" y="12"/>
                  <a:pt x="469" y="12"/>
                  <a:pt x="469" y="12"/>
                </a:cubicBezTo>
                <a:cubicBezTo>
                  <a:pt x="469" y="12"/>
                  <a:pt x="469" y="12"/>
                  <a:pt x="469" y="12"/>
                </a:cubicBezTo>
                <a:cubicBezTo>
                  <a:pt x="467" y="12"/>
                  <a:pt x="465" y="11"/>
                  <a:pt x="463" y="11"/>
                </a:cubicBezTo>
                <a:cubicBezTo>
                  <a:pt x="463" y="11"/>
                  <a:pt x="463" y="11"/>
                  <a:pt x="463" y="11"/>
                </a:cubicBezTo>
                <a:cubicBezTo>
                  <a:pt x="465" y="12"/>
                  <a:pt x="468" y="12"/>
                  <a:pt x="470" y="13"/>
                </a:cubicBezTo>
                <a:cubicBezTo>
                  <a:pt x="470" y="13"/>
                  <a:pt x="470" y="13"/>
                  <a:pt x="470" y="13"/>
                </a:cubicBezTo>
                <a:cubicBezTo>
                  <a:pt x="482" y="17"/>
                  <a:pt x="482" y="17"/>
                  <a:pt x="483" y="17"/>
                </a:cubicBezTo>
                <a:cubicBezTo>
                  <a:pt x="482" y="16"/>
                  <a:pt x="480" y="16"/>
                  <a:pt x="479" y="15"/>
                </a:cubicBezTo>
                <a:cubicBezTo>
                  <a:pt x="480" y="16"/>
                  <a:pt x="480" y="16"/>
                  <a:pt x="480" y="16"/>
                </a:cubicBezTo>
                <a:cubicBezTo>
                  <a:pt x="480" y="16"/>
                  <a:pt x="480" y="16"/>
                  <a:pt x="480" y="16"/>
                </a:cubicBezTo>
                <a:cubicBezTo>
                  <a:pt x="479" y="15"/>
                  <a:pt x="479" y="15"/>
                  <a:pt x="478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7" y="14"/>
                  <a:pt x="476" y="14"/>
                </a:cubicBezTo>
                <a:moveTo>
                  <a:pt x="460" y="10"/>
                </a:moveTo>
                <a:cubicBezTo>
                  <a:pt x="455" y="9"/>
                  <a:pt x="455" y="9"/>
                  <a:pt x="455" y="9"/>
                </a:cubicBezTo>
                <a:cubicBezTo>
                  <a:pt x="455" y="9"/>
                  <a:pt x="456" y="9"/>
                  <a:pt x="457" y="10"/>
                </a:cubicBezTo>
                <a:cubicBezTo>
                  <a:pt x="457" y="10"/>
                  <a:pt x="457" y="10"/>
                  <a:pt x="455" y="9"/>
                </a:cubicBezTo>
                <a:cubicBezTo>
                  <a:pt x="454" y="9"/>
                  <a:pt x="454" y="9"/>
                  <a:pt x="453" y="9"/>
                </a:cubicBezTo>
                <a:cubicBezTo>
                  <a:pt x="453" y="9"/>
                  <a:pt x="453" y="9"/>
                  <a:pt x="453" y="9"/>
                </a:cubicBezTo>
                <a:cubicBezTo>
                  <a:pt x="454" y="9"/>
                  <a:pt x="455" y="9"/>
                  <a:pt x="456" y="10"/>
                </a:cubicBezTo>
                <a:cubicBezTo>
                  <a:pt x="455" y="10"/>
                  <a:pt x="455" y="10"/>
                  <a:pt x="455" y="10"/>
                </a:cubicBezTo>
                <a:cubicBezTo>
                  <a:pt x="456" y="10"/>
                  <a:pt x="457" y="10"/>
                  <a:pt x="458" y="10"/>
                </a:cubicBezTo>
                <a:cubicBezTo>
                  <a:pt x="457" y="10"/>
                  <a:pt x="457" y="10"/>
                  <a:pt x="457" y="10"/>
                </a:cubicBezTo>
                <a:cubicBezTo>
                  <a:pt x="458" y="11"/>
                  <a:pt x="459" y="11"/>
                  <a:pt x="460" y="11"/>
                </a:cubicBezTo>
                <a:cubicBezTo>
                  <a:pt x="461" y="11"/>
                  <a:pt x="461" y="11"/>
                  <a:pt x="461" y="11"/>
                </a:cubicBezTo>
                <a:cubicBezTo>
                  <a:pt x="462" y="11"/>
                  <a:pt x="462" y="11"/>
                  <a:pt x="466" y="13"/>
                </a:cubicBezTo>
                <a:cubicBezTo>
                  <a:pt x="467" y="13"/>
                  <a:pt x="467" y="13"/>
                  <a:pt x="467" y="13"/>
                </a:cubicBezTo>
                <a:cubicBezTo>
                  <a:pt x="468" y="13"/>
                  <a:pt x="469" y="13"/>
                  <a:pt x="470" y="13"/>
                </a:cubicBezTo>
                <a:cubicBezTo>
                  <a:pt x="470" y="13"/>
                  <a:pt x="470" y="13"/>
                  <a:pt x="470" y="13"/>
                </a:cubicBezTo>
                <a:cubicBezTo>
                  <a:pt x="471" y="13"/>
                  <a:pt x="471" y="13"/>
                  <a:pt x="471" y="13"/>
                </a:cubicBezTo>
                <a:cubicBezTo>
                  <a:pt x="471" y="13"/>
                  <a:pt x="471" y="13"/>
                  <a:pt x="471" y="13"/>
                </a:cubicBezTo>
                <a:cubicBezTo>
                  <a:pt x="470" y="13"/>
                  <a:pt x="470" y="13"/>
                  <a:pt x="469" y="13"/>
                </a:cubicBezTo>
                <a:cubicBezTo>
                  <a:pt x="468" y="12"/>
                  <a:pt x="467" y="12"/>
                  <a:pt x="466" y="12"/>
                </a:cubicBezTo>
                <a:cubicBezTo>
                  <a:pt x="464" y="12"/>
                  <a:pt x="462" y="11"/>
                  <a:pt x="460" y="10"/>
                </a:cubicBezTo>
                <a:moveTo>
                  <a:pt x="445" y="7"/>
                </a:moveTo>
                <a:cubicBezTo>
                  <a:pt x="444" y="7"/>
                  <a:pt x="444" y="7"/>
                  <a:pt x="444" y="7"/>
                </a:cubicBezTo>
                <a:cubicBezTo>
                  <a:pt x="444" y="7"/>
                  <a:pt x="444" y="7"/>
                  <a:pt x="444" y="7"/>
                </a:cubicBezTo>
                <a:cubicBezTo>
                  <a:pt x="443" y="7"/>
                  <a:pt x="443" y="7"/>
                  <a:pt x="443" y="7"/>
                </a:cubicBezTo>
                <a:cubicBezTo>
                  <a:pt x="440" y="6"/>
                  <a:pt x="439" y="6"/>
                  <a:pt x="438" y="6"/>
                </a:cubicBezTo>
                <a:cubicBezTo>
                  <a:pt x="440" y="6"/>
                  <a:pt x="441" y="6"/>
                  <a:pt x="442" y="7"/>
                </a:cubicBezTo>
                <a:cubicBezTo>
                  <a:pt x="442" y="7"/>
                  <a:pt x="442" y="7"/>
                  <a:pt x="442" y="7"/>
                </a:cubicBezTo>
                <a:cubicBezTo>
                  <a:pt x="444" y="7"/>
                  <a:pt x="445" y="7"/>
                  <a:pt x="447" y="8"/>
                </a:cubicBezTo>
                <a:cubicBezTo>
                  <a:pt x="447" y="8"/>
                  <a:pt x="447" y="8"/>
                  <a:pt x="447" y="8"/>
                </a:cubicBezTo>
                <a:cubicBezTo>
                  <a:pt x="450" y="9"/>
                  <a:pt x="450" y="9"/>
                  <a:pt x="450" y="9"/>
                </a:cubicBezTo>
                <a:cubicBezTo>
                  <a:pt x="450" y="9"/>
                  <a:pt x="450" y="9"/>
                  <a:pt x="450" y="9"/>
                </a:cubicBezTo>
                <a:cubicBezTo>
                  <a:pt x="450" y="9"/>
                  <a:pt x="450" y="9"/>
                  <a:pt x="450" y="9"/>
                </a:cubicBezTo>
                <a:cubicBezTo>
                  <a:pt x="451" y="9"/>
                  <a:pt x="452" y="9"/>
                  <a:pt x="452" y="9"/>
                </a:cubicBezTo>
                <a:cubicBezTo>
                  <a:pt x="454" y="9"/>
                  <a:pt x="454" y="9"/>
                  <a:pt x="454" y="9"/>
                </a:cubicBezTo>
                <a:cubicBezTo>
                  <a:pt x="454" y="9"/>
                  <a:pt x="453" y="9"/>
                  <a:pt x="452" y="9"/>
                </a:cubicBezTo>
                <a:cubicBezTo>
                  <a:pt x="453" y="9"/>
                  <a:pt x="453" y="9"/>
                  <a:pt x="453" y="9"/>
                </a:cubicBezTo>
                <a:cubicBezTo>
                  <a:pt x="452" y="9"/>
                  <a:pt x="452" y="9"/>
                  <a:pt x="451" y="9"/>
                </a:cubicBezTo>
                <a:cubicBezTo>
                  <a:pt x="451" y="8"/>
                  <a:pt x="451" y="8"/>
                  <a:pt x="451" y="8"/>
                </a:cubicBezTo>
                <a:cubicBezTo>
                  <a:pt x="451" y="8"/>
                  <a:pt x="451" y="8"/>
                  <a:pt x="449" y="8"/>
                </a:cubicBezTo>
                <a:cubicBezTo>
                  <a:pt x="448" y="8"/>
                  <a:pt x="447" y="7"/>
                  <a:pt x="446" y="7"/>
                </a:cubicBezTo>
                <a:cubicBezTo>
                  <a:pt x="446" y="7"/>
                  <a:pt x="446" y="7"/>
                  <a:pt x="446" y="7"/>
                </a:cubicBezTo>
                <a:cubicBezTo>
                  <a:pt x="446" y="7"/>
                  <a:pt x="445" y="7"/>
                  <a:pt x="445" y="7"/>
                </a:cubicBezTo>
                <a:moveTo>
                  <a:pt x="459" y="11"/>
                </a:moveTo>
                <a:cubicBezTo>
                  <a:pt x="458" y="10"/>
                  <a:pt x="458" y="10"/>
                  <a:pt x="458" y="10"/>
                </a:cubicBezTo>
                <a:cubicBezTo>
                  <a:pt x="457" y="10"/>
                  <a:pt x="457" y="10"/>
                  <a:pt x="457" y="10"/>
                </a:cubicBezTo>
                <a:cubicBezTo>
                  <a:pt x="456" y="10"/>
                  <a:pt x="456" y="10"/>
                  <a:pt x="456" y="10"/>
                </a:cubicBezTo>
                <a:cubicBezTo>
                  <a:pt x="456" y="10"/>
                  <a:pt x="456" y="10"/>
                  <a:pt x="456" y="10"/>
                </a:cubicBezTo>
                <a:cubicBezTo>
                  <a:pt x="455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3" y="9"/>
                  <a:pt x="453" y="9"/>
                  <a:pt x="453" y="9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7" y="10"/>
                  <a:pt x="457" y="10"/>
                  <a:pt x="458" y="11"/>
                </a:cubicBezTo>
                <a:cubicBezTo>
                  <a:pt x="458" y="11"/>
                  <a:pt x="458" y="11"/>
                  <a:pt x="458" y="11"/>
                </a:cubicBezTo>
                <a:cubicBezTo>
                  <a:pt x="458" y="11"/>
                  <a:pt x="459" y="11"/>
                  <a:pt x="460" y="11"/>
                </a:cubicBezTo>
                <a:cubicBezTo>
                  <a:pt x="460" y="11"/>
                  <a:pt x="460" y="11"/>
                  <a:pt x="460" y="11"/>
                </a:cubicBezTo>
                <a:cubicBezTo>
                  <a:pt x="460" y="11"/>
                  <a:pt x="459" y="11"/>
                  <a:pt x="459" y="11"/>
                </a:cubicBezTo>
                <a:moveTo>
                  <a:pt x="440" y="6"/>
                </a:moveTo>
                <a:cubicBezTo>
                  <a:pt x="440" y="6"/>
                  <a:pt x="437" y="6"/>
                  <a:pt x="436" y="6"/>
                </a:cubicBezTo>
                <a:cubicBezTo>
                  <a:pt x="437" y="6"/>
                  <a:pt x="437" y="6"/>
                  <a:pt x="437" y="6"/>
                </a:cubicBezTo>
                <a:cubicBezTo>
                  <a:pt x="437" y="6"/>
                  <a:pt x="436" y="6"/>
                  <a:pt x="436" y="6"/>
                </a:cubicBezTo>
                <a:cubicBezTo>
                  <a:pt x="437" y="6"/>
                  <a:pt x="437" y="6"/>
                  <a:pt x="437" y="6"/>
                </a:cubicBezTo>
                <a:cubicBezTo>
                  <a:pt x="438" y="6"/>
                  <a:pt x="439" y="6"/>
                  <a:pt x="440" y="6"/>
                </a:cubicBezTo>
                <a:cubicBezTo>
                  <a:pt x="440" y="7"/>
                  <a:pt x="441" y="7"/>
                  <a:pt x="442" y="7"/>
                </a:cubicBezTo>
                <a:cubicBezTo>
                  <a:pt x="442" y="7"/>
                  <a:pt x="442" y="7"/>
                  <a:pt x="442" y="7"/>
                </a:cubicBezTo>
                <a:cubicBezTo>
                  <a:pt x="441" y="7"/>
                  <a:pt x="441" y="7"/>
                  <a:pt x="440" y="6"/>
                </a:cubicBezTo>
                <a:moveTo>
                  <a:pt x="487" y="60"/>
                </a:moveTo>
                <a:cubicBezTo>
                  <a:pt x="487" y="59"/>
                  <a:pt x="487" y="59"/>
                  <a:pt x="486" y="59"/>
                </a:cubicBezTo>
                <a:cubicBezTo>
                  <a:pt x="485" y="59"/>
                  <a:pt x="485" y="59"/>
                  <a:pt x="485" y="59"/>
                </a:cubicBezTo>
                <a:cubicBezTo>
                  <a:pt x="484" y="58"/>
                  <a:pt x="484" y="58"/>
                  <a:pt x="484" y="58"/>
                </a:cubicBezTo>
                <a:cubicBezTo>
                  <a:pt x="483" y="58"/>
                  <a:pt x="482" y="58"/>
                  <a:pt x="480" y="58"/>
                </a:cubicBezTo>
                <a:cubicBezTo>
                  <a:pt x="481" y="58"/>
                  <a:pt x="481" y="58"/>
                  <a:pt x="481" y="58"/>
                </a:cubicBezTo>
                <a:cubicBezTo>
                  <a:pt x="482" y="59"/>
                  <a:pt x="482" y="59"/>
                  <a:pt x="482" y="59"/>
                </a:cubicBezTo>
                <a:cubicBezTo>
                  <a:pt x="483" y="60"/>
                  <a:pt x="483" y="61"/>
                  <a:pt x="484" y="62"/>
                </a:cubicBezTo>
                <a:cubicBezTo>
                  <a:pt x="485" y="62"/>
                  <a:pt x="485" y="62"/>
                  <a:pt x="486" y="62"/>
                </a:cubicBezTo>
                <a:cubicBezTo>
                  <a:pt x="487" y="62"/>
                  <a:pt x="486" y="62"/>
                  <a:pt x="486" y="61"/>
                </a:cubicBezTo>
                <a:cubicBezTo>
                  <a:pt x="486" y="61"/>
                  <a:pt x="486" y="61"/>
                  <a:pt x="486" y="61"/>
                </a:cubicBezTo>
                <a:cubicBezTo>
                  <a:pt x="486" y="61"/>
                  <a:pt x="486" y="61"/>
                  <a:pt x="486" y="61"/>
                </a:cubicBezTo>
                <a:cubicBezTo>
                  <a:pt x="487" y="61"/>
                  <a:pt x="487" y="61"/>
                  <a:pt x="487" y="61"/>
                </a:cubicBezTo>
                <a:cubicBezTo>
                  <a:pt x="487" y="61"/>
                  <a:pt x="487" y="61"/>
                  <a:pt x="487" y="61"/>
                </a:cubicBezTo>
                <a:cubicBezTo>
                  <a:pt x="487" y="60"/>
                  <a:pt x="487" y="60"/>
                  <a:pt x="487" y="60"/>
                </a:cubicBezTo>
                <a:moveTo>
                  <a:pt x="473" y="23"/>
                </a:moveTo>
                <a:cubicBezTo>
                  <a:pt x="471" y="22"/>
                  <a:pt x="471" y="22"/>
                  <a:pt x="468" y="21"/>
                </a:cubicBezTo>
                <a:cubicBezTo>
                  <a:pt x="468" y="21"/>
                  <a:pt x="468" y="21"/>
                  <a:pt x="468" y="21"/>
                </a:cubicBezTo>
                <a:cubicBezTo>
                  <a:pt x="468" y="21"/>
                  <a:pt x="468" y="21"/>
                  <a:pt x="468" y="21"/>
                </a:cubicBezTo>
                <a:cubicBezTo>
                  <a:pt x="468" y="21"/>
                  <a:pt x="468" y="21"/>
                  <a:pt x="467" y="21"/>
                </a:cubicBezTo>
                <a:cubicBezTo>
                  <a:pt x="468" y="22"/>
                  <a:pt x="469" y="22"/>
                  <a:pt x="470" y="23"/>
                </a:cubicBezTo>
                <a:cubicBezTo>
                  <a:pt x="470" y="23"/>
                  <a:pt x="470" y="23"/>
                  <a:pt x="470" y="23"/>
                </a:cubicBezTo>
                <a:cubicBezTo>
                  <a:pt x="469" y="23"/>
                  <a:pt x="469" y="23"/>
                  <a:pt x="469" y="23"/>
                </a:cubicBezTo>
                <a:cubicBezTo>
                  <a:pt x="469" y="23"/>
                  <a:pt x="470" y="23"/>
                  <a:pt x="470" y="23"/>
                </a:cubicBezTo>
                <a:cubicBezTo>
                  <a:pt x="469" y="23"/>
                  <a:pt x="469" y="23"/>
                  <a:pt x="469" y="23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8" y="24"/>
                  <a:pt x="468" y="24"/>
                  <a:pt x="467" y="24"/>
                </a:cubicBezTo>
                <a:cubicBezTo>
                  <a:pt x="467" y="24"/>
                  <a:pt x="467" y="24"/>
                  <a:pt x="467" y="24"/>
                </a:cubicBezTo>
                <a:cubicBezTo>
                  <a:pt x="467" y="24"/>
                  <a:pt x="467" y="24"/>
                  <a:pt x="467" y="24"/>
                </a:cubicBezTo>
                <a:cubicBezTo>
                  <a:pt x="466" y="24"/>
                  <a:pt x="466" y="24"/>
                  <a:pt x="466" y="24"/>
                </a:cubicBezTo>
                <a:cubicBezTo>
                  <a:pt x="466" y="24"/>
                  <a:pt x="466" y="24"/>
                  <a:pt x="466" y="24"/>
                </a:cubicBezTo>
                <a:cubicBezTo>
                  <a:pt x="466" y="25"/>
                  <a:pt x="466" y="25"/>
                  <a:pt x="468" y="26"/>
                </a:cubicBezTo>
                <a:cubicBezTo>
                  <a:pt x="467" y="26"/>
                  <a:pt x="466" y="26"/>
                  <a:pt x="466" y="26"/>
                </a:cubicBezTo>
                <a:cubicBezTo>
                  <a:pt x="466" y="26"/>
                  <a:pt x="466" y="26"/>
                  <a:pt x="467" y="27"/>
                </a:cubicBezTo>
                <a:cubicBezTo>
                  <a:pt x="467" y="27"/>
                  <a:pt x="467" y="27"/>
                  <a:pt x="467" y="27"/>
                </a:cubicBezTo>
                <a:cubicBezTo>
                  <a:pt x="467" y="27"/>
                  <a:pt x="467" y="27"/>
                  <a:pt x="466" y="28"/>
                </a:cubicBezTo>
                <a:cubicBezTo>
                  <a:pt x="466" y="28"/>
                  <a:pt x="466" y="28"/>
                  <a:pt x="469" y="30"/>
                </a:cubicBezTo>
                <a:cubicBezTo>
                  <a:pt x="468" y="30"/>
                  <a:pt x="467" y="29"/>
                  <a:pt x="467" y="30"/>
                </a:cubicBezTo>
                <a:cubicBezTo>
                  <a:pt x="468" y="30"/>
                  <a:pt x="469" y="31"/>
                  <a:pt x="470" y="32"/>
                </a:cubicBezTo>
                <a:cubicBezTo>
                  <a:pt x="470" y="33"/>
                  <a:pt x="470" y="33"/>
                  <a:pt x="470" y="33"/>
                </a:cubicBezTo>
                <a:cubicBezTo>
                  <a:pt x="471" y="33"/>
                  <a:pt x="471" y="33"/>
                  <a:pt x="472" y="34"/>
                </a:cubicBezTo>
                <a:cubicBezTo>
                  <a:pt x="471" y="34"/>
                  <a:pt x="471" y="33"/>
                  <a:pt x="470" y="34"/>
                </a:cubicBezTo>
                <a:cubicBezTo>
                  <a:pt x="470" y="34"/>
                  <a:pt x="470" y="34"/>
                  <a:pt x="470" y="35"/>
                </a:cubicBezTo>
                <a:cubicBezTo>
                  <a:pt x="470" y="35"/>
                  <a:pt x="472" y="37"/>
                  <a:pt x="472" y="36"/>
                </a:cubicBezTo>
                <a:cubicBezTo>
                  <a:pt x="472" y="36"/>
                  <a:pt x="472" y="36"/>
                  <a:pt x="474" y="37"/>
                </a:cubicBezTo>
                <a:cubicBezTo>
                  <a:pt x="474" y="37"/>
                  <a:pt x="474" y="37"/>
                  <a:pt x="474" y="37"/>
                </a:cubicBezTo>
                <a:cubicBezTo>
                  <a:pt x="475" y="37"/>
                  <a:pt x="475" y="37"/>
                  <a:pt x="475" y="37"/>
                </a:cubicBezTo>
                <a:cubicBezTo>
                  <a:pt x="474" y="38"/>
                  <a:pt x="473" y="37"/>
                  <a:pt x="473" y="38"/>
                </a:cubicBezTo>
                <a:cubicBezTo>
                  <a:pt x="473" y="38"/>
                  <a:pt x="474" y="39"/>
                  <a:pt x="475" y="39"/>
                </a:cubicBezTo>
                <a:cubicBezTo>
                  <a:pt x="474" y="39"/>
                  <a:pt x="473" y="39"/>
                  <a:pt x="473" y="40"/>
                </a:cubicBezTo>
                <a:cubicBezTo>
                  <a:pt x="474" y="41"/>
                  <a:pt x="475" y="41"/>
                  <a:pt x="475" y="42"/>
                </a:cubicBezTo>
                <a:cubicBezTo>
                  <a:pt x="475" y="42"/>
                  <a:pt x="475" y="42"/>
                  <a:pt x="476" y="43"/>
                </a:cubicBezTo>
                <a:cubicBezTo>
                  <a:pt x="475" y="43"/>
                  <a:pt x="475" y="43"/>
                  <a:pt x="475" y="43"/>
                </a:cubicBezTo>
                <a:cubicBezTo>
                  <a:pt x="475" y="43"/>
                  <a:pt x="475" y="43"/>
                  <a:pt x="476" y="44"/>
                </a:cubicBezTo>
                <a:cubicBezTo>
                  <a:pt x="476" y="44"/>
                  <a:pt x="476" y="44"/>
                  <a:pt x="476" y="44"/>
                </a:cubicBezTo>
                <a:cubicBezTo>
                  <a:pt x="477" y="46"/>
                  <a:pt x="478" y="46"/>
                  <a:pt x="479" y="47"/>
                </a:cubicBezTo>
                <a:cubicBezTo>
                  <a:pt x="479" y="47"/>
                  <a:pt x="480" y="47"/>
                  <a:pt x="480" y="47"/>
                </a:cubicBezTo>
                <a:cubicBezTo>
                  <a:pt x="480" y="47"/>
                  <a:pt x="480" y="47"/>
                  <a:pt x="480" y="47"/>
                </a:cubicBezTo>
                <a:cubicBezTo>
                  <a:pt x="480" y="47"/>
                  <a:pt x="480" y="47"/>
                  <a:pt x="480" y="47"/>
                </a:cubicBezTo>
                <a:cubicBezTo>
                  <a:pt x="481" y="47"/>
                  <a:pt x="481" y="47"/>
                  <a:pt x="482" y="48"/>
                </a:cubicBezTo>
                <a:cubicBezTo>
                  <a:pt x="482" y="47"/>
                  <a:pt x="482" y="47"/>
                  <a:pt x="481" y="47"/>
                </a:cubicBezTo>
                <a:cubicBezTo>
                  <a:pt x="484" y="48"/>
                  <a:pt x="485" y="48"/>
                  <a:pt x="486" y="49"/>
                </a:cubicBezTo>
                <a:cubicBezTo>
                  <a:pt x="486" y="50"/>
                  <a:pt x="486" y="50"/>
                  <a:pt x="486" y="50"/>
                </a:cubicBezTo>
                <a:cubicBezTo>
                  <a:pt x="487" y="51"/>
                  <a:pt x="487" y="51"/>
                  <a:pt x="487" y="51"/>
                </a:cubicBezTo>
                <a:cubicBezTo>
                  <a:pt x="488" y="51"/>
                  <a:pt x="488" y="51"/>
                  <a:pt x="488" y="51"/>
                </a:cubicBezTo>
                <a:cubicBezTo>
                  <a:pt x="488" y="51"/>
                  <a:pt x="489" y="51"/>
                  <a:pt x="490" y="51"/>
                </a:cubicBezTo>
                <a:cubicBezTo>
                  <a:pt x="492" y="51"/>
                  <a:pt x="494" y="52"/>
                  <a:pt x="495" y="52"/>
                </a:cubicBezTo>
                <a:cubicBezTo>
                  <a:pt x="495" y="52"/>
                  <a:pt x="496" y="52"/>
                  <a:pt x="496" y="52"/>
                </a:cubicBezTo>
                <a:cubicBezTo>
                  <a:pt x="496" y="52"/>
                  <a:pt x="496" y="52"/>
                  <a:pt x="497" y="52"/>
                </a:cubicBezTo>
                <a:cubicBezTo>
                  <a:pt x="496" y="52"/>
                  <a:pt x="496" y="51"/>
                  <a:pt x="495" y="51"/>
                </a:cubicBezTo>
                <a:cubicBezTo>
                  <a:pt x="495" y="51"/>
                  <a:pt x="495" y="51"/>
                  <a:pt x="487" y="46"/>
                </a:cubicBezTo>
                <a:cubicBezTo>
                  <a:pt x="486" y="45"/>
                  <a:pt x="484" y="44"/>
                  <a:pt x="483" y="43"/>
                </a:cubicBezTo>
                <a:cubicBezTo>
                  <a:pt x="483" y="43"/>
                  <a:pt x="483" y="43"/>
                  <a:pt x="483" y="43"/>
                </a:cubicBezTo>
                <a:cubicBezTo>
                  <a:pt x="483" y="42"/>
                  <a:pt x="483" y="42"/>
                  <a:pt x="481" y="41"/>
                </a:cubicBezTo>
                <a:cubicBezTo>
                  <a:pt x="480" y="40"/>
                  <a:pt x="480" y="40"/>
                  <a:pt x="480" y="40"/>
                </a:cubicBezTo>
                <a:cubicBezTo>
                  <a:pt x="480" y="40"/>
                  <a:pt x="480" y="40"/>
                  <a:pt x="480" y="40"/>
                </a:cubicBezTo>
                <a:cubicBezTo>
                  <a:pt x="480" y="39"/>
                  <a:pt x="480" y="39"/>
                  <a:pt x="479" y="39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7"/>
                  <a:pt x="479" y="37"/>
                  <a:pt x="479" y="37"/>
                </a:cubicBezTo>
                <a:cubicBezTo>
                  <a:pt x="479" y="37"/>
                  <a:pt x="479" y="37"/>
                  <a:pt x="479" y="37"/>
                </a:cubicBezTo>
                <a:cubicBezTo>
                  <a:pt x="479" y="37"/>
                  <a:pt x="479" y="37"/>
                  <a:pt x="478" y="36"/>
                </a:cubicBezTo>
                <a:cubicBezTo>
                  <a:pt x="478" y="35"/>
                  <a:pt x="477" y="35"/>
                  <a:pt x="477" y="35"/>
                </a:cubicBezTo>
                <a:cubicBezTo>
                  <a:pt x="477" y="35"/>
                  <a:pt x="477" y="35"/>
                  <a:pt x="477" y="35"/>
                </a:cubicBezTo>
                <a:cubicBezTo>
                  <a:pt x="477" y="34"/>
                  <a:pt x="475" y="33"/>
                  <a:pt x="474" y="32"/>
                </a:cubicBezTo>
                <a:cubicBezTo>
                  <a:pt x="475" y="32"/>
                  <a:pt x="475" y="32"/>
                  <a:pt x="476" y="32"/>
                </a:cubicBezTo>
                <a:cubicBezTo>
                  <a:pt x="475" y="31"/>
                  <a:pt x="475" y="31"/>
                  <a:pt x="475" y="31"/>
                </a:cubicBezTo>
                <a:cubicBezTo>
                  <a:pt x="476" y="31"/>
                  <a:pt x="476" y="31"/>
                  <a:pt x="476" y="31"/>
                </a:cubicBezTo>
                <a:cubicBezTo>
                  <a:pt x="475" y="31"/>
                  <a:pt x="475" y="31"/>
                  <a:pt x="475" y="31"/>
                </a:cubicBezTo>
                <a:cubicBezTo>
                  <a:pt x="475" y="30"/>
                  <a:pt x="475" y="30"/>
                  <a:pt x="475" y="30"/>
                </a:cubicBezTo>
                <a:cubicBezTo>
                  <a:pt x="475" y="30"/>
                  <a:pt x="475" y="30"/>
                  <a:pt x="475" y="30"/>
                </a:cubicBezTo>
                <a:cubicBezTo>
                  <a:pt x="475" y="29"/>
                  <a:pt x="473" y="29"/>
                  <a:pt x="472" y="28"/>
                </a:cubicBezTo>
                <a:cubicBezTo>
                  <a:pt x="473" y="27"/>
                  <a:pt x="473" y="28"/>
                  <a:pt x="474" y="28"/>
                </a:cubicBezTo>
                <a:cubicBezTo>
                  <a:pt x="474" y="27"/>
                  <a:pt x="473" y="27"/>
                  <a:pt x="473" y="27"/>
                </a:cubicBezTo>
                <a:cubicBezTo>
                  <a:pt x="473" y="27"/>
                  <a:pt x="473" y="27"/>
                  <a:pt x="473" y="27"/>
                </a:cubicBezTo>
                <a:cubicBezTo>
                  <a:pt x="473" y="26"/>
                  <a:pt x="473" y="26"/>
                  <a:pt x="473" y="26"/>
                </a:cubicBezTo>
                <a:cubicBezTo>
                  <a:pt x="474" y="26"/>
                  <a:pt x="474" y="26"/>
                  <a:pt x="475" y="26"/>
                </a:cubicBezTo>
                <a:cubicBezTo>
                  <a:pt x="475" y="26"/>
                  <a:pt x="474" y="26"/>
                  <a:pt x="474" y="26"/>
                </a:cubicBezTo>
                <a:cubicBezTo>
                  <a:pt x="475" y="25"/>
                  <a:pt x="475" y="25"/>
                  <a:pt x="475" y="25"/>
                </a:cubicBezTo>
                <a:cubicBezTo>
                  <a:pt x="474" y="25"/>
                  <a:pt x="474" y="25"/>
                  <a:pt x="474" y="25"/>
                </a:cubicBezTo>
                <a:cubicBezTo>
                  <a:pt x="475" y="25"/>
                  <a:pt x="475" y="25"/>
                  <a:pt x="476" y="25"/>
                </a:cubicBezTo>
                <a:cubicBezTo>
                  <a:pt x="475" y="24"/>
                  <a:pt x="475" y="24"/>
                  <a:pt x="473" y="23"/>
                </a:cubicBezTo>
                <a:cubicBezTo>
                  <a:pt x="473" y="23"/>
                  <a:pt x="473" y="23"/>
                  <a:pt x="473" y="23"/>
                </a:cubicBezTo>
                <a:cubicBezTo>
                  <a:pt x="474" y="23"/>
                  <a:pt x="474" y="23"/>
                  <a:pt x="474" y="23"/>
                </a:cubicBezTo>
                <a:cubicBezTo>
                  <a:pt x="474" y="23"/>
                  <a:pt x="473" y="23"/>
                  <a:pt x="473" y="23"/>
                </a:cubicBezTo>
                <a:moveTo>
                  <a:pt x="504" y="38"/>
                </a:moveTo>
                <a:cubicBezTo>
                  <a:pt x="503" y="37"/>
                  <a:pt x="501" y="36"/>
                  <a:pt x="501" y="36"/>
                </a:cubicBezTo>
                <a:cubicBezTo>
                  <a:pt x="500" y="36"/>
                  <a:pt x="500" y="36"/>
                  <a:pt x="500" y="36"/>
                </a:cubicBezTo>
                <a:cubicBezTo>
                  <a:pt x="500" y="36"/>
                  <a:pt x="500" y="36"/>
                  <a:pt x="500" y="36"/>
                </a:cubicBezTo>
                <a:cubicBezTo>
                  <a:pt x="501" y="37"/>
                  <a:pt x="501" y="37"/>
                  <a:pt x="501" y="37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3" y="39"/>
                  <a:pt x="503" y="39"/>
                  <a:pt x="503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5" y="38"/>
                  <a:pt x="505" y="38"/>
                  <a:pt x="505" y="38"/>
                </a:cubicBezTo>
                <a:cubicBezTo>
                  <a:pt x="505" y="38"/>
                  <a:pt x="504" y="38"/>
                  <a:pt x="504" y="38"/>
                </a:cubicBezTo>
                <a:moveTo>
                  <a:pt x="428" y="7"/>
                </a:moveTo>
                <a:cubicBezTo>
                  <a:pt x="428" y="7"/>
                  <a:pt x="428" y="7"/>
                  <a:pt x="428" y="7"/>
                </a:cubicBezTo>
                <a:cubicBezTo>
                  <a:pt x="428" y="7"/>
                  <a:pt x="427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7" y="7"/>
                  <a:pt x="427" y="7"/>
                  <a:pt x="427" y="7"/>
                </a:cubicBezTo>
                <a:cubicBezTo>
                  <a:pt x="426" y="7"/>
                  <a:pt x="426" y="7"/>
                  <a:pt x="426" y="7"/>
                </a:cubicBezTo>
                <a:cubicBezTo>
                  <a:pt x="426" y="7"/>
                  <a:pt x="427" y="7"/>
                  <a:pt x="427" y="7"/>
                </a:cubicBezTo>
                <a:cubicBezTo>
                  <a:pt x="427" y="7"/>
                  <a:pt x="427" y="7"/>
                  <a:pt x="427" y="7"/>
                </a:cubicBezTo>
                <a:cubicBezTo>
                  <a:pt x="427" y="7"/>
                  <a:pt x="431" y="8"/>
                  <a:pt x="431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8"/>
                  <a:pt x="431" y="8"/>
                  <a:pt x="429" y="7"/>
                </a:cubicBezTo>
                <a:cubicBezTo>
                  <a:pt x="429" y="7"/>
                  <a:pt x="429" y="7"/>
                  <a:pt x="429" y="7"/>
                </a:cubicBezTo>
                <a:cubicBezTo>
                  <a:pt x="428" y="7"/>
                  <a:pt x="428" y="7"/>
                  <a:pt x="428" y="7"/>
                </a:cubicBezTo>
                <a:moveTo>
                  <a:pt x="431" y="8"/>
                </a:moveTo>
                <a:cubicBezTo>
                  <a:pt x="430" y="8"/>
                  <a:pt x="430" y="8"/>
                  <a:pt x="429" y="8"/>
                </a:cubicBezTo>
                <a:cubicBezTo>
                  <a:pt x="429" y="8"/>
                  <a:pt x="429" y="8"/>
                  <a:pt x="428" y="8"/>
                </a:cubicBezTo>
                <a:cubicBezTo>
                  <a:pt x="427" y="7"/>
                  <a:pt x="426" y="7"/>
                  <a:pt x="425" y="7"/>
                </a:cubicBezTo>
                <a:cubicBezTo>
                  <a:pt x="424" y="6"/>
                  <a:pt x="424" y="6"/>
                  <a:pt x="424" y="6"/>
                </a:cubicBezTo>
                <a:cubicBezTo>
                  <a:pt x="424" y="6"/>
                  <a:pt x="424" y="6"/>
                  <a:pt x="424" y="6"/>
                </a:cubicBezTo>
                <a:cubicBezTo>
                  <a:pt x="424" y="6"/>
                  <a:pt x="424" y="6"/>
                  <a:pt x="424" y="7"/>
                </a:cubicBezTo>
                <a:cubicBezTo>
                  <a:pt x="425" y="7"/>
                  <a:pt x="425" y="7"/>
                  <a:pt x="426" y="7"/>
                </a:cubicBezTo>
                <a:cubicBezTo>
                  <a:pt x="425" y="7"/>
                  <a:pt x="425" y="7"/>
                  <a:pt x="425" y="7"/>
                </a:cubicBezTo>
                <a:cubicBezTo>
                  <a:pt x="425" y="7"/>
                  <a:pt x="426" y="7"/>
                  <a:pt x="426" y="7"/>
                </a:cubicBezTo>
                <a:cubicBezTo>
                  <a:pt x="426" y="7"/>
                  <a:pt x="426" y="7"/>
                  <a:pt x="426" y="7"/>
                </a:cubicBezTo>
                <a:cubicBezTo>
                  <a:pt x="427" y="8"/>
                  <a:pt x="427" y="8"/>
                  <a:pt x="428" y="8"/>
                </a:cubicBezTo>
                <a:cubicBezTo>
                  <a:pt x="428" y="8"/>
                  <a:pt x="429" y="8"/>
                  <a:pt x="430" y="9"/>
                </a:cubicBezTo>
                <a:cubicBezTo>
                  <a:pt x="430" y="8"/>
                  <a:pt x="430" y="8"/>
                  <a:pt x="430" y="8"/>
                </a:cubicBezTo>
                <a:cubicBezTo>
                  <a:pt x="429" y="8"/>
                  <a:pt x="429" y="8"/>
                  <a:pt x="429" y="8"/>
                </a:cubicBezTo>
                <a:cubicBezTo>
                  <a:pt x="430" y="8"/>
                  <a:pt x="430" y="8"/>
                  <a:pt x="430" y="8"/>
                </a:cubicBezTo>
                <a:cubicBezTo>
                  <a:pt x="430" y="8"/>
                  <a:pt x="430" y="8"/>
                  <a:pt x="430" y="8"/>
                </a:cubicBezTo>
                <a:cubicBezTo>
                  <a:pt x="430" y="8"/>
                  <a:pt x="430" y="8"/>
                  <a:pt x="431" y="8"/>
                </a:cubicBezTo>
                <a:cubicBezTo>
                  <a:pt x="431" y="8"/>
                  <a:pt x="431" y="8"/>
                  <a:pt x="431" y="8"/>
                </a:cubicBezTo>
                <a:moveTo>
                  <a:pt x="433" y="10"/>
                </a:moveTo>
                <a:cubicBezTo>
                  <a:pt x="433" y="10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3" y="10"/>
                  <a:pt x="433" y="10"/>
                  <a:pt x="433" y="10"/>
                </a:cubicBezTo>
                <a:cubicBezTo>
                  <a:pt x="434" y="10"/>
                  <a:pt x="434" y="10"/>
                  <a:pt x="434" y="10"/>
                </a:cubicBezTo>
                <a:cubicBezTo>
                  <a:pt x="434" y="10"/>
                  <a:pt x="434" y="10"/>
                  <a:pt x="434" y="10"/>
                </a:cubicBezTo>
                <a:cubicBezTo>
                  <a:pt x="433" y="10"/>
                  <a:pt x="433" y="10"/>
                  <a:pt x="433" y="10"/>
                </a:cubicBezTo>
                <a:cubicBezTo>
                  <a:pt x="433" y="10"/>
                  <a:pt x="433" y="10"/>
                  <a:pt x="433" y="10"/>
                </a:cubicBezTo>
                <a:moveTo>
                  <a:pt x="430" y="9"/>
                </a:moveTo>
                <a:cubicBezTo>
                  <a:pt x="429" y="9"/>
                  <a:pt x="429" y="9"/>
                  <a:pt x="429" y="9"/>
                </a:cubicBezTo>
                <a:cubicBezTo>
                  <a:pt x="428" y="8"/>
                  <a:pt x="428" y="8"/>
                  <a:pt x="428" y="8"/>
                </a:cubicBezTo>
                <a:cubicBezTo>
                  <a:pt x="428" y="8"/>
                  <a:pt x="428" y="8"/>
                  <a:pt x="427" y="8"/>
                </a:cubicBezTo>
                <a:cubicBezTo>
                  <a:pt x="427" y="8"/>
                  <a:pt x="427" y="8"/>
                  <a:pt x="427" y="8"/>
                </a:cubicBezTo>
                <a:cubicBezTo>
                  <a:pt x="428" y="9"/>
                  <a:pt x="428" y="9"/>
                  <a:pt x="428" y="9"/>
                </a:cubicBezTo>
                <a:cubicBezTo>
                  <a:pt x="428" y="9"/>
                  <a:pt x="428" y="9"/>
                  <a:pt x="428" y="9"/>
                </a:cubicBezTo>
                <a:cubicBezTo>
                  <a:pt x="429" y="9"/>
                  <a:pt x="429" y="10"/>
                  <a:pt x="430" y="10"/>
                </a:cubicBezTo>
                <a:cubicBezTo>
                  <a:pt x="431" y="10"/>
                  <a:pt x="431" y="10"/>
                  <a:pt x="431" y="10"/>
                </a:cubicBezTo>
                <a:cubicBezTo>
                  <a:pt x="430" y="9"/>
                  <a:pt x="429" y="9"/>
                  <a:pt x="429" y="9"/>
                </a:cubicBezTo>
                <a:cubicBezTo>
                  <a:pt x="430" y="10"/>
                  <a:pt x="431" y="10"/>
                  <a:pt x="432" y="10"/>
                </a:cubicBezTo>
                <a:cubicBezTo>
                  <a:pt x="431" y="10"/>
                  <a:pt x="431" y="10"/>
                  <a:pt x="431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1" y="10"/>
                  <a:pt x="430" y="9"/>
                  <a:pt x="429" y="9"/>
                </a:cubicBezTo>
                <a:cubicBezTo>
                  <a:pt x="430" y="9"/>
                  <a:pt x="430" y="9"/>
                  <a:pt x="430" y="9"/>
                </a:cubicBezTo>
                <a:moveTo>
                  <a:pt x="425" y="7"/>
                </a:moveTo>
                <a:cubicBezTo>
                  <a:pt x="424" y="7"/>
                  <a:pt x="424" y="7"/>
                  <a:pt x="424" y="7"/>
                </a:cubicBezTo>
                <a:cubicBezTo>
                  <a:pt x="423" y="7"/>
                  <a:pt x="423" y="7"/>
                  <a:pt x="423" y="6"/>
                </a:cubicBezTo>
                <a:cubicBezTo>
                  <a:pt x="422" y="6"/>
                  <a:pt x="422" y="6"/>
                  <a:pt x="422" y="6"/>
                </a:cubicBezTo>
                <a:cubicBezTo>
                  <a:pt x="422" y="7"/>
                  <a:pt x="422" y="7"/>
                  <a:pt x="422" y="7"/>
                </a:cubicBezTo>
                <a:cubicBezTo>
                  <a:pt x="422" y="7"/>
                  <a:pt x="422" y="7"/>
                  <a:pt x="419" y="6"/>
                </a:cubicBezTo>
                <a:cubicBezTo>
                  <a:pt x="419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6"/>
                  <a:pt x="418" y="6"/>
                  <a:pt x="418" y="6"/>
                </a:cubicBezTo>
                <a:cubicBezTo>
                  <a:pt x="419" y="6"/>
                  <a:pt x="420" y="6"/>
                  <a:pt x="421" y="7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7"/>
                  <a:pt x="421" y="7"/>
                  <a:pt x="421" y="7"/>
                </a:cubicBezTo>
                <a:cubicBezTo>
                  <a:pt x="421" y="7"/>
                  <a:pt x="421" y="7"/>
                  <a:pt x="421" y="7"/>
                </a:cubicBezTo>
                <a:cubicBezTo>
                  <a:pt x="422" y="7"/>
                  <a:pt x="422" y="7"/>
                  <a:pt x="422" y="7"/>
                </a:cubicBezTo>
                <a:cubicBezTo>
                  <a:pt x="423" y="7"/>
                  <a:pt x="423" y="8"/>
                  <a:pt x="424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4" y="9"/>
                </a:cubicBezTo>
                <a:cubicBezTo>
                  <a:pt x="424" y="9"/>
                  <a:pt x="424" y="9"/>
                  <a:pt x="424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4" y="9"/>
                  <a:pt x="423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3" y="8"/>
                </a:cubicBezTo>
                <a:cubicBezTo>
                  <a:pt x="423" y="7"/>
                  <a:pt x="423" y="7"/>
                  <a:pt x="423" y="7"/>
                </a:cubicBezTo>
                <a:cubicBezTo>
                  <a:pt x="424" y="8"/>
                  <a:pt x="424" y="8"/>
                  <a:pt x="425" y="8"/>
                </a:cubicBezTo>
                <a:cubicBezTo>
                  <a:pt x="425" y="8"/>
                  <a:pt x="425" y="8"/>
                  <a:pt x="425" y="8"/>
                </a:cubicBezTo>
                <a:cubicBezTo>
                  <a:pt x="422" y="7"/>
                  <a:pt x="422" y="7"/>
                  <a:pt x="422" y="7"/>
                </a:cubicBezTo>
                <a:cubicBezTo>
                  <a:pt x="423" y="7"/>
                  <a:pt x="423" y="7"/>
                  <a:pt x="423" y="7"/>
                </a:cubicBezTo>
                <a:cubicBezTo>
                  <a:pt x="425" y="7"/>
                  <a:pt x="425" y="7"/>
                  <a:pt x="425" y="7"/>
                </a:cubicBezTo>
                <a:cubicBezTo>
                  <a:pt x="425" y="7"/>
                  <a:pt x="425" y="7"/>
                  <a:pt x="425" y="7"/>
                </a:cubicBezTo>
                <a:moveTo>
                  <a:pt x="421" y="8"/>
                </a:moveTo>
                <a:cubicBezTo>
                  <a:pt x="420" y="8"/>
                  <a:pt x="420" y="8"/>
                  <a:pt x="419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8" y="7"/>
                  <a:pt x="417" y="7"/>
                  <a:pt x="417" y="7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7"/>
                  <a:pt x="416" y="7"/>
                  <a:pt x="416" y="7"/>
                </a:cubicBezTo>
                <a:cubicBezTo>
                  <a:pt x="416" y="7"/>
                  <a:pt x="417" y="7"/>
                  <a:pt x="417" y="7"/>
                </a:cubicBezTo>
                <a:cubicBezTo>
                  <a:pt x="417" y="7"/>
                  <a:pt x="417" y="7"/>
                  <a:pt x="416" y="7"/>
                </a:cubicBezTo>
                <a:cubicBezTo>
                  <a:pt x="416" y="7"/>
                  <a:pt x="416" y="7"/>
                  <a:pt x="416" y="7"/>
                </a:cubicBezTo>
                <a:cubicBezTo>
                  <a:pt x="417" y="7"/>
                  <a:pt x="417" y="7"/>
                  <a:pt x="417" y="7"/>
                </a:cubicBezTo>
                <a:cubicBezTo>
                  <a:pt x="416" y="7"/>
                  <a:pt x="416" y="7"/>
                  <a:pt x="416" y="7"/>
                </a:cubicBezTo>
                <a:cubicBezTo>
                  <a:pt x="416" y="7"/>
                  <a:pt x="416" y="7"/>
                  <a:pt x="415" y="7"/>
                </a:cubicBezTo>
                <a:cubicBezTo>
                  <a:pt x="416" y="8"/>
                  <a:pt x="416" y="8"/>
                  <a:pt x="416" y="8"/>
                </a:cubicBezTo>
                <a:cubicBezTo>
                  <a:pt x="416" y="8"/>
                  <a:pt x="415" y="7"/>
                  <a:pt x="415" y="7"/>
                </a:cubicBezTo>
                <a:cubicBezTo>
                  <a:pt x="414" y="7"/>
                  <a:pt x="414" y="7"/>
                  <a:pt x="414" y="7"/>
                </a:cubicBezTo>
                <a:cubicBezTo>
                  <a:pt x="416" y="8"/>
                  <a:pt x="417" y="9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8" y="8"/>
                  <a:pt x="418" y="8"/>
                </a:cubicBezTo>
                <a:cubicBezTo>
                  <a:pt x="418" y="8"/>
                  <a:pt x="418" y="8"/>
                  <a:pt x="418" y="8"/>
                </a:cubicBezTo>
                <a:cubicBezTo>
                  <a:pt x="419" y="8"/>
                  <a:pt x="419" y="8"/>
                  <a:pt x="420" y="9"/>
                </a:cubicBezTo>
                <a:cubicBezTo>
                  <a:pt x="419" y="9"/>
                  <a:pt x="419" y="9"/>
                  <a:pt x="419" y="9"/>
                </a:cubicBezTo>
                <a:cubicBezTo>
                  <a:pt x="420" y="9"/>
                  <a:pt x="420" y="9"/>
                  <a:pt x="420" y="9"/>
                </a:cubicBezTo>
                <a:cubicBezTo>
                  <a:pt x="421" y="9"/>
                  <a:pt x="421" y="10"/>
                  <a:pt x="422" y="10"/>
                </a:cubicBezTo>
                <a:cubicBezTo>
                  <a:pt x="424" y="10"/>
                  <a:pt x="424" y="10"/>
                  <a:pt x="424" y="10"/>
                </a:cubicBezTo>
                <a:cubicBezTo>
                  <a:pt x="424" y="10"/>
                  <a:pt x="423" y="9"/>
                  <a:pt x="421" y="9"/>
                </a:cubicBezTo>
                <a:cubicBezTo>
                  <a:pt x="421" y="9"/>
                  <a:pt x="421" y="9"/>
                  <a:pt x="421" y="9"/>
                </a:cubicBezTo>
                <a:cubicBezTo>
                  <a:pt x="421" y="9"/>
                  <a:pt x="421" y="9"/>
                  <a:pt x="422" y="9"/>
                </a:cubicBezTo>
                <a:cubicBezTo>
                  <a:pt x="422" y="9"/>
                  <a:pt x="422" y="9"/>
                  <a:pt x="422" y="9"/>
                </a:cubicBezTo>
                <a:cubicBezTo>
                  <a:pt x="422" y="9"/>
                  <a:pt x="422" y="9"/>
                  <a:pt x="422" y="9"/>
                </a:cubicBezTo>
                <a:cubicBezTo>
                  <a:pt x="422" y="8"/>
                  <a:pt x="421" y="8"/>
                  <a:pt x="421" y="8"/>
                </a:cubicBezTo>
                <a:moveTo>
                  <a:pt x="399" y="10"/>
                </a:moveTo>
                <a:cubicBezTo>
                  <a:pt x="399" y="9"/>
                  <a:pt x="399" y="9"/>
                  <a:pt x="399" y="9"/>
                </a:cubicBezTo>
                <a:cubicBezTo>
                  <a:pt x="398" y="9"/>
                  <a:pt x="398" y="9"/>
                  <a:pt x="398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6" y="8"/>
                  <a:pt x="395" y="8"/>
                  <a:pt x="395" y="8"/>
                </a:cubicBezTo>
                <a:cubicBezTo>
                  <a:pt x="395" y="9"/>
                  <a:pt x="395" y="9"/>
                  <a:pt x="394" y="9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3" y="8"/>
                  <a:pt x="393" y="8"/>
                  <a:pt x="393" y="8"/>
                </a:cubicBezTo>
                <a:cubicBezTo>
                  <a:pt x="393" y="8"/>
                  <a:pt x="393" y="8"/>
                  <a:pt x="393" y="8"/>
                </a:cubicBezTo>
                <a:cubicBezTo>
                  <a:pt x="393" y="9"/>
                  <a:pt x="393" y="9"/>
                  <a:pt x="393" y="9"/>
                </a:cubicBezTo>
                <a:cubicBezTo>
                  <a:pt x="393" y="9"/>
                  <a:pt x="393" y="9"/>
                  <a:pt x="393" y="9"/>
                </a:cubicBezTo>
                <a:cubicBezTo>
                  <a:pt x="393" y="9"/>
                  <a:pt x="392" y="8"/>
                  <a:pt x="392" y="8"/>
                </a:cubicBezTo>
                <a:cubicBezTo>
                  <a:pt x="392" y="8"/>
                  <a:pt x="390" y="8"/>
                  <a:pt x="389" y="8"/>
                </a:cubicBezTo>
                <a:cubicBezTo>
                  <a:pt x="389" y="8"/>
                  <a:pt x="388" y="9"/>
                  <a:pt x="390" y="9"/>
                </a:cubicBezTo>
                <a:cubicBezTo>
                  <a:pt x="390" y="9"/>
                  <a:pt x="390" y="9"/>
                  <a:pt x="390" y="9"/>
                </a:cubicBezTo>
                <a:cubicBezTo>
                  <a:pt x="391" y="9"/>
                  <a:pt x="391" y="9"/>
                  <a:pt x="391" y="9"/>
                </a:cubicBezTo>
                <a:cubicBezTo>
                  <a:pt x="391" y="9"/>
                  <a:pt x="391" y="9"/>
                  <a:pt x="392" y="9"/>
                </a:cubicBezTo>
                <a:cubicBezTo>
                  <a:pt x="392" y="9"/>
                  <a:pt x="392" y="10"/>
                  <a:pt x="393" y="10"/>
                </a:cubicBezTo>
                <a:cubicBezTo>
                  <a:pt x="392" y="10"/>
                  <a:pt x="391" y="10"/>
                  <a:pt x="391" y="10"/>
                </a:cubicBezTo>
                <a:cubicBezTo>
                  <a:pt x="391" y="10"/>
                  <a:pt x="391" y="10"/>
                  <a:pt x="391" y="10"/>
                </a:cubicBezTo>
                <a:cubicBezTo>
                  <a:pt x="391" y="11"/>
                  <a:pt x="392" y="11"/>
                  <a:pt x="392" y="11"/>
                </a:cubicBezTo>
                <a:cubicBezTo>
                  <a:pt x="393" y="11"/>
                  <a:pt x="393" y="11"/>
                  <a:pt x="394" y="11"/>
                </a:cubicBezTo>
                <a:cubicBezTo>
                  <a:pt x="394" y="11"/>
                  <a:pt x="394" y="11"/>
                  <a:pt x="394" y="11"/>
                </a:cubicBezTo>
                <a:cubicBezTo>
                  <a:pt x="395" y="11"/>
                  <a:pt x="395" y="11"/>
                  <a:pt x="395" y="11"/>
                </a:cubicBezTo>
                <a:cubicBezTo>
                  <a:pt x="396" y="12"/>
                  <a:pt x="396" y="12"/>
                  <a:pt x="396" y="12"/>
                </a:cubicBezTo>
                <a:cubicBezTo>
                  <a:pt x="397" y="12"/>
                  <a:pt x="397" y="11"/>
                  <a:pt x="397" y="11"/>
                </a:cubicBezTo>
                <a:cubicBezTo>
                  <a:pt x="398" y="11"/>
                  <a:pt x="398" y="11"/>
                  <a:pt x="399" y="11"/>
                </a:cubicBezTo>
                <a:cubicBezTo>
                  <a:pt x="398" y="11"/>
                  <a:pt x="398" y="11"/>
                  <a:pt x="398" y="11"/>
                </a:cubicBezTo>
                <a:cubicBezTo>
                  <a:pt x="398" y="10"/>
                  <a:pt x="398" y="10"/>
                  <a:pt x="398" y="10"/>
                </a:cubicBezTo>
                <a:cubicBezTo>
                  <a:pt x="398" y="10"/>
                  <a:pt x="399" y="10"/>
                  <a:pt x="399" y="10"/>
                </a:cubicBezTo>
                <a:moveTo>
                  <a:pt x="390" y="11"/>
                </a:move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moveTo>
                  <a:pt x="401" y="18"/>
                </a:moveTo>
                <a:cubicBezTo>
                  <a:pt x="401" y="17"/>
                  <a:pt x="401" y="17"/>
                  <a:pt x="401" y="17"/>
                </a:cubicBezTo>
                <a:cubicBezTo>
                  <a:pt x="401" y="17"/>
                  <a:pt x="401" y="17"/>
                  <a:pt x="399" y="17"/>
                </a:cubicBezTo>
                <a:cubicBezTo>
                  <a:pt x="398" y="16"/>
                  <a:pt x="398" y="16"/>
                  <a:pt x="398" y="16"/>
                </a:cubicBezTo>
                <a:cubicBezTo>
                  <a:pt x="398" y="15"/>
                  <a:pt x="397" y="15"/>
                  <a:pt x="396" y="15"/>
                </a:cubicBezTo>
                <a:cubicBezTo>
                  <a:pt x="396" y="15"/>
                  <a:pt x="396" y="14"/>
                  <a:pt x="395" y="14"/>
                </a:cubicBezTo>
                <a:cubicBezTo>
                  <a:pt x="395" y="14"/>
                  <a:pt x="395" y="14"/>
                  <a:pt x="394" y="13"/>
                </a:cubicBezTo>
                <a:cubicBezTo>
                  <a:pt x="394" y="13"/>
                  <a:pt x="394" y="13"/>
                  <a:pt x="393" y="13"/>
                </a:cubicBezTo>
                <a:cubicBezTo>
                  <a:pt x="393" y="13"/>
                  <a:pt x="393" y="12"/>
                  <a:pt x="392" y="12"/>
                </a:cubicBezTo>
                <a:cubicBezTo>
                  <a:pt x="392" y="12"/>
                  <a:pt x="392" y="12"/>
                  <a:pt x="392" y="12"/>
                </a:cubicBezTo>
                <a:cubicBezTo>
                  <a:pt x="392" y="12"/>
                  <a:pt x="392" y="12"/>
                  <a:pt x="391" y="12"/>
                </a:cubicBezTo>
                <a:cubicBezTo>
                  <a:pt x="390" y="12"/>
                  <a:pt x="390" y="12"/>
                  <a:pt x="390" y="12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89" y="11"/>
                  <a:pt x="389" y="11"/>
                  <a:pt x="389" y="11"/>
                </a:cubicBezTo>
                <a:cubicBezTo>
                  <a:pt x="389" y="10"/>
                  <a:pt x="389" y="10"/>
                  <a:pt x="389" y="10"/>
                </a:cubicBezTo>
                <a:cubicBezTo>
                  <a:pt x="388" y="10"/>
                  <a:pt x="387" y="9"/>
                  <a:pt x="387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6" y="9"/>
                  <a:pt x="386" y="9"/>
                  <a:pt x="386" y="10"/>
                </a:cubicBezTo>
                <a:cubicBezTo>
                  <a:pt x="386" y="10"/>
                  <a:pt x="386" y="10"/>
                  <a:pt x="386" y="10"/>
                </a:cubicBezTo>
                <a:cubicBezTo>
                  <a:pt x="386" y="11"/>
                  <a:pt x="387" y="11"/>
                  <a:pt x="387" y="11"/>
                </a:cubicBezTo>
                <a:cubicBezTo>
                  <a:pt x="386" y="12"/>
                  <a:pt x="386" y="12"/>
                  <a:pt x="386" y="12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9"/>
                  <a:pt x="385" y="9"/>
                  <a:pt x="385" y="9"/>
                </a:cubicBezTo>
                <a:cubicBezTo>
                  <a:pt x="384" y="10"/>
                  <a:pt x="384" y="10"/>
                  <a:pt x="384" y="10"/>
                </a:cubicBezTo>
                <a:cubicBezTo>
                  <a:pt x="383" y="10"/>
                  <a:pt x="383" y="10"/>
                  <a:pt x="383" y="10"/>
                </a:cubicBezTo>
                <a:cubicBezTo>
                  <a:pt x="383" y="10"/>
                  <a:pt x="383" y="10"/>
                  <a:pt x="383" y="10"/>
                </a:cubicBezTo>
                <a:cubicBezTo>
                  <a:pt x="383" y="9"/>
                  <a:pt x="383" y="9"/>
                  <a:pt x="383" y="9"/>
                </a:cubicBezTo>
                <a:cubicBezTo>
                  <a:pt x="383" y="9"/>
                  <a:pt x="383" y="9"/>
                  <a:pt x="383" y="9"/>
                </a:cubicBezTo>
                <a:cubicBezTo>
                  <a:pt x="383" y="9"/>
                  <a:pt x="383" y="9"/>
                  <a:pt x="382" y="10"/>
                </a:cubicBezTo>
                <a:cubicBezTo>
                  <a:pt x="382" y="10"/>
                  <a:pt x="381" y="10"/>
                  <a:pt x="381" y="10"/>
                </a:cubicBezTo>
                <a:cubicBezTo>
                  <a:pt x="378" y="10"/>
                  <a:pt x="380" y="11"/>
                  <a:pt x="380" y="11"/>
                </a:cubicBezTo>
                <a:cubicBezTo>
                  <a:pt x="380" y="11"/>
                  <a:pt x="381" y="11"/>
                  <a:pt x="381" y="11"/>
                </a:cubicBezTo>
                <a:cubicBezTo>
                  <a:pt x="381" y="11"/>
                  <a:pt x="381" y="12"/>
                  <a:pt x="381" y="12"/>
                </a:cubicBezTo>
                <a:cubicBezTo>
                  <a:pt x="380" y="13"/>
                  <a:pt x="381" y="13"/>
                  <a:pt x="381" y="14"/>
                </a:cubicBezTo>
                <a:cubicBezTo>
                  <a:pt x="380" y="14"/>
                  <a:pt x="380" y="12"/>
                  <a:pt x="379" y="12"/>
                </a:cubicBezTo>
                <a:cubicBezTo>
                  <a:pt x="379" y="13"/>
                  <a:pt x="379" y="13"/>
                  <a:pt x="379" y="14"/>
                </a:cubicBezTo>
                <a:cubicBezTo>
                  <a:pt x="380" y="15"/>
                  <a:pt x="381" y="15"/>
                  <a:pt x="381" y="15"/>
                </a:cubicBezTo>
                <a:cubicBezTo>
                  <a:pt x="381" y="14"/>
                  <a:pt x="381" y="14"/>
                  <a:pt x="381" y="14"/>
                </a:cubicBezTo>
                <a:cubicBezTo>
                  <a:pt x="381" y="14"/>
                  <a:pt x="381" y="14"/>
                  <a:pt x="381" y="14"/>
                </a:cubicBezTo>
                <a:cubicBezTo>
                  <a:pt x="382" y="15"/>
                  <a:pt x="382" y="15"/>
                  <a:pt x="382" y="15"/>
                </a:cubicBezTo>
                <a:cubicBezTo>
                  <a:pt x="382" y="15"/>
                  <a:pt x="382" y="15"/>
                  <a:pt x="383" y="15"/>
                </a:cubicBezTo>
                <a:cubicBezTo>
                  <a:pt x="383" y="15"/>
                  <a:pt x="383" y="15"/>
                  <a:pt x="383" y="15"/>
                </a:cubicBezTo>
                <a:cubicBezTo>
                  <a:pt x="384" y="15"/>
                  <a:pt x="384" y="14"/>
                  <a:pt x="384" y="14"/>
                </a:cubicBezTo>
                <a:cubicBezTo>
                  <a:pt x="384" y="14"/>
                  <a:pt x="384" y="14"/>
                  <a:pt x="385" y="14"/>
                </a:cubicBezTo>
                <a:cubicBezTo>
                  <a:pt x="385" y="14"/>
                  <a:pt x="385" y="14"/>
                  <a:pt x="385" y="14"/>
                </a:cubicBezTo>
                <a:cubicBezTo>
                  <a:pt x="385" y="13"/>
                  <a:pt x="385" y="13"/>
                  <a:pt x="385" y="13"/>
                </a:cubicBezTo>
                <a:cubicBezTo>
                  <a:pt x="385" y="13"/>
                  <a:pt x="385" y="13"/>
                  <a:pt x="385" y="13"/>
                </a:cubicBezTo>
                <a:cubicBezTo>
                  <a:pt x="385" y="13"/>
                  <a:pt x="385" y="13"/>
                  <a:pt x="385" y="14"/>
                </a:cubicBezTo>
                <a:cubicBezTo>
                  <a:pt x="386" y="14"/>
                  <a:pt x="386" y="14"/>
                  <a:pt x="387" y="14"/>
                </a:cubicBezTo>
                <a:cubicBezTo>
                  <a:pt x="387" y="14"/>
                  <a:pt x="387" y="14"/>
                  <a:pt x="387" y="14"/>
                </a:cubicBezTo>
                <a:cubicBezTo>
                  <a:pt x="388" y="14"/>
                  <a:pt x="388" y="14"/>
                  <a:pt x="388" y="14"/>
                </a:cubicBezTo>
                <a:cubicBezTo>
                  <a:pt x="388" y="15"/>
                  <a:pt x="388" y="15"/>
                  <a:pt x="388" y="15"/>
                </a:cubicBezTo>
                <a:cubicBezTo>
                  <a:pt x="388" y="15"/>
                  <a:pt x="388" y="15"/>
                  <a:pt x="388" y="15"/>
                </a:cubicBezTo>
                <a:cubicBezTo>
                  <a:pt x="388" y="15"/>
                  <a:pt x="388" y="15"/>
                  <a:pt x="387" y="15"/>
                </a:cubicBezTo>
                <a:cubicBezTo>
                  <a:pt x="387" y="15"/>
                  <a:pt x="387" y="15"/>
                  <a:pt x="387" y="15"/>
                </a:cubicBezTo>
                <a:cubicBezTo>
                  <a:pt x="387" y="15"/>
                  <a:pt x="383" y="15"/>
                  <a:pt x="383" y="16"/>
                </a:cubicBezTo>
                <a:cubicBezTo>
                  <a:pt x="383" y="17"/>
                  <a:pt x="383" y="17"/>
                  <a:pt x="383" y="17"/>
                </a:cubicBezTo>
                <a:cubicBezTo>
                  <a:pt x="384" y="17"/>
                  <a:pt x="384" y="17"/>
                  <a:pt x="384" y="17"/>
                </a:cubicBezTo>
                <a:cubicBezTo>
                  <a:pt x="384" y="17"/>
                  <a:pt x="384" y="17"/>
                  <a:pt x="384" y="17"/>
                </a:cubicBezTo>
                <a:cubicBezTo>
                  <a:pt x="385" y="17"/>
                  <a:pt x="385" y="17"/>
                  <a:pt x="386" y="17"/>
                </a:cubicBezTo>
                <a:cubicBezTo>
                  <a:pt x="386" y="17"/>
                  <a:pt x="387" y="16"/>
                  <a:pt x="387" y="16"/>
                </a:cubicBezTo>
                <a:cubicBezTo>
                  <a:pt x="387" y="16"/>
                  <a:pt x="387" y="16"/>
                  <a:pt x="387" y="16"/>
                </a:cubicBezTo>
                <a:cubicBezTo>
                  <a:pt x="387" y="16"/>
                  <a:pt x="387" y="16"/>
                  <a:pt x="388" y="16"/>
                </a:cubicBezTo>
                <a:cubicBezTo>
                  <a:pt x="387" y="17"/>
                  <a:pt x="387" y="17"/>
                  <a:pt x="387" y="17"/>
                </a:cubicBezTo>
                <a:cubicBezTo>
                  <a:pt x="386" y="18"/>
                  <a:pt x="386" y="18"/>
                  <a:pt x="386" y="18"/>
                </a:cubicBezTo>
                <a:cubicBezTo>
                  <a:pt x="386" y="18"/>
                  <a:pt x="386" y="18"/>
                  <a:pt x="386" y="18"/>
                </a:cubicBezTo>
                <a:cubicBezTo>
                  <a:pt x="383" y="17"/>
                  <a:pt x="383" y="18"/>
                  <a:pt x="384" y="19"/>
                </a:cubicBezTo>
                <a:cubicBezTo>
                  <a:pt x="384" y="19"/>
                  <a:pt x="384" y="19"/>
                  <a:pt x="385" y="19"/>
                </a:cubicBezTo>
                <a:cubicBezTo>
                  <a:pt x="386" y="19"/>
                  <a:pt x="386" y="19"/>
                  <a:pt x="388" y="22"/>
                </a:cubicBezTo>
                <a:cubicBezTo>
                  <a:pt x="388" y="22"/>
                  <a:pt x="388" y="22"/>
                  <a:pt x="388" y="22"/>
                </a:cubicBezTo>
                <a:cubicBezTo>
                  <a:pt x="388" y="21"/>
                  <a:pt x="388" y="21"/>
                  <a:pt x="388" y="21"/>
                </a:cubicBezTo>
                <a:cubicBezTo>
                  <a:pt x="388" y="21"/>
                  <a:pt x="389" y="21"/>
                  <a:pt x="389" y="20"/>
                </a:cubicBezTo>
                <a:cubicBezTo>
                  <a:pt x="389" y="19"/>
                  <a:pt x="389" y="19"/>
                  <a:pt x="389" y="18"/>
                </a:cubicBezTo>
                <a:cubicBezTo>
                  <a:pt x="390" y="18"/>
                  <a:pt x="390" y="18"/>
                  <a:pt x="390" y="18"/>
                </a:cubicBezTo>
                <a:cubicBezTo>
                  <a:pt x="390" y="17"/>
                  <a:pt x="390" y="17"/>
                  <a:pt x="390" y="16"/>
                </a:cubicBezTo>
                <a:cubicBezTo>
                  <a:pt x="391" y="16"/>
                  <a:pt x="391" y="16"/>
                  <a:pt x="391" y="16"/>
                </a:cubicBezTo>
                <a:cubicBezTo>
                  <a:pt x="391" y="15"/>
                  <a:pt x="391" y="14"/>
                  <a:pt x="391" y="14"/>
                </a:cubicBezTo>
                <a:cubicBezTo>
                  <a:pt x="391" y="14"/>
                  <a:pt x="392" y="14"/>
                  <a:pt x="393" y="14"/>
                </a:cubicBezTo>
                <a:cubicBezTo>
                  <a:pt x="393" y="14"/>
                  <a:pt x="393" y="14"/>
                  <a:pt x="393" y="14"/>
                </a:cubicBezTo>
                <a:cubicBezTo>
                  <a:pt x="393" y="14"/>
                  <a:pt x="393" y="15"/>
                  <a:pt x="393" y="15"/>
                </a:cubicBezTo>
                <a:cubicBezTo>
                  <a:pt x="395" y="15"/>
                  <a:pt x="395" y="17"/>
                  <a:pt x="395" y="17"/>
                </a:cubicBezTo>
                <a:cubicBezTo>
                  <a:pt x="394" y="17"/>
                  <a:pt x="394" y="18"/>
                  <a:pt x="395" y="18"/>
                </a:cubicBezTo>
                <a:cubicBezTo>
                  <a:pt x="395" y="18"/>
                  <a:pt x="395" y="18"/>
                  <a:pt x="395" y="18"/>
                </a:cubicBezTo>
                <a:cubicBezTo>
                  <a:pt x="396" y="18"/>
                  <a:pt x="396" y="17"/>
                  <a:pt x="397" y="17"/>
                </a:cubicBezTo>
                <a:cubicBezTo>
                  <a:pt x="397" y="18"/>
                  <a:pt x="397" y="18"/>
                  <a:pt x="398" y="19"/>
                </a:cubicBezTo>
                <a:cubicBezTo>
                  <a:pt x="398" y="19"/>
                  <a:pt x="398" y="19"/>
                  <a:pt x="399" y="19"/>
                </a:cubicBezTo>
                <a:cubicBezTo>
                  <a:pt x="399" y="19"/>
                  <a:pt x="399" y="19"/>
                  <a:pt x="399" y="19"/>
                </a:cubicBezTo>
                <a:cubicBezTo>
                  <a:pt x="399" y="18"/>
                  <a:pt x="399" y="18"/>
                  <a:pt x="399" y="18"/>
                </a:cubicBezTo>
                <a:cubicBezTo>
                  <a:pt x="400" y="18"/>
                  <a:pt x="400" y="18"/>
                  <a:pt x="401" y="18"/>
                </a:cubicBezTo>
                <a:cubicBezTo>
                  <a:pt x="401" y="18"/>
                  <a:pt x="401" y="18"/>
                  <a:pt x="401" y="18"/>
                </a:cubicBezTo>
                <a:moveTo>
                  <a:pt x="609" y="325"/>
                </a:moveTo>
                <a:cubicBezTo>
                  <a:pt x="608" y="313"/>
                  <a:pt x="607" y="300"/>
                  <a:pt x="605" y="288"/>
                </a:cubicBezTo>
                <a:cubicBezTo>
                  <a:pt x="590" y="288"/>
                  <a:pt x="575" y="288"/>
                  <a:pt x="558" y="288"/>
                </a:cubicBezTo>
                <a:cubicBezTo>
                  <a:pt x="537" y="287"/>
                  <a:pt x="514" y="287"/>
                  <a:pt x="492" y="287"/>
                </a:cubicBezTo>
                <a:cubicBezTo>
                  <a:pt x="492" y="287"/>
                  <a:pt x="490" y="292"/>
                  <a:pt x="489" y="294"/>
                </a:cubicBezTo>
                <a:cubicBezTo>
                  <a:pt x="488" y="294"/>
                  <a:pt x="488" y="294"/>
                  <a:pt x="488" y="294"/>
                </a:cubicBezTo>
                <a:cubicBezTo>
                  <a:pt x="488" y="295"/>
                  <a:pt x="488" y="295"/>
                  <a:pt x="488" y="295"/>
                </a:cubicBezTo>
                <a:cubicBezTo>
                  <a:pt x="487" y="295"/>
                  <a:pt x="487" y="295"/>
                  <a:pt x="487" y="295"/>
                </a:cubicBezTo>
                <a:cubicBezTo>
                  <a:pt x="486" y="295"/>
                  <a:pt x="486" y="295"/>
                  <a:pt x="484" y="295"/>
                </a:cubicBezTo>
                <a:cubicBezTo>
                  <a:pt x="484" y="295"/>
                  <a:pt x="484" y="295"/>
                  <a:pt x="484" y="295"/>
                </a:cubicBezTo>
                <a:cubicBezTo>
                  <a:pt x="483" y="295"/>
                  <a:pt x="483" y="295"/>
                  <a:pt x="483" y="295"/>
                </a:cubicBezTo>
                <a:cubicBezTo>
                  <a:pt x="482" y="296"/>
                  <a:pt x="482" y="296"/>
                  <a:pt x="482" y="296"/>
                </a:cubicBezTo>
                <a:cubicBezTo>
                  <a:pt x="482" y="296"/>
                  <a:pt x="482" y="296"/>
                  <a:pt x="482" y="296"/>
                </a:cubicBezTo>
                <a:cubicBezTo>
                  <a:pt x="481" y="296"/>
                  <a:pt x="481" y="296"/>
                  <a:pt x="480" y="296"/>
                </a:cubicBezTo>
                <a:cubicBezTo>
                  <a:pt x="480" y="295"/>
                  <a:pt x="479" y="295"/>
                  <a:pt x="479" y="295"/>
                </a:cubicBezTo>
                <a:cubicBezTo>
                  <a:pt x="479" y="295"/>
                  <a:pt x="478" y="294"/>
                  <a:pt x="478" y="294"/>
                </a:cubicBezTo>
                <a:cubicBezTo>
                  <a:pt x="478" y="294"/>
                  <a:pt x="475" y="294"/>
                  <a:pt x="473" y="294"/>
                </a:cubicBezTo>
                <a:cubicBezTo>
                  <a:pt x="473" y="294"/>
                  <a:pt x="473" y="294"/>
                  <a:pt x="473" y="294"/>
                </a:cubicBezTo>
                <a:cubicBezTo>
                  <a:pt x="472" y="294"/>
                  <a:pt x="472" y="294"/>
                  <a:pt x="472" y="294"/>
                </a:cubicBezTo>
                <a:cubicBezTo>
                  <a:pt x="471" y="294"/>
                  <a:pt x="471" y="294"/>
                  <a:pt x="471" y="294"/>
                </a:cubicBezTo>
                <a:cubicBezTo>
                  <a:pt x="473" y="295"/>
                  <a:pt x="474" y="295"/>
                  <a:pt x="477" y="296"/>
                </a:cubicBezTo>
                <a:cubicBezTo>
                  <a:pt x="478" y="296"/>
                  <a:pt x="478" y="297"/>
                  <a:pt x="478" y="297"/>
                </a:cubicBezTo>
                <a:cubicBezTo>
                  <a:pt x="478" y="298"/>
                  <a:pt x="478" y="298"/>
                  <a:pt x="478" y="298"/>
                </a:cubicBezTo>
                <a:cubicBezTo>
                  <a:pt x="478" y="299"/>
                  <a:pt x="478" y="299"/>
                  <a:pt x="479" y="300"/>
                </a:cubicBezTo>
                <a:cubicBezTo>
                  <a:pt x="479" y="300"/>
                  <a:pt x="479" y="301"/>
                  <a:pt x="479" y="301"/>
                </a:cubicBezTo>
                <a:cubicBezTo>
                  <a:pt x="479" y="302"/>
                  <a:pt x="479" y="302"/>
                  <a:pt x="479" y="302"/>
                </a:cubicBezTo>
                <a:cubicBezTo>
                  <a:pt x="479" y="303"/>
                  <a:pt x="479" y="303"/>
                  <a:pt x="479" y="303"/>
                </a:cubicBezTo>
                <a:cubicBezTo>
                  <a:pt x="479" y="306"/>
                  <a:pt x="482" y="308"/>
                  <a:pt x="483" y="311"/>
                </a:cubicBezTo>
                <a:cubicBezTo>
                  <a:pt x="485" y="314"/>
                  <a:pt x="486" y="314"/>
                  <a:pt x="487" y="315"/>
                </a:cubicBezTo>
                <a:cubicBezTo>
                  <a:pt x="488" y="315"/>
                  <a:pt x="488" y="315"/>
                  <a:pt x="489" y="315"/>
                </a:cubicBezTo>
                <a:cubicBezTo>
                  <a:pt x="491" y="316"/>
                  <a:pt x="491" y="313"/>
                  <a:pt x="492" y="312"/>
                </a:cubicBezTo>
                <a:cubicBezTo>
                  <a:pt x="492" y="313"/>
                  <a:pt x="493" y="313"/>
                  <a:pt x="493" y="313"/>
                </a:cubicBezTo>
                <a:cubicBezTo>
                  <a:pt x="495" y="316"/>
                  <a:pt x="498" y="318"/>
                  <a:pt x="499" y="321"/>
                </a:cubicBezTo>
                <a:cubicBezTo>
                  <a:pt x="505" y="332"/>
                  <a:pt x="505" y="332"/>
                  <a:pt x="505" y="332"/>
                </a:cubicBezTo>
                <a:cubicBezTo>
                  <a:pt x="505" y="333"/>
                  <a:pt x="505" y="333"/>
                  <a:pt x="505" y="333"/>
                </a:cubicBezTo>
                <a:cubicBezTo>
                  <a:pt x="504" y="335"/>
                  <a:pt x="504" y="337"/>
                  <a:pt x="505" y="339"/>
                </a:cubicBezTo>
                <a:cubicBezTo>
                  <a:pt x="506" y="341"/>
                  <a:pt x="509" y="340"/>
                  <a:pt x="510" y="341"/>
                </a:cubicBezTo>
                <a:cubicBezTo>
                  <a:pt x="511" y="342"/>
                  <a:pt x="516" y="352"/>
                  <a:pt x="516" y="352"/>
                </a:cubicBezTo>
                <a:cubicBezTo>
                  <a:pt x="518" y="356"/>
                  <a:pt x="514" y="362"/>
                  <a:pt x="519" y="364"/>
                </a:cubicBezTo>
                <a:cubicBezTo>
                  <a:pt x="519" y="364"/>
                  <a:pt x="525" y="368"/>
                  <a:pt x="527" y="373"/>
                </a:cubicBezTo>
                <a:cubicBezTo>
                  <a:pt x="527" y="376"/>
                  <a:pt x="528" y="376"/>
                  <a:pt x="529" y="377"/>
                </a:cubicBezTo>
                <a:cubicBezTo>
                  <a:pt x="531" y="379"/>
                  <a:pt x="531" y="379"/>
                  <a:pt x="538" y="397"/>
                </a:cubicBezTo>
                <a:cubicBezTo>
                  <a:pt x="538" y="401"/>
                  <a:pt x="538" y="404"/>
                  <a:pt x="538" y="408"/>
                </a:cubicBezTo>
                <a:cubicBezTo>
                  <a:pt x="539" y="414"/>
                  <a:pt x="547" y="415"/>
                  <a:pt x="549" y="412"/>
                </a:cubicBezTo>
                <a:cubicBezTo>
                  <a:pt x="553" y="408"/>
                  <a:pt x="553" y="408"/>
                  <a:pt x="555" y="407"/>
                </a:cubicBezTo>
                <a:cubicBezTo>
                  <a:pt x="557" y="407"/>
                  <a:pt x="559" y="407"/>
                  <a:pt x="561" y="407"/>
                </a:cubicBezTo>
                <a:cubicBezTo>
                  <a:pt x="561" y="407"/>
                  <a:pt x="561" y="407"/>
                  <a:pt x="561" y="407"/>
                </a:cubicBezTo>
                <a:cubicBezTo>
                  <a:pt x="562" y="408"/>
                  <a:pt x="562" y="408"/>
                  <a:pt x="563" y="408"/>
                </a:cubicBezTo>
                <a:cubicBezTo>
                  <a:pt x="563" y="408"/>
                  <a:pt x="563" y="408"/>
                  <a:pt x="563" y="408"/>
                </a:cubicBezTo>
                <a:cubicBezTo>
                  <a:pt x="564" y="408"/>
                  <a:pt x="564" y="407"/>
                  <a:pt x="565" y="406"/>
                </a:cubicBezTo>
                <a:cubicBezTo>
                  <a:pt x="569" y="400"/>
                  <a:pt x="577" y="402"/>
                  <a:pt x="582" y="397"/>
                </a:cubicBezTo>
                <a:cubicBezTo>
                  <a:pt x="583" y="396"/>
                  <a:pt x="583" y="396"/>
                  <a:pt x="586" y="396"/>
                </a:cubicBezTo>
                <a:cubicBezTo>
                  <a:pt x="587" y="395"/>
                  <a:pt x="587" y="395"/>
                  <a:pt x="587" y="395"/>
                </a:cubicBezTo>
                <a:cubicBezTo>
                  <a:pt x="587" y="392"/>
                  <a:pt x="587" y="392"/>
                  <a:pt x="588" y="391"/>
                </a:cubicBezTo>
                <a:cubicBezTo>
                  <a:pt x="589" y="391"/>
                  <a:pt x="589" y="391"/>
                  <a:pt x="591" y="390"/>
                </a:cubicBezTo>
                <a:cubicBezTo>
                  <a:pt x="593" y="389"/>
                  <a:pt x="593" y="389"/>
                  <a:pt x="601" y="389"/>
                </a:cubicBezTo>
                <a:cubicBezTo>
                  <a:pt x="601" y="389"/>
                  <a:pt x="601" y="385"/>
                  <a:pt x="603" y="382"/>
                </a:cubicBezTo>
                <a:cubicBezTo>
                  <a:pt x="605" y="382"/>
                  <a:pt x="606" y="382"/>
                  <a:pt x="608" y="382"/>
                </a:cubicBezTo>
                <a:cubicBezTo>
                  <a:pt x="609" y="379"/>
                  <a:pt x="610" y="376"/>
                  <a:pt x="610" y="376"/>
                </a:cubicBezTo>
                <a:cubicBezTo>
                  <a:pt x="611" y="365"/>
                  <a:pt x="610" y="354"/>
                  <a:pt x="610" y="342"/>
                </a:cubicBezTo>
                <a:cubicBezTo>
                  <a:pt x="609" y="343"/>
                  <a:pt x="609" y="343"/>
                  <a:pt x="609" y="343"/>
                </a:cubicBezTo>
                <a:cubicBezTo>
                  <a:pt x="608" y="342"/>
                  <a:pt x="609" y="340"/>
                  <a:pt x="608" y="339"/>
                </a:cubicBezTo>
                <a:cubicBezTo>
                  <a:pt x="607" y="339"/>
                  <a:pt x="607" y="339"/>
                  <a:pt x="607" y="338"/>
                </a:cubicBezTo>
                <a:cubicBezTo>
                  <a:pt x="607" y="335"/>
                  <a:pt x="606" y="333"/>
                  <a:pt x="606" y="331"/>
                </a:cubicBezTo>
                <a:cubicBezTo>
                  <a:pt x="606" y="330"/>
                  <a:pt x="606" y="330"/>
                  <a:pt x="605" y="329"/>
                </a:cubicBezTo>
                <a:cubicBezTo>
                  <a:pt x="602" y="331"/>
                  <a:pt x="602" y="331"/>
                  <a:pt x="601" y="340"/>
                </a:cubicBezTo>
                <a:cubicBezTo>
                  <a:pt x="600" y="340"/>
                  <a:pt x="599" y="340"/>
                  <a:pt x="597" y="340"/>
                </a:cubicBezTo>
                <a:cubicBezTo>
                  <a:pt x="596" y="340"/>
                  <a:pt x="596" y="340"/>
                  <a:pt x="596" y="340"/>
                </a:cubicBezTo>
                <a:cubicBezTo>
                  <a:pt x="595" y="340"/>
                  <a:pt x="594" y="339"/>
                  <a:pt x="593" y="339"/>
                </a:cubicBezTo>
                <a:cubicBezTo>
                  <a:pt x="592" y="339"/>
                  <a:pt x="592" y="339"/>
                  <a:pt x="592" y="339"/>
                </a:cubicBezTo>
                <a:cubicBezTo>
                  <a:pt x="589" y="341"/>
                  <a:pt x="589" y="341"/>
                  <a:pt x="588" y="343"/>
                </a:cubicBezTo>
                <a:cubicBezTo>
                  <a:pt x="588" y="343"/>
                  <a:pt x="584" y="342"/>
                  <a:pt x="584" y="337"/>
                </a:cubicBezTo>
                <a:cubicBezTo>
                  <a:pt x="584" y="337"/>
                  <a:pt x="584" y="336"/>
                  <a:pt x="585" y="336"/>
                </a:cubicBezTo>
                <a:cubicBezTo>
                  <a:pt x="586" y="335"/>
                  <a:pt x="586" y="335"/>
                  <a:pt x="587" y="335"/>
                </a:cubicBezTo>
                <a:cubicBezTo>
                  <a:pt x="587" y="335"/>
                  <a:pt x="588" y="335"/>
                  <a:pt x="588" y="335"/>
                </a:cubicBezTo>
                <a:cubicBezTo>
                  <a:pt x="594" y="338"/>
                  <a:pt x="594" y="334"/>
                  <a:pt x="594" y="334"/>
                </a:cubicBezTo>
                <a:cubicBezTo>
                  <a:pt x="593" y="334"/>
                  <a:pt x="593" y="334"/>
                  <a:pt x="593" y="334"/>
                </a:cubicBezTo>
                <a:cubicBezTo>
                  <a:pt x="592" y="333"/>
                  <a:pt x="592" y="333"/>
                  <a:pt x="591" y="333"/>
                </a:cubicBezTo>
                <a:cubicBezTo>
                  <a:pt x="591" y="333"/>
                  <a:pt x="590" y="333"/>
                  <a:pt x="590" y="334"/>
                </a:cubicBezTo>
                <a:cubicBezTo>
                  <a:pt x="589" y="334"/>
                  <a:pt x="589" y="334"/>
                  <a:pt x="588" y="334"/>
                </a:cubicBezTo>
                <a:cubicBezTo>
                  <a:pt x="585" y="333"/>
                  <a:pt x="582" y="333"/>
                  <a:pt x="580" y="332"/>
                </a:cubicBezTo>
                <a:cubicBezTo>
                  <a:pt x="579" y="332"/>
                  <a:pt x="578" y="332"/>
                  <a:pt x="578" y="332"/>
                </a:cubicBezTo>
                <a:cubicBezTo>
                  <a:pt x="578" y="330"/>
                  <a:pt x="578" y="327"/>
                  <a:pt x="577" y="325"/>
                </a:cubicBezTo>
                <a:cubicBezTo>
                  <a:pt x="576" y="324"/>
                  <a:pt x="576" y="324"/>
                  <a:pt x="570" y="321"/>
                </a:cubicBezTo>
                <a:cubicBezTo>
                  <a:pt x="568" y="316"/>
                  <a:pt x="565" y="311"/>
                  <a:pt x="565" y="305"/>
                </a:cubicBezTo>
                <a:cubicBezTo>
                  <a:pt x="566" y="301"/>
                  <a:pt x="571" y="303"/>
                  <a:pt x="572" y="303"/>
                </a:cubicBezTo>
                <a:cubicBezTo>
                  <a:pt x="572" y="304"/>
                  <a:pt x="572" y="304"/>
                  <a:pt x="576" y="308"/>
                </a:cubicBezTo>
                <a:cubicBezTo>
                  <a:pt x="578" y="310"/>
                  <a:pt x="578" y="310"/>
                  <a:pt x="580" y="314"/>
                </a:cubicBezTo>
                <a:cubicBezTo>
                  <a:pt x="581" y="317"/>
                  <a:pt x="584" y="317"/>
                  <a:pt x="586" y="319"/>
                </a:cubicBezTo>
                <a:cubicBezTo>
                  <a:pt x="589" y="323"/>
                  <a:pt x="590" y="323"/>
                  <a:pt x="598" y="324"/>
                </a:cubicBezTo>
                <a:cubicBezTo>
                  <a:pt x="599" y="324"/>
                  <a:pt x="599" y="324"/>
                  <a:pt x="599" y="324"/>
                </a:cubicBezTo>
                <a:cubicBezTo>
                  <a:pt x="599" y="324"/>
                  <a:pt x="600" y="324"/>
                  <a:pt x="600" y="324"/>
                </a:cubicBezTo>
                <a:cubicBezTo>
                  <a:pt x="601" y="324"/>
                  <a:pt x="602" y="324"/>
                  <a:pt x="604" y="323"/>
                </a:cubicBezTo>
                <a:cubicBezTo>
                  <a:pt x="604" y="323"/>
                  <a:pt x="605" y="323"/>
                  <a:pt x="605" y="323"/>
                </a:cubicBezTo>
                <a:cubicBezTo>
                  <a:pt x="607" y="323"/>
                  <a:pt x="607" y="323"/>
                  <a:pt x="609" y="325"/>
                </a:cubicBezTo>
                <a:cubicBezTo>
                  <a:pt x="609" y="325"/>
                  <a:pt x="609" y="325"/>
                  <a:pt x="609" y="325"/>
                </a:cubicBezTo>
                <a:moveTo>
                  <a:pt x="680" y="160"/>
                </a:moveTo>
                <a:cubicBezTo>
                  <a:pt x="671" y="147"/>
                  <a:pt x="657" y="130"/>
                  <a:pt x="646" y="118"/>
                </a:cubicBezTo>
                <a:cubicBezTo>
                  <a:pt x="649" y="120"/>
                  <a:pt x="614" y="121"/>
                  <a:pt x="550" y="121"/>
                </a:cubicBezTo>
                <a:cubicBezTo>
                  <a:pt x="577" y="168"/>
                  <a:pt x="596" y="225"/>
                  <a:pt x="605" y="288"/>
                </a:cubicBezTo>
                <a:cubicBezTo>
                  <a:pt x="690" y="289"/>
                  <a:pt x="736" y="287"/>
                  <a:pt x="736" y="284"/>
                </a:cubicBezTo>
                <a:cubicBezTo>
                  <a:pt x="730" y="264"/>
                  <a:pt x="730" y="264"/>
                  <a:pt x="730" y="264"/>
                </a:cubicBezTo>
                <a:cubicBezTo>
                  <a:pt x="718" y="228"/>
                  <a:pt x="718" y="227"/>
                  <a:pt x="709" y="210"/>
                </a:cubicBezTo>
                <a:cubicBezTo>
                  <a:pt x="693" y="178"/>
                  <a:pt x="690" y="173"/>
                  <a:pt x="680" y="160"/>
                </a:cubicBezTo>
                <a:moveTo>
                  <a:pt x="415" y="119"/>
                </a:moveTo>
                <a:cubicBezTo>
                  <a:pt x="416" y="119"/>
                  <a:pt x="418" y="119"/>
                  <a:pt x="420" y="119"/>
                </a:cubicBezTo>
                <a:cubicBezTo>
                  <a:pt x="419" y="119"/>
                  <a:pt x="419" y="119"/>
                  <a:pt x="419" y="119"/>
                </a:cubicBezTo>
                <a:cubicBezTo>
                  <a:pt x="418" y="119"/>
                  <a:pt x="418" y="119"/>
                  <a:pt x="418" y="119"/>
                </a:cubicBezTo>
                <a:cubicBezTo>
                  <a:pt x="418" y="119"/>
                  <a:pt x="418" y="119"/>
                  <a:pt x="418" y="119"/>
                </a:cubicBezTo>
                <a:cubicBezTo>
                  <a:pt x="418" y="119"/>
                  <a:pt x="418" y="119"/>
                  <a:pt x="417" y="118"/>
                </a:cubicBezTo>
                <a:cubicBezTo>
                  <a:pt x="417" y="117"/>
                  <a:pt x="417" y="117"/>
                  <a:pt x="417" y="117"/>
                </a:cubicBezTo>
                <a:cubicBezTo>
                  <a:pt x="417" y="117"/>
                  <a:pt x="417" y="117"/>
                  <a:pt x="417" y="117"/>
                </a:cubicBezTo>
                <a:cubicBezTo>
                  <a:pt x="416" y="117"/>
                  <a:pt x="416" y="117"/>
                  <a:pt x="415" y="117"/>
                </a:cubicBezTo>
                <a:cubicBezTo>
                  <a:pt x="415" y="117"/>
                  <a:pt x="415" y="117"/>
                  <a:pt x="415" y="117"/>
                </a:cubicBezTo>
                <a:cubicBezTo>
                  <a:pt x="414" y="118"/>
                  <a:pt x="414" y="118"/>
                  <a:pt x="414" y="118"/>
                </a:cubicBezTo>
                <a:cubicBezTo>
                  <a:pt x="414" y="118"/>
                  <a:pt x="414" y="118"/>
                  <a:pt x="414" y="118"/>
                </a:cubicBezTo>
                <a:cubicBezTo>
                  <a:pt x="415" y="119"/>
                  <a:pt x="415" y="119"/>
                  <a:pt x="415" y="119"/>
                </a:cubicBezTo>
                <a:moveTo>
                  <a:pt x="416" y="52"/>
                </a:moveTo>
                <a:cubicBezTo>
                  <a:pt x="416" y="51"/>
                  <a:pt x="416" y="50"/>
                  <a:pt x="415" y="50"/>
                </a:cubicBezTo>
                <a:cubicBezTo>
                  <a:pt x="415" y="50"/>
                  <a:pt x="415" y="50"/>
                  <a:pt x="415" y="50"/>
                </a:cubicBezTo>
                <a:cubicBezTo>
                  <a:pt x="415" y="50"/>
                  <a:pt x="415" y="50"/>
                  <a:pt x="415" y="50"/>
                </a:cubicBezTo>
                <a:cubicBezTo>
                  <a:pt x="414" y="50"/>
                  <a:pt x="414" y="50"/>
                  <a:pt x="413" y="50"/>
                </a:cubicBezTo>
                <a:cubicBezTo>
                  <a:pt x="414" y="50"/>
                  <a:pt x="414" y="50"/>
                  <a:pt x="414" y="50"/>
                </a:cubicBezTo>
                <a:cubicBezTo>
                  <a:pt x="414" y="51"/>
                  <a:pt x="414" y="51"/>
                  <a:pt x="414" y="51"/>
                </a:cubicBezTo>
                <a:cubicBezTo>
                  <a:pt x="414" y="51"/>
                  <a:pt x="414" y="52"/>
                  <a:pt x="414" y="52"/>
                </a:cubicBezTo>
                <a:cubicBezTo>
                  <a:pt x="415" y="52"/>
                  <a:pt x="415" y="52"/>
                  <a:pt x="416" y="52"/>
                </a:cubicBezTo>
                <a:moveTo>
                  <a:pt x="550" y="121"/>
                </a:moveTo>
                <a:cubicBezTo>
                  <a:pt x="537" y="99"/>
                  <a:pt x="522" y="79"/>
                  <a:pt x="507" y="62"/>
                </a:cubicBezTo>
                <a:cubicBezTo>
                  <a:pt x="507" y="63"/>
                  <a:pt x="507" y="63"/>
                  <a:pt x="507" y="63"/>
                </a:cubicBezTo>
                <a:cubicBezTo>
                  <a:pt x="506" y="64"/>
                  <a:pt x="506" y="64"/>
                  <a:pt x="506" y="64"/>
                </a:cubicBezTo>
                <a:cubicBezTo>
                  <a:pt x="505" y="63"/>
                  <a:pt x="504" y="63"/>
                  <a:pt x="504" y="63"/>
                </a:cubicBezTo>
                <a:cubicBezTo>
                  <a:pt x="504" y="63"/>
                  <a:pt x="504" y="63"/>
                  <a:pt x="503" y="63"/>
                </a:cubicBezTo>
                <a:cubicBezTo>
                  <a:pt x="503" y="64"/>
                  <a:pt x="504" y="65"/>
                  <a:pt x="504" y="65"/>
                </a:cubicBezTo>
                <a:cubicBezTo>
                  <a:pt x="504" y="65"/>
                  <a:pt x="503" y="65"/>
                  <a:pt x="503" y="65"/>
                </a:cubicBezTo>
                <a:cubicBezTo>
                  <a:pt x="501" y="64"/>
                  <a:pt x="501" y="64"/>
                  <a:pt x="498" y="61"/>
                </a:cubicBezTo>
                <a:cubicBezTo>
                  <a:pt x="497" y="62"/>
                  <a:pt x="497" y="62"/>
                  <a:pt x="497" y="62"/>
                </a:cubicBezTo>
                <a:cubicBezTo>
                  <a:pt x="497" y="62"/>
                  <a:pt x="497" y="62"/>
                  <a:pt x="496" y="62"/>
                </a:cubicBezTo>
                <a:cubicBezTo>
                  <a:pt x="496" y="63"/>
                  <a:pt x="496" y="63"/>
                  <a:pt x="496" y="63"/>
                </a:cubicBezTo>
                <a:cubicBezTo>
                  <a:pt x="495" y="63"/>
                  <a:pt x="495" y="63"/>
                  <a:pt x="495" y="63"/>
                </a:cubicBezTo>
                <a:cubicBezTo>
                  <a:pt x="494" y="63"/>
                  <a:pt x="494" y="63"/>
                  <a:pt x="494" y="63"/>
                </a:cubicBezTo>
                <a:cubicBezTo>
                  <a:pt x="494" y="64"/>
                  <a:pt x="493" y="64"/>
                  <a:pt x="493" y="64"/>
                </a:cubicBezTo>
                <a:cubicBezTo>
                  <a:pt x="492" y="65"/>
                  <a:pt x="492" y="65"/>
                  <a:pt x="492" y="65"/>
                </a:cubicBezTo>
                <a:cubicBezTo>
                  <a:pt x="490" y="65"/>
                  <a:pt x="490" y="65"/>
                  <a:pt x="490" y="67"/>
                </a:cubicBezTo>
                <a:cubicBezTo>
                  <a:pt x="489" y="67"/>
                  <a:pt x="489" y="67"/>
                  <a:pt x="488" y="67"/>
                </a:cubicBezTo>
                <a:cubicBezTo>
                  <a:pt x="487" y="68"/>
                  <a:pt x="487" y="68"/>
                  <a:pt x="487" y="68"/>
                </a:cubicBezTo>
                <a:cubicBezTo>
                  <a:pt x="490" y="70"/>
                  <a:pt x="490" y="70"/>
                  <a:pt x="490" y="70"/>
                </a:cubicBezTo>
                <a:cubicBezTo>
                  <a:pt x="489" y="72"/>
                  <a:pt x="489" y="72"/>
                  <a:pt x="486" y="73"/>
                </a:cubicBezTo>
                <a:cubicBezTo>
                  <a:pt x="486" y="73"/>
                  <a:pt x="486" y="73"/>
                  <a:pt x="486" y="73"/>
                </a:cubicBezTo>
                <a:cubicBezTo>
                  <a:pt x="480" y="69"/>
                  <a:pt x="480" y="69"/>
                  <a:pt x="480" y="68"/>
                </a:cubicBezTo>
                <a:cubicBezTo>
                  <a:pt x="481" y="68"/>
                  <a:pt x="482" y="68"/>
                  <a:pt x="483" y="68"/>
                </a:cubicBezTo>
                <a:cubicBezTo>
                  <a:pt x="483" y="67"/>
                  <a:pt x="482" y="66"/>
                  <a:pt x="482" y="65"/>
                </a:cubicBezTo>
                <a:cubicBezTo>
                  <a:pt x="481" y="65"/>
                  <a:pt x="481" y="65"/>
                  <a:pt x="480" y="65"/>
                </a:cubicBezTo>
                <a:cubicBezTo>
                  <a:pt x="479" y="64"/>
                  <a:pt x="479" y="64"/>
                  <a:pt x="477" y="63"/>
                </a:cubicBezTo>
                <a:cubicBezTo>
                  <a:pt x="477" y="63"/>
                  <a:pt x="477" y="63"/>
                  <a:pt x="476" y="63"/>
                </a:cubicBezTo>
                <a:cubicBezTo>
                  <a:pt x="476" y="63"/>
                  <a:pt x="476" y="63"/>
                  <a:pt x="476" y="63"/>
                </a:cubicBezTo>
                <a:cubicBezTo>
                  <a:pt x="475" y="62"/>
                  <a:pt x="475" y="62"/>
                  <a:pt x="473" y="62"/>
                </a:cubicBezTo>
                <a:cubicBezTo>
                  <a:pt x="472" y="62"/>
                  <a:pt x="472" y="62"/>
                  <a:pt x="472" y="62"/>
                </a:cubicBezTo>
                <a:cubicBezTo>
                  <a:pt x="471" y="63"/>
                  <a:pt x="471" y="63"/>
                  <a:pt x="472" y="63"/>
                </a:cubicBezTo>
                <a:cubicBezTo>
                  <a:pt x="472" y="64"/>
                  <a:pt x="472" y="64"/>
                  <a:pt x="473" y="64"/>
                </a:cubicBezTo>
                <a:cubicBezTo>
                  <a:pt x="475" y="65"/>
                  <a:pt x="476" y="67"/>
                  <a:pt x="476" y="68"/>
                </a:cubicBezTo>
                <a:cubicBezTo>
                  <a:pt x="476" y="69"/>
                  <a:pt x="476" y="70"/>
                  <a:pt x="478" y="71"/>
                </a:cubicBezTo>
                <a:cubicBezTo>
                  <a:pt x="479" y="71"/>
                  <a:pt x="479" y="71"/>
                  <a:pt x="481" y="73"/>
                </a:cubicBezTo>
                <a:cubicBezTo>
                  <a:pt x="481" y="73"/>
                  <a:pt x="481" y="73"/>
                  <a:pt x="481" y="73"/>
                </a:cubicBezTo>
                <a:cubicBezTo>
                  <a:pt x="481" y="75"/>
                  <a:pt x="482" y="76"/>
                  <a:pt x="483" y="77"/>
                </a:cubicBezTo>
                <a:cubicBezTo>
                  <a:pt x="480" y="77"/>
                  <a:pt x="480" y="77"/>
                  <a:pt x="480" y="76"/>
                </a:cubicBezTo>
                <a:cubicBezTo>
                  <a:pt x="479" y="75"/>
                  <a:pt x="479" y="75"/>
                  <a:pt x="479" y="75"/>
                </a:cubicBezTo>
                <a:cubicBezTo>
                  <a:pt x="479" y="75"/>
                  <a:pt x="479" y="75"/>
                  <a:pt x="474" y="75"/>
                </a:cubicBezTo>
                <a:cubicBezTo>
                  <a:pt x="474" y="76"/>
                  <a:pt x="474" y="77"/>
                  <a:pt x="474" y="77"/>
                </a:cubicBezTo>
                <a:cubicBezTo>
                  <a:pt x="471" y="78"/>
                  <a:pt x="471" y="78"/>
                  <a:pt x="471" y="80"/>
                </a:cubicBezTo>
                <a:cubicBezTo>
                  <a:pt x="470" y="80"/>
                  <a:pt x="470" y="80"/>
                  <a:pt x="470" y="80"/>
                </a:cubicBezTo>
                <a:cubicBezTo>
                  <a:pt x="470" y="80"/>
                  <a:pt x="470" y="80"/>
                  <a:pt x="470" y="80"/>
                </a:cubicBezTo>
                <a:cubicBezTo>
                  <a:pt x="471" y="82"/>
                  <a:pt x="474" y="83"/>
                  <a:pt x="475" y="85"/>
                </a:cubicBezTo>
                <a:cubicBezTo>
                  <a:pt x="474" y="85"/>
                  <a:pt x="474" y="85"/>
                  <a:pt x="474" y="85"/>
                </a:cubicBezTo>
                <a:cubicBezTo>
                  <a:pt x="471" y="85"/>
                  <a:pt x="471" y="85"/>
                  <a:pt x="470" y="85"/>
                </a:cubicBezTo>
                <a:cubicBezTo>
                  <a:pt x="470" y="85"/>
                  <a:pt x="470" y="85"/>
                  <a:pt x="469" y="85"/>
                </a:cubicBezTo>
                <a:cubicBezTo>
                  <a:pt x="464" y="84"/>
                  <a:pt x="462" y="82"/>
                  <a:pt x="462" y="81"/>
                </a:cubicBezTo>
                <a:cubicBezTo>
                  <a:pt x="461" y="82"/>
                  <a:pt x="461" y="82"/>
                  <a:pt x="460" y="83"/>
                </a:cubicBezTo>
                <a:cubicBezTo>
                  <a:pt x="460" y="84"/>
                  <a:pt x="460" y="85"/>
                  <a:pt x="463" y="85"/>
                </a:cubicBezTo>
                <a:cubicBezTo>
                  <a:pt x="463" y="86"/>
                  <a:pt x="463" y="86"/>
                  <a:pt x="463" y="86"/>
                </a:cubicBezTo>
                <a:cubicBezTo>
                  <a:pt x="464" y="87"/>
                  <a:pt x="464" y="87"/>
                  <a:pt x="464" y="87"/>
                </a:cubicBezTo>
                <a:cubicBezTo>
                  <a:pt x="466" y="87"/>
                  <a:pt x="467" y="87"/>
                  <a:pt x="468" y="88"/>
                </a:cubicBezTo>
                <a:cubicBezTo>
                  <a:pt x="468" y="89"/>
                  <a:pt x="468" y="89"/>
                  <a:pt x="468" y="89"/>
                </a:cubicBezTo>
                <a:cubicBezTo>
                  <a:pt x="467" y="89"/>
                  <a:pt x="466" y="89"/>
                  <a:pt x="465" y="89"/>
                </a:cubicBezTo>
                <a:cubicBezTo>
                  <a:pt x="464" y="90"/>
                  <a:pt x="464" y="90"/>
                  <a:pt x="464" y="90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4" y="83"/>
                  <a:pt x="453" y="83"/>
                  <a:pt x="453" y="83"/>
                </a:cubicBezTo>
                <a:cubicBezTo>
                  <a:pt x="452" y="80"/>
                  <a:pt x="452" y="80"/>
                  <a:pt x="452" y="80"/>
                </a:cubicBezTo>
                <a:cubicBezTo>
                  <a:pt x="450" y="75"/>
                  <a:pt x="443" y="75"/>
                  <a:pt x="441" y="70"/>
                </a:cubicBezTo>
                <a:cubicBezTo>
                  <a:pt x="443" y="71"/>
                  <a:pt x="452" y="74"/>
                  <a:pt x="452" y="74"/>
                </a:cubicBezTo>
                <a:cubicBezTo>
                  <a:pt x="454" y="74"/>
                  <a:pt x="455" y="75"/>
                  <a:pt x="457" y="75"/>
                </a:cubicBezTo>
                <a:cubicBezTo>
                  <a:pt x="459" y="75"/>
                  <a:pt x="460" y="76"/>
                  <a:pt x="462" y="76"/>
                </a:cubicBezTo>
                <a:cubicBezTo>
                  <a:pt x="463" y="76"/>
                  <a:pt x="463" y="76"/>
                  <a:pt x="464" y="76"/>
                </a:cubicBezTo>
                <a:cubicBezTo>
                  <a:pt x="464" y="76"/>
                  <a:pt x="464" y="76"/>
                  <a:pt x="464" y="76"/>
                </a:cubicBezTo>
                <a:cubicBezTo>
                  <a:pt x="477" y="72"/>
                  <a:pt x="464" y="66"/>
                  <a:pt x="464" y="66"/>
                </a:cubicBezTo>
                <a:cubicBezTo>
                  <a:pt x="454" y="62"/>
                  <a:pt x="454" y="62"/>
                  <a:pt x="454" y="62"/>
                </a:cubicBezTo>
                <a:cubicBezTo>
                  <a:pt x="453" y="61"/>
                  <a:pt x="452" y="61"/>
                  <a:pt x="451" y="61"/>
                </a:cubicBezTo>
                <a:cubicBezTo>
                  <a:pt x="450" y="60"/>
                  <a:pt x="450" y="60"/>
                  <a:pt x="447" y="60"/>
                </a:cubicBezTo>
                <a:cubicBezTo>
                  <a:pt x="446" y="60"/>
                  <a:pt x="446" y="60"/>
                  <a:pt x="446" y="60"/>
                </a:cubicBezTo>
                <a:cubicBezTo>
                  <a:pt x="445" y="60"/>
                  <a:pt x="444" y="59"/>
                  <a:pt x="443" y="58"/>
                </a:cubicBezTo>
                <a:cubicBezTo>
                  <a:pt x="442" y="58"/>
                  <a:pt x="441" y="58"/>
                  <a:pt x="441" y="58"/>
                </a:cubicBezTo>
                <a:cubicBezTo>
                  <a:pt x="441" y="59"/>
                  <a:pt x="441" y="59"/>
                  <a:pt x="441" y="59"/>
                </a:cubicBezTo>
                <a:cubicBezTo>
                  <a:pt x="440" y="60"/>
                  <a:pt x="440" y="60"/>
                  <a:pt x="440" y="60"/>
                </a:cubicBezTo>
                <a:cubicBezTo>
                  <a:pt x="439" y="59"/>
                  <a:pt x="439" y="59"/>
                  <a:pt x="439" y="59"/>
                </a:cubicBezTo>
                <a:cubicBezTo>
                  <a:pt x="439" y="59"/>
                  <a:pt x="439" y="58"/>
                  <a:pt x="439" y="58"/>
                </a:cubicBezTo>
                <a:cubicBezTo>
                  <a:pt x="439" y="57"/>
                  <a:pt x="439" y="57"/>
                  <a:pt x="439" y="57"/>
                </a:cubicBezTo>
                <a:cubicBezTo>
                  <a:pt x="438" y="57"/>
                  <a:pt x="437" y="57"/>
                  <a:pt x="436" y="55"/>
                </a:cubicBezTo>
                <a:cubicBezTo>
                  <a:pt x="436" y="55"/>
                  <a:pt x="435" y="55"/>
                  <a:pt x="435" y="55"/>
                </a:cubicBezTo>
                <a:cubicBezTo>
                  <a:pt x="434" y="56"/>
                  <a:pt x="434" y="56"/>
                  <a:pt x="434" y="56"/>
                </a:cubicBezTo>
                <a:cubicBezTo>
                  <a:pt x="432" y="56"/>
                  <a:pt x="431" y="55"/>
                  <a:pt x="429" y="54"/>
                </a:cubicBezTo>
                <a:cubicBezTo>
                  <a:pt x="428" y="54"/>
                  <a:pt x="428" y="54"/>
                  <a:pt x="428" y="54"/>
                </a:cubicBezTo>
                <a:cubicBezTo>
                  <a:pt x="428" y="54"/>
                  <a:pt x="429" y="54"/>
                  <a:pt x="429" y="54"/>
                </a:cubicBezTo>
                <a:cubicBezTo>
                  <a:pt x="429" y="53"/>
                  <a:pt x="429" y="53"/>
                  <a:pt x="430" y="52"/>
                </a:cubicBezTo>
                <a:cubicBezTo>
                  <a:pt x="429" y="52"/>
                  <a:pt x="427" y="50"/>
                  <a:pt x="423" y="50"/>
                </a:cubicBezTo>
                <a:cubicBezTo>
                  <a:pt x="423" y="50"/>
                  <a:pt x="423" y="51"/>
                  <a:pt x="423" y="51"/>
                </a:cubicBezTo>
                <a:cubicBezTo>
                  <a:pt x="423" y="51"/>
                  <a:pt x="423" y="51"/>
                  <a:pt x="422" y="51"/>
                </a:cubicBezTo>
                <a:cubicBezTo>
                  <a:pt x="422" y="51"/>
                  <a:pt x="421" y="51"/>
                  <a:pt x="421" y="50"/>
                </a:cubicBezTo>
                <a:cubicBezTo>
                  <a:pt x="422" y="49"/>
                  <a:pt x="422" y="49"/>
                  <a:pt x="422" y="49"/>
                </a:cubicBezTo>
                <a:cubicBezTo>
                  <a:pt x="422" y="49"/>
                  <a:pt x="422" y="49"/>
                  <a:pt x="422" y="49"/>
                </a:cubicBezTo>
                <a:cubicBezTo>
                  <a:pt x="418" y="48"/>
                  <a:pt x="418" y="48"/>
                  <a:pt x="418" y="48"/>
                </a:cubicBezTo>
                <a:cubicBezTo>
                  <a:pt x="418" y="49"/>
                  <a:pt x="418" y="50"/>
                  <a:pt x="418" y="50"/>
                </a:cubicBezTo>
                <a:cubicBezTo>
                  <a:pt x="418" y="51"/>
                  <a:pt x="418" y="51"/>
                  <a:pt x="418" y="52"/>
                </a:cubicBezTo>
                <a:cubicBezTo>
                  <a:pt x="418" y="52"/>
                  <a:pt x="418" y="52"/>
                  <a:pt x="418" y="52"/>
                </a:cubicBezTo>
                <a:cubicBezTo>
                  <a:pt x="418" y="50"/>
                  <a:pt x="418" y="50"/>
                  <a:pt x="417" y="49"/>
                </a:cubicBezTo>
                <a:cubicBezTo>
                  <a:pt x="416" y="49"/>
                  <a:pt x="416" y="49"/>
                  <a:pt x="415" y="49"/>
                </a:cubicBezTo>
                <a:cubicBezTo>
                  <a:pt x="415" y="48"/>
                  <a:pt x="415" y="48"/>
                  <a:pt x="415" y="48"/>
                </a:cubicBezTo>
                <a:cubicBezTo>
                  <a:pt x="414" y="48"/>
                  <a:pt x="414" y="48"/>
                  <a:pt x="414" y="48"/>
                </a:cubicBezTo>
                <a:cubicBezTo>
                  <a:pt x="414" y="48"/>
                  <a:pt x="414" y="48"/>
                  <a:pt x="414" y="48"/>
                </a:cubicBezTo>
                <a:cubicBezTo>
                  <a:pt x="413" y="48"/>
                  <a:pt x="412" y="49"/>
                  <a:pt x="411" y="49"/>
                </a:cubicBezTo>
                <a:cubicBezTo>
                  <a:pt x="411" y="50"/>
                  <a:pt x="411" y="50"/>
                  <a:pt x="410" y="51"/>
                </a:cubicBezTo>
                <a:cubicBezTo>
                  <a:pt x="410" y="51"/>
                  <a:pt x="410" y="51"/>
                  <a:pt x="410" y="51"/>
                </a:cubicBezTo>
                <a:cubicBezTo>
                  <a:pt x="409" y="50"/>
                  <a:pt x="409" y="50"/>
                  <a:pt x="409" y="50"/>
                </a:cubicBezTo>
                <a:cubicBezTo>
                  <a:pt x="409" y="50"/>
                  <a:pt x="409" y="50"/>
                  <a:pt x="409" y="49"/>
                </a:cubicBezTo>
                <a:cubicBezTo>
                  <a:pt x="409" y="49"/>
                  <a:pt x="408" y="49"/>
                  <a:pt x="407" y="49"/>
                </a:cubicBezTo>
                <a:cubicBezTo>
                  <a:pt x="406" y="49"/>
                  <a:pt x="405" y="49"/>
                  <a:pt x="404" y="50"/>
                </a:cubicBezTo>
                <a:cubicBezTo>
                  <a:pt x="405" y="52"/>
                  <a:pt x="405" y="52"/>
                  <a:pt x="407" y="52"/>
                </a:cubicBezTo>
                <a:cubicBezTo>
                  <a:pt x="408" y="53"/>
                  <a:pt x="408" y="53"/>
                  <a:pt x="408" y="54"/>
                </a:cubicBezTo>
                <a:cubicBezTo>
                  <a:pt x="408" y="54"/>
                  <a:pt x="407" y="54"/>
                  <a:pt x="407" y="54"/>
                </a:cubicBezTo>
                <a:cubicBezTo>
                  <a:pt x="406" y="53"/>
                  <a:pt x="406" y="53"/>
                  <a:pt x="404" y="53"/>
                </a:cubicBezTo>
                <a:cubicBezTo>
                  <a:pt x="402" y="53"/>
                  <a:pt x="402" y="53"/>
                  <a:pt x="402" y="53"/>
                </a:cubicBezTo>
                <a:cubicBezTo>
                  <a:pt x="402" y="55"/>
                  <a:pt x="402" y="55"/>
                  <a:pt x="402" y="56"/>
                </a:cubicBezTo>
                <a:cubicBezTo>
                  <a:pt x="401" y="55"/>
                  <a:pt x="401" y="54"/>
                  <a:pt x="401" y="54"/>
                </a:cubicBezTo>
                <a:cubicBezTo>
                  <a:pt x="399" y="54"/>
                  <a:pt x="398" y="52"/>
                  <a:pt x="396" y="52"/>
                </a:cubicBezTo>
                <a:cubicBezTo>
                  <a:pt x="396" y="52"/>
                  <a:pt x="396" y="53"/>
                  <a:pt x="396" y="53"/>
                </a:cubicBezTo>
                <a:cubicBezTo>
                  <a:pt x="397" y="56"/>
                  <a:pt x="395" y="57"/>
                  <a:pt x="394" y="57"/>
                </a:cubicBezTo>
                <a:cubicBezTo>
                  <a:pt x="394" y="57"/>
                  <a:pt x="393" y="56"/>
                  <a:pt x="393" y="55"/>
                </a:cubicBezTo>
                <a:cubicBezTo>
                  <a:pt x="393" y="56"/>
                  <a:pt x="393" y="56"/>
                  <a:pt x="393" y="56"/>
                </a:cubicBezTo>
                <a:cubicBezTo>
                  <a:pt x="392" y="56"/>
                  <a:pt x="392" y="56"/>
                  <a:pt x="391" y="56"/>
                </a:cubicBezTo>
                <a:cubicBezTo>
                  <a:pt x="391" y="57"/>
                  <a:pt x="391" y="57"/>
                  <a:pt x="391" y="57"/>
                </a:cubicBezTo>
                <a:cubicBezTo>
                  <a:pt x="391" y="58"/>
                  <a:pt x="392" y="58"/>
                  <a:pt x="392" y="59"/>
                </a:cubicBezTo>
                <a:cubicBezTo>
                  <a:pt x="392" y="59"/>
                  <a:pt x="392" y="60"/>
                  <a:pt x="392" y="60"/>
                </a:cubicBezTo>
                <a:cubicBezTo>
                  <a:pt x="391" y="60"/>
                  <a:pt x="391" y="60"/>
                  <a:pt x="391" y="60"/>
                </a:cubicBezTo>
                <a:cubicBezTo>
                  <a:pt x="391" y="60"/>
                  <a:pt x="391" y="60"/>
                  <a:pt x="388" y="59"/>
                </a:cubicBezTo>
                <a:cubicBezTo>
                  <a:pt x="389" y="59"/>
                  <a:pt x="389" y="58"/>
                  <a:pt x="389" y="57"/>
                </a:cubicBezTo>
                <a:cubicBezTo>
                  <a:pt x="388" y="57"/>
                  <a:pt x="388" y="57"/>
                  <a:pt x="388" y="57"/>
                </a:cubicBezTo>
                <a:cubicBezTo>
                  <a:pt x="388" y="58"/>
                  <a:pt x="388" y="58"/>
                  <a:pt x="388" y="59"/>
                </a:cubicBezTo>
                <a:cubicBezTo>
                  <a:pt x="385" y="59"/>
                  <a:pt x="385" y="59"/>
                  <a:pt x="384" y="59"/>
                </a:cubicBezTo>
                <a:cubicBezTo>
                  <a:pt x="385" y="60"/>
                  <a:pt x="385" y="60"/>
                  <a:pt x="385" y="60"/>
                </a:cubicBezTo>
                <a:cubicBezTo>
                  <a:pt x="384" y="61"/>
                  <a:pt x="384" y="61"/>
                  <a:pt x="384" y="61"/>
                </a:cubicBezTo>
                <a:cubicBezTo>
                  <a:pt x="382" y="61"/>
                  <a:pt x="382" y="61"/>
                  <a:pt x="381" y="62"/>
                </a:cubicBezTo>
                <a:cubicBezTo>
                  <a:pt x="380" y="62"/>
                  <a:pt x="380" y="62"/>
                  <a:pt x="380" y="62"/>
                </a:cubicBezTo>
                <a:cubicBezTo>
                  <a:pt x="380" y="64"/>
                  <a:pt x="380" y="64"/>
                  <a:pt x="380" y="64"/>
                </a:cubicBezTo>
                <a:cubicBezTo>
                  <a:pt x="379" y="64"/>
                  <a:pt x="379" y="64"/>
                  <a:pt x="379" y="64"/>
                </a:cubicBezTo>
                <a:cubicBezTo>
                  <a:pt x="378" y="65"/>
                  <a:pt x="378" y="65"/>
                  <a:pt x="378" y="65"/>
                </a:cubicBezTo>
                <a:cubicBezTo>
                  <a:pt x="379" y="65"/>
                  <a:pt x="379" y="65"/>
                  <a:pt x="379" y="65"/>
                </a:cubicBezTo>
                <a:cubicBezTo>
                  <a:pt x="382" y="63"/>
                  <a:pt x="382" y="63"/>
                  <a:pt x="383" y="63"/>
                </a:cubicBezTo>
                <a:cubicBezTo>
                  <a:pt x="386" y="61"/>
                  <a:pt x="388" y="62"/>
                  <a:pt x="390" y="62"/>
                </a:cubicBezTo>
                <a:cubicBezTo>
                  <a:pt x="390" y="62"/>
                  <a:pt x="390" y="63"/>
                  <a:pt x="390" y="63"/>
                </a:cubicBezTo>
                <a:cubicBezTo>
                  <a:pt x="389" y="63"/>
                  <a:pt x="389" y="63"/>
                  <a:pt x="386" y="64"/>
                </a:cubicBezTo>
                <a:cubicBezTo>
                  <a:pt x="386" y="65"/>
                  <a:pt x="385" y="66"/>
                  <a:pt x="385" y="68"/>
                </a:cubicBezTo>
                <a:cubicBezTo>
                  <a:pt x="384" y="68"/>
                  <a:pt x="383" y="69"/>
                  <a:pt x="383" y="69"/>
                </a:cubicBezTo>
                <a:cubicBezTo>
                  <a:pt x="382" y="71"/>
                  <a:pt x="379" y="72"/>
                  <a:pt x="379" y="72"/>
                </a:cubicBezTo>
                <a:cubicBezTo>
                  <a:pt x="378" y="74"/>
                  <a:pt x="377" y="76"/>
                  <a:pt x="377" y="78"/>
                </a:cubicBezTo>
                <a:cubicBezTo>
                  <a:pt x="376" y="78"/>
                  <a:pt x="376" y="78"/>
                  <a:pt x="376" y="78"/>
                </a:cubicBezTo>
                <a:cubicBezTo>
                  <a:pt x="376" y="78"/>
                  <a:pt x="375" y="79"/>
                  <a:pt x="371" y="81"/>
                </a:cubicBezTo>
                <a:cubicBezTo>
                  <a:pt x="370" y="82"/>
                  <a:pt x="370" y="82"/>
                  <a:pt x="370" y="82"/>
                </a:cubicBezTo>
                <a:cubicBezTo>
                  <a:pt x="371" y="82"/>
                  <a:pt x="371" y="82"/>
                  <a:pt x="371" y="82"/>
                </a:cubicBezTo>
                <a:cubicBezTo>
                  <a:pt x="372" y="82"/>
                  <a:pt x="373" y="82"/>
                  <a:pt x="373" y="82"/>
                </a:cubicBezTo>
                <a:cubicBezTo>
                  <a:pt x="372" y="86"/>
                  <a:pt x="367" y="86"/>
                  <a:pt x="365" y="89"/>
                </a:cubicBezTo>
                <a:cubicBezTo>
                  <a:pt x="364" y="89"/>
                  <a:pt x="363" y="89"/>
                  <a:pt x="363" y="88"/>
                </a:cubicBezTo>
                <a:cubicBezTo>
                  <a:pt x="362" y="88"/>
                  <a:pt x="361" y="88"/>
                  <a:pt x="361" y="88"/>
                </a:cubicBezTo>
                <a:cubicBezTo>
                  <a:pt x="361" y="90"/>
                  <a:pt x="361" y="90"/>
                  <a:pt x="361" y="90"/>
                </a:cubicBezTo>
                <a:cubicBezTo>
                  <a:pt x="361" y="90"/>
                  <a:pt x="361" y="91"/>
                  <a:pt x="361" y="91"/>
                </a:cubicBezTo>
                <a:cubicBezTo>
                  <a:pt x="360" y="91"/>
                  <a:pt x="360" y="92"/>
                  <a:pt x="359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6" y="92"/>
                  <a:pt x="355" y="93"/>
                  <a:pt x="353" y="94"/>
                </a:cubicBezTo>
                <a:cubicBezTo>
                  <a:pt x="352" y="97"/>
                  <a:pt x="349" y="97"/>
                  <a:pt x="347" y="98"/>
                </a:cubicBezTo>
                <a:cubicBezTo>
                  <a:pt x="347" y="99"/>
                  <a:pt x="347" y="100"/>
                  <a:pt x="347" y="100"/>
                </a:cubicBezTo>
                <a:cubicBezTo>
                  <a:pt x="347" y="100"/>
                  <a:pt x="347" y="100"/>
                  <a:pt x="346" y="105"/>
                </a:cubicBezTo>
                <a:cubicBezTo>
                  <a:pt x="345" y="105"/>
                  <a:pt x="345" y="105"/>
                  <a:pt x="345" y="105"/>
                </a:cubicBezTo>
                <a:cubicBezTo>
                  <a:pt x="344" y="106"/>
                  <a:pt x="344" y="107"/>
                  <a:pt x="344" y="108"/>
                </a:cubicBezTo>
                <a:cubicBezTo>
                  <a:pt x="345" y="108"/>
                  <a:pt x="346" y="108"/>
                  <a:pt x="346" y="108"/>
                </a:cubicBezTo>
                <a:cubicBezTo>
                  <a:pt x="347" y="108"/>
                  <a:pt x="347" y="108"/>
                  <a:pt x="347" y="108"/>
                </a:cubicBezTo>
                <a:cubicBezTo>
                  <a:pt x="348" y="108"/>
                  <a:pt x="348" y="108"/>
                  <a:pt x="348" y="108"/>
                </a:cubicBezTo>
                <a:cubicBezTo>
                  <a:pt x="348" y="109"/>
                  <a:pt x="347" y="110"/>
                  <a:pt x="347" y="110"/>
                </a:cubicBezTo>
                <a:cubicBezTo>
                  <a:pt x="346" y="112"/>
                  <a:pt x="346" y="112"/>
                  <a:pt x="345" y="112"/>
                </a:cubicBezTo>
                <a:cubicBezTo>
                  <a:pt x="345" y="113"/>
                  <a:pt x="345" y="113"/>
                  <a:pt x="345" y="114"/>
                </a:cubicBezTo>
                <a:cubicBezTo>
                  <a:pt x="346" y="114"/>
                  <a:pt x="346" y="114"/>
                  <a:pt x="348" y="114"/>
                </a:cubicBezTo>
                <a:cubicBezTo>
                  <a:pt x="348" y="116"/>
                  <a:pt x="348" y="116"/>
                  <a:pt x="347" y="117"/>
                </a:cubicBezTo>
                <a:cubicBezTo>
                  <a:pt x="352" y="117"/>
                  <a:pt x="357" y="117"/>
                  <a:pt x="362" y="117"/>
                </a:cubicBezTo>
                <a:cubicBezTo>
                  <a:pt x="363" y="116"/>
                  <a:pt x="363" y="116"/>
                  <a:pt x="366" y="115"/>
                </a:cubicBezTo>
                <a:cubicBezTo>
                  <a:pt x="366" y="114"/>
                  <a:pt x="366" y="114"/>
                  <a:pt x="366" y="113"/>
                </a:cubicBezTo>
                <a:cubicBezTo>
                  <a:pt x="368" y="113"/>
                  <a:pt x="368" y="115"/>
                  <a:pt x="369" y="116"/>
                </a:cubicBezTo>
                <a:cubicBezTo>
                  <a:pt x="369" y="116"/>
                  <a:pt x="369" y="117"/>
                  <a:pt x="369" y="117"/>
                </a:cubicBezTo>
                <a:cubicBezTo>
                  <a:pt x="378" y="118"/>
                  <a:pt x="387" y="118"/>
                  <a:pt x="395" y="118"/>
                </a:cubicBezTo>
                <a:cubicBezTo>
                  <a:pt x="396" y="118"/>
                  <a:pt x="397" y="118"/>
                  <a:pt x="398" y="117"/>
                </a:cubicBezTo>
                <a:cubicBezTo>
                  <a:pt x="398" y="116"/>
                  <a:pt x="399" y="115"/>
                  <a:pt x="401" y="114"/>
                </a:cubicBezTo>
                <a:cubicBezTo>
                  <a:pt x="401" y="113"/>
                  <a:pt x="401" y="112"/>
                  <a:pt x="401" y="112"/>
                </a:cubicBezTo>
                <a:cubicBezTo>
                  <a:pt x="401" y="112"/>
                  <a:pt x="400" y="111"/>
                  <a:pt x="400" y="111"/>
                </a:cubicBezTo>
                <a:cubicBezTo>
                  <a:pt x="399" y="111"/>
                  <a:pt x="398" y="111"/>
                  <a:pt x="396" y="111"/>
                </a:cubicBezTo>
                <a:cubicBezTo>
                  <a:pt x="396" y="109"/>
                  <a:pt x="396" y="109"/>
                  <a:pt x="396" y="107"/>
                </a:cubicBezTo>
                <a:cubicBezTo>
                  <a:pt x="395" y="107"/>
                  <a:pt x="394" y="107"/>
                  <a:pt x="394" y="107"/>
                </a:cubicBezTo>
                <a:cubicBezTo>
                  <a:pt x="394" y="104"/>
                  <a:pt x="394" y="101"/>
                  <a:pt x="393" y="99"/>
                </a:cubicBezTo>
                <a:cubicBezTo>
                  <a:pt x="394" y="99"/>
                  <a:pt x="394" y="99"/>
                  <a:pt x="397" y="94"/>
                </a:cubicBezTo>
                <a:cubicBezTo>
                  <a:pt x="402" y="93"/>
                  <a:pt x="405" y="88"/>
                  <a:pt x="405" y="88"/>
                </a:cubicBezTo>
                <a:cubicBezTo>
                  <a:pt x="406" y="87"/>
                  <a:pt x="406" y="87"/>
                  <a:pt x="408" y="87"/>
                </a:cubicBezTo>
                <a:cubicBezTo>
                  <a:pt x="409" y="86"/>
                  <a:pt x="409" y="86"/>
                  <a:pt x="409" y="86"/>
                </a:cubicBezTo>
                <a:cubicBezTo>
                  <a:pt x="408" y="83"/>
                  <a:pt x="410" y="80"/>
                  <a:pt x="410" y="77"/>
                </a:cubicBezTo>
                <a:cubicBezTo>
                  <a:pt x="411" y="77"/>
                  <a:pt x="411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4" y="77"/>
                  <a:pt x="414" y="77"/>
                  <a:pt x="414" y="77"/>
                </a:cubicBezTo>
                <a:cubicBezTo>
                  <a:pt x="414" y="77"/>
                  <a:pt x="414" y="77"/>
                  <a:pt x="414" y="77"/>
                </a:cubicBezTo>
                <a:cubicBezTo>
                  <a:pt x="415" y="79"/>
                  <a:pt x="415" y="79"/>
                  <a:pt x="416" y="79"/>
                </a:cubicBezTo>
                <a:cubicBezTo>
                  <a:pt x="417" y="78"/>
                  <a:pt x="417" y="78"/>
                  <a:pt x="417" y="78"/>
                </a:cubicBezTo>
                <a:cubicBezTo>
                  <a:pt x="419" y="79"/>
                  <a:pt x="419" y="79"/>
                  <a:pt x="420" y="80"/>
                </a:cubicBezTo>
                <a:cubicBezTo>
                  <a:pt x="420" y="82"/>
                  <a:pt x="420" y="82"/>
                  <a:pt x="420" y="83"/>
                </a:cubicBezTo>
                <a:cubicBezTo>
                  <a:pt x="420" y="83"/>
                  <a:pt x="419" y="83"/>
                  <a:pt x="418" y="83"/>
                </a:cubicBezTo>
                <a:cubicBezTo>
                  <a:pt x="419" y="86"/>
                  <a:pt x="419" y="86"/>
                  <a:pt x="409" y="95"/>
                </a:cubicBezTo>
                <a:cubicBezTo>
                  <a:pt x="409" y="97"/>
                  <a:pt x="408" y="100"/>
                  <a:pt x="409" y="103"/>
                </a:cubicBezTo>
                <a:cubicBezTo>
                  <a:pt x="409" y="104"/>
                  <a:pt x="409" y="104"/>
                  <a:pt x="409" y="104"/>
                </a:cubicBezTo>
                <a:cubicBezTo>
                  <a:pt x="409" y="105"/>
                  <a:pt x="410" y="106"/>
                  <a:pt x="410" y="106"/>
                </a:cubicBezTo>
                <a:cubicBezTo>
                  <a:pt x="411" y="108"/>
                  <a:pt x="419" y="112"/>
                  <a:pt x="419" y="112"/>
                </a:cubicBezTo>
                <a:cubicBezTo>
                  <a:pt x="420" y="112"/>
                  <a:pt x="420" y="112"/>
                  <a:pt x="420" y="112"/>
                </a:cubicBezTo>
                <a:cubicBezTo>
                  <a:pt x="423" y="111"/>
                  <a:pt x="426" y="111"/>
                  <a:pt x="429" y="110"/>
                </a:cubicBezTo>
                <a:cubicBezTo>
                  <a:pt x="429" y="109"/>
                  <a:pt x="429" y="109"/>
                  <a:pt x="429" y="109"/>
                </a:cubicBezTo>
                <a:cubicBezTo>
                  <a:pt x="432" y="109"/>
                  <a:pt x="434" y="109"/>
                  <a:pt x="436" y="109"/>
                </a:cubicBezTo>
                <a:cubicBezTo>
                  <a:pt x="436" y="109"/>
                  <a:pt x="437" y="108"/>
                  <a:pt x="438" y="108"/>
                </a:cubicBezTo>
                <a:cubicBezTo>
                  <a:pt x="438" y="108"/>
                  <a:pt x="438" y="108"/>
                  <a:pt x="438" y="108"/>
                </a:cubicBezTo>
                <a:cubicBezTo>
                  <a:pt x="439" y="109"/>
                  <a:pt x="439" y="109"/>
                  <a:pt x="440" y="110"/>
                </a:cubicBezTo>
                <a:cubicBezTo>
                  <a:pt x="442" y="111"/>
                  <a:pt x="443" y="111"/>
                  <a:pt x="445" y="111"/>
                </a:cubicBezTo>
                <a:cubicBezTo>
                  <a:pt x="445" y="111"/>
                  <a:pt x="445" y="111"/>
                  <a:pt x="445" y="111"/>
                </a:cubicBezTo>
                <a:cubicBezTo>
                  <a:pt x="445" y="112"/>
                  <a:pt x="445" y="112"/>
                  <a:pt x="445" y="112"/>
                </a:cubicBezTo>
                <a:cubicBezTo>
                  <a:pt x="439" y="112"/>
                  <a:pt x="438" y="112"/>
                  <a:pt x="437" y="116"/>
                </a:cubicBezTo>
                <a:cubicBezTo>
                  <a:pt x="432" y="118"/>
                  <a:pt x="428" y="114"/>
                  <a:pt x="424" y="116"/>
                </a:cubicBezTo>
                <a:cubicBezTo>
                  <a:pt x="422" y="116"/>
                  <a:pt x="422" y="116"/>
                  <a:pt x="421" y="116"/>
                </a:cubicBezTo>
                <a:cubicBezTo>
                  <a:pt x="421" y="117"/>
                  <a:pt x="420" y="118"/>
                  <a:pt x="420" y="118"/>
                </a:cubicBezTo>
                <a:cubicBezTo>
                  <a:pt x="453" y="120"/>
                  <a:pt x="485" y="121"/>
                  <a:pt x="515" y="121"/>
                </a:cubicBezTo>
                <a:cubicBezTo>
                  <a:pt x="528" y="121"/>
                  <a:pt x="539" y="121"/>
                  <a:pt x="550" y="121"/>
                </a:cubicBezTo>
                <a:moveTo>
                  <a:pt x="362" y="117"/>
                </a:moveTo>
                <a:cubicBezTo>
                  <a:pt x="357" y="117"/>
                  <a:pt x="352" y="117"/>
                  <a:pt x="347" y="117"/>
                </a:cubicBezTo>
                <a:cubicBezTo>
                  <a:pt x="347" y="117"/>
                  <a:pt x="347" y="117"/>
                  <a:pt x="347" y="117"/>
                </a:cubicBezTo>
                <a:cubicBezTo>
                  <a:pt x="346" y="118"/>
                  <a:pt x="346" y="118"/>
                  <a:pt x="346" y="118"/>
                </a:cubicBezTo>
                <a:cubicBezTo>
                  <a:pt x="346" y="118"/>
                  <a:pt x="346" y="118"/>
                  <a:pt x="346" y="119"/>
                </a:cubicBezTo>
                <a:cubicBezTo>
                  <a:pt x="346" y="119"/>
                  <a:pt x="346" y="119"/>
                  <a:pt x="346" y="119"/>
                </a:cubicBezTo>
                <a:cubicBezTo>
                  <a:pt x="349" y="119"/>
                  <a:pt x="349" y="119"/>
                  <a:pt x="349" y="119"/>
                </a:cubicBezTo>
                <a:cubicBezTo>
                  <a:pt x="349" y="120"/>
                  <a:pt x="349" y="120"/>
                  <a:pt x="349" y="120"/>
                </a:cubicBezTo>
                <a:cubicBezTo>
                  <a:pt x="349" y="120"/>
                  <a:pt x="349" y="120"/>
                  <a:pt x="350" y="121"/>
                </a:cubicBezTo>
                <a:cubicBezTo>
                  <a:pt x="351" y="121"/>
                  <a:pt x="352" y="121"/>
                  <a:pt x="352" y="121"/>
                </a:cubicBezTo>
                <a:cubicBezTo>
                  <a:pt x="353" y="121"/>
                  <a:pt x="353" y="121"/>
                  <a:pt x="354" y="122"/>
                </a:cubicBezTo>
                <a:cubicBezTo>
                  <a:pt x="354" y="122"/>
                  <a:pt x="354" y="122"/>
                  <a:pt x="355" y="122"/>
                </a:cubicBezTo>
                <a:cubicBezTo>
                  <a:pt x="355" y="122"/>
                  <a:pt x="356" y="121"/>
                  <a:pt x="357" y="121"/>
                </a:cubicBezTo>
                <a:cubicBezTo>
                  <a:pt x="357" y="120"/>
                  <a:pt x="357" y="120"/>
                  <a:pt x="357" y="120"/>
                </a:cubicBezTo>
                <a:cubicBezTo>
                  <a:pt x="359" y="120"/>
                  <a:pt x="359" y="120"/>
                  <a:pt x="359" y="120"/>
                </a:cubicBezTo>
                <a:cubicBezTo>
                  <a:pt x="359" y="120"/>
                  <a:pt x="360" y="119"/>
                  <a:pt x="360" y="119"/>
                </a:cubicBezTo>
                <a:cubicBezTo>
                  <a:pt x="360" y="118"/>
                  <a:pt x="360" y="118"/>
                  <a:pt x="360" y="118"/>
                </a:cubicBezTo>
                <a:cubicBezTo>
                  <a:pt x="361" y="118"/>
                  <a:pt x="361" y="118"/>
                  <a:pt x="362" y="117"/>
                </a:cubicBezTo>
                <a:moveTo>
                  <a:pt x="395" y="118"/>
                </a:moveTo>
                <a:cubicBezTo>
                  <a:pt x="387" y="118"/>
                  <a:pt x="378" y="118"/>
                  <a:pt x="369" y="118"/>
                </a:cubicBezTo>
                <a:cubicBezTo>
                  <a:pt x="369" y="119"/>
                  <a:pt x="371" y="119"/>
                  <a:pt x="371" y="121"/>
                </a:cubicBezTo>
                <a:cubicBezTo>
                  <a:pt x="371" y="121"/>
                  <a:pt x="371" y="121"/>
                  <a:pt x="371" y="121"/>
                </a:cubicBezTo>
                <a:cubicBezTo>
                  <a:pt x="371" y="122"/>
                  <a:pt x="370" y="122"/>
                  <a:pt x="370" y="122"/>
                </a:cubicBezTo>
                <a:cubicBezTo>
                  <a:pt x="370" y="122"/>
                  <a:pt x="370" y="124"/>
                  <a:pt x="371" y="125"/>
                </a:cubicBezTo>
                <a:cubicBezTo>
                  <a:pt x="372" y="125"/>
                  <a:pt x="372" y="125"/>
                  <a:pt x="372" y="125"/>
                </a:cubicBezTo>
                <a:cubicBezTo>
                  <a:pt x="372" y="125"/>
                  <a:pt x="373" y="126"/>
                  <a:pt x="373" y="127"/>
                </a:cubicBezTo>
                <a:cubicBezTo>
                  <a:pt x="373" y="127"/>
                  <a:pt x="373" y="128"/>
                  <a:pt x="373" y="128"/>
                </a:cubicBezTo>
                <a:cubicBezTo>
                  <a:pt x="373" y="129"/>
                  <a:pt x="373" y="129"/>
                  <a:pt x="373" y="129"/>
                </a:cubicBezTo>
                <a:cubicBezTo>
                  <a:pt x="373" y="131"/>
                  <a:pt x="374" y="131"/>
                  <a:pt x="375" y="132"/>
                </a:cubicBezTo>
                <a:cubicBezTo>
                  <a:pt x="376" y="133"/>
                  <a:pt x="376" y="133"/>
                  <a:pt x="376" y="134"/>
                </a:cubicBezTo>
                <a:cubicBezTo>
                  <a:pt x="376" y="135"/>
                  <a:pt x="375" y="135"/>
                  <a:pt x="375" y="136"/>
                </a:cubicBezTo>
                <a:cubicBezTo>
                  <a:pt x="375" y="137"/>
                  <a:pt x="375" y="137"/>
                  <a:pt x="375" y="137"/>
                </a:cubicBezTo>
                <a:cubicBezTo>
                  <a:pt x="375" y="137"/>
                  <a:pt x="376" y="138"/>
                  <a:pt x="376" y="138"/>
                </a:cubicBezTo>
                <a:cubicBezTo>
                  <a:pt x="378" y="139"/>
                  <a:pt x="380" y="139"/>
                  <a:pt x="382" y="139"/>
                </a:cubicBezTo>
                <a:cubicBezTo>
                  <a:pt x="382" y="136"/>
                  <a:pt x="383" y="134"/>
                  <a:pt x="385" y="135"/>
                </a:cubicBezTo>
                <a:cubicBezTo>
                  <a:pt x="385" y="135"/>
                  <a:pt x="386" y="135"/>
                  <a:pt x="386" y="135"/>
                </a:cubicBezTo>
                <a:cubicBezTo>
                  <a:pt x="387" y="135"/>
                  <a:pt x="387" y="135"/>
                  <a:pt x="387" y="135"/>
                </a:cubicBezTo>
                <a:cubicBezTo>
                  <a:pt x="388" y="136"/>
                  <a:pt x="388" y="135"/>
                  <a:pt x="389" y="134"/>
                </a:cubicBezTo>
                <a:cubicBezTo>
                  <a:pt x="389" y="134"/>
                  <a:pt x="390" y="134"/>
                  <a:pt x="391" y="134"/>
                </a:cubicBezTo>
                <a:cubicBezTo>
                  <a:pt x="391" y="133"/>
                  <a:pt x="391" y="132"/>
                  <a:pt x="391" y="131"/>
                </a:cubicBezTo>
                <a:cubicBezTo>
                  <a:pt x="392" y="131"/>
                  <a:pt x="394" y="131"/>
                  <a:pt x="395" y="131"/>
                </a:cubicBezTo>
                <a:cubicBezTo>
                  <a:pt x="395" y="130"/>
                  <a:pt x="395" y="130"/>
                  <a:pt x="395" y="129"/>
                </a:cubicBezTo>
                <a:cubicBezTo>
                  <a:pt x="394" y="129"/>
                  <a:pt x="394" y="129"/>
                  <a:pt x="393" y="129"/>
                </a:cubicBezTo>
                <a:cubicBezTo>
                  <a:pt x="391" y="129"/>
                  <a:pt x="391" y="129"/>
                  <a:pt x="391" y="129"/>
                </a:cubicBezTo>
                <a:cubicBezTo>
                  <a:pt x="391" y="128"/>
                  <a:pt x="391" y="128"/>
                  <a:pt x="391" y="128"/>
                </a:cubicBezTo>
                <a:cubicBezTo>
                  <a:pt x="390" y="128"/>
                  <a:pt x="390" y="128"/>
                  <a:pt x="390" y="128"/>
                </a:cubicBezTo>
                <a:cubicBezTo>
                  <a:pt x="392" y="125"/>
                  <a:pt x="392" y="125"/>
                  <a:pt x="392" y="123"/>
                </a:cubicBezTo>
                <a:cubicBezTo>
                  <a:pt x="393" y="120"/>
                  <a:pt x="393" y="120"/>
                  <a:pt x="393" y="120"/>
                </a:cubicBezTo>
                <a:cubicBezTo>
                  <a:pt x="394" y="119"/>
                  <a:pt x="395" y="119"/>
                  <a:pt x="395" y="118"/>
                </a:cubicBezTo>
                <a:moveTo>
                  <a:pt x="605" y="288"/>
                </a:moveTo>
                <a:cubicBezTo>
                  <a:pt x="596" y="225"/>
                  <a:pt x="577" y="168"/>
                  <a:pt x="550" y="121"/>
                </a:cubicBezTo>
                <a:cubicBezTo>
                  <a:pt x="539" y="121"/>
                  <a:pt x="528" y="121"/>
                  <a:pt x="515" y="121"/>
                </a:cubicBezTo>
                <a:cubicBezTo>
                  <a:pt x="485" y="121"/>
                  <a:pt x="453" y="120"/>
                  <a:pt x="420" y="119"/>
                </a:cubicBezTo>
                <a:cubicBezTo>
                  <a:pt x="418" y="119"/>
                  <a:pt x="416" y="119"/>
                  <a:pt x="415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5" y="120"/>
                  <a:pt x="414" y="120"/>
                  <a:pt x="412" y="121"/>
                </a:cubicBezTo>
                <a:cubicBezTo>
                  <a:pt x="412" y="121"/>
                  <a:pt x="412" y="122"/>
                  <a:pt x="413" y="123"/>
                </a:cubicBezTo>
                <a:cubicBezTo>
                  <a:pt x="415" y="124"/>
                  <a:pt x="415" y="124"/>
                  <a:pt x="418" y="124"/>
                </a:cubicBezTo>
                <a:cubicBezTo>
                  <a:pt x="418" y="123"/>
                  <a:pt x="420" y="122"/>
                  <a:pt x="420" y="121"/>
                </a:cubicBezTo>
                <a:cubicBezTo>
                  <a:pt x="423" y="122"/>
                  <a:pt x="424" y="125"/>
                  <a:pt x="426" y="126"/>
                </a:cubicBezTo>
                <a:cubicBezTo>
                  <a:pt x="426" y="126"/>
                  <a:pt x="426" y="127"/>
                  <a:pt x="426" y="127"/>
                </a:cubicBezTo>
                <a:cubicBezTo>
                  <a:pt x="425" y="128"/>
                  <a:pt x="424" y="129"/>
                  <a:pt x="423" y="130"/>
                </a:cubicBezTo>
                <a:cubicBezTo>
                  <a:pt x="423" y="131"/>
                  <a:pt x="422" y="131"/>
                  <a:pt x="421" y="131"/>
                </a:cubicBezTo>
                <a:cubicBezTo>
                  <a:pt x="421" y="131"/>
                  <a:pt x="420" y="131"/>
                  <a:pt x="420" y="131"/>
                </a:cubicBezTo>
                <a:cubicBezTo>
                  <a:pt x="419" y="130"/>
                  <a:pt x="419" y="129"/>
                  <a:pt x="419" y="129"/>
                </a:cubicBezTo>
                <a:cubicBezTo>
                  <a:pt x="418" y="128"/>
                  <a:pt x="417" y="128"/>
                  <a:pt x="417" y="128"/>
                </a:cubicBezTo>
                <a:cubicBezTo>
                  <a:pt x="417" y="127"/>
                  <a:pt x="417" y="126"/>
                  <a:pt x="417" y="126"/>
                </a:cubicBezTo>
                <a:cubicBezTo>
                  <a:pt x="416" y="126"/>
                  <a:pt x="416" y="126"/>
                  <a:pt x="415" y="126"/>
                </a:cubicBezTo>
                <a:cubicBezTo>
                  <a:pt x="415" y="127"/>
                  <a:pt x="414" y="128"/>
                  <a:pt x="413" y="128"/>
                </a:cubicBezTo>
                <a:cubicBezTo>
                  <a:pt x="412" y="133"/>
                  <a:pt x="410" y="141"/>
                  <a:pt x="410" y="141"/>
                </a:cubicBezTo>
                <a:cubicBezTo>
                  <a:pt x="411" y="141"/>
                  <a:pt x="411" y="141"/>
                  <a:pt x="412" y="142"/>
                </a:cubicBezTo>
                <a:cubicBezTo>
                  <a:pt x="411" y="143"/>
                  <a:pt x="411" y="143"/>
                  <a:pt x="411" y="143"/>
                </a:cubicBezTo>
                <a:cubicBezTo>
                  <a:pt x="404" y="141"/>
                  <a:pt x="404" y="141"/>
                  <a:pt x="402" y="143"/>
                </a:cubicBezTo>
                <a:cubicBezTo>
                  <a:pt x="403" y="144"/>
                  <a:pt x="404" y="145"/>
                  <a:pt x="404" y="146"/>
                </a:cubicBezTo>
                <a:cubicBezTo>
                  <a:pt x="404" y="147"/>
                  <a:pt x="404" y="147"/>
                  <a:pt x="404" y="147"/>
                </a:cubicBezTo>
                <a:cubicBezTo>
                  <a:pt x="403" y="147"/>
                  <a:pt x="403" y="147"/>
                  <a:pt x="403" y="147"/>
                </a:cubicBezTo>
                <a:cubicBezTo>
                  <a:pt x="401" y="145"/>
                  <a:pt x="399" y="144"/>
                  <a:pt x="397" y="142"/>
                </a:cubicBezTo>
                <a:cubicBezTo>
                  <a:pt x="383" y="149"/>
                  <a:pt x="379" y="151"/>
                  <a:pt x="379" y="144"/>
                </a:cubicBezTo>
                <a:cubicBezTo>
                  <a:pt x="377" y="144"/>
                  <a:pt x="377" y="144"/>
                  <a:pt x="377" y="144"/>
                </a:cubicBezTo>
                <a:cubicBezTo>
                  <a:pt x="376" y="145"/>
                  <a:pt x="375" y="145"/>
                  <a:pt x="374" y="145"/>
                </a:cubicBezTo>
                <a:cubicBezTo>
                  <a:pt x="373" y="145"/>
                  <a:pt x="372" y="145"/>
                  <a:pt x="372" y="145"/>
                </a:cubicBezTo>
                <a:cubicBezTo>
                  <a:pt x="371" y="145"/>
                  <a:pt x="370" y="145"/>
                  <a:pt x="370" y="145"/>
                </a:cubicBezTo>
                <a:cubicBezTo>
                  <a:pt x="370" y="145"/>
                  <a:pt x="370" y="146"/>
                  <a:pt x="370" y="147"/>
                </a:cubicBezTo>
                <a:cubicBezTo>
                  <a:pt x="369" y="148"/>
                  <a:pt x="368" y="148"/>
                  <a:pt x="368" y="148"/>
                </a:cubicBezTo>
                <a:cubicBezTo>
                  <a:pt x="367" y="148"/>
                  <a:pt x="367" y="147"/>
                  <a:pt x="366" y="147"/>
                </a:cubicBezTo>
                <a:cubicBezTo>
                  <a:pt x="366" y="146"/>
                  <a:pt x="365" y="145"/>
                  <a:pt x="364" y="145"/>
                </a:cubicBezTo>
                <a:cubicBezTo>
                  <a:pt x="363" y="145"/>
                  <a:pt x="363" y="145"/>
                  <a:pt x="362" y="145"/>
                </a:cubicBezTo>
                <a:cubicBezTo>
                  <a:pt x="362" y="144"/>
                  <a:pt x="362" y="144"/>
                  <a:pt x="362" y="143"/>
                </a:cubicBezTo>
                <a:cubicBezTo>
                  <a:pt x="362" y="143"/>
                  <a:pt x="363" y="142"/>
                  <a:pt x="363" y="141"/>
                </a:cubicBezTo>
                <a:cubicBezTo>
                  <a:pt x="364" y="141"/>
                  <a:pt x="365" y="141"/>
                  <a:pt x="366" y="141"/>
                </a:cubicBezTo>
                <a:cubicBezTo>
                  <a:pt x="368" y="142"/>
                  <a:pt x="370" y="143"/>
                  <a:pt x="372" y="143"/>
                </a:cubicBezTo>
                <a:cubicBezTo>
                  <a:pt x="372" y="142"/>
                  <a:pt x="374" y="140"/>
                  <a:pt x="374" y="135"/>
                </a:cubicBezTo>
                <a:cubicBezTo>
                  <a:pt x="373" y="134"/>
                  <a:pt x="373" y="134"/>
                  <a:pt x="372" y="134"/>
                </a:cubicBezTo>
                <a:cubicBezTo>
                  <a:pt x="369" y="135"/>
                  <a:pt x="369" y="135"/>
                  <a:pt x="368" y="136"/>
                </a:cubicBezTo>
                <a:cubicBezTo>
                  <a:pt x="367" y="137"/>
                  <a:pt x="367" y="137"/>
                  <a:pt x="367" y="137"/>
                </a:cubicBezTo>
                <a:cubicBezTo>
                  <a:pt x="366" y="137"/>
                  <a:pt x="366" y="137"/>
                  <a:pt x="366" y="137"/>
                </a:cubicBezTo>
                <a:cubicBezTo>
                  <a:pt x="366" y="136"/>
                  <a:pt x="366" y="136"/>
                  <a:pt x="366" y="135"/>
                </a:cubicBezTo>
                <a:cubicBezTo>
                  <a:pt x="366" y="135"/>
                  <a:pt x="367" y="134"/>
                  <a:pt x="367" y="134"/>
                </a:cubicBezTo>
                <a:cubicBezTo>
                  <a:pt x="367" y="132"/>
                  <a:pt x="367" y="132"/>
                  <a:pt x="367" y="131"/>
                </a:cubicBezTo>
                <a:cubicBezTo>
                  <a:pt x="367" y="132"/>
                  <a:pt x="366" y="132"/>
                  <a:pt x="366" y="132"/>
                </a:cubicBezTo>
                <a:cubicBezTo>
                  <a:pt x="365" y="125"/>
                  <a:pt x="365" y="125"/>
                  <a:pt x="364" y="124"/>
                </a:cubicBezTo>
                <a:cubicBezTo>
                  <a:pt x="360" y="128"/>
                  <a:pt x="360" y="128"/>
                  <a:pt x="359" y="128"/>
                </a:cubicBezTo>
                <a:cubicBezTo>
                  <a:pt x="358" y="129"/>
                  <a:pt x="358" y="129"/>
                  <a:pt x="358" y="130"/>
                </a:cubicBezTo>
                <a:cubicBezTo>
                  <a:pt x="358" y="131"/>
                  <a:pt x="358" y="131"/>
                  <a:pt x="358" y="131"/>
                </a:cubicBezTo>
                <a:cubicBezTo>
                  <a:pt x="357" y="132"/>
                  <a:pt x="356" y="132"/>
                  <a:pt x="355" y="133"/>
                </a:cubicBezTo>
                <a:cubicBezTo>
                  <a:pt x="353" y="136"/>
                  <a:pt x="357" y="138"/>
                  <a:pt x="356" y="141"/>
                </a:cubicBezTo>
                <a:cubicBezTo>
                  <a:pt x="356" y="142"/>
                  <a:pt x="356" y="142"/>
                  <a:pt x="356" y="142"/>
                </a:cubicBezTo>
                <a:cubicBezTo>
                  <a:pt x="355" y="144"/>
                  <a:pt x="355" y="144"/>
                  <a:pt x="355" y="144"/>
                </a:cubicBezTo>
                <a:cubicBezTo>
                  <a:pt x="356" y="145"/>
                  <a:pt x="356" y="147"/>
                  <a:pt x="356" y="148"/>
                </a:cubicBezTo>
                <a:cubicBezTo>
                  <a:pt x="356" y="149"/>
                  <a:pt x="356" y="150"/>
                  <a:pt x="356" y="150"/>
                </a:cubicBezTo>
                <a:cubicBezTo>
                  <a:pt x="356" y="150"/>
                  <a:pt x="355" y="150"/>
                  <a:pt x="355" y="150"/>
                </a:cubicBezTo>
                <a:cubicBezTo>
                  <a:pt x="354" y="150"/>
                  <a:pt x="354" y="150"/>
                  <a:pt x="353" y="150"/>
                </a:cubicBezTo>
                <a:cubicBezTo>
                  <a:pt x="351" y="151"/>
                  <a:pt x="351" y="151"/>
                  <a:pt x="350" y="150"/>
                </a:cubicBezTo>
                <a:cubicBezTo>
                  <a:pt x="346" y="150"/>
                  <a:pt x="346" y="150"/>
                  <a:pt x="337" y="156"/>
                </a:cubicBezTo>
                <a:cubicBezTo>
                  <a:pt x="336" y="155"/>
                  <a:pt x="336" y="155"/>
                  <a:pt x="335" y="155"/>
                </a:cubicBezTo>
                <a:cubicBezTo>
                  <a:pt x="335" y="155"/>
                  <a:pt x="335" y="155"/>
                  <a:pt x="334" y="155"/>
                </a:cubicBezTo>
                <a:cubicBezTo>
                  <a:pt x="334" y="155"/>
                  <a:pt x="333" y="155"/>
                  <a:pt x="333" y="155"/>
                </a:cubicBezTo>
                <a:cubicBezTo>
                  <a:pt x="332" y="155"/>
                  <a:pt x="332" y="156"/>
                  <a:pt x="332" y="157"/>
                </a:cubicBezTo>
                <a:cubicBezTo>
                  <a:pt x="334" y="158"/>
                  <a:pt x="334" y="158"/>
                  <a:pt x="334" y="158"/>
                </a:cubicBezTo>
                <a:cubicBezTo>
                  <a:pt x="334" y="159"/>
                  <a:pt x="334" y="160"/>
                  <a:pt x="333" y="161"/>
                </a:cubicBezTo>
                <a:cubicBezTo>
                  <a:pt x="330" y="161"/>
                  <a:pt x="330" y="161"/>
                  <a:pt x="325" y="165"/>
                </a:cubicBezTo>
                <a:cubicBezTo>
                  <a:pt x="324" y="165"/>
                  <a:pt x="324" y="165"/>
                  <a:pt x="324" y="165"/>
                </a:cubicBezTo>
                <a:cubicBezTo>
                  <a:pt x="323" y="165"/>
                  <a:pt x="322" y="165"/>
                  <a:pt x="322" y="165"/>
                </a:cubicBezTo>
                <a:cubicBezTo>
                  <a:pt x="320" y="167"/>
                  <a:pt x="320" y="169"/>
                  <a:pt x="319" y="171"/>
                </a:cubicBezTo>
                <a:cubicBezTo>
                  <a:pt x="317" y="171"/>
                  <a:pt x="316" y="171"/>
                  <a:pt x="314" y="172"/>
                </a:cubicBezTo>
                <a:cubicBezTo>
                  <a:pt x="314" y="173"/>
                  <a:pt x="313" y="174"/>
                  <a:pt x="313" y="175"/>
                </a:cubicBezTo>
                <a:cubicBezTo>
                  <a:pt x="312" y="175"/>
                  <a:pt x="311" y="175"/>
                  <a:pt x="310" y="175"/>
                </a:cubicBezTo>
                <a:cubicBezTo>
                  <a:pt x="309" y="174"/>
                  <a:pt x="309" y="174"/>
                  <a:pt x="309" y="174"/>
                </a:cubicBezTo>
                <a:cubicBezTo>
                  <a:pt x="308" y="174"/>
                  <a:pt x="307" y="174"/>
                  <a:pt x="307" y="174"/>
                </a:cubicBezTo>
                <a:cubicBezTo>
                  <a:pt x="306" y="173"/>
                  <a:pt x="306" y="173"/>
                  <a:pt x="306" y="173"/>
                </a:cubicBezTo>
                <a:cubicBezTo>
                  <a:pt x="305" y="172"/>
                  <a:pt x="305" y="172"/>
                  <a:pt x="304" y="172"/>
                </a:cubicBezTo>
                <a:cubicBezTo>
                  <a:pt x="303" y="173"/>
                  <a:pt x="303" y="174"/>
                  <a:pt x="303" y="175"/>
                </a:cubicBezTo>
                <a:cubicBezTo>
                  <a:pt x="303" y="175"/>
                  <a:pt x="304" y="176"/>
                  <a:pt x="304" y="176"/>
                </a:cubicBezTo>
                <a:cubicBezTo>
                  <a:pt x="304" y="176"/>
                  <a:pt x="303" y="177"/>
                  <a:pt x="303" y="178"/>
                </a:cubicBezTo>
                <a:cubicBezTo>
                  <a:pt x="303" y="179"/>
                  <a:pt x="303" y="179"/>
                  <a:pt x="303" y="179"/>
                </a:cubicBezTo>
                <a:cubicBezTo>
                  <a:pt x="303" y="179"/>
                  <a:pt x="303" y="180"/>
                  <a:pt x="303" y="180"/>
                </a:cubicBezTo>
                <a:cubicBezTo>
                  <a:pt x="301" y="180"/>
                  <a:pt x="298" y="180"/>
                  <a:pt x="296" y="180"/>
                </a:cubicBezTo>
                <a:cubicBezTo>
                  <a:pt x="295" y="179"/>
                  <a:pt x="295" y="179"/>
                  <a:pt x="295" y="178"/>
                </a:cubicBezTo>
                <a:cubicBezTo>
                  <a:pt x="289" y="179"/>
                  <a:pt x="289" y="179"/>
                  <a:pt x="288" y="180"/>
                </a:cubicBezTo>
                <a:cubicBezTo>
                  <a:pt x="288" y="182"/>
                  <a:pt x="289" y="182"/>
                  <a:pt x="289" y="182"/>
                </a:cubicBezTo>
                <a:cubicBezTo>
                  <a:pt x="290" y="183"/>
                  <a:pt x="291" y="184"/>
                  <a:pt x="292" y="184"/>
                </a:cubicBezTo>
                <a:cubicBezTo>
                  <a:pt x="294" y="184"/>
                  <a:pt x="294" y="184"/>
                  <a:pt x="295" y="184"/>
                </a:cubicBezTo>
                <a:cubicBezTo>
                  <a:pt x="298" y="187"/>
                  <a:pt x="298" y="187"/>
                  <a:pt x="298" y="188"/>
                </a:cubicBezTo>
                <a:cubicBezTo>
                  <a:pt x="299" y="191"/>
                  <a:pt x="299" y="193"/>
                  <a:pt x="299" y="195"/>
                </a:cubicBezTo>
                <a:cubicBezTo>
                  <a:pt x="300" y="196"/>
                  <a:pt x="301" y="197"/>
                  <a:pt x="302" y="199"/>
                </a:cubicBezTo>
                <a:cubicBezTo>
                  <a:pt x="302" y="201"/>
                  <a:pt x="302" y="201"/>
                  <a:pt x="297" y="213"/>
                </a:cubicBezTo>
                <a:cubicBezTo>
                  <a:pt x="296" y="214"/>
                  <a:pt x="294" y="215"/>
                  <a:pt x="293" y="215"/>
                </a:cubicBezTo>
                <a:cubicBezTo>
                  <a:pt x="292" y="215"/>
                  <a:pt x="292" y="215"/>
                  <a:pt x="292" y="215"/>
                </a:cubicBezTo>
                <a:cubicBezTo>
                  <a:pt x="289" y="214"/>
                  <a:pt x="286" y="214"/>
                  <a:pt x="283" y="212"/>
                </a:cubicBezTo>
                <a:cubicBezTo>
                  <a:pt x="279" y="211"/>
                  <a:pt x="276" y="211"/>
                  <a:pt x="273" y="211"/>
                </a:cubicBezTo>
                <a:cubicBezTo>
                  <a:pt x="269" y="210"/>
                  <a:pt x="269" y="210"/>
                  <a:pt x="268" y="209"/>
                </a:cubicBezTo>
                <a:cubicBezTo>
                  <a:pt x="268" y="209"/>
                  <a:pt x="268" y="209"/>
                  <a:pt x="268" y="209"/>
                </a:cubicBezTo>
                <a:cubicBezTo>
                  <a:pt x="267" y="210"/>
                  <a:pt x="267" y="210"/>
                  <a:pt x="266" y="210"/>
                </a:cubicBezTo>
                <a:cubicBezTo>
                  <a:pt x="264" y="212"/>
                  <a:pt x="262" y="212"/>
                  <a:pt x="260" y="212"/>
                </a:cubicBezTo>
                <a:cubicBezTo>
                  <a:pt x="260" y="213"/>
                  <a:pt x="260" y="213"/>
                  <a:pt x="260" y="213"/>
                </a:cubicBezTo>
                <a:cubicBezTo>
                  <a:pt x="262" y="217"/>
                  <a:pt x="258" y="221"/>
                  <a:pt x="260" y="225"/>
                </a:cubicBezTo>
                <a:cubicBezTo>
                  <a:pt x="259" y="227"/>
                  <a:pt x="259" y="229"/>
                  <a:pt x="259" y="232"/>
                </a:cubicBezTo>
                <a:cubicBezTo>
                  <a:pt x="254" y="239"/>
                  <a:pt x="254" y="239"/>
                  <a:pt x="255" y="241"/>
                </a:cubicBezTo>
                <a:cubicBezTo>
                  <a:pt x="256" y="243"/>
                  <a:pt x="256" y="244"/>
                  <a:pt x="256" y="244"/>
                </a:cubicBezTo>
                <a:cubicBezTo>
                  <a:pt x="255" y="245"/>
                  <a:pt x="255" y="245"/>
                  <a:pt x="255" y="245"/>
                </a:cubicBezTo>
                <a:cubicBezTo>
                  <a:pt x="254" y="247"/>
                  <a:pt x="254" y="247"/>
                  <a:pt x="254" y="251"/>
                </a:cubicBezTo>
                <a:cubicBezTo>
                  <a:pt x="255" y="251"/>
                  <a:pt x="256" y="251"/>
                  <a:pt x="257" y="251"/>
                </a:cubicBezTo>
                <a:cubicBezTo>
                  <a:pt x="259" y="251"/>
                  <a:pt x="260" y="250"/>
                  <a:pt x="262" y="253"/>
                </a:cubicBezTo>
                <a:cubicBezTo>
                  <a:pt x="263" y="253"/>
                  <a:pt x="264" y="252"/>
                  <a:pt x="265" y="252"/>
                </a:cubicBezTo>
                <a:cubicBezTo>
                  <a:pt x="266" y="252"/>
                  <a:pt x="266" y="252"/>
                  <a:pt x="269" y="254"/>
                </a:cubicBezTo>
                <a:cubicBezTo>
                  <a:pt x="270" y="255"/>
                  <a:pt x="270" y="257"/>
                  <a:pt x="271" y="258"/>
                </a:cubicBezTo>
                <a:cubicBezTo>
                  <a:pt x="271" y="258"/>
                  <a:pt x="272" y="258"/>
                  <a:pt x="272" y="258"/>
                </a:cubicBezTo>
                <a:cubicBezTo>
                  <a:pt x="271" y="257"/>
                  <a:pt x="271" y="257"/>
                  <a:pt x="271" y="257"/>
                </a:cubicBezTo>
                <a:cubicBezTo>
                  <a:pt x="281" y="254"/>
                  <a:pt x="289" y="246"/>
                  <a:pt x="301" y="246"/>
                </a:cubicBezTo>
                <a:cubicBezTo>
                  <a:pt x="303" y="244"/>
                  <a:pt x="303" y="243"/>
                  <a:pt x="303" y="242"/>
                </a:cubicBezTo>
                <a:cubicBezTo>
                  <a:pt x="302" y="241"/>
                  <a:pt x="301" y="240"/>
                  <a:pt x="301" y="239"/>
                </a:cubicBezTo>
                <a:cubicBezTo>
                  <a:pt x="301" y="238"/>
                  <a:pt x="301" y="238"/>
                  <a:pt x="304" y="232"/>
                </a:cubicBezTo>
                <a:cubicBezTo>
                  <a:pt x="306" y="229"/>
                  <a:pt x="320" y="226"/>
                  <a:pt x="320" y="226"/>
                </a:cubicBezTo>
                <a:cubicBezTo>
                  <a:pt x="322" y="224"/>
                  <a:pt x="322" y="223"/>
                  <a:pt x="322" y="222"/>
                </a:cubicBezTo>
                <a:cubicBezTo>
                  <a:pt x="322" y="222"/>
                  <a:pt x="322" y="222"/>
                  <a:pt x="322" y="221"/>
                </a:cubicBezTo>
                <a:cubicBezTo>
                  <a:pt x="322" y="216"/>
                  <a:pt x="322" y="212"/>
                  <a:pt x="329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1" y="214"/>
                  <a:pt x="331" y="214"/>
                  <a:pt x="331" y="214"/>
                </a:cubicBezTo>
                <a:cubicBezTo>
                  <a:pt x="334" y="216"/>
                  <a:pt x="334" y="216"/>
                  <a:pt x="336" y="216"/>
                </a:cubicBezTo>
                <a:cubicBezTo>
                  <a:pt x="337" y="216"/>
                  <a:pt x="337" y="216"/>
                  <a:pt x="338" y="216"/>
                </a:cubicBezTo>
                <a:cubicBezTo>
                  <a:pt x="338" y="216"/>
                  <a:pt x="339" y="216"/>
                  <a:pt x="340" y="216"/>
                </a:cubicBezTo>
                <a:cubicBezTo>
                  <a:pt x="340" y="214"/>
                  <a:pt x="340" y="214"/>
                  <a:pt x="342" y="212"/>
                </a:cubicBezTo>
                <a:cubicBezTo>
                  <a:pt x="344" y="212"/>
                  <a:pt x="344" y="212"/>
                  <a:pt x="345" y="212"/>
                </a:cubicBezTo>
                <a:cubicBezTo>
                  <a:pt x="346" y="212"/>
                  <a:pt x="348" y="212"/>
                  <a:pt x="351" y="208"/>
                </a:cubicBezTo>
                <a:cubicBezTo>
                  <a:pt x="358" y="209"/>
                  <a:pt x="357" y="217"/>
                  <a:pt x="362" y="220"/>
                </a:cubicBezTo>
                <a:cubicBezTo>
                  <a:pt x="363" y="220"/>
                  <a:pt x="364" y="221"/>
                  <a:pt x="364" y="223"/>
                </a:cubicBezTo>
                <a:cubicBezTo>
                  <a:pt x="380" y="233"/>
                  <a:pt x="388" y="241"/>
                  <a:pt x="387" y="246"/>
                </a:cubicBezTo>
                <a:cubicBezTo>
                  <a:pt x="385" y="247"/>
                  <a:pt x="373" y="249"/>
                  <a:pt x="369" y="249"/>
                </a:cubicBezTo>
                <a:cubicBezTo>
                  <a:pt x="369" y="249"/>
                  <a:pt x="368" y="250"/>
                  <a:pt x="368" y="250"/>
                </a:cubicBezTo>
                <a:cubicBezTo>
                  <a:pt x="371" y="252"/>
                  <a:pt x="373" y="255"/>
                  <a:pt x="377" y="256"/>
                </a:cubicBezTo>
                <a:cubicBezTo>
                  <a:pt x="379" y="256"/>
                  <a:pt x="382" y="256"/>
                  <a:pt x="384" y="256"/>
                </a:cubicBezTo>
                <a:cubicBezTo>
                  <a:pt x="384" y="255"/>
                  <a:pt x="384" y="253"/>
                  <a:pt x="384" y="252"/>
                </a:cubicBezTo>
                <a:cubicBezTo>
                  <a:pt x="389" y="250"/>
                  <a:pt x="392" y="245"/>
                  <a:pt x="396" y="242"/>
                </a:cubicBezTo>
                <a:cubicBezTo>
                  <a:pt x="396" y="240"/>
                  <a:pt x="396" y="240"/>
                  <a:pt x="396" y="239"/>
                </a:cubicBezTo>
                <a:cubicBezTo>
                  <a:pt x="393" y="239"/>
                  <a:pt x="393" y="239"/>
                  <a:pt x="392" y="239"/>
                </a:cubicBezTo>
                <a:cubicBezTo>
                  <a:pt x="391" y="239"/>
                  <a:pt x="391" y="238"/>
                  <a:pt x="391" y="238"/>
                </a:cubicBezTo>
                <a:cubicBezTo>
                  <a:pt x="393" y="236"/>
                  <a:pt x="394" y="236"/>
                  <a:pt x="395" y="236"/>
                </a:cubicBezTo>
                <a:cubicBezTo>
                  <a:pt x="398" y="237"/>
                  <a:pt x="398" y="237"/>
                  <a:pt x="400" y="239"/>
                </a:cubicBezTo>
                <a:cubicBezTo>
                  <a:pt x="400" y="239"/>
                  <a:pt x="400" y="239"/>
                  <a:pt x="400" y="234"/>
                </a:cubicBezTo>
                <a:cubicBezTo>
                  <a:pt x="396" y="231"/>
                  <a:pt x="391" y="230"/>
                  <a:pt x="389" y="226"/>
                </a:cubicBezTo>
                <a:cubicBezTo>
                  <a:pt x="388" y="226"/>
                  <a:pt x="385" y="226"/>
                  <a:pt x="380" y="221"/>
                </a:cubicBezTo>
                <a:cubicBezTo>
                  <a:pt x="381" y="219"/>
                  <a:pt x="381" y="219"/>
                  <a:pt x="375" y="215"/>
                </a:cubicBezTo>
                <a:cubicBezTo>
                  <a:pt x="375" y="214"/>
                  <a:pt x="374" y="214"/>
                  <a:pt x="374" y="214"/>
                </a:cubicBezTo>
                <a:cubicBezTo>
                  <a:pt x="374" y="213"/>
                  <a:pt x="373" y="212"/>
                  <a:pt x="373" y="211"/>
                </a:cubicBezTo>
                <a:cubicBezTo>
                  <a:pt x="372" y="210"/>
                  <a:pt x="370" y="210"/>
                  <a:pt x="369" y="210"/>
                </a:cubicBezTo>
                <a:cubicBezTo>
                  <a:pt x="369" y="209"/>
                  <a:pt x="369" y="209"/>
                  <a:pt x="369" y="208"/>
                </a:cubicBezTo>
                <a:cubicBezTo>
                  <a:pt x="370" y="207"/>
                  <a:pt x="370" y="207"/>
                  <a:pt x="370" y="207"/>
                </a:cubicBezTo>
                <a:cubicBezTo>
                  <a:pt x="371" y="206"/>
                  <a:pt x="371" y="205"/>
                  <a:pt x="371" y="205"/>
                </a:cubicBezTo>
                <a:cubicBezTo>
                  <a:pt x="371" y="204"/>
                  <a:pt x="371" y="203"/>
                  <a:pt x="371" y="202"/>
                </a:cubicBezTo>
                <a:cubicBezTo>
                  <a:pt x="374" y="201"/>
                  <a:pt x="375" y="202"/>
                  <a:pt x="376" y="205"/>
                </a:cubicBezTo>
                <a:cubicBezTo>
                  <a:pt x="384" y="206"/>
                  <a:pt x="386" y="216"/>
                  <a:pt x="394" y="217"/>
                </a:cubicBezTo>
                <a:cubicBezTo>
                  <a:pt x="394" y="218"/>
                  <a:pt x="394" y="218"/>
                  <a:pt x="395" y="218"/>
                </a:cubicBezTo>
                <a:cubicBezTo>
                  <a:pt x="398" y="222"/>
                  <a:pt x="404" y="223"/>
                  <a:pt x="406" y="228"/>
                </a:cubicBezTo>
                <a:cubicBezTo>
                  <a:pt x="404" y="234"/>
                  <a:pt x="404" y="234"/>
                  <a:pt x="406" y="236"/>
                </a:cubicBezTo>
                <a:cubicBezTo>
                  <a:pt x="407" y="239"/>
                  <a:pt x="407" y="242"/>
                  <a:pt x="411" y="242"/>
                </a:cubicBezTo>
                <a:cubicBezTo>
                  <a:pt x="413" y="244"/>
                  <a:pt x="413" y="246"/>
                  <a:pt x="413" y="247"/>
                </a:cubicBezTo>
                <a:cubicBezTo>
                  <a:pt x="412" y="247"/>
                  <a:pt x="411" y="247"/>
                  <a:pt x="410" y="247"/>
                </a:cubicBezTo>
                <a:cubicBezTo>
                  <a:pt x="410" y="247"/>
                  <a:pt x="409" y="246"/>
                  <a:pt x="409" y="246"/>
                </a:cubicBezTo>
                <a:cubicBezTo>
                  <a:pt x="409" y="246"/>
                  <a:pt x="408" y="247"/>
                  <a:pt x="408" y="247"/>
                </a:cubicBezTo>
                <a:cubicBezTo>
                  <a:pt x="411" y="251"/>
                  <a:pt x="411" y="251"/>
                  <a:pt x="414" y="252"/>
                </a:cubicBezTo>
                <a:cubicBezTo>
                  <a:pt x="414" y="252"/>
                  <a:pt x="414" y="251"/>
                  <a:pt x="414" y="251"/>
                </a:cubicBezTo>
                <a:cubicBezTo>
                  <a:pt x="416" y="252"/>
                  <a:pt x="417" y="252"/>
                  <a:pt x="419" y="254"/>
                </a:cubicBezTo>
                <a:cubicBezTo>
                  <a:pt x="418" y="256"/>
                  <a:pt x="418" y="257"/>
                  <a:pt x="419" y="258"/>
                </a:cubicBezTo>
                <a:cubicBezTo>
                  <a:pt x="421" y="259"/>
                  <a:pt x="421" y="259"/>
                  <a:pt x="422" y="259"/>
                </a:cubicBezTo>
                <a:cubicBezTo>
                  <a:pt x="423" y="259"/>
                  <a:pt x="424" y="259"/>
                  <a:pt x="424" y="259"/>
                </a:cubicBezTo>
                <a:cubicBezTo>
                  <a:pt x="425" y="258"/>
                  <a:pt x="426" y="257"/>
                  <a:pt x="426" y="256"/>
                </a:cubicBezTo>
                <a:cubicBezTo>
                  <a:pt x="426" y="255"/>
                  <a:pt x="426" y="255"/>
                  <a:pt x="426" y="254"/>
                </a:cubicBezTo>
                <a:cubicBezTo>
                  <a:pt x="426" y="254"/>
                  <a:pt x="426" y="253"/>
                  <a:pt x="426" y="253"/>
                </a:cubicBezTo>
                <a:cubicBezTo>
                  <a:pt x="426" y="252"/>
                  <a:pt x="427" y="252"/>
                  <a:pt x="427" y="251"/>
                </a:cubicBezTo>
                <a:cubicBezTo>
                  <a:pt x="428" y="252"/>
                  <a:pt x="430" y="252"/>
                  <a:pt x="430" y="253"/>
                </a:cubicBezTo>
                <a:cubicBezTo>
                  <a:pt x="431" y="253"/>
                  <a:pt x="432" y="253"/>
                  <a:pt x="432" y="253"/>
                </a:cubicBezTo>
                <a:cubicBezTo>
                  <a:pt x="432" y="253"/>
                  <a:pt x="433" y="252"/>
                  <a:pt x="433" y="252"/>
                </a:cubicBezTo>
                <a:cubicBezTo>
                  <a:pt x="433" y="251"/>
                  <a:pt x="433" y="249"/>
                  <a:pt x="433" y="248"/>
                </a:cubicBezTo>
                <a:cubicBezTo>
                  <a:pt x="435" y="248"/>
                  <a:pt x="436" y="248"/>
                  <a:pt x="437" y="248"/>
                </a:cubicBezTo>
                <a:cubicBezTo>
                  <a:pt x="436" y="246"/>
                  <a:pt x="435" y="246"/>
                  <a:pt x="433" y="245"/>
                </a:cubicBezTo>
                <a:cubicBezTo>
                  <a:pt x="433" y="246"/>
                  <a:pt x="432" y="247"/>
                  <a:pt x="432" y="248"/>
                </a:cubicBezTo>
                <a:cubicBezTo>
                  <a:pt x="429" y="248"/>
                  <a:pt x="429" y="247"/>
                  <a:pt x="427" y="241"/>
                </a:cubicBezTo>
                <a:cubicBezTo>
                  <a:pt x="424" y="240"/>
                  <a:pt x="424" y="240"/>
                  <a:pt x="422" y="238"/>
                </a:cubicBezTo>
                <a:cubicBezTo>
                  <a:pt x="422" y="237"/>
                  <a:pt x="422" y="237"/>
                  <a:pt x="422" y="236"/>
                </a:cubicBezTo>
                <a:cubicBezTo>
                  <a:pt x="424" y="236"/>
                  <a:pt x="424" y="236"/>
                  <a:pt x="424" y="236"/>
                </a:cubicBezTo>
                <a:cubicBezTo>
                  <a:pt x="425" y="236"/>
                  <a:pt x="426" y="237"/>
                  <a:pt x="427" y="237"/>
                </a:cubicBezTo>
                <a:cubicBezTo>
                  <a:pt x="429" y="237"/>
                  <a:pt x="429" y="237"/>
                  <a:pt x="430" y="237"/>
                </a:cubicBezTo>
                <a:cubicBezTo>
                  <a:pt x="430" y="237"/>
                  <a:pt x="430" y="238"/>
                  <a:pt x="431" y="238"/>
                </a:cubicBezTo>
                <a:cubicBezTo>
                  <a:pt x="431" y="237"/>
                  <a:pt x="431" y="235"/>
                  <a:pt x="431" y="234"/>
                </a:cubicBezTo>
                <a:cubicBezTo>
                  <a:pt x="433" y="232"/>
                  <a:pt x="433" y="232"/>
                  <a:pt x="442" y="236"/>
                </a:cubicBezTo>
                <a:cubicBezTo>
                  <a:pt x="442" y="236"/>
                  <a:pt x="443" y="237"/>
                  <a:pt x="443" y="238"/>
                </a:cubicBezTo>
                <a:cubicBezTo>
                  <a:pt x="443" y="238"/>
                  <a:pt x="443" y="238"/>
                  <a:pt x="444" y="238"/>
                </a:cubicBezTo>
                <a:cubicBezTo>
                  <a:pt x="445" y="240"/>
                  <a:pt x="445" y="240"/>
                  <a:pt x="445" y="240"/>
                </a:cubicBezTo>
                <a:cubicBezTo>
                  <a:pt x="444" y="240"/>
                  <a:pt x="443" y="241"/>
                  <a:pt x="443" y="241"/>
                </a:cubicBezTo>
                <a:cubicBezTo>
                  <a:pt x="443" y="244"/>
                  <a:pt x="448" y="245"/>
                  <a:pt x="447" y="249"/>
                </a:cubicBezTo>
                <a:cubicBezTo>
                  <a:pt x="447" y="250"/>
                  <a:pt x="447" y="251"/>
                  <a:pt x="447" y="251"/>
                </a:cubicBezTo>
                <a:cubicBezTo>
                  <a:pt x="447" y="252"/>
                  <a:pt x="447" y="252"/>
                  <a:pt x="447" y="253"/>
                </a:cubicBezTo>
                <a:cubicBezTo>
                  <a:pt x="447" y="254"/>
                  <a:pt x="448" y="255"/>
                  <a:pt x="449" y="256"/>
                </a:cubicBezTo>
                <a:cubicBezTo>
                  <a:pt x="449" y="256"/>
                  <a:pt x="449" y="256"/>
                  <a:pt x="449" y="256"/>
                </a:cubicBezTo>
                <a:cubicBezTo>
                  <a:pt x="450" y="257"/>
                  <a:pt x="450" y="257"/>
                  <a:pt x="450" y="257"/>
                </a:cubicBezTo>
                <a:cubicBezTo>
                  <a:pt x="450" y="257"/>
                  <a:pt x="450" y="257"/>
                  <a:pt x="450" y="257"/>
                </a:cubicBezTo>
                <a:cubicBezTo>
                  <a:pt x="451" y="258"/>
                  <a:pt x="451" y="258"/>
                  <a:pt x="451" y="258"/>
                </a:cubicBezTo>
                <a:cubicBezTo>
                  <a:pt x="452" y="258"/>
                  <a:pt x="452" y="258"/>
                  <a:pt x="452" y="258"/>
                </a:cubicBezTo>
                <a:cubicBezTo>
                  <a:pt x="452" y="259"/>
                  <a:pt x="452" y="259"/>
                  <a:pt x="452" y="260"/>
                </a:cubicBezTo>
                <a:cubicBezTo>
                  <a:pt x="452" y="261"/>
                  <a:pt x="452" y="261"/>
                  <a:pt x="452" y="261"/>
                </a:cubicBezTo>
                <a:cubicBezTo>
                  <a:pt x="451" y="261"/>
                  <a:pt x="451" y="261"/>
                  <a:pt x="451" y="261"/>
                </a:cubicBezTo>
                <a:cubicBezTo>
                  <a:pt x="451" y="262"/>
                  <a:pt x="451" y="262"/>
                  <a:pt x="451" y="262"/>
                </a:cubicBezTo>
                <a:cubicBezTo>
                  <a:pt x="451" y="263"/>
                  <a:pt x="451" y="264"/>
                  <a:pt x="452" y="265"/>
                </a:cubicBezTo>
                <a:cubicBezTo>
                  <a:pt x="452" y="266"/>
                  <a:pt x="452" y="266"/>
                  <a:pt x="452" y="266"/>
                </a:cubicBezTo>
                <a:cubicBezTo>
                  <a:pt x="453" y="266"/>
                  <a:pt x="453" y="266"/>
                  <a:pt x="453" y="266"/>
                </a:cubicBezTo>
                <a:cubicBezTo>
                  <a:pt x="454" y="265"/>
                  <a:pt x="454" y="265"/>
                  <a:pt x="454" y="265"/>
                </a:cubicBezTo>
                <a:cubicBezTo>
                  <a:pt x="454" y="263"/>
                  <a:pt x="454" y="263"/>
                  <a:pt x="454" y="263"/>
                </a:cubicBezTo>
                <a:cubicBezTo>
                  <a:pt x="454" y="262"/>
                  <a:pt x="454" y="261"/>
                  <a:pt x="454" y="261"/>
                </a:cubicBezTo>
                <a:cubicBezTo>
                  <a:pt x="455" y="259"/>
                  <a:pt x="455" y="259"/>
                  <a:pt x="455" y="259"/>
                </a:cubicBezTo>
                <a:cubicBezTo>
                  <a:pt x="456" y="259"/>
                  <a:pt x="456" y="259"/>
                  <a:pt x="456" y="259"/>
                </a:cubicBezTo>
                <a:cubicBezTo>
                  <a:pt x="456" y="260"/>
                  <a:pt x="456" y="260"/>
                  <a:pt x="456" y="260"/>
                </a:cubicBezTo>
                <a:cubicBezTo>
                  <a:pt x="457" y="260"/>
                  <a:pt x="457" y="260"/>
                  <a:pt x="457" y="260"/>
                </a:cubicBezTo>
                <a:cubicBezTo>
                  <a:pt x="457" y="261"/>
                  <a:pt x="457" y="261"/>
                  <a:pt x="457" y="261"/>
                </a:cubicBezTo>
                <a:cubicBezTo>
                  <a:pt x="458" y="261"/>
                  <a:pt x="459" y="262"/>
                  <a:pt x="459" y="262"/>
                </a:cubicBezTo>
                <a:cubicBezTo>
                  <a:pt x="460" y="263"/>
                  <a:pt x="460" y="263"/>
                  <a:pt x="460" y="263"/>
                </a:cubicBezTo>
                <a:cubicBezTo>
                  <a:pt x="460" y="264"/>
                  <a:pt x="460" y="264"/>
                  <a:pt x="460" y="264"/>
                </a:cubicBezTo>
                <a:cubicBezTo>
                  <a:pt x="461" y="264"/>
                  <a:pt x="461" y="264"/>
                  <a:pt x="461" y="264"/>
                </a:cubicBezTo>
                <a:cubicBezTo>
                  <a:pt x="462" y="264"/>
                  <a:pt x="462" y="264"/>
                  <a:pt x="462" y="264"/>
                </a:cubicBezTo>
                <a:cubicBezTo>
                  <a:pt x="462" y="264"/>
                  <a:pt x="464" y="264"/>
                  <a:pt x="464" y="265"/>
                </a:cubicBezTo>
                <a:cubicBezTo>
                  <a:pt x="466" y="265"/>
                  <a:pt x="466" y="265"/>
                  <a:pt x="466" y="265"/>
                </a:cubicBezTo>
                <a:cubicBezTo>
                  <a:pt x="467" y="265"/>
                  <a:pt x="467" y="265"/>
                  <a:pt x="467" y="265"/>
                </a:cubicBezTo>
                <a:cubicBezTo>
                  <a:pt x="467" y="264"/>
                  <a:pt x="467" y="264"/>
                  <a:pt x="467" y="264"/>
                </a:cubicBezTo>
                <a:cubicBezTo>
                  <a:pt x="467" y="264"/>
                  <a:pt x="467" y="264"/>
                  <a:pt x="467" y="264"/>
                </a:cubicBezTo>
                <a:cubicBezTo>
                  <a:pt x="467" y="263"/>
                  <a:pt x="467" y="263"/>
                  <a:pt x="467" y="263"/>
                </a:cubicBezTo>
                <a:cubicBezTo>
                  <a:pt x="467" y="262"/>
                  <a:pt x="467" y="261"/>
                  <a:pt x="468" y="260"/>
                </a:cubicBezTo>
                <a:cubicBezTo>
                  <a:pt x="468" y="259"/>
                  <a:pt x="468" y="259"/>
                  <a:pt x="468" y="259"/>
                </a:cubicBezTo>
                <a:cubicBezTo>
                  <a:pt x="469" y="259"/>
                  <a:pt x="469" y="259"/>
                  <a:pt x="469" y="259"/>
                </a:cubicBezTo>
                <a:cubicBezTo>
                  <a:pt x="470" y="259"/>
                  <a:pt x="471" y="259"/>
                  <a:pt x="472" y="260"/>
                </a:cubicBezTo>
                <a:cubicBezTo>
                  <a:pt x="474" y="261"/>
                  <a:pt x="474" y="261"/>
                  <a:pt x="474" y="261"/>
                </a:cubicBezTo>
                <a:cubicBezTo>
                  <a:pt x="476" y="263"/>
                  <a:pt x="476" y="263"/>
                  <a:pt x="476" y="263"/>
                </a:cubicBezTo>
                <a:cubicBezTo>
                  <a:pt x="477" y="263"/>
                  <a:pt x="477" y="263"/>
                  <a:pt x="477" y="263"/>
                </a:cubicBezTo>
                <a:cubicBezTo>
                  <a:pt x="477" y="264"/>
                  <a:pt x="477" y="264"/>
                  <a:pt x="477" y="264"/>
                </a:cubicBezTo>
                <a:cubicBezTo>
                  <a:pt x="478" y="264"/>
                  <a:pt x="478" y="264"/>
                  <a:pt x="478" y="264"/>
                </a:cubicBezTo>
                <a:cubicBezTo>
                  <a:pt x="478" y="264"/>
                  <a:pt x="478" y="264"/>
                  <a:pt x="478" y="264"/>
                </a:cubicBezTo>
                <a:cubicBezTo>
                  <a:pt x="481" y="264"/>
                  <a:pt x="484" y="264"/>
                  <a:pt x="486" y="265"/>
                </a:cubicBezTo>
                <a:cubicBezTo>
                  <a:pt x="486" y="264"/>
                  <a:pt x="486" y="263"/>
                  <a:pt x="486" y="263"/>
                </a:cubicBezTo>
                <a:cubicBezTo>
                  <a:pt x="486" y="262"/>
                  <a:pt x="486" y="262"/>
                  <a:pt x="486" y="262"/>
                </a:cubicBezTo>
                <a:cubicBezTo>
                  <a:pt x="486" y="261"/>
                  <a:pt x="486" y="261"/>
                  <a:pt x="486" y="260"/>
                </a:cubicBezTo>
                <a:cubicBezTo>
                  <a:pt x="486" y="260"/>
                  <a:pt x="487" y="260"/>
                  <a:pt x="487" y="260"/>
                </a:cubicBezTo>
                <a:cubicBezTo>
                  <a:pt x="488" y="259"/>
                  <a:pt x="488" y="259"/>
                  <a:pt x="488" y="259"/>
                </a:cubicBezTo>
                <a:cubicBezTo>
                  <a:pt x="489" y="259"/>
                  <a:pt x="489" y="259"/>
                  <a:pt x="489" y="259"/>
                </a:cubicBezTo>
                <a:cubicBezTo>
                  <a:pt x="490" y="260"/>
                  <a:pt x="491" y="261"/>
                  <a:pt x="492" y="261"/>
                </a:cubicBezTo>
                <a:cubicBezTo>
                  <a:pt x="493" y="262"/>
                  <a:pt x="494" y="262"/>
                  <a:pt x="494" y="262"/>
                </a:cubicBezTo>
                <a:cubicBezTo>
                  <a:pt x="494" y="261"/>
                  <a:pt x="494" y="261"/>
                  <a:pt x="494" y="261"/>
                </a:cubicBezTo>
                <a:cubicBezTo>
                  <a:pt x="495" y="261"/>
                  <a:pt x="495" y="261"/>
                  <a:pt x="495" y="261"/>
                </a:cubicBezTo>
                <a:cubicBezTo>
                  <a:pt x="495" y="260"/>
                  <a:pt x="495" y="260"/>
                  <a:pt x="495" y="260"/>
                </a:cubicBezTo>
                <a:cubicBezTo>
                  <a:pt x="496" y="260"/>
                  <a:pt x="496" y="260"/>
                  <a:pt x="496" y="260"/>
                </a:cubicBezTo>
                <a:cubicBezTo>
                  <a:pt x="497" y="262"/>
                  <a:pt x="497" y="262"/>
                  <a:pt x="497" y="262"/>
                </a:cubicBezTo>
                <a:cubicBezTo>
                  <a:pt x="497" y="263"/>
                  <a:pt x="497" y="263"/>
                  <a:pt x="497" y="263"/>
                </a:cubicBezTo>
                <a:cubicBezTo>
                  <a:pt x="497" y="264"/>
                  <a:pt x="497" y="265"/>
                  <a:pt x="497" y="266"/>
                </a:cubicBezTo>
                <a:cubicBezTo>
                  <a:pt x="496" y="268"/>
                  <a:pt x="496" y="270"/>
                  <a:pt x="497" y="273"/>
                </a:cubicBezTo>
                <a:cubicBezTo>
                  <a:pt x="497" y="273"/>
                  <a:pt x="497" y="273"/>
                  <a:pt x="497" y="273"/>
                </a:cubicBezTo>
                <a:cubicBezTo>
                  <a:pt x="497" y="274"/>
                  <a:pt x="498" y="274"/>
                  <a:pt x="498" y="275"/>
                </a:cubicBezTo>
                <a:cubicBezTo>
                  <a:pt x="498" y="275"/>
                  <a:pt x="497" y="276"/>
                  <a:pt x="497" y="277"/>
                </a:cubicBezTo>
                <a:cubicBezTo>
                  <a:pt x="497" y="277"/>
                  <a:pt x="497" y="277"/>
                  <a:pt x="497" y="277"/>
                </a:cubicBezTo>
                <a:cubicBezTo>
                  <a:pt x="497" y="278"/>
                  <a:pt x="497" y="278"/>
                  <a:pt x="497" y="278"/>
                </a:cubicBezTo>
                <a:cubicBezTo>
                  <a:pt x="496" y="280"/>
                  <a:pt x="496" y="280"/>
                  <a:pt x="496" y="280"/>
                </a:cubicBezTo>
                <a:cubicBezTo>
                  <a:pt x="496" y="280"/>
                  <a:pt x="496" y="280"/>
                  <a:pt x="496" y="280"/>
                </a:cubicBezTo>
                <a:cubicBezTo>
                  <a:pt x="494" y="284"/>
                  <a:pt x="494" y="284"/>
                  <a:pt x="493" y="284"/>
                </a:cubicBezTo>
                <a:cubicBezTo>
                  <a:pt x="492" y="285"/>
                  <a:pt x="492" y="285"/>
                  <a:pt x="492" y="285"/>
                </a:cubicBezTo>
                <a:cubicBezTo>
                  <a:pt x="492" y="285"/>
                  <a:pt x="492" y="285"/>
                  <a:pt x="492" y="285"/>
                </a:cubicBezTo>
                <a:cubicBezTo>
                  <a:pt x="492" y="286"/>
                  <a:pt x="492" y="286"/>
                  <a:pt x="492" y="286"/>
                </a:cubicBezTo>
                <a:cubicBezTo>
                  <a:pt x="514" y="287"/>
                  <a:pt x="537" y="287"/>
                  <a:pt x="558" y="288"/>
                </a:cubicBezTo>
                <a:cubicBezTo>
                  <a:pt x="575" y="288"/>
                  <a:pt x="590" y="288"/>
                  <a:pt x="605" y="288"/>
                </a:cubicBezTo>
                <a:moveTo>
                  <a:pt x="554" y="46"/>
                </a:moveTo>
                <a:cubicBezTo>
                  <a:pt x="531" y="34"/>
                  <a:pt x="531" y="34"/>
                  <a:pt x="531" y="34"/>
                </a:cubicBezTo>
                <a:cubicBezTo>
                  <a:pt x="531" y="34"/>
                  <a:pt x="531" y="34"/>
                  <a:pt x="531" y="34"/>
                </a:cubicBezTo>
                <a:cubicBezTo>
                  <a:pt x="532" y="34"/>
                  <a:pt x="532" y="34"/>
                  <a:pt x="532" y="34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2" y="35"/>
                  <a:pt x="532" y="35"/>
                  <a:pt x="532" y="35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4" y="35"/>
                  <a:pt x="534" y="35"/>
                  <a:pt x="534" y="35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2" y="35"/>
                  <a:pt x="530" y="34"/>
                  <a:pt x="529" y="33"/>
                </a:cubicBezTo>
                <a:cubicBezTo>
                  <a:pt x="530" y="33"/>
                  <a:pt x="530" y="34"/>
                  <a:pt x="531" y="34"/>
                </a:cubicBezTo>
                <a:cubicBezTo>
                  <a:pt x="531" y="34"/>
                  <a:pt x="530" y="34"/>
                  <a:pt x="529" y="33"/>
                </a:cubicBezTo>
                <a:cubicBezTo>
                  <a:pt x="528" y="33"/>
                  <a:pt x="528" y="33"/>
                  <a:pt x="525" y="31"/>
                </a:cubicBezTo>
                <a:cubicBezTo>
                  <a:pt x="524" y="31"/>
                  <a:pt x="524" y="31"/>
                  <a:pt x="524" y="31"/>
                </a:cubicBezTo>
                <a:cubicBezTo>
                  <a:pt x="523" y="31"/>
                  <a:pt x="523" y="31"/>
                  <a:pt x="523" y="31"/>
                </a:cubicBezTo>
                <a:cubicBezTo>
                  <a:pt x="525" y="32"/>
                  <a:pt x="527" y="32"/>
                  <a:pt x="529" y="33"/>
                </a:cubicBezTo>
                <a:cubicBezTo>
                  <a:pt x="529" y="33"/>
                  <a:pt x="529" y="33"/>
                  <a:pt x="529" y="33"/>
                </a:cubicBezTo>
                <a:cubicBezTo>
                  <a:pt x="529" y="34"/>
                  <a:pt x="529" y="34"/>
                  <a:pt x="529" y="34"/>
                </a:cubicBezTo>
                <a:cubicBezTo>
                  <a:pt x="530" y="34"/>
                  <a:pt x="531" y="34"/>
                  <a:pt x="532" y="35"/>
                </a:cubicBezTo>
                <a:cubicBezTo>
                  <a:pt x="532" y="35"/>
                  <a:pt x="532" y="35"/>
                  <a:pt x="533" y="35"/>
                </a:cubicBezTo>
                <a:cubicBezTo>
                  <a:pt x="533" y="35"/>
                  <a:pt x="534" y="36"/>
                  <a:pt x="534" y="36"/>
                </a:cubicBezTo>
                <a:cubicBezTo>
                  <a:pt x="534" y="36"/>
                  <a:pt x="534" y="36"/>
                  <a:pt x="534" y="36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6" y="37"/>
                  <a:pt x="536" y="37"/>
                  <a:pt x="536" y="37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5" y="37"/>
                  <a:pt x="529" y="34"/>
                  <a:pt x="526" y="32"/>
                </a:cubicBezTo>
                <a:cubicBezTo>
                  <a:pt x="526" y="32"/>
                  <a:pt x="526" y="32"/>
                  <a:pt x="526" y="32"/>
                </a:cubicBezTo>
                <a:cubicBezTo>
                  <a:pt x="525" y="32"/>
                  <a:pt x="524" y="31"/>
                  <a:pt x="524" y="31"/>
                </a:cubicBezTo>
                <a:cubicBezTo>
                  <a:pt x="523" y="31"/>
                  <a:pt x="523" y="31"/>
                  <a:pt x="522" y="30"/>
                </a:cubicBezTo>
                <a:cubicBezTo>
                  <a:pt x="522" y="30"/>
                  <a:pt x="522" y="30"/>
                  <a:pt x="522" y="30"/>
                </a:cubicBezTo>
                <a:cubicBezTo>
                  <a:pt x="521" y="30"/>
                  <a:pt x="521" y="30"/>
                  <a:pt x="517" y="28"/>
                </a:cubicBezTo>
                <a:cubicBezTo>
                  <a:pt x="517" y="28"/>
                  <a:pt x="517" y="28"/>
                  <a:pt x="517" y="28"/>
                </a:cubicBezTo>
                <a:cubicBezTo>
                  <a:pt x="516" y="27"/>
                  <a:pt x="514" y="27"/>
                  <a:pt x="513" y="26"/>
                </a:cubicBezTo>
                <a:cubicBezTo>
                  <a:pt x="513" y="26"/>
                  <a:pt x="513" y="26"/>
                  <a:pt x="513" y="26"/>
                </a:cubicBezTo>
                <a:cubicBezTo>
                  <a:pt x="511" y="25"/>
                  <a:pt x="509" y="25"/>
                  <a:pt x="507" y="24"/>
                </a:cubicBezTo>
                <a:cubicBezTo>
                  <a:pt x="507" y="24"/>
                  <a:pt x="507" y="24"/>
                  <a:pt x="507" y="24"/>
                </a:cubicBezTo>
                <a:cubicBezTo>
                  <a:pt x="504" y="23"/>
                  <a:pt x="502" y="22"/>
                  <a:pt x="499" y="21"/>
                </a:cubicBezTo>
                <a:cubicBezTo>
                  <a:pt x="498" y="21"/>
                  <a:pt x="498" y="21"/>
                  <a:pt x="498" y="21"/>
                </a:cubicBezTo>
                <a:cubicBezTo>
                  <a:pt x="498" y="21"/>
                  <a:pt x="498" y="21"/>
                  <a:pt x="498" y="21"/>
                </a:cubicBezTo>
                <a:cubicBezTo>
                  <a:pt x="498" y="21"/>
                  <a:pt x="499" y="21"/>
                  <a:pt x="499" y="21"/>
                </a:cubicBezTo>
                <a:cubicBezTo>
                  <a:pt x="499" y="21"/>
                  <a:pt x="498" y="21"/>
                  <a:pt x="497" y="21"/>
                </a:cubicBezTo>
                <a:cubicBezTo>
                  <a:pt x="498" y="21"/>
                  <a:pt x="499" y="21"/>
                  <a:pt x="500" y="22"/>
                </a:cubicBezTo>
                <a:cubicBezTo>
                  <a:pt x="500" y="22"/>
                  <a:pt x="500" y="22"/>
                  <a:pt x="500" y="22"/>
                </a:cubicBezTo>
                <a:cubicBezTo>
                  <a:pt x="499" y="22"/>
                  <a:pt x="499" y="22"/>
                  <a:pt x="499" y="22"/>
                </a:cubicBezTo>
                <a:cubicBezTo>
                  <a:pt x="499" y="21"/>
                  <a:pt x="498" y="21"/>
                  <a:pt x="498" y="21"/>
                </a:cubicBezTo>
                <a:cubicBezTo>
                  <a:pt x="497" y="21"/>
                  <a:pt x="496" y="20"/>
                  <a:pt x="494" y="20"/>
                </a:cubicBezTo>
                <a:cubicBezTo>
                  <a:pt x="494" y="20"/>
                  <a:pt x="494" y="20"/>
                  <a:pt x="494" y="20"/>
                </a:cubicBezTo>
                <a:cubicBezTo>
                  <a:pt x="494" y="20"/>
                  <a:pt x="493" y="20"/>
                  <a:pt x="489" y="18"/>
                </a:cubicBezTo>
                <a:cubicBezTo>
                  <a:pt x="489" y="18"/>
                  <a:pt x="488" y="18"/>
                  <a:pt x="487" y="17"/>
                </a:cubicBezTo>
                <a:cubicBezTo>
                  <a:pt x="486" y="18"/>
                  <a:pt x="486" y="18"/>
                  <a:pt x="486" y="18"/>
                </a:cubicBezTo>
                <a:cubicBezTo>
                  <a:pt x="497" y="21"/>
                  <a:pt x="497" y="21"/>
                  <a:pt x="499" y="22"/>
                </a:cubicBezTo>
                <a:cubicBezTo>
                  <a:pt x="498" y="22"/>
                  <a:pt x="498" y="22"/>
                  <a:pt x="498" y="22"/>
                </a:cubicBezTo>
                <a:cubicBezTo>
                  <a:pt x="498" y="22"/>
                  <a:pt x="499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1" y="24"/>
                  <a:pt x="501" y="24"/>
                  <a:pt x="502" y="24"/>
                </a:cubicBezTo>
                <a:cubicBezTo>
                  <a:pt x="502" y="24"/>
                  <a:pt x="503" y="24"/>
                  <a:pt x="503" y="25"/>
                </a:cubicBezTo>
                <a:cubicBezTo>
                  <a:pt x="503" y="24"/>
                  <a:pt x="503" y="24"/>
                  <a:pt x="500" y="24"/>
                </a:cubicBezTo>
                <a:cubicBezTo>
                  <a:pt x="499" y="24"/>
                  <a:pt x="499" y="24"/>
                  <a:pt x="499" y="24"/>
                </a:cubicBezTo>
                <a:cubicBezTo>
                  <a:pt x="498" y="23"/>
                  <a:pt x="498" y="23"/>
                  <a:pt x="498" y="23"/>
                </a:cubicBezTo>
                <a:cubicBezTo>
                  <a:pt x="500" y="24"/>
                  <a:pt x="501" y="25"/>
                  <a:pt x="502" y="25"/>
                </a:cubicBezTo>
                <a:cubicBezTo>
                  <a:pt x="502" y="25"/>
                  <a:pt x="502" y="25"/>
                  <a:pt x="502" y="25"/>
                </a:cubicBezTo>
                <a:cubicBezTo>
                  <a:pt x="503" y="26"/>
                  <a:pt x="504" y="26"/>
                  <a:pt x="504" y="27"/>
                </a:cubicBezTo>
                <a:cubicBezTo>
                  <a:pt x="504" y="27"/>
                  <a:pt x="504" y="27"/>
                  <a:pt x="504" y="27"/>
                </a:cubicBezTo>
                <a:cubicBezTo>
                  <a:pt x="506" y="29"/>
                  <a:pt x="506" y="29"/>
                  <a:pt x="515" y="34"/>
                </a:cubicBezTo>
                <a:cubicBezTo>
                  <a:pt x="516" y="34"/>
                  <a:pt x="516" y="34"/>
                  <a:pt x="517" y="34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6" y="35"/>
                  <a:pt x="516" y="35"/>
                  <a:pt x="515" y="35"/>
                </a:cubicBezTo>
                <a:cubicBezTo>
                  <a:pt x="515" y="36"/>
                  <a:pt x="515" y="36"/>
                  <a:pt x="514" y="36"/>
                </a:cubicBezTo>
                <a:cubicBezTo>
                  <a:pt x="515" y="36"/>
                  <a:pt x="515" y="36"/>
                  <a:pt x="515" y="36"/>
                </a:cubicBezTo>
                <a:cubicBezTo>
                  <a:pt x="515" y="37"/>
                  <a:pt x="515" y="37"/>
                  <a:pt x="515" y="37"/>
                </a:cubicBezTo>
                <a:cubicBezTo>
                  <a:pt x="515" y="37"/>
                  <a:pt x="515" y="37"/>
                  <a:pt x="514" y="37"/>
                </a:cubicBezTo>
                <a:cubicBezTo>
                  <a:pt x="515" y="37"/>
                  <a:pt x="524" y="42"/>
                  <a:pt x="525" y="43"/>
                </a:cubicBezTo>
                <a:cubicBezTo>
                  <a:pt x="526" y="43"/>
                  <a:pt x="526" y="43"/>
                  <a:pt x="526" y="43"/>
                </a:cubicBezTo>
                <a:cubicBezTo>
                  <a:pt x="526" y="43"/>
                  <a:pt x="527" y="43"/>
                  <a:pt x="530" y="44"/>
                </a:cubicBezTo>
                <a:cubicBezTo>
                  <a:pt x="530" y="45"/>
                  <a:pt x="531" y="45"/>
                  <a:pt x="531" y="45"/>
                </a:cubicBezTo>
                <a:cubicBezTo>
                  <a:pt x="532" y="46"/>
                  <a:pt x="532" y="46"/>
                  <a:pt x="532" y="46"/>
                </a:cubicBezTo>
                <a:cubicBezTo>
                  <a:pt x="531" y="46"/>
                  <a:pt x="531" y="46"/>
                  <a:pt x="524" y="43"/>
                </a:cubicBezTo>
                <a:cubicBezTo>
                  <a:pt x="524" y="43"/>
                  <a:pt x="523" y="43"/>
                  <a:pt x="523" y="43"/>
                </a:cubicBezTo>
                <a:cubicBezTo>
                  <a:pt x="522" y="43"/>
                  <a:pt x="521" y="42"/>
                  <a:pt x="520" y="42"/>
                </a:cubicBezTo>
                <a:cubicBezTo>
                  <a:pt x="519" y="41"/>
                  <a:pt x="519" y="41"/>
                  <a:pt x="519" y="41"/>
                </a:cubicBezTo>
                <a:cubicBezTo>
                  <a:pt x="519" y="42"/>
                  <a:pt x="519" y="42"/>
                  <a:pt x="519" y="42"/>
                </a:cubicBezTo>
                <a:cubicBezTo>
                  <a:pt x="520" y="43"/>
                  <a:pt x="520" y="43"/>
                  <a:pt x="520" y="43"/>
                </a:cubicBezTo>
                <a:cubicBezTo>
                  <a:pt x="522" y="43"/>
                  <a:pt x="522" y="43"/>
                  <a:pt x="524" y="45"/>
                </a:cubicBezTo>
                <a:cubicBezTo>
                  <a:pt x="524" y="45"/>
                  <a:pt x="524" y="45"/>
                  <a:pt x="522" y="44"/>
                </a:cubicBezTo>
                <a:cubicBezTo>
                  <a:pt x="521" y="44"/>
                  <a:pt x="521" y="44"/>
                  <a:pt x="521" y="44"/>
                </a:cubicBezTo>
                <a:cubicBezTo>
                  <a:pt x="523" y="46"/>
                  <a:pt x="525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30" y="48"/>
                  <a:pt x="533" y="50"/>
                  <a:pt x="533" y="50"/>
                </a:cubicBezTo>
                <a:cubicBezTo>
                  <a:pt x="530" y="48"/>
                  <a:pt x="526" y="48"/>
                  <a:pt x="523" y="46"/>
                </a:cubicBezTo>
                <a:cubicBezTo>
                  <a:pt x="522" y="46"/>
                  <a:pt x="521" y="45"/>
                  <a:pt x="521" y="45"/>
                </a:cubicBezTo>
                <a:cubicBezTo>
                  <a:pt x="515" y="41"/>
                  <a:pt x="515" y="41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7" y="43"/>
                  <a:pt x="517" y="43"/>
                  <a:pt x="517" y="43"/>
                </a:cubicBezTo>
                <a:cubicBezTo>
                  <a:pt x="518" y="44"/>
                  <a:pt x="518" y="44"/>
                  <a:pt x="519" y="44"/>
                </a:cubicBezTo>
                <a:cubicBezTo>
                  <a:pt x="518" y="44"/>
                  <a:pt x="518" y="44"/>
                  <a:pt x="518" y="44"/>
                </a:cubicBezTo>
                <a:cubicBezTo>
                  <a:pt x="519" y="46"/>
                  <a:pt x="521" y="47"/>
                  <a:pt x="521" y="47"/>
                </a:cubicBezTo>
                <a:cubicBezTo>
                  <a:pt x="521" y="48"/>
                  <a:pt x="521" y="48"/>
                  <a:pt x="521" y="48"/>
                </a:cubicBezTo>
                <a:cubicBezTo>
                  <a:pt x="530" y="53"/>
                  <a:pt x="530" y="53"/>
                  <a:pt x="532" y="54"/>
                </a:cubicBezTo>
                <a:cubicBezTo>
                  <a:pt x="532" y="55"/>
                  <a:pt x="532" y="55"/>
                  <a:pt x="532" y="55"/>
                </a:cubicBezTo>
                <a:cubicBezTo>
                  <a:pt x="534" y="56"/>
                  <a:pt x="537" y="58"/>
                  <a:pt x="539" y="60"/>
                </a:cubicBezTo>
                <a:cubicBezTo>
                  <a:pt x="540" y="60"/>
                  <a:pt x="541" y="60"/>
                  <a:pt x="541" y="60"/>
                </a:cubicBezTo>
                <a:cubicBezTo>
                  <a:pt x="541" y="59"/>
                  <a:pt x="540" y="59"/>
                  <a:pt x="540" y="58"/>
                </a:cubicBezTo>
                <a:cubicBezTo>
                  <a:pt x="540" y="58"/>
                  <a:pt x="540" y="58"/>
                  <a:pt x="540" y="58"/>
                </a:cubicBezTo>
                <a:cubicBezTo>
                  <a:pt x="546" y="60"/>
                  <a:pt x="550" y="65"/>
                  <a:pt x="556" y="67"/>
                </a:cubicBezTo>
                <a:cubicBezTo>
                  <a:pt x="557" y="68"/>
                  <a:pt x="558" y="68"/>
                  <a:pt x="559" y="69"/>
                </a:cubicBezTo>
                <a:cubicBezTo>
                  <a:pt x="558" y="70"/>
                  <a:pt x="558" y="70"/>
                  <a:pt x="558" y="70"/>
                </a:cubicBezTo>
                <a:cubicBezTo>
                  <a:pt x="555" y="68"/>
                  <a:pt x="555" y="68"/>
                  <a:pt x="553" y="67"/>
                </a:cubicBezTo>
                <a:cubicBezTo>
                  <a:pt x="553" y="66"/>
                  <a:pt x="553" y="66"/>
                  <a:pt x="552" y="66"/>
                </a:cubicBezTo>
                <a:cubicBezTo>
                  <a:pt x="552" y="66"/>
                  <a:pt x="546" y="61"/>
                  <a:pt x="544" y="62"/>
                </a:cubicBezTo>
                <a:cubicBezTo>
                  <a:pt x="543" y="62"/>
                  <a:pt x="543" y="62"/>
                  <a:pt x="543" y="62"/>
                </a:cubicBezTo>
                <a:cubicBezTo>
                  <a:pt x="544" y="64"/>
                  <a:pt x="554" y="73"/>
                  <a:pt x="554" y="73"/>
                </a:cubicBezTo>
                <a:cubicBezTo>
                  <a:pt x="553" y="73"/>
                  <a:pt x="553" y="73"/>
                  <a:pt x="553" y="73"/>
                </a:cubicBezTo>
                <a:cubicBezTo>
                  <a:pt x="553" y="73"/>
                  <a:pt x="553" y="74"/>
                  <a:pt x="553" y="75"/>
                </a:cubicBezTo>
                <a:cubicBezTo>
                  <a:pt x="553" y="75"/>
                  <a:pt x="554" y="76"/>
                  <a:pt x="554" y="76"/>
                </a:cubicBezTo>
                <a:cubicBezTo>
                  <a:pt x="554" y="76"/>
                  <a:pt x="554" y="76"/>
                  <a:pt x="554" y="76"/>
                </a:cubicBezTo>
                <a:cubicBezTo>
                  <a:pt x="553" y="76"/>
                  <a:pt x="553" y="76"/>
                  <a:pt x="551" y="76"/>
                </a:cubicBezTo>
                <a:cubicBezTo>
                  <a:pt x="550" y="75"/>
                  <a:pt x="549" y="75"/>
                  <a:pt x="548" y="75"/>
                </a:cubicBezTo>
                <a:cubicBezTo>
                  <a:pt x="547" y="75"/>
                  <a:pt x="547" y="75"/>
                  <a:pt x="547" y="75"/>
                </a:cubicBezTo>
                <a:cubicBezTo>
                  <a:pt x="547" y="74"/>
                  <a:pt x="546" y="74"/>
                  <a:pt x="546" y="73"/>
                </a:cubicBezTo>
                <a:cubicBezTo>
                  <a:pt x="547" y="73"/>
                  <a:pt x="548" y="74"/>
                  <a:pt x="550" y="74"/>
                </a:cubicBezTo>
                <a:cubicBezTo>
                  <a:pt x="550" y="73"/>
                  <a:pt x="550" y="72"/>
                  <a:pt x="547" y="68"/>
                </a:cubicBezTo>
                <a:cubicBezTo>
                  <a:pt x="547" y="68"/>
                  <a:pt x="547" y="68"/>
                  <a:pt x="533" y="57"/>
                </a:cubicBezTo>
                <a:cubicBezTo>
                  <a:pt x="532" y="56"/>
                  <a:pt x="532" y="56"/>
                  <a:pt x="531" y="56"/>
                </a:cubicBezTo>
                <a:cubicBezTo>
                  <a:pt x="527" y="52"/>
                  <a:pt x="527" y="52"/>
                  <a:pt x="520" y="48"/>
                </a:cubicBezTo>
                <a:cubicBezTo>
                  <a:pt x="518" y="47"/>
                  <a:pt x="516" y="45"/>
                  <a:pt x="515" y="44"/>
                </a:cubicBezTo>
                <a:cubicBezTo>
                  <a:pt x="515" y="44"/>
                  <a:pt x="515" y="44"/>
                  <a:pt x="516" y="44"/>
                </a:cubicBezTo>
                <a:cubicBezTo>
                  <a:pt x="510" y="41"/>
                  <a:pt x="510" y="41"/>
                  <a:pt x="510" y="41"/>
                </a:cubicBezTo>
                <a:cubicBezTo>
                  <a:pt x="509" y="41"/>
                  <a:pt x="508" y="40"/>
                  <a:pt x="507" y="40"/>
                </a:cubicBezTo>
                <a:cubicBezTo>
                  <a:pt x="506" y="40"/>
                  <a:pt x="506" y="40"/>
                  <a:pt x="506" y="40"/>
                </a:cubicBezTo>
                <a:cubicBezTo>
                  <a:pt x="505" y="40"/>
                  <a:pt x="505" y="40"/>
                  <a:pt x="505" y="40"/>
                </a:cubicBezTo>
                <a:cubicBezTo>
                  <a:pt x="506" y="41"/>
                  <a:pt x="506" y="41"/>
                  <a:pt x="506" y="41"/>
                </a:cubicBezTo>
                <a:cubicBezTo>
                  <a:pt x="505" y="41"/>
                  <a:pt x="505" y="41"/>
                  <a:pt x="505" y="41"/>
                </a:cubicBezTo>
                <a:cubicBezTo>
                  <a:pt x="506" y="43"/>
                  <a:pt x="513" y="48"/>
                  <a:pt x="513" y="48"/>
                </a:cubicBezTo>
                <a:cubicBezTo>
                  <a:pt x="512" y="48"/>
                  <a:pt x="512" y="48"/>
                  <a:pt x="512" y="48"/>
                </a:cubicBezTo>
                <a:cubicBezTo>
                  <a:pt x="512" y="49"/>
                  <a:pt x="512" y="49"/>
                  <a:pt x="512" y="49"/>
                </a:cubicBezTo>
                <a:cubicBezTo>
                  <a:pt x="513" y="50"/>
                  <a:pt x="513" y="50"/>
                  <a:pt x="513" y="50"/>
                </a:cubicBezTo>
                <a:cubicBezTo>
                  <a:pt x="514" y="50"/>
                  <a:pt x="514" y="50"/>
                  <a:pt x="514" y="50"/>
                </a:cubicBezTo>
                <a:cubicBezTo>
                  <a:pt x="514" y="51"/>
                  <a:pt x="515" y="51"/>
                  <a:pt x="515" y="51"/>
                </a:cubicBezTo>
                <a:cubicBezTo>
                  <a:pt x="516" y="51"/>
                  <a:pt x="519" y="53"/>
                  <a:pt x="520" y="54"/>
                </a:cubicBezTo>
                <a:cubicBezTo>
                  <a:pt x="521" y="56"/>
                  <a:pt x="523" y="57"/>
                  <a:pt x="530" y="60"/>
                </a:cubicBezTo>
                <a:cubicBezTo>
                  <a:pt x="532" y="62"/>
                  <a:pt x="532" y="62"/>
                  <a:pt x="535" y="65"/>
                </a:cubicBezTo>
                <a:cubicBezTo>
                  <a:pt x="535" y="65"/>
                  <a:pt x="534" y="65"/>
                  <a:pt x="534" y="65"/>
                </a:cubicBezTo>
                <a:cubicBezTo>
                  <a:pt x="533" y="65"/>
                  <a:pt x="533" y="65"/>
                  <a:pt x="516" y="57"/>
                </a:cubicBezTo>
                <a:cubicBezTo>
                  <a:pt x="515" y="57"/>
                  <a:pt x="515" y="57"/>
                  <a:pt x="514" y="57"/>
                </a:cubicBezTo>
                <a:cubicBezTo>
                  <a:pt x="513" y="57"/>
                  <a:pt x="512" y="56"/>
                  <a:pt x="511" y="56"/>
                </a:cubicBezTo>
                <a:cubicBezTo>
                  <a:pt x="510" y="56"/>
                  <a:pt x="510" y="56"/>
                  <a:pt x="509" y="56"/>
                </a:cubicBezTo>
                <a:cubicBezTo>
                  <a:pt x="507" y="55"/>
                  <a:pt x="505" y="54"/>
                  <a:pt x="503" y="53"/>
                </a:cubicBezTo>
                <a:cubicBezTo>
                  <a:pt x="502" y="53"/>
                  <a:pt x="502" y="52"/>
                  <a:pt x="501" y="52"/>
                </a:cubicBezTo>
                <a:cubicBezTo>
                  <a:pt x="500" y="52"/>
                  <a:pt x="500" y="52"/>
                  <a:pt x="500" y="52"/>
                </a:cubicBezTo>
                <a:cubicBezTo>
                  <a:pt x="500" y="53"/>
                  <a:pt x="500" y="53"/>
                  <a:pt x="500" y="53"/>
                </a:cubicBezTo>
                <a:cubicBezTo>
                  <a:pt x="504" y="57"/>
                  <a:pt x="511" y="56"/>
                  <a:pt x="514" y="62"/>
                </a:cubicBezTo>
                <a:cubicBezTo>
                  <a:pt x="514" y="62"/>
                  <a:pt x="514" y="62"/>
                  <a:pt x="514" y="62"/>
                </a:cubicBezTo>
                <a:cubicBezTo>
                  <a:pt x="514" y="63"/>
                  <a:pt x="514" y="64"/>
                  <a:pt x="514" y="65"/>
                </a:cubicBezTo>
                <a:cubicBezTo>
                  <a:pt x="514" y="65"/>
                  <a:pt x="514" y="65"/>
                  <a:pt x="514" y="65"/>
                </a:cubicBezTo>
                <a:cubicBezTo>
                  <a:pt x="510" y="61"/>
                  <a:pt x="510" y="61"/>
                  <a:pt x="510" y="61"/>
                </a:cubicBezTo>
                <a:cubicBezTo>
                  <a:pt x="509" y="61"/>
                  <a:pt x="509" y="61"/>
                  <a:pt x="509" y="61"/>
                </a:cubicBezTo>
                <a:cubicBezTo>
                  <a:pt x="509" y="61"/>
                  <a:pt x="509" y="61"/>
                  <a:pt x="509" y="61"/>
                </a:cubicBezTo>
                <a:cubicBezTo>
                  <a:pt x="509" y="62"/>
                  <a:pt x="509" y="62"/>
                  <a:pt x="509" y="62"/>
                </a:cubicBezTo>
                <a:cubicBezTo>
                  <a:pt x="508" y="63"/>
                  <a:pt x="508" y="63"/>
                  <a:pt x="508" y="63"/>
                </a:cubicBezTo>
                <a:cubicBezTo>
                  <a:pt x="508" y="63"/>
                  <a:pt x="508" y="63"/>
                  <a:pt x="508" y="63"/>
                </a:cubicBezTo>
                <a:cubicBezTo>
                  <a:pt x="507" y="62"/>
                  <a:pt x="507" y="62"/>
                  <a:pt x="507" y="62"/>
                </a:cubicBezTo>
                <a:cubicBezTo>
                  <a:pt x="522" y="79"/>
                  <a:pt x="537" y="99"/>
                  <a:pt x="550" y="121"/>
                </a:cubicBezTo>
                <a:cubicBezTo>
                  <a:pt x="614" y="121"/>
                  <a:pt x="649" y="120"/>
                  <a:pt x="646" y="118"/>
                </a:cubicBezTo>
                <a:cubicBezTo>
                  <a:pt x="644" y="116"/>
                  <a:pt x="644" y="116"/>
                  <a:pt x="644" y="116"/>
                </a:cubicBezTo>
                <a:cubicBezTo>
                  <a:pt x="617" y="89"/>
                  <a:pt x="617" y="89"/>
                  <a:pt x="602" y="77"/>
                </a:cubicBezTo>
                <a:cubicBezTo>
                  <a:pt x="573" y="57"/>
                  <a:pt x="569" y="54"/>
                  <a:pt x="554" y="46"/>
                </a:cubicBezTo>
                <a:moveTo>
                  <a:pt x="624" y="357"/>
                </a:moveTo>
                <a:cubicBezTo>
                  <a:pt x="624" y="357"/>
                  <a:pt x="624" y="357"/>
                  <a:pt x="624" y="357"/>
                </a:cubicBezTo>
                <a:cubicBezTo>
                  <a:pt x="624" y="356"/>
                  <a:pt x="624" y="354"/>
                  <a:pt x="623" y="354"/>
                </a:cubicBezTo>
                <a:cubicBezTo>
                  <a:pt x="623" y="353"/>
                  <a:pt x="622" y="353"/>
                  <a:pt x="621" y="353"/>
                </a:cubicBezTo>
                <a:cubicBezTo>
                  <a:pt x="620" y="352"/>
                  <a:pt x="620" y="352"/>
                  <a:pt x="620" y="352"/>
                </a:cubicBezTo>
                <a:cubicBezTo>
                  <a:pt x="619" y="351"/>
                  <a:pt x="620" y="349"/>
                  <a:pt x="619" y="348"/>
                </a:cubicBezTo>
                <a:cubicBezTo>
                  <a:pt x="618" y="346"/>
                  <a:pt x="616" y="345"/>
                  <a:pt x="615" y="345"/>
                </a:cubicBezTo>
                <a:cubicBezTo>
                  <a:pt x="613" y="345"/>
                  <a:pt x="615" y="341"/>
                  <a:pt x="614" y="340"/>
                </a:cubicBezTo>
                <a:cubicBezTo>
                  <a:pt x="612" y="338"/>
                  <a:pt x="612" y="338"/>
                  <a:pt x="612" y="338"/>
                </a:cubicBezTo>
                <a:cubicBezTo>
                  <a:pt x="612" y="338"/>
                  <a:pt x="611" y="338"/>
                  <a:pt x="610" y="338"/>
                </a:cubicBezTo>
                <a:cubicBezTo>
                  <a:pt x="611" y="341"/>
                  <a:pt x="611" y="341"/>
                  <a:pt x="610" y="342"/>
                </a:cubicBezTo>
                <a:cubicBezTo>
                  <a:pt x="610" y="354"/>
                  <a:pt x="611" y="365"/>
                  <a:pt x="610" y="376"/>
                </a:cubicBezTo>
                <a:cubicBezTo>
                  <a:pt x="611" y="376"/>
                  <a:pt x="611" y="376"/>
                  <a:pt x="611" y="376"/>
                </a:cubicBezTo>
                <a:cubicBezTo>
                  <a:pt x="612" y="376"/>
                  <a:pt x="612" y="376"/>
                  <a:pt x="612" y="376"/>
                </a:cubicBezTo>
                <a:cubicBezTo>
                  <a:pt x="613" y="376"/>
                  <a:pt x="613" y="376"/>
                  <a:pt x="613" y="376"/>
                </a:cubicBezTo>
                <a:cubicBezTo>
                  <a:pt x="614" y="375"/>
                  <a:pt x="614" y="374"/>
                  <a:pt x="614" y="374"/>
                </a:cubicBezTo>
                <a:cubicBezTo>
                  <a:pt x="614" y="373"/>
                  <a:pt x="614" y="373"/>
                  <a:pt x="614" y="372"/>
                </a:cubicBezTo>
                <a:cubicBezTo>
                  <a:pt x="614" y="372"/>
                  <a:pt x="614" y="372"/>
                  <a:pt x="614" y="372"/>
                </a:cubicBezTo>
                <a:cubicBezTo>
                  <a:pt x="614" y="370"/>
                  <a:pt x="616" y="368"/>
                  <a:pt x="617" y="368"/>
                </a:cubicBezTo>
                <a:cubicBezTo>
                  <a:pt x="618" y="368"/>
                  <a:pt x="618" y="368"/>
                  <a:pt x="618" y="368"/>
                </a:cubicBezTo>
                <a:cubicBezTo>
                  <a:pt x="618" y="368"/>
                  <a:pt x="618" y="369"/>
                  <a:pt x="619" y="369"/>
                </a:cubicBezTo>
                <a:cubicBezTo>
                  <a:pt x="620" y="366"/>
                  <a:pt x="619" y="362"/>
                  <a:pt x="620" y="359"/>
                </a:cubicBezTo>
                <a:cubicBezTo>
                  <a:pt x="620" y="358"/>
                  <a:pt x="620" y="358"/>
                  <a:pt x="622" y="358"/>
                </a:cubicBezTo>
                <a:cubicBezTo>
                  <a:pt x="622" y="358"/>
                  <a:pt x="623" y="358"/>
                  <a:pt x="624" y="357"/>
                </a:cubicBezTo>
                <a:moveTo>
                  <a:pt x="743" y="321"/>
                </a:moveTo>
                <a:cubicBezTo>
                  <a:pt x="741" y="310"/>
                  <a:pt x="738" y="295"/>
                  <a:pt x="736" y="284"/>
                </a:cubicBezTo>
                <a:cubicBezTo>
                  <a:pt x="736" y="287"/>
                  <a:pt x="690" y="289"/>
                  <a:pt x="605" y="288"/>
                </a:cubicBezTo>
                <a:cubicBezTo>
                  <a:pt x="607" y="300"/>
                  <a:pt x="608" y="313"/>
                  <a:pt x="609" y="325"/>
                </a:cubicBezTo>
                <a:cubicBezTo>
                  <a:pt x="610" y="327"/>
                  <a:pt x="610" y="330"/>
                  <a:pt x="612" y="331"/>
                </a:cubicBezTo>
                <a:cubicBezTo>
                  <a:pt x="614" y="331"/>
                  <a:pt x="616" y="331"/>
                  <a:pt x="618" y="331"/>
                </a:cubicBezTo>
                <a:cubicBezTo>
                  <a:pt x="621" y="330"/>
                  <a:pt x="621" y="334"/>
                  <a:pt x="623" y="334"/>
                </a:cubicBezTo>
                <a:cubicBezTo>
                  <a:pt x="625" y="334"/>
                  <a:pt x="627" y="334"/>
                  <a:pt x="628" y="334"/>
                </a:cubicBezTo>
                <a:cubicBezTo>
                  <a:pt x="629" y="335"/>
                  <a:pt x="629" y="335"/>
                  <a:pt x="630" y="335"/>
                </a:cubicBezTo>
                <a:cubicBezTo>
                  <a:pt x="637" y="335"/>
                  <a:pt x="637" y="335"/>
                  <a:pt x="637" y="335"/>
                </a:cubicBezTo>
                <a:cubicBezTo>
                  <a:pt x="643" y="334"/>
                  <a:pt x="643" y="334"/>
                  <a:pt x="643" y="334"/>
                </a:cubicBezTo>
                <a:cubicBezTo>
                  <a:pt x="644" y="334"/>
                  <a:pt x="646" y="334"/>
                  <a:pt x="647" y="334"/>
                </a:cubicBezTo>
                <a:cubicBezTo>
                  <a:pt x="648" y="334"/>
                  <a:pt x="655" y="341"/>
                  <a:pt x="656" y="346"/>
                </a:cubicBezTo>
                <a:cubicBezTo>
                  <a:pt x="656" y="346"/>
                  <a:pt x="656" y="346"/>
                  <a:pt x="657" y="346"/>
                </a:cubicBezTo>
                <a:cubicBezTo>
                  <a:pt x="657" y="347"/>
                  <a:pt x="657" y="347"/>
                  <a:pt x="658" y="349"/>
                </a:cubicBezTo>
                <a:cubicBezTo>
                  <a:pt x="659" y="349"/>
                  <a:pt x="659" y="349"/>
                  <a:pt x="660" y="349"/>
                </a:cubicBezTo>
                <a:cubicBezTo>
                  <a:pt x="661" y="349"/>
                  <a:pt x="661" y="349"/>
                  <a:pt x="664" y="351"/>
                </a:cubicBezTo>
                <a:cubicBezTo>
                  <a:pt x="657" y="352"/>
                  <a:pt x="661" y="356"/>
                  <a:pt x="661" y="356"/>
                </a:cubicBezTo>
                <a:cubicBezTo>
                  <a:pt x="664" y="358"/>
                  <a:pt x="663" y="363"/>
                  <a:pt x="668" y="363"/>
                </a:cubicBezTo>
                <a:cubicBezTo>
                  <a:pt x="670" y="360"/>
                  <a:pt x="670" y="360"/>
                  <a:pt x="671" y="360"/>
                </a:cubicBezTo>
                <a:cubicBezTo>
                  <a:pt x="671" y="359"/>
                  <a:pt x="671" y="358"/>
                  <a:pt x="672" y="358"/>
                </a:cubicBezTo>
                <a:cubicBezTo>
                  <a:pt x="672" y="358"/>
                  <a:pt x="672" y="357"/>
                  <a:pt x="673" y="357"/>
                </a:cubicBezTo>
                <a:cubicBezTo>
                  <a:pt x="676" y="360"/>
                  <a:pt x="676" y="371"/>
                  <a:pt x="676" y="372"/>
                </a:cubicBezTo>
                <a:cubicBezTo>
                  <a:pt x="676" y="373"/>
                  <a:pt x="676" y="374"/>
                  <a:pt x="676" y="375"/>
                </a:cubicBezTo>
                <a:cubicBezTo>
                  <a:pt x="674" y="389"/>
                  <a:pt x="682" y="401"/>
                  <a:pt x="681" y="415"/>
                </a:cubicBezTo>
                <a:cubicBezTo>
                  <a:pt x="681" y="416"/>
                  <a:pt x="681" y="416"/>
                  <a:pt x="681" y="416"/>
                </a:cubicBezTo>
                <a:cubicBezTo>
                  <a:pt x="680" y="424"/>
                  <a:pt x="683" y="431"/>
                  <a:pt x="683" y="439"/>
                </a:cubicBezTo>
                <a:cubicBezTo>
                  <a:pt x="684" y="439"/>
                  <a:pt x="684" y="440"/>
                  <a:pt x="684" y="441"/>
                </a:cubicBezTo>
                <a:cubicBezTo>
                  <a:pt x="684" y="441"/>
                  <a:pt x="685" y="441"/>
                  <a:pt x="685" y="441"/>
                </a:cubicBezTo>
                <a:cubicBezTo>
                  <a:pt x="690" y="437"/>
                  <a:pt x="690" y="437"/>
                  <a:pt x="696" y="409"/>
                </a:cubicBezTo>
                <a:cubicBezTo>
                  <a:pt x="696" y="407"/>
                  <a:pt x="697" y="405"/>
                  <a:pt x="697" y="402"/>
                </a:cubicBezTo>
                <a:cubicBezTo>
                  <a:pt x="697" y="395"/>
                  <a:pt x="697" y="395"/>
                  <a:pt x="698" y="394"/>
                </a:cubicBezTo>
                <a:cubicBezTo>
                  <a:pt x="705" y="394"/>
                  <a:pt x="710" y="372"/>
                  <a:pt x="710" y="371"/>
                </a:cubicBezTo>
                <a:cubicBezTo>
                  <a:pt x="710" y="371"/>
                  <a:pt x="710" y="371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4" y="367"/>
                  <a:pt x="714" y="367"/>
                  <a:pt x="714" y="367"/>
                </a:cubicBezTo>
                <a:cubicBezTo>
                  <a:pt x="715" y="366"/>
                  <a:pt x="715" y="366"/>
                  <a:pt x="715" y="358"/>
                </a:cubicBezTo>
                <a:cubicBezTo>
                  <a:pt x="716" y="357"/>
                  <a:pt x="716" y="357"/>
                  <a:pt x="717" y="357"/>
                </a:cubicBezTo>
                <a:cubicBezTo>
                  <a:pt x="718" y="358"/>
                  <a:pt x="718" y="358"/>
                  <a:pt x="718" y="358"/>
                </a:cubicBezTo>
                <a:cubicBezTo>
                  <a:pt x="718" y="358"/>
                  <a:pt x="718" y="358"/>
                  <a:pt x="718" y="358"/>
                </a:cubicBezTo>
                <a:cubicBezTo>
                  <a:pt x="719" y="357"/>
                  <a:pt x="720" y="355"/>
                  <a:pt x="721" y="354"/>
                </a:cubicBezTo>
                <a:cubicBezTo>
                  <a:pt x="721" y="353"/>
                  <a:pt x="722" y="353"/>
                  <a:pt x="723" y="353"/>
                </a:cubicBezTo>
                <a:cubicBezTo>
                  <a:pt x="723" y="352"/>
                  <a:pt x="723" y="351"/>
                  <a:pt x="723" y="350"/>
                </a:cubicBezTo>
                <a:cubicBezTo>
                  <a:pt x="724" y="350"/>
                  <a:pt x="724" y="350"/>
                  <a:pt x="724" y="350"/>
                </a:cubicBezTo>
                <a:cubicBezTo>
                  <a:pt x="725" y="353"/>
                  <a:pt x="726" y="358"/>
                  <a:pt x="727" y="365"/>
                </a:cubicBezTo>
                <a:cubicBezTo>
                  <a:pt x="728" y="369"/>
                  <a:pt x="728" y="369"/>
                  <a:pt x="728" y="370"/>
                </a:cubicBezTo>
                <a:cubicBezTo>
                  <a:pt x="728" y="371"/>
                  <a:pt x="728" y="371"/>
                  <a:pt x="728" y="372"/>
                </a:cubicBezTo>
                <a:cubicBezTo>
                  <a:pt x="728" y="373"/>
                  <a:pt x="728" y="373"/>
                  <a:pt x="728" y="375"/>
                </a:cubicBezTo>
                <a:cubicBezTo>
                  <a:pt x="728" y="376"/>
                  <a:pt x="728" y="376"/>
                  <a:pt x="728" y="376"/>
                </a:cubicBezTo>
                <a:cubicBezTo>
                  <a:pt x="729" y="376"/>
                  <a:pt x="729" y="376"/>
                  <a:pt x="729" y="376"/>
                </a:cubicBezTo>
                <a:cubicBezTo>
                  <a:pt x="732" y="381"/>
                  <a:pt x="727" y="387"/>
                  <a:pt x="730" y="392"/>
                </a:cubicBezTo>
                <a:cubicBezTo>
                  <a:pt x="731" y="392"/>
                  <a:pt x="731" y="392"/>
                  <a:pt x="731" y="392"/>
                </a:cubicBezTo>
                <a:cubicBezTo>
                  <a:pt x="731" y="391"/>
                  <a:pt x="732" y="391"/>
                  <a:pt x="733" y="389"/>
                </a:cubicBezTo>
                <a:cubicBezTo>
                  <a:pt x="733" y="389"/>
                  <a:pt x="733" y="388"/>
                  <a:pt x="733" y="388"/>
                </a:cubicBezTo>
                <a:cubicBezTo>
                  <a:pt x="733" y="387"/>
                  <a:pt x="733" y="387"/>
                  <a:pt x="733" y="387"/>
                </a:cubicBezTo>
                <a:cubicBezTo>
                  <a:pt x="733" y="386"/>
                  <a:pt x="733" y="386"/>
                  <a:pt x="733" y="385"/>
                </a:cubicBezTo>
                <a:cubicBezTo>
                  <a:pt x="737" y="389"/>
                  <a:pt x="735" y="403"/>
                  <a:pt x="731" y="428"/>
                </a:cubicBezTo>
                <a:cubicBezTo>
                  <a:pt x="731" y="429"/>
                  <a:pt x="731" y="430"/>
                  <a:pt x="731" y="430"/>
                </a:cubicBezTo>
                <a:cubicBezTo>
                  <a:pt x="730" y="436"/>
                  <a:pt x="731" y="442"/>
                  <a:pt x="730" y="448"/>
                </a:cubicBezTo>
                <a:cubicBezTo>
                  <a:pt x="730" y="449"/>
                  <a:pt x="730" y="449"/>
                  <a:pt x="730" y="449"/>
                </a:cubicBezTo>
                <a:cubicBezTo>
                  <a:pt x="729" y="453"/>
                  <a:pt x="729" y="456"/>
                  <a:pt x="729" y="459"/>
                </a:cubicBezTo>
                <a:cubicBezTo>
                  <a:pt x="728" y="462"/>
                  <a:pt x="728" y="464"/>
                  <a:pt x="727" y="467"/>
                </a:cubicBezTo>
                <a:cubicBezTo>
                  <a:pt x="726" y="470"/>
                  <a:pt x="725" y="476"/>
                  <a:pt x="726" y="480"/>
                </a:cubicBezTo>
                <a:cubicBezTo>
                  <a:pt x="726" y="480"/>
                  <a:pt x="726" y="480"/>
                  <a:pt x="726" y="480"/>
                </a:cubicBezTo>
                <a:cubicBezTo>
                  <a:pt x="727" y="478"/>
                  <a:pt x="727" y="476"/>
                  <a:pt x="727" y="476"/>
                </a:cubicBezTo>
                <a:cubicBezTo>
                  <a:pt x="728" y="473"/>
                  <a:pt x="731" y="459"/>
                  <a:pt x="731" y="459"/>
                </a:cubicBezTo>
                <a:cubicBezTo>
                  <a:pt x="731" y="458"/>
                  <a:pt x="731" y="458"/>
                  <a:pt x="731" y="458"/>
                </a:cubicBezTo>
                <a:cubicBezTo>
                  <a:pt x="731" y="457"/>
                  <a:pt x="731" y="457"/>
                  <a:pt x="732" y="457"/>
                </a:cubicBezTo>
                <a:cubicBezTo>
                  <a:pt x="732" y="456"/>
                  <a:pt x="732" y="456"/>
                  <a:pt x="732" y="455"/>
                </a:cubicBezTo>
                <a:cubicBezTo>
                  <a:pt x="732" y="455"/>
                  <a:pt x="732" y="454"/>
                  <a:pt x="732" y="454"/>
                </a:cubicBezTo>
                <a:cubicBezTo>
                  <a:pt x="732" y="453"/>
                  <a:pt x="733" y="452"/>
                  <a:pt x="733" y="451"/>
                </a:cubicBezTo>
                <a:cubicBezTo>
                  <a:pt x="732" y="450"/>
                  <a:pt x="732" y="438"/>
                  <a:pt x="733" y="434"/>
                </a:cubicBezTo>
                <a:cubicBezTo>
                  <a:pt x="733" y="433"/>
                  <a:pt x="733" y="433"/>
                  <a:pt x="733" y="432"/>
                </a:cubicBezTo>
                <a:cubicBezTo>
                  <a:pt x="733" y="431"/>
                  <a:pt x="733" y="431"/>
                  <a:pt x="733" y="430"/>
                </a:cubicBezTo>
                <a:cubicBezTo>
                  <a:pt x="733" y="428"/>
                  <a:pt x="733" y="426"/>
                  <a:pt x="733" y="424"/>
                </a:cubicBezTo>
                <a:cubicBezTo>
                  <a:pt x="734" y="421"/>
                  <a:pt x="737" y="408"/>
                  <a:pt x="737" y="407"/>
                </a:cubicBezTo>
                <a:cubicBezTo>
                  <a:pt x="738" y="410"/>
                  <a:pt x="737" y="412"/>
                  <a:pt x="737" y="414"/>
                </a:cubicBezTo>
                <a:cubicBezTo>
                  <a:pt x="738" y="414"/>
                  <a:pt x="738" y="414"/>
                  <a:pt x="738" y="414"/>
                </a:cubicBezTo>
                <a:cubicBezTo>
                  <a:pt x="738" y="413"/>
                  <a:pt x="738" y="413"/>
                  <a:pt x="738" y="413"/>
                </a:cubicBezTo>
                <a:cubicBezTo>
                  <a:pt x="739" y="417"/>
                  <a:pt x="739" y="417"/>
                  <a:pt x="737" y="440"/>
                </a:cubicBezTo>
                <a:cubicBezTo>
                  <a:pt x="742" y="419"/>
                  <a:pt x="742" y="419"/>
                  <a:pt x="743" y="409"/>
                </a:cubicBezTo>
                <a:cubicBezTo>
                  <a:pt x="743" y="407"/>
                  <a:pt x="744" y="406"/>
                  <a:pt x="744" y="404"/>
                </a:cubicBezTo>
                <a:cubicBezTo>
                  <a:pt x="745" y="395"/>
                  <a:pt x="745" y="395"/>
                  <a:pt x="744" y="385"/>
                </a:cubicBezTo>
                <a:cubicBezTo>
                  <a:pt x="743" y="379"/>
                  <a:pt x="743" y="364"/>
                  <a:pt x="744" y="355"/>
                </a:cubicBezTo>
                <a:cubicBezTo>
                  <a:pt x="745" y="355"/>
                  <a:pt x="745" y="356"/>
                  <a:pt x="745" y="356"/>
                </a:cubicBezTo>
                <a:cubicBezTo>
                  <a:pt x="745" y="357"/>
                  <a:pt x="745" y="357"/>
                  <a:pt x="745" y="357"/>
                </a:cubicBezTo>
                <a:cubicBezTo>
                  <a:pt x="745" y="360"/>
                  <a:pt x="745" y="362"/>
                  <a:pt x="745" y="364"/>
                </a:cubicBezTo>
                <a:cubicBezTo>
                  <a:pt x="745" y="368"/>
                  <a:pt x="745" y="371"/>
                  <a:pt x="745" y="374"/>
                </a:cubicBezTo>
                <a:cubicBezTo>
                  <a:pt x="745" y="375"/>
                  <a:pt x="745" y="375"/>
                  <a:pt x="746" y="375"/>
                </a:cubicBezTo>
                <a:cubicBezTo>
                  <a:pt x="746" y="365"/>
                  <a:pt x="746" y="365"/>
                  <a:pt x="745" y="364"/>
                </a:cubicBezTo>
                <a:cubicBezTo>
                  <a:pt x="745" y="361"/>
                  <a:pt x="745" y="359"/>
                  <a:pt x="745" y="356"/>
                </a:cubicBezTo>
                <a:cubicBezTo>
                  <a:pt x="745" y="356"/>
                  <a:pt x="745" y="356"/>
                  <a:pt x="745" y="356"/>
                </a:cubicBezTo>
                <a:cubicBezTo>
                  <a:pt x="745" y="355"/>
                  <a:pt x="745" y="354"/>
                  <a:pt x="745" y="353"/>
                </a:cubicBezTo>
                <a:cubicBezTo>
                  <a:pt x="745" y="352"/>
                  <a:pt x="745" y="352"/>
                  <a:pt x="745" y="352"/>
                </a:cubicBezTo>
                <a:cubicBezTo>
                  <a:pt x="745" y="343"/>
                  <a:pt x="744" y="330"/>
                  <a:pt x="743" y="321"/>
                </a:cubicBezTo>
                <a:moveTo>
                  <a:pt x="299" y="117"/>
                </a:moveTo>
                <a:cubicBezTo>
                  <a:pt x="299" y="117"/>
                  <a:pt x="299" y="117"/>
                  <a:pt x="299" y="117"/>
                </a:cubicBezTo>
                <a:cubicBezTo>
                  <a:pt x="297" y="117"/>
                  <a:pt x="297" y="117"/>
                  <a:pt x="297" y="117"/>
                </a:cubicBezTo>
                <a:cubicBezTo>
                  <a:pt x="297" y="118"/>
                  <a:pt x="296" y="118"/>
                  <a:pt x="296" y="118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294" y="119"/>
                  <a:pt x="294" y="119"/>
                  <a:pt x="294" y="119"/>
                </a:cubicBezTo>
                <a:cubicBezTo>
                  <a:pt x="293" y="120"/>
                  <a:pt x="293" y="120"/>
                  <a:pt x="292" y="121"/>
                </a:cubicBezTo>
                <a:cubicBezTo>
                  <a:pt x="292" y="121"/>
                  <a:pt x="292" y="122"/>
                  <a:pt x="292" y="122"/>
                </a:cubicBezTo>
                <a:cubicBezTo>
                  <a:pt x="292" y="123"/>
                  <a:pt x="292" y="123"/>
                  <a:pt x="292" y="123"/>
                </a:cubicBezTo>
                <a:cubicBezTo>
                  <a:pt x="294" y="122"/>
                  <a:pt x="294" y="122"/>
                  <a:pt x="294" y="122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6" y="121"/>
                  <a:pt x="297" y="120"/>
                  <a:pt x="297" y="120"/>
                </a:cubicBezTo>
                <a:cubicBezTo>
                  <a:pt x="297" y="119"/>
                  <a:pt x="297" y="119"/>
                  <a:pt x="297" y="119"/>
                </a:cubicBezTo>
                <a:cubicBezTo>
                  <a:pt x="297" y="119"/>
                  <a:pt x="298" y="119"/>
                  <a:pt x="298" y="118"/>
                </a:cubicBezTo>
                <a:cubicBezTo>
                  <a:pt x="298" y="118"/>
                  <a:pt x="298" y="118"/>
                  <a:pt x="298" y="118"/>
                </a:cubicBezTo>
                <a:cubicBezTo>
                  <a:pt x="298" y="118"/>
                  <a:pt x="299" y="117"/>
                  <a:pt x="299" y="117"/>
                </a:cubicBezTo>
                <a:moveTo>
                  <a:pt x="324" y="158"/>
                </a:moveTo>
                <a:cubicBezTo>
                  <a:pt x="324" y="157"/>
                  <a:pt x="324" y="156"/>
                  <a:pt x="324" y="156"/>
                </a:cubicBezTo>
                <a:cubicBezTo>
                  <a:pt x="323" y="155"/>
                  <a:pt x="323" y="153"/>
                  <a:pt x="323" y="153"/>
                </a:cubicBezTo>
                <a:cubicBezTo>
                  <a:pt x="323" y="152"/>
                  <a:pt x="322" y="152"/>
                  <a:pt x="322" y="151"/>
                </a:cubicBezTo>
                <a:cubicBezTo>
                  <a:pt x="321" y="152"/>
                  <a:pt x="321" y="152"/>
                  <a:pt x="321" y="152"/>
                </a:cubicBezTo>
                <a:cubicBezTo>
                  <a:pt x="321" y="152"/>
                  <a:pt x="321" y="153"/>
                  <a:pt x="319" y="154"/>
                </a:cubicBezTo>
                <a:cubicBezTo>
                  <a:pt x="318" y="155"/>
                  <a:pt x="318" y="155"/>
                  <a:pt x="318" y="149"/>
                </a:cubicBezTo>
                <a:cubicBezTo>
                  <a:pt x="317" y="149"/>
                  <a:pt x="316" y="149"/>
                  <a:pt x="315" y="149"/>
                </a:cubicBezTo>
                <a:cubicBezTo>
                  <a:pt x="316" y="145"/>
                  <a:pt x="317" y="144"/>
                  <a:pt x="314" y="143"/>
                </a:cubicBezTo>
                <a:cubicBezTo>
                  <a:pt x="314" y="143"/>
                  <a:pt x="314" y="143"/>
                  <a:pt x="314" y="142"/>
                </a:cubicBezTo>
                <a:cubicBezTo>
                  <a:pt x="313" y="142"/>
                  <a:pt x="313" y="142"/>
                  <a:pt x="313" y="142"/>
                </a:cubicBezTo>
                <a:cubicBezTo>
                  <a:pt x="313" y="141"/>
                  <a:pt x="313" y="140"/>
                  <a:pt x="312" y="139"/>
                </a:cubicBezTo>
                <a:cubicBezTo>
                  <a:pt x="312" y="139"/>
                  <a:pt x="312" y="139"/>
                  <a:pt x="312" y="139"/>
                </a:cubicBezTo>
                <a:cubicBezTo>
                  <a:pt x="312" y="138"/>
                  <a:pt x="311" y="135"/>
                  <a:pt x="310" y="135"/>
                </a:cubicBezTo>
                <a:cubicBezTo>
                  <a:pt x="306" y="135"/>
                  <a:pt x="306" y="135"/>
                  <a:pt x="306" y="134"/>
                </a:cubicBezTo>
                <a:cubicBezTo>
                  <a:pt x="307" y="131"/>
                  <a:pt x="307" y="131"/>
                  <a:pt x="310" y="131"/>
                </a:cubicBezTo>
                <a:cubicBezTo>
                  <a:pt x="310" y="131"/>
                  <a:pt x="310" y="130"/>
                  <a:pt x="310" y="130"/>
                </a:cubicBezTo>
                <a:cubicBezTo>
                  <a:pt x="310" y="128"/>
                  <a:pt x="312" y="128"/>
                  <a:pt x="313" y="127"/>
                </a:cubicBezTo>
                <a:cubicBezTo>
                  <a:pt x="313" y="126"/>
                  <a:pt x="313" y="125"/>
                  <a:pt x="314" y="123"/>
                </a:cubicBezTo>
                <a:cubicBezTo>
                  <a:pt x="311" y="123"/>
                  <a:pt x="308" y="123"/>
                  <a:pt x="305" y="123"/>
                </a:cubicBezTo>
                <a:cubicBezTo>
                  <a:pt x="307" y="120"/>
                  <a:pt x="307" y="120"/>
                  <a:pt x="307" y="120"/>
                </a:cubicBezTo>
                <a:cubicBezTo>
                  <a:pt x="308" y="119"/>
                  <a:pt x="310" y="119"/>
                  <a:pt x="310" y="118"/>
                </a:cubicBezTo>
                <a:cubicBezTo>
                  <a:pt x="310" y="117"/>
                  <a:pt x="310" y="117"/>
                  <a:pt x="309" y="117"/>
                </a:cubicBezTo>
                <a:cubicBezTo>
                  <a:pt x="309" y="117"/>
                  <a:pt x="309" y="117"/>
                  <a:pt x="309" y="117"/>
                </a:cubicBezTo>
                <a:cubicBezTo>
                  <a:pt x="308" y="117"/>
                  <a:pt x="308" y="117"/>
                  <a:pt x="307" y="117"/>
                </a:cubicBezTo>
                <a:cubicBezTo>
                  <a:pt x="306" y="117"/>
                  <a:pt x="304" y="116"/>
                  <a:pt x="303" y="117"/>
                </a:cubicBezTo>
                <a:cubicBezTo>
                  <a:pt x="303" y="118"/>
                  <a:pt x="302" y="119"/>
                  <a:pt x="301" y="120"/>
                </a:cubicBezTo>
                <a:cubicBezTo>
                  <a:pt x="301" y="121"/>
                  <a:pt x="301" y="122"/>
                  <a:pt x="300" y="123"/>
                </a:cubicBezTo>
                <a:cubicBezTo>
                  <a:pt x="298" y="124"/>
                  <a:pt x="298" y="124"/>
                  <a:pt x="298" y="124"/>
                </a:cubicBezTo>
                <a:cubicBezTo>
                  <a:pt x="297" y="123"/>
                  <a:pt x="297" y="123"/>
                  <a:pt x="297" y="122"/>
                </a:cubicBezTo>
                <a:cubicBezTo>
                  <a:pt x="296" y="123"/>
                  <a:pt x="296" y="123"/>
                  <a:pt x="296" y="123"/>
                </a:cubicBezTo>
                <a:cubicBezTo>
                  <a:pt x="294" y="123"/>
                  <a:pt x="294" y="126"/>
                  <a:pt x="294" y="126"/>
                </a:cubicBezTo>
                <a:cubicBezTo>
                  <a:pt x="295" y="127"/>
                  <a:pt x="296" y="126"/>
                  <a:pt x="297" y="127"/>
                </a:cubicBezTo>
                <a:cubicBezTo>
                  <a:pt x="296" y="128"/>
                  <a:pt x="296" y="128"/>
                  <a:pt x="296" y="128"/>
                </a:cubicBezTo>
                <a:cubicBezTo>
                  <a:pt x="296" y="128"/>
                  <a:pt x="296" y="128"/>
                  <a:pt x="296" y="129"/>
                </a:cubicBezTo>
                <a:cubicBezTo>
                  <a:pt x="295" y="130"/>
                  <a:pt x="296" y="131"/>
                  <a:pt x="294" y="131"/>
                </a:cubicBezTo>
                <a:cubicBezTo>
                  <a:pt x="292" y="132"/>
                  <a:pt x="292" y="133"/>
                  <a:pt x="292" y="133"/>
                </a:cubicBezTo>
                <a:cubicBezTo>
                  <a:pt x="292" y="134"/>
                  <a:pt x="292" y="134"/>
                  <a:pt x="292" y="134"/>
                </a:cubicBezTo>
                <a:cubicBezTo>
                  <a:pt x="292" y="134"/>
                  <a:pt x="293" y="134"/>
                  <a:pt x="294" y="134"/>
                </a:cubicBezTo>
                <a:cubicBezTo>
                  <a:pt x="294" y="134"/>
                  <a:pt x="294" y="133"/>
                  <a:pt x="295" y="134"/>
                </a:cubicBezTo>
                <a:cubicBezTo>
                  <a:pt x="295" y="135"/>
                  <a:pt x="295" y="135"/>
                  <a:pt x="296" y="135"/>
                </a:cubicBezTo>
                <a:cubicBezTo>
                  <a:pt x="296" y="136"/>
                  <a:pt x="297" y="136"/>
                  <a:pt x="297" y="135"/>
                </a:cubicBezTo>
                <a:cubicBezTo>
                  <a:pt x="297" y="135"/>
                  <a:pt x="297" y="135"/>
                  <a:pt x="298" y="134"/>
                </a:cubicBezTo>
                <a:cubicBezTo>
                  <a:pt x="299" y="135"/>
                  <a:pt x="299" y="135"/>
                  <a:pt x="299" y="135"/>
                </a:cubicBezTo>
                <a:cubicBezTo>
                  <a:pt x="298" y="136"/>
                  <a:pt x="299" y="137"/>
                  <a:pt x="299" y="138"/>
                </a:cubicBezTo>
                <a:cubicBezTo>
                  <a:pt x="298" y="139"/>
                  <a:pt x="297" y="138"/>
                  <a:pt x="296" y="139"/>
                </a:cubicBezTo>
                <a:cubicBezTo>
                  <a:pt x="296" y="140"/>
                  <a:pt x="296" y="140"/>
                  <a:pt x="296" y="141"/>
                </a:cubicBezTo>
                <a:cubicBezTo>
                  <a:pt x="298" y="141"/>
                  <a:pt x="299" y="141"/>
                  <a:pt x="301" y="141"/>
                </a:cubicBezTo>
                <a:cubicBezTo>
                  <a:pt x="302" y="140"/>
                  <a:pt x="302" y="140"/>
                  <a:pt x="302" y="140"/>
                </a:cubicBezTo>
                <a:cubicBezTo>
                  <a:pt x="304" y="142"/>
                  <a:pt x="301" y="145"/>
                  <a:pt x="304" y="146"/>
                </a:cubicBezTo>
                <a:cubicBezTo>
                  <a:pt x="304" y="146"/>
                  <a:pt x="304" y="146"/>
                  <a:pt x="304" y="146"/>
                </a:cubicBezTo>
                <a:cubicBezTo>
                  <a:pt x="304" y="147"/>
                  <a:pt x="303" y="148"/>
                  <a:pt x="303" y="149"/>
                </a:cubicBezTo>
                <a:cubicBezTo>
                  <a:pt x="304" y="150"/>
                  <a:pt x="303" y="151"/>
                  <a:pt x="302" y="151"/>
                </a:cubicBezTo>
                <a:cubicBezTo>
                  <a:pt x="300" y="152"/>
                  <a:pt x="299" y="150"/>
                  <a:pt x="297" y="150"/>
                </a:cubicBezTo>
                <a:cubicBezTo>
                  <a:pt x="297" y="150"/>
                  <a:pt x="297" y="150"/>
                  <a:pt x="297" y="150"/>
                </a:cubicBezTo>
                <a:cubicBezTo>
                  <a:pt x="296" y="150"/>
                  <a:pt x="296" y="150"/>
                  <a:pt x="295" y="151"/>
                </a:cubicBezTo>
                <a:cubicBezTo>
                  <a:pt x="295" y="152"/>
                  <a:pt x="295" y="152"/>
                  <a:pt x="295" y="152"/>
                </a:cubicBezTo>
                <a:cubicBezTo>
                  <a:pt x="294" y="152"/>
                  <a:pt x="294" y="152"/>
                  <a:pt x="293" y="152"/>
                </a:cubicBezTo>
                <a:cubicBezTo>
                  <a:pt x="292" y="153"/>
                  <a:pt x="292" y="153"/>
                  <a:pt x="292" y="153"/>
                </a:cubicBezTo>
                <a:cubicBezTo>
                  <a:pt x="294" y="154"/>
                  <a:pt x="295" y="153"/>
                  <a:pt x="297" y="154"/>
                </a:cubicBezTo>
                <a:cubicBezTo>
                  <a:pt x="297" y="154"/>
                  <a:pt x="297" y="155"/>
                  <a:pt x="296" y="156"/>
                </a:cubicBezTo>
                <a:cubicBezTo>
                  <a:pt x="296" y="156"/>
                  <a:pt x="296" y="156"/>
                  <a:pt x="295" y="156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1" y="159"/>
                  <a:pt x="291" y="159"/>
                  <a:pt x="291" y="160"/>
                </a:cubicBezTo>
                <a:cubicBezTo>
                  <a:pt x="293" y="161"/>
                  <a:pt x="295" y="159"/>
                  <a:pt x="296" y="160"/>
                </a:cubicBezTo>
                <a:cubicBezTo>
                  <a:pt x="298" y="161"/>
                  <a:pt x="299" y="160"/>
                  <a:pt x="301" y="161"/>
                </a:cubicBezTo>
                <a:cubicBezTo>
                  <a:pt x="301" y="162"/>
                  <a:pt x="301" y="162"/>
                  <a:pt x="300" y="163"/>
                </a:cubicBezTo>
                <a:cubicBezTo>
                  <a:pt x="300" y="163"/>
                  <a:pt x="299" y="163"/>
                  <a:pt x="296" y="163"/>
                </a:cubicBezTo>
                <a:cubicBezTo>
                  <a:pt x="295" y="163"/>
                  <a:pt x="295" y="164"/>
                  <a:pt x="294" y="165"/>
                </a:cubicBezTo>
                <a:cubicBezTo>
                  <a:pt x="293" y="165"/>
                  <a:pt x="292" y="165"/>
                  <a:pt x="291" y="165"/>
                </a:cubicBezTo>
                <a:cubicBezTo>
                  <a:pt x="291" y="168"/>
                  <a:pt x="291" y="168"/>
                  <a:pt x="287" y="169"/>
                </a:cubicBezTo>
                <a:cubicBezTo>
                  <a:pt x="288" y="170"/>
                  <a:pt x="288" y="170"/>
                  <a:pt x="291" y="169"/>
                </a:cubicBezTo>
                <a:cubicBezTo>
                  <a:pt x="292" y="169"/>
                  <a:pt x="292" y="169"/>
                  <a:pt x="293" y="168"/>
                </a:cubicBezTo>
                <a:cubicBezTo>
                  <a:pt x="293" y="168"/>
                  <a:pt x="293" y="168"/>
                  <a:pt x="295" y="169"/>
                </a:cubicBezTo>
                <a:cubicBezTo>
                  <a:pt x="296" y="169"/>
                  <a:pt x="296" y="169"/>
                  <a:pt x="297" y="169"/>
                </a:cubicBezTo>
                <a:cubicBezTo>
                  <a:pt x="298" y="167"/>
                  <a:pt x="298" y="167"/>
                  <a:pt x="298" y="166"/>
                </a:cubicBezTo>
                <a:cubicBezTo>
                  <a:pt x="300" y="167"/>
                  <a:pt x="302" y="166"/>
                  <a:pt x="304" y="167"/>
                </a:cubicBezTo>
                <a:cubicBezTo>
                  <a:pt x="306" y="167"/>
                  <a:pt x="306" y="165"/>
                  <a:pt x="307" y="165"/>
                </a:cubicBezTo>
                <a:cubicBezTo>
                  <a:pt x="309" y="165"/>
                  <a:pt x="309" y="167"/>
                  <a:pt x="310" y="167"/>
                </a:cubicBezTo>
                <a:cubicBezTo>
                  <a:pt x="311" y="167"/>
                  <a:pt x="311" y="167"/>
                  <a:pt x="311" y="167"/>
                </a:cubicBezTo>
                <a:cubicBezTo>
                  <a:pt x="312" y="167"/>
                  <a:pt x="314" y="167"/>
                  <a:pt x="316" y="166"/>
                </a:cubicBezTo>
                <a:cubicBezTo>
                  <a:pt x="317" y="165"/>
                  <a:pt x="317" y="165"/>
                  <a:pt x="317" y="165"/>
                </a:cubicBezTo>
                <a:cubicBezTo>
                  <a:pt x="319" y="165"/>
                  <a:pt x="319" y="165"/>
                  <a:pt x="320" y="165"/>
                </a:cubicBezTo>
                <a:cubicBezTo>
                  <a:pt x="320" y="164"/>
                  <a:pt x="320" y="164"/>
                  <a:pt x="320" y="164"/>
                </a:cubicBezTo>
                <a:cubicBezTo>
                  <a:pt x="320" y="163"/>
                  <a:pt x="319" y="162"/>
                  <a:pt x="319" y="161"/>
                </a:cubicBezTo>
                <a:cubicBezTo>
                  <a:pt x="319" y="161"/>
                  <a:pt x="319" y="161"/>
                  <a:pt x="319" y="161"/>
                </a:cubicBezTo>
                <a:cubicBezTo>
                  <a:pt x="319" y="160"/>
                  <a:pt x="319" y="159"/>
                  <a:pt x="321" y="160"/>
                </a:cubicBezTo>
                <a:cubicBezTo>
                  <a:pt x="321" y="160"/>
                  <a:pt x="321" y="160"/>
                  <a:pt x="322" y="158"/>
                </a:cubicBezTo>
                <a:cubicBezTo>
                  <a:pt x="323" y="158"/>
                  <a:pt x="323" y="158"/>
                  <a:pt x="324" y="158"/>
                </a:cubicBezTo>
                <a:moveTo>
                  <a:pt x="281" y="142"/>
                </a:moveTo>
                <a:cubicBezTo>
                  <a:pt x="281" y="142"/>
                  <a:pt x="281" y="142"/>
                  <a:pt x="281" y="142"/>
                </a:cubicBezTo>
                <a:cubicBezTo>
                  <a:pt x="281" y="142"/>
                  <a:pt x="281" y="142"/>
                  <a:pt x="281" y="142"/>
                </a:cubicBezTo>
                <a:cubicBezTo>
                  <a:pt x="281" y="142"/>
                  <a:pt x="281" y="142"/>
                  <a:pt x="281" y="142"/>
                </a:cubicBezTo>
                <a:moveTo>
                  <a:pt x="293" y="143"/>
                </a:moveTo>
                <a:cubicBezTo>
                  <a:pt x="293" y="143"/>
                  <a:pt x="294" y="142"/>
                  <a:pt x="293" y="141"/>
                </a:cubicBezTo>
                <a:cubicBezTo>
                  <a:pt x="292" y="140"/>
                  <a:pt x="293" y="139"/>
                  <a:pt x="293" y="139"/>
                </a:cubicBezTo>
                <a:cubicBezTo>
                  <a:pt x="293" y="139"/>
                  <a:pt x="293" y="138"/>
                  <a:pt x="292" y="138"/>
                </a:cubicBezTo>
                <a:cubicBezTo>
                  <a:pt x="292" y="138"/>
                  <a:pt x="291" y="138"/>
                  <a:pt x="291" y="138"/>
                </a:cubicBezTo>
                <a:cubicBezTo>
                  <a:pt x="291" y="137"/>
                  <a:pt x="291" y="137"/>
                  <a:pt x="291" y="137"/>
                </a:cubicBezTo>
                <a:cubicBezTo>
                  <a:pt x="290" y="137"/>
                  <a:pt x="290" y="137"/>
                  <a:pt x="290" y="137"/>
                </a:cubicBezTo>
                <a:cubicBezTo>
                  <a:pt x="289" y="137"/>
                  <a:pt x="288" y="138"/>
                  <a:pt x="288" y="138"/>
                </a:cubicBezTo>
                <a:cubicBezTo>
                  <a:pt x="287" y="138"/>
                  <a:pt x="287" y="138"/>
                  <a:pt x="287" y="139"/>
                </a:cubicBezTo>
                <a:cubicBezTo>
                  <a:pt x="287" y="139"/>
                  <a:pt x="286" y="139"/>
                  <a:pt x="286" y="139"/>
                </a:cubicBezTo>
                <a:cubicBezTo>
                  <a:pt x="285" y="139"/>
                  <a:pt x="285" y="139"/>
                  <a:pt x="285" y="139"/>
                </a:cubicBezTo>
                <a:cubicBezTo>
                  <a:pt x="285" y="138"/>
                  <a:pt x="285" y="138"/>
                  <a:pt x="285" y="137"/>
                </a:cubicBezTo>
                <a:cubicBezTo>
                  <a:pt x="284" y="137"/>
                  <a:pt x="284" y="137"/>
                  <a:pt x="282" y="137"/>
                </a:cubicBezTo>
                <a:cubicBezTo>
                  <a:pt x="282" y="139"/>
                  <a:pt x="281" y="140"/>
                  <a:pt x="281" y="142"/>
                </a:cubicBezTo>
                <a:cubicBezTo>
                  <a:pt x="280" y="142"/>
                  <a:pt x="280" y="143"/>
                  <a:pt x="279" y="142"/>
                </a:cubicBezTo>
                <a:cubicBezTo>
                  <a:pt x="278" y="142"/>
                  <a:pt x="278" y="143"/>
                  <a:pt x="277" y="143"/>
                </a:cubicBezTo>
                <a:cubicBezTo>
                  <a:pt x="277" y="143"/>
                  <a:pt x="277" y="143"/>
                  <a:pt x="276" y="142"/>
                </a:cubicBezTo>
                <a:cubicBezTo>
                  <a:pt x="275" y="142"/>
                  <a:pt x="275" y="142"/>
                  <a:pt x="275" y="142"/>
                </a:cubicBezTo>
                <a:cubicBezTo>
                  <a:pt x="274" y="145"/>
                  <a:pt x="273" y="147"/>
                  <a:pt x="273" y="149"/>
                </a:cubicBezTo>
                <a:cubicBezTo>
                  <a:pt x="274" y="149"/>
                  <a:pt x="274" y="149"/>
                  <a:pt x="276" y="149"/>
                </a:cubicBezTo>
                <a:cubicBezTo>
                  <a:pt x="275" y="150"/>
                  <a:pt x="275" y="151"/>
                  <a:pt x="275" y="152"/>
                </a:cubicBezTo>
                <a:cubicBezTo>
                  <a:pt x="272" y="153"/>
                  <a:pt x="272" y="153"/>
                  <a:pt x="271" y="154"/>
                </a:cubicBezTo>
                <a:cubicBezTo>
                  <a:pt x="271" y="154"/>
                  <a:pt x="271" y="154"/>
                  <a:pt x="271" y="154"/>
                </a:cubicBezTo>
                <a:cubicBezTo>
                  <a:pt x="271" y="155"/>
                  <a:pt x="271" y="156"/>
                  <a:pt x="270" y="156"/>
                </a:cubicBezTo>
                <a:cubicBezTo>
                  <a:pt x="270" y="157"/>
                  <a:pt x="269" y="157"/>
                  <a:pt x="269" y="157"/>
                </a:cubicBezTo>
                <a:cubicBezTo>
                  <a:pt x="269" y="158"/>
                  <a:pt x="269" y="158"/>
                  <a:pt x="269" y="158"/>
                </a:cubicBezTo>
                <a:cubicBezTo>
                  <a:pt x="269" y="158"/>
                  <a:pt x="268" y="159"/>
                  <a:pt x="269" y="159"/>
                </a:cubicBezTo>
                <a:cubicBezTo>
                  <a:pt x="270" y="160"/>
                  <a:pt x="271" y="160"/>
                  <a:pt x="271" y="160"/>
                </a:cubicBezTo>
                <a:cubicBezTo>
                  <a:pt x="273" y="159"/>
                  <a:pt x="274" y="160"/>
                  <a:pt x="274" y="160"/>
                </a:cubicBezTo>
                <a:cubicBezTo>
                  <a:pt x="275" y="160"/>
                  <a:pt x="277" y="159"/>
                  <a:pt x="277" y="159"/>
                </a:cubicBezTo>
                <a:cubicBezTo>
                  <a:pt x="277" y="159"/>
                  <a:pt x="277" y="159"/>
                  <a:pt x="277" y="158"/>
                </a:cubicBezTo>
                <a:cubicBezTo>
                  <a:pt x="278" y="157"/>
                  <a:pt x="278" y="157"/>
                  <a:pt x="278" y="157"/>
                </a:cubicBezTo>
                <a:cubicBezTo>
                  <a:pt x="281" y="157"/>
                  <a:pt x="284" y="157"/>
                  <a:pt x="286" y="157"/>
                </a:cubicBezTo>
                <a:cubicBezTo>
                  <a:pt x="286" y="157"/>
                  <a:pt x="287" y="156"/>
                  <a:pt x="287" y="156"/>
                </a:cubicBezTo>
                <a:cubicBezTo>
                  <a:pt x="287" y="155"/>
                  <a:pt x="286" y="155"/>
                  <a:pt x="286" y="154"/>
                </a:cubicBezTo>
                <a:cubicBezTo>
                  <a:pt x="287" y="153"/>
                  <a:pt x="287" y="154"/>
                  <a:pt x="288" y="153"/>
                </a:cubicBezTo>
                <a:cubicBezTo>
                  <a:pt x="288" y="152"/>
                  <a:pt x="288" y="152"/>
                  <a:pt x="289" y="150"/>
                </a:cubicBezTo>
                <a:cubicBezTo>
                  <a:pt x="289" y="149"/>
                  <a:pt x="290" y="148"/>
                  <a:pt x="290" y="147"/>
                </a:cubicBezTo>
                <a:cubicBezTo>
                  <a:pt x="290" y="146"/>
                  <a:pt x="290" y="145"/>
                  <a:pt x="290" y="145"/>
                </a:cubicBezTo>
                <a:cubicBezTo>
                  <a:pt x="292" y="145"/>
                  <a:pt x="293" y="144"/>
                  <a:pt x="293" y="143"/>
                </a:cubicBezTo>
                <a:moveTo>
                  <a:pt x="544" y="571"/>
                </a:moveTo>
                <a:cubicBezTo>
                  <a:pt x="544" y="571"/>
                  <a:pt x="544" y="570"/>
                  <a:pt x="545" y="570"/>
                </a:cubicBezTo>
                <a:cubicBezTo>
                  <a:pt x="548" y="559"/>
                  <a:pt x="548" y="559"/>
                  <a:pt x="548" y="559"/>
                </a:cubicBezTo>
                <a:cubicBezTo>
                  <a:pt x="547" y="558"/>
                  <a:pt x="547" y="556"/>
                  <a:pt x="543" y="555"/>
                </a:cubicBezTo>
                <a:cubicBezTo>
                  <a:pt x="542" y="559"/>
                  <a:pt x="542" y="559"/>
                  <a:pt x="542" y="559"/>
                </a:cubicBezTo>
                <a:cubicBezTo>
                  <a:pt x="541" y="560"/>
                  <a:pt x="541" y="560"/>
                  <a:pt x="535" y="564"/>
                </a:cubicBezTo>
                <a:cubicBezTo>
                  <a:pt x="535" y="564"/>
                  <a:pt x="533" y="567"/>
                  <a:pt x="533" y="567"/>
                </a:cubicBezTo>
                <a:cubicBezTo>
                  <a:pt x="533" y="568"/>
                  <a:pt x="533" y="568"/>
                  <a:pt x="533" y="568"/>
                </a:cubicBezTo>
                <a:cubicBezTo>
                  <a:pt x="532" y="569"/>
                  <a:pt x="531" y="568"/>
                  <a:pt x="531" y="569"/>
                </a:cubicBezTo>
                <a:cubicBezTo>
                  <a:pt x="530" y="570"/>
                  <a:pt x="530" y="571"/>
                  <a:pt x="528" y="572"/>
                </a:cubicBezTo>
                <a:cubicBezTo>
                  <a:pt x="525" y="575"/>
                  <a:pt x="522" y="572"/>
                  <a:pt x="518" y="573"/>
                </a:cubicBezTo>
                <a:cubicBezTo>
                  <a:pt x="517" y="574"/>
                  <a:pt x="516" y="574"/>
                  <a:pt x="516" y="575"/>
                </a:cubicBezTo>
                <a:cubicBezTo>
                  <a:pt x="515" y="576"/>
                  <a:pt x="515" y="577"/>
                  <a:pt x="514" y="579"/>
                </a:cubicBezTo>
                <a:cubicBezTo>
                  <a:pt x="513" y="580"/>
                  <a:pt x="512" y="581"/>
                  <a:pt x="511" y="582"/>
                </a:cubicBezTo>
                <a:cubicBezTo>
                  <a:pt x="511" y="582"/>
                  <a:pt x="509" y="588"/>
                  <a:pt x="510" y="589"/>
                </a:cubicBezTo>
                <a:cubicBezTo>
                  <a:pt x="510" y="590"/>
                  <a:pt x="510" y="590"/>
                  <a:pt x="510" y="591"/>
                </a:cubicBezTo>
                <a:cubicBezTo>
                  <a:pt x="510" y="591"/>
                  <a:pt x="509" y="594"/>
                  <a:pt x="509" y="594"/>
                </a:cubicBezTo>
                <a:cubicBezTo>
                  <a:pt x="509" y="595"/>
                  <a:pt x="508" y="595"/>
                  <a:pt x="508" y="594"/>
                </a:cubicBezTo>
                <a:cubicBezTo>
                  <a:pt x="507" y="594"/>
                  <a:pt x="507" y="594"/>
                  <a:pt x="504" y="597"/>
                </a:cubicBezTo>
                <a:cubicBezTo>
                  <a:pt x="503" y="599"/>
                  <a:pt x="503" y="601"/>
                  <a:pt x="501" y="603"/>
                </a:cubicBezTo>
                <a:cubicBezTo>
                  <a:pt x="501" y="603"/>
                  <a:pt x="501" y="603"/>
                  <a:pt x="500" y="604"/>
                </a:cubicBezTo>
                <a:cubicBezTo>
                  <a:pt x="500" y="604"/>
                  <a:pt x="500" y="604"/>
                  <a:pt x="500" y="605"/>
                </a:cubicBezTo>
                <a:cubicBezTo>
                  <a:pt x="500" y="606"/>
                  <a:pt x="500" y="608"/>
                  <a:pt x="500" y="609"/>
                </a:cubicBezTo>
                <a:cubicBezTo>
                  <a:pt x="499" y="610"/>
                  <a:pt x="499" y="610"/>
                  <a:pt x="499" y="611"/>
                </a:cubicBezTo>
                <a:cubicBezTo>
                  <a:pt x="498" y="614"/>
                  <a:pt x="498" y="614"/>
                  <a:pt x="497" y="616"/>
                </a:cubicBezTo>
                <a:cubicBezTo>
                  <a:pt x="499" y="617"/>
                  <a:pt x="501" y="616"/>
                  <a:pt x="503" y="616"/>
                </a:cubicBezTo>
                <a:cubicBezTo>
                  <a:pt x="503" y="617"/>
                  <a:pt x="503" y="617"/>
                  <a:pt x="503" y="618"/>
                </a:cubicBezTo>
                <a:cubicBezTo>
                  <a:pt x="505" y="619"/>
                  <a:pt x="510" y="620"/>
                  <a:pt x="515" y="615"/>
                </a:cubicBezTo>
                <a:cubicBezTo>
                  <a:pt x="517" y="612"/>
                  <a:pt x="517" y="609"/>
                  <a:pt x="519" y="606"/>
                </a:cubicBezTo>
                <a:cubicBezTo>
                  <a:pt x="521" y="604"/>
                  <a:pt x="523" y="603"/>
                  <a:pt x="524" y="601"/>
                </a:cubicBezTo>
                <a:cubicBezTo>
                  <a:pt x="526" y="599"/>
                  <a:pt x="526" y="596"/>
                  <a:pt x="528" y="593"/>
                </a:cubicBezTo>
                <a:cubicBezTo>
                  <a:pt x="529" y="592"/>
                  <a:pt x="531" y="592"/>
                  <a:pt x="532" y="591"/>
                </a:cubicBezTo>
                <a:cubicBezTo>
                  <a:pt x="533" y="590"/>
                  <a:pt x="534" y="591"/>
                  <a:pt x="535" y="590"/>
                </a:cubicBezTo>
                <a:cubicBezTo>
                  <a:pt x="536" y="588"/>
                  <a:pt x="535" y="585"/>
                  <a:pt x="536" y="583"/>
                </a:cubicBezTo>
                <a:cubicBezTo>
                  <a:pt x="537" y="582"/>
                  <a:pt x="539" y="581"/>
                  <a:pt x="539" y="579"/>
                </a:cubicBezTo>
                <a:cubicBezTo>
                  <a:pt x="539" y="579"/>
                  <a:pt x="540" y="578"/>
                  <a:pt x="540" y="577"/>
                </a:cubicBezTo>
                <a:cubicBezTo>
                  <a:pt x="540" y="577"/>
                  <a:pt x="540" y="576"/>
                  <a:pt x="540" y="575"/>
                </a:cubicBezTo>
                <a:cubicBezTo>
                  <a:pt x="540" y="575"/>
                  <a:pt x="541" y="575"/>
                  <a:pt x="541" y="574"/>
                </a:cubicBezTo>
                <a:cubicBezTo>
                  <a:pt x="541" y="573"/>
                  <a:pt x="543" y="572"/>
                  <a:pt x="544" y="571"/>
                </a:cubicBezTo>
                <a:moveTo>
                  <a:pt x="577" y="426"/>
                </a:moveTo>
                <a:cubicBezTo>
                  <a:pt x="577" y="425"/>
                  <a:pt x="577" y="423"/>
                  <a:pt x="575" y="421"/>
                </a:cubicBezTo>
                <a:cubicBezTo>
                  <a:pt x="568" y="420"/>
                  <a:pt x="563" y="428"/>
                  <a:pt x="556" y="426"/>
                </a:cubicBezTo>
                <a:cubicBezTo>
                  <a:pt x="555" y="426"/>
                  <a:pt x="554" y="426"/>
                  <a:pt x="552" y="426"/>
                </a:cubicBezTo>
                <a:cubicBezTo>
                  <a:pt x="546" y="427"/>
                  <a:pt x="544" y="426"/>
                  <a:pt x="541" y="425"/>
                </a:cubicBezTo>
                <a:cubicBezTo>
                  <a:pt x="539" y="419"/>
                  <a:pt x="539" y="419"/>
                  <a:pt x="539" y="417"/>
                </a:cubicBezTo>
                <a:cubicBezTo>
                  <a:pt x="538" y="417"/>
                  <a:pt x="537" y="416"/>
                  <a:pt x="537" y="416"/>
                </a:cubicBezTo>
                <a:cubicBezTo>
                  <a:pt x="536" y="414"/>
                  <a:pt x="536" y="412"/>
                  <a:pt x="536" y="411"/>
                </a:cubicBezTo>
                <a:cubicBezTo>
                  <a:pt x="519" y="396"/>
                  <a:pt x="504" y="384"/>
                  <a:pt x="507" y="371"/>
                </a:cubicBezTo>
                <a:cubicBezTo>
                  <a:pt x="507" y="371"/>
                  <a:pt x="507" y="370"/>
                  <a:pt x="507" y="367"/>
                </a:cubicBezTo>
                <a:cubicBezTo>
                  <a:pt x="507" y="365"/>
                  <a:pt x="507" y="364"/>
                  <a:pt x="506" y="362"/>
                </a:cubicBezTo>
                <a:cubicBezTo>
                  <a:pt x="506" y="362"/>
                  <a:pt x="477" y="309"/>
                  <a:pt x="477" y="300"/>
                </a:cubicBezTo>
                <a:cubicBezTo>
                  <a:pt x="474" y="297"/>
                  <a:pt x="470" y="297"/>
                  <a:pt x="468" y="295"/>
                </a:cubicBezTo>
                <a:cubicBezTo>
                  <a:pt x="467" y="295"/>
                  <a:pt x="467" y="295"/>
                  <a:pt x="465" y="295"/>
                </a:cubicBezTo>
                <a:cubicBezTo>
                  <a:pt x="464" y="295"/>
                  <a:pt x="462" y="296"/>
                  <a:pt x="461" y="297"/>
                </a:cubicBezTo>
                <a:cubicBezTo>
                  <a:pt x="460" y="297"/>
                  <a:pt x="460" y="297"/>
                  <a:pt x="460" y="297"/>
                </a:cubicBezTo>
                <a:cubicBezTo>
                  <a:pt x="443" y="293"/>
                  <a:pt x="427" y="284"/>
                  <a:pt x="410" y="284"/>
                </a:cubicBezTo>
                <a:cubicBezTo>
                  <a:pt x="409" y="297"/>
                  <a:pt x="409" y="297"/>
                  <a:pt x="408" y="299"/>
                </a:cubicBezTo>
                <a:cubicBezTo>
                  <a:pt x="408" y="299"/>
                  <a:pt x="407" y="299"/>
                  <a:pt x="406" y="299"/>
                </a:cubicBezTo>
                <a:cubicBezTo>
                  <a:pt x="405" y="299"/>
                  <a:pt x="405" y="299"/>
                  <a:pt x="403" y="299"/>
                </a:cubicBezTo>
                <a:cubicBezTo>
                  <a:pt x="399" y="298"/>
                  <a:pt x="397" y="294"/>
                  <a:pt x="394" y="293"/>
                </a:cubicBezTo>
                <a:cubicBezTo>
                  <a:pt x="390" y="293"/>
                  <a:pt x="386" y="293"/>
                  <a:pt x="381" y="291"/>
                </a:cubicBezTo>
                <a:cubicBezTo>
                  <a:pt x="379" y="283"/>
                  <a:pt x="367" y="283"/>
                  <a:pt x="367" y="283"/>
                </a:cubicBezTo>
                <a:cubicBezTo>
                  <a:pt x="361" y="283"/>
                  <a:pt x="361" y="283"/>
                  <a:pt x="354" y="261"/>
                </a:cubicBezTo>
                <a:cubicBezTo>
                  <a:pt x="355" y="260"/>
                  <a:pt x="355" y="260"/>
                  <a:pt x="360" y="258"/>
                </a:cubicBezTo>
                <a:cubicBezTo>
                  <a:pt x="360" y="258"/>
                  <a:pt x="359" y="257"/>
                  <a:pt x="359" y="256"/>
                </a:cubicBezTo>
                <a:cubicBezTo>
                  <a:pt x="357" y="255"/>
                  <a:pt x="355" y="254"/>
                  <a:pt x="353" y="254"/>
                </a:cubicBezTo>
                <a:cubicBezTo>
                  <a:pt x="337" y="254"/>
                  <a:pt x="337" y="254"/>
                  <a:pt x="329" y="258"/>
                </a:cubicBezTo>
                <a:cubicBezTo>
                  <a:pt x="325" y="255"/>
                  <a:pt x="318" y="249"/>
                  <a:pt x="310" y="257"/>
                </a:cubicBezTo>
                <a:cubicBezTo>
                  <a:pt x="306" y="257"/>
                  <a:pt x="303" y="257"/>
                  <a:pt x="299" y="257"/>
                </a:cubicBezTo>
                <a:cubicBezTo>
                  <a:pt x="299" y="258"/>
                  <a:pt x="299" y="258"/>
                  <a:pt x="285" y="264"/>
                </a:cubicBezTo>
                <a:cubicBezTo>
                  <a:pt x="285" y="264"/>
                  <a:pt x="285" y="264"/>
                  <a:pt x="284" y="264"/>
                </a:cubicBezTo>
                <a:cubicBezTo>
                  <a:pt x="279" y="263"/>
                  <a:pt x="274" y="265"/>
                  <a:pt x="270" y="261"/>
                </a:cubicBezTo>
                <a:cubicBezTo>
                  <a:pt x="270" y="261"/>
                  <a:pt x="268" y="260"/>
                  <a:pt x="268" y="260"/>
                </a:cubicBezTo>
                <a:cubicBezTo>
                  <a:pt x="266" y="263"/>
                  <a:pt x="265" y="269"/>
                  <a:pt x="265" y="269"/>
                </a:cubicBezTo>
                <a:cubicBezTo>
                  <a:pt x="263" y="270"/>
                  <a:pt x="262" y="271"/>
                  <a:pt x="257" y="270"/>
                </a:cubicBezTo>
                <a:cubicBezTo>
                  <a:pt x="256" y="273"/>
                  <a:pt x="256" y="276"/>
                  <a:pt x="255" y="280"/>
                </a:cubicBezTo>
                <a:cubicBezTo>
                  <a:pt x="253" y="280"/>
                  <a:pt x="250" y="279"/>
                  <a:pt x="247" y="281"/>
                </a:cubicBezTo>
                <a:cubicBezTo>
                  <a:pt x="246" y="286"/>
                  <a:pt x="244" y="291"/>
                  <a:pt x="243" y="297"/>
                </a:cubicBezTo>
                <a:cubicBezTo>
                  <a:pt x="243" y="298"/>
                  <a:pt x="243" y="299"/>
                  <a:pt x="243" y="301"/>
                </a:cubicBezTo>
                <a:cubicBezTo>
                  <a:pt x="240" y="301"/>
                  <a:pt x="238" y="301"/>
                  <a:pt x="236" y="301"/>
                </a:cubicBezTo>
                <a:cubicBezTo>
                  <a:pt x="235" y="307"/>
                  <a:pt x="227" y="311"/>
                  <a:pt x="224" y="311"/>
                </a:cubicBezTo>
                <a:cubicBezTo>
                  <a:pt x="220" y="319"/>
                  <a:pt x="213" y="326"/>
                  <a:pt x="211" y="334"/>
                </a:cubicBezTo>
                <a:cubicBezTo>
                  <a:pt x="210" y="334"/>
                  <a:pt x="210" y="334"/>
                  <a:pt x="209" y="334"/>
                </a:cubicBezTo>
                <a:cubicBezTo>
                  <a:pt x="209" y="334"/>
                  <a:pt x="209" y="334"/>
                  <a:pt x="207" y="335"/>
                </a:cubicBezTo>
                <a:cubicBezTo>
                  <a:pt x="207" y="335"/>
                  <a:pt x="206" y="335"/>
                  <a:pt x="205" y="335"/>
                </a:cubicBezTo>
                <a:cubicBezTo>
                  <a:pt x="204" y="348"/>
                  <a:pt x="204" y="349"/>
                  <a:pt x="198" y="351"/>
                </a:cubicBezTo>
                <a:cubicBezTo>
                  <a:pt x="198" y="351"/>
                  <a:pt x="198" y="352"/>
                  <a:pt x="197" y="353"/>
                </a:cubicBezTo>
                <a:cubicBezTo>
                  <a:pt x="197" y="354"/>
                  <a:pt x="197" y="356"/>
                  <a:pt x="198" y="357"/>
                </a:cubicBezTo>
                <a:cubicBezTo>
                  <a:pt x="206" y="359"/>
                  <a:pt x="206" y="359"/>
                  <a:pt x="207" y="361"/>
                </a:cubicBezTo>
                <a:cubicBezTo>
                  <a:pt x="204" y="366"/>
                  <a:pt x="204" y="366"/>
                  <a:pt x="204" y="381"/>
                </a:cubicBezTo>
                <a:cubicBezTo>
                  <a:pt x="204" y="382"/>
                  <a:pt x="204" y="383"/>
                  <a:pt x="204" y="386"/>
                </a:cubicBezTo>
                <a:cubicBezTo>
                  <a:pt x="204" y="386"/>
                  <a:pt x="204" y="386"/>
                  <a:pt x="200" y="390"/>
                </a:cubicBezTo>
                <a:cubicBezTo>
                  <a:pt x="200" y="393"/>
                  <a:pt x="201" y="396"/>
                  <a:pt x="202" y="399"/>
                </a:cubicBezTo>
                <a:cubicBezTo>
                  <a:pt x="202" y="402"/>
                  <a:pt x="202" y="402"/>
                  <a:pt x="202" y="402"/>
                </a:cubicBezTo>
                <a:cubicBezTo>
                  <a:pt x="202" y="413"/>
                  <a:pt x="220" y="423"/>
                  <a:pt x="220" y="424"/>
                </a:cubicBezTo>
                <a:cubicBezTo>
                  <a:pt x="220" y="430"/>
                  <a:pt x="220" y="435"/>
                  <a:pt x="234" y="438"/>
                </a:cubicBezTo>
                <a:cubicBezTo>
                  <a:pt x="235" y="441"/>
                  <a:pt x="235" y="441"/>
                  <a:pt x="235" y="445"/>
                </a:cubicBezTo>
                <a:cubicBezTo>
                  <a:pt x="247" y="456"/>
                  <a:pt x="255" y="455"/>
                  <a:pt x="255" y="455"/>
                </a:cubicBezTo>
                <a:cubicBezTo>
                  <a:pt x="255" y="454"/>
                  <a:pt x="256" y="452"/>
                  <a:pt x="257" y="451"/>
                </a:cubicBezTo>
                <a:cubicBezTo>
                  <a:pt x="260" y="450"/>
                  <a:pt x="262" y="451"/>
                  <a:pt x="265" y="451"/>
                </a:cubicBezTo>
                <a:cubicBezTo>
                  <a:pt x="266" y="451"/>
                  <a:pt x="266" y="451"/>
                  <a:pt x="268" y="451"/>
                </a:cubicBezTo>
                <a:cubicBezTo>
                  <a:pt x="270" y="451"/>
                  <a:pt x="273" y="451"/>
                  <a:pt x="275" y="451"/>
                </a:cubicBezTo>
                <a:cubicBezTo>
                  <a:pt x="277" y="456"/>
                  <a:pt x="281" y="455"/>
                  <a:pt x="290" y="453"/>
                </a:cubicBezTo>
                <a:cubicBezTo>
                  <a:pt x="293" y="447"/>
                  <a:pt x="295" y="447"/>
                  <a:pt x="305" y="449"/>
                </a:cubicBezTo>
                <a:cubicBezTo>
                  <a:pt x="305" y="449"/>
                  <a:pt x="306" y="449"/>
                  <a:pt x="306" y="449"/>
                </a:cubicBezTo>
                <a:cubicBezTo>
                  <a:pt x="312" y="443"/>
                  <a:pt x="317" y="446"/>
                  <a:pt x="319" y="446"/>
                </a:cubicBezTo>
                <a:cubicBezTo>
                  <a:pt x="321" y="456"/>
                  <a:pt x="323" y="457"/>
                  <a:pt x="327" y="458"/>
                </a:cubicBezTo>
                <a:cubicBezTo>
                  <a:pt x="334" y="458"/>
                  <a:pt x="341" y="458"/>
                  <a:pt x="347" y="459"/>
                </a:cubicBezTo>
                <a:cubicBezTo>
                  <a:pt x="347" y="461"/>
                  <a:pt x="347" y="463"/>
                  <a:pt x="347" y="467"/>
                </a:cubicBezTo>
                <a:cubicBezTo>
                  <a:pt x="347" y="467"/>
                  <a:pt x="345" y="485"/>
                  <a:pt x="343" y="489"/>
                </a:cubicBezTo>
                <a:cubicBezTo>
                  <a:pt x="342" y="489"/>
                  <a:pt x="341" y="489"/>
                  <a:pt x="341" y="489"/>
                </a:cubicBezTo>
                <a:cubicBezTo>
                  <a:pt x="340" y="490"/>
                  <a:pt x="340" y="491"/>
                  <a:pt x="340" y="491"/>
                </a:cubicBezTo>
                <a:cubicBezTo>
                  <a:pt x="355" y="500"/>
                  <a:pt x="356" y="518"/>
                  <a:pt x="365" y="531"/>
                </a:cubicBezTo>
                <a:cubicBezTo>
                  <a:pt x="364" y="532"/>
                  <a:pt x="364" y="533"/>
                  <a:pt x="364" y="533"/>
                </a:cubicBezTo>
                <a:cubicBezTo>
                  <a:pt x="364" y="534"/>
                  <a:pt x="364" y="535"/>
                  <a:pt x="364" y="536"/>
                </a:cubicBezTo>
                <a:cubicBezTo>
                  <a:pt x="364" y="540"/>
                  <a:pt x="365" y="540"/>
                  <a:pt x="367" y="541"/>
                </a:cubicBezTo>
                <a:cubicBezTo>
                  <a:pt x="367" y="553"/>
                  <a:pt x="357" y="562"/>
                  <a:pt x="356" y="574"/>
                </a:cubicBezTo>
                <a:cubicBezTo>
                  <a:pt x="356" y="580"/>
                  <a:pt x="357" y="580"/>
                  <a:pt x="361" y="583"/>
                </a:cubicBezTo>
                <a:cubicBezTo>
                  <a:pt x="361" y="589"/>
                  <a:pt x="361" y="591"/>
                  <a:pt x="366" y="594"/>
                </a:cubicBezTo>
                <a:cubicBezTo>
                  <a:pt x="368" y="603"/>
                  <a:pt x="368" y="603"/>
                  <a:pt x="370" y="604"/>
                </a:cubicBezTo>
                <a:cubicBezTo>
                  <a:pt x="370" y="607"/>
                  <a:pt x="369" y="610"/>
                  <a:pt x="369" y="613"/>
                </a:cubicBezTo>
                <a:cubicBezTo>
                  <a:pt x="369" y="614"/>
                  <a:pt x="375" y="632"/>
                  <a:pt x="382" y="639"/>
                </a:cubicBezTo>
                <a:cubicBezTo>
                  <a:pt x="381" y="642"/>
                  <a:pt x="381" y="642"/>
                  <a:pt x="383" y="645"/>
                </a:cubicBezTo>
                <a:cubicBezTo>
                  <a:pt x="383" y="646"/>
                  <a:pt x="383" y="646"/>
                  <a:pt x="383" y="647"/>
                </a:cubicBezTo>
                <a:cubicBezTo>
                  <a:pt x="382" y="648"/>
                  <a:pt x="380" y="649"/>
                  <a:pt x="380" y="650"/>
                </a:cubicBezTo>
                <a:cubicBezTo>
                  <a:pt x="380" y="650"/>
                  <a:pt x="381" y="651"/>
                  <a:pt x="381" y="651"/>
                </a:cubicBezTo>
                <a:cubicBezTo>
                  <a:pt x="382" y="651"/>
                  <a:pt x="383" y="651"/>
                  <a:pt x="383" y="651"/>
                </a:cubicBezTo>
                <a:cubicBezTo>
                  <a:pt x="383" y="654"/>
                  <a:pt x="383" y="654"/>
                  <a:pt x="386" y="656"/>
                </a:cubicBezTo>
                <a:cubicBezTo>
                  <a:pt x="389" y="656"/>
                  <a:pt x="391" y="656"/>
                  <a:pt x="394" y="656"/>
                </a:cubicBezTo>
                <a:cubicBezTo>
                  <a:pt x="398" y="655"/>
                  <a:pt x="398" y="655"/>
                  <a:pt x="401" y="654"/>
                </a:cubicBezTo>
                <a:cubicBezTo>
                  <a:pt x="404" y="654"/>
                  <a:pt x="408" y="654"/>
                  <a:pt x="412" y="653"/>
                </a:cubicBezTo>
                <a:cubicBezTo>
                  <a:pt x="413" y="653"/>
                  <a:pt x="413" y="652"/>
                  <a:pt x="413" y="651"/>
                </a:cubicBezTo>
                <a:cubicBezTo>
                  <a:pt x="422" y="650"/>
                  <a:pt x="422" y="650"/>
                  <a:pt x="424" y="647"/>
                </a:cubicBezTo>
                <a:cubicBezTo>
                  <a:pt x="424" y="647"/>
                  <a:pt x="451" y="634"/>
                  <a:pt x="448" y="620"/>
                </a:cubicBezTo>
                <a:cubicBezTo>
                  <a:pt x="448" y="619"/>
                  <a:pt x="460" y="612"/>
                  <a:pt x="465" y="610"/>
                </a:cubicBezTo>
                <a:cubicBezTo>
                  <a:pt x="466" y="606"/>
                  <a:pt x="466" y="606"/>
                  <a:pt x="464" y="592"/>
                </a:cubicBezTo>
                <a:cubicBezTo>
                  <a:pt x="476" y="582"/>
                  <a:pt x="492" y="578"/>
                  <a:pt x="500" y="564"/>
                </a:cubicBezTo>
                <a:cubicBezTo>
                  <a:pt x="500" y="563"/>
                  <a:pt x="501" y="562"/>
                  <a:pt x="501" y="560"/>
                </a:cubicBezTo>
                <a:cubicBezTo>
                  <a:pt x="502" y="558"/>
                  <a:pt x="502" y="557"/>
                  <a:pt x="501" y="555"/>
                </a:cubicBezTo>
                <a:cubicBezTo>
                  <a:pt x="502" y="551"/>
                  <a:pt x="503" y="547"/>
                  <a:pt x="503" y="542"/>
                </a:cubicBezTo>
                <a:cubicBezTo>
                  <a:pt x="499" y="535"/>
                  <a:pt x="505" y="528"/>
                  <a:pt x="502" y="521"/>
                </a:cubicBezTo>
                <a:cubicBezTo>
                  <a:pt x="502" y="519"/>
                  <a:pt x="502" y="519"/>
                  <a:pt x="502" y="519"/>
                </a:cubicBezTo>
                <a:cubicBezTo>
                  <a:pt x="515" y="479"/>
                  <a:pt x="568" y="470"/>
                  <a:pt x="577" y="426"/>
                </a:cubicBezTo>
                <a:moveTo>
                  <a:pt x="133" y="516"/>
                </a:moveTo>
                <a:cubicBezTo>
                  <a:pt x="132" y="514"/>
                  <a:pt x="129" y="503"/>
                  <a:pt x="124" y="501"/>
                </a:cubicBezTo>
                <a:cubicBezTo>
                  <a:pt x="123" y="501"/>
                  <a:pt x="122" y="501"/>
                  <a:pt x="120" y="501"/>
                </a:cubicBezTo>
                <a:cubicBezTo>
                  <a:pt x="114" y="498"/>
                  <a:pt x="113" y="486"/>
                  <a:pt x="105" y="490"/>
                </a:cubicBezTo>
                <a:cubicBezTo>
                  <a:pt x="103" y="490"/>
                  <a:pt x="101" y="490"/>
                  <a:pt x="99" y="489"/>
                </a:cubicBezTo>
                <a:cubicBezTo>
                  <a:pt x="96" y="486"/>
                  <a:pt x="96" y="486"/>
                  <a:pt x="93" y="486"/>
                </a:cubicBezTo>
                <a:cubicBezTo>
                  <a:pt x="93" y="487"/>
                  <a:pt x="93" y="489"/>
                  <a:pt x="93" y="490"/>
                </a:cubicBezTo>
                <a:cubicBezTo>
                  <a:pt x="89" y="489"/>
                  <a:pt x="89" y="488"/>
                  <a:pt x="89" y="486"/>
                </a:cubicBezTo>
                <a:cubicBezTo>
                  <a:pt x="89" y="486"/>
                  <a:pt x="90" y="485"/>
                  <a:pt x="90" y="485"/>
                </a:cubicBezTo>
                <a:cubicBezTo>
                  <a:pt x="83" y="478"/>
                  <a:pt x="82" y="478"/>
                  <a:pt x="80" y="478"/>
                </a:cubicBezTo>
                <a:cubicBezTo>
                  <a:pt x="80" y="478"/>
                  <a:pt x="80" y="478"/>
                  <a:pt x="79" y="477"/>
                </a:cubicBezTo>
                <a:cubicBezTo>
                  <a:pt x="77" y="475"/>
                  <a:pt x="77" y="475"/>
                  <a:pt x="74" y="476"/>
                </a:cubicBezTo>
                <a:cubicBezTo>
                  <a:pt x="75" y="477"/>
                  <a:pt x="75" y="479"/>
                  <a:pt x="76" y="481"/>
                </a:cubicBezTo>
                <a:cubicBezTo>
                  <a:pt x="75" y="481"/>
                  <a:pt x="74" y="481"/>
                  <a:pt x="73" y="481"/>
                </a:cubicBezTo>
                <a:cubicBezTo>
                  <a:pt x="73" y="480"/>
                  <a:pt x="73" y="479"/>
                  <a:pt x="72" y="478"/>
                </a:cubicBezTo>
                <a:cubicBezTo>
                  <a:pt x="72" y="477"/>
                  <a:pt x="73" y="476"/>
                  <a:pt x="73" y="475"/>
                </a:cubicBezTo>
                <a:cubicBezTo>
                  <a:pt x="73" y="475"/>
                  <a:pt x="73" y="474"/>
                  <a:pt x="73" y="474"/>
                </a:cubicBezTo>
                <a:cubicBezTo>
                  <a:pt x="73" y="472"/>
                  <a:pt x="73" y="472"/>
                  <a:pt x="68" y="470"/>
                </a:cubicBezTo>
                <a:cubicBezTo>
                  <a:pt x="68" y="470"/>
                  <a:pt x="68" y="470"/>
                  <a:pt x="68" y="470"/>
                </a:cubicBezTo>
                <a:cubicBezTo>
                  <a:pt x="68" y="470"/>
                  <a:pt x="67" y="470"/>
                  <a:pt x="66" y="470"/>
                </a:cubicBezTo>
                <a:cubicBezTo>
                  <a:pt x="67" y="474"/>
                  <a:pt x="67" y="474"/>
                  <a:pt x="67" y="475"/>
                </a:cubicBezTo>
                <a:cubicBezTo>
                  <a:pt x="66" y="475"/>
                  <a:pt x="65" y="475"/>
                  <a:pt x="65" y="475"/>
                </a:cubicBezTo>
                <a:cubicBezTo>
                  <a:pt x="65" y="474"/>
                  <a:pt x="64" y="473"/>
                  <a:pt x="64" y="472"/>
                </a:cubicBezTo>
                <a:cubicBezTo>
                  <a:pt x="65" y="471"/>
                  <a:pt x="66" y="470"/>
                  <a:pt x="66" y="469"/>
                </a:cubicBezTo>
                <a:cubicBezTo>
                  <a:pt x="65" y="461"/>
                  <a:pt x="65" y="461"/>
                  <a:pt x="64" y="459"/>
                </a:cubicBezTo>
                <a:cubicBezTo>
                  <a:pt x="64" y="459"/>
                  <a:pt x="63" y="459"/>
                  <a:pt x="62" y="459"/>
                </a:cubicBezTo>
                <a:cubicBezTo>
                  <a:pt x="62" y="457"/>
                  <a:pt x="62" y="454"/>
                  <a:pt x="61" y="451"/>
                </a:cubicBezTo>
                <a:cubicBezTo>
                  <a:pt x="59" y="446"/>
                  <a:pt x="55" y="442"/>
                  <a:pt x="52" y="437"/>
                </a:cubicBezTo>
                <a:cubicBezTo>
                  <a:pt x="51" y="437"/>
                  <a:pt x="50" y="436"/>
                  <a:pt x="49" y="436"/>
                </a:cubicBezTo>
                <a:cubicBezTo>
                  <a:pt x="49" y="435"/>
                  <a:pt x="48" y="435"/>
                  <a:pt x="48" y="434"/>
                </a:cubicBezTo>
                <a:cubicBezTo>
                  <a:pt x="47" y="435"/>
                  <a:pt x="45" y="435"/>
                  <a:pt x="45" y="435"/>
                </a:cubicBezTo>
                <a:cubicBezTo>
                  <a:pt x="44" y="435"/>
                  <a:pt x="44" y="435"/>
                  <a:pt x="44" y="435"/>
                </a:cubicBezTo>
                <a:cubicBezTo>
                  <a:pt x="44" y="435"/>
                  <a:pt x="34" y="422"/>
                  <a:pt x="32" y="419"/>
                </a:cubicBezTo>
                <a:cubicBezTo>
                  <a:pt x="32" y="419"/>
                  <a:pt x="32" y="418"/>
                  <a:pt x="31" y="417"/>
                </a:cubicBezTo>
                <a:cubicBezTo>
                  <a:pt x="30" y="415"/>
                  <a:pt x="30" y="415"/>
                  <a:pt x="30" y="412"/>
                </a:cubicBezTo>
                <a:cubicBezTo>
                  <a:pt x="30" y="412"/>
                  <a:pt x="30" y="412"/>
                  <a:pt x="29" y="412"/>
                </a:cubicBezTo>
                <a:cubicBezTo>
                  <a:pt x="29" y="412"/>
                  <a:pt x="28" y="413"/>
                  <a:pt x="28" y="413"/>
                </a:cubicBezTo>
                <a:cubicBezTo>
                  <a:pt x="27" y="412"/>
                  <a:pt x="27" y="412"/>
                  <a:pt x="26" y="408"/>
                </a:cubicBezTo>
                <a:cubicBezTo>
                  <a:pt x="26" y="408"/>
                  <a:pt x="27" y="407"/>
                  <a:pt x="27" y="407"/>
                </a:cubicBezTo>
                <a:cubicBezTo>
                  <a:pt x="26" y="406"/>
                  <a:pt x="26" y="405"/>
                  <a:pt x="25" y="404"/>
                </a:cubicBezTo>
                <a:cubicBezTo>
                  <a:pt x="24" y="406"/>
                  <a:pt x="24" y="406"/>
                  <a:pt x="24" y="406"/>
                </a:cubicBezTo>
                <a:cubicBezTo>
                  <a:pt x="24" y="406"/>
                  <a:pt x="24" y="406"/>
                  <a:pt x="24" y="406"/>
                </a:cubicBezTo>
                <a:cubicBezTo>
                  <a:pt x="23" y="405"/>
                  <a:pt x="22" y="405"/>
                  <a:pt x="22" y="405"/>
                </a:cubicBezTo>
                <a:cubicBezTo>
                  <a:pt x="22" y="406"/>
                  <a:pt x="22" y="407"/>
                  <a:pt x="22" y="409"/>
                </a:cubicBezTo>
                <a:cubicBezTo>
                  <a:pt x="21" y="409"/>
                  <a:pt x="21" y="409"/>
                  <a:pt x="21" y="410"/>
                </a:cubicBezTo>
                <a:cubicBezTo>
                  <a:pt x="20" y="406"/>
                  <a:pt x="20" y="406"/>
                  <a:pt x="18" y="405"/>
                </a:cubicBezTo>
                <a:cubicBezTo>
                  <a:pt x="18" y="405"/>
                  <a:pt x="17" y="405"/>
                  <a:pt x="16" y="405"/>
                </a:cubicBezTo>
                <a:cubicBezTo>
                  <a:pt x="16" y="404"/>
                  <a:pt x="15" y="404"/>
                  <a:pt x="15" y="403"/>
                </a:cubicBezTo>
                <a:cubicBezTo>
                  <a:pt x="15" y="402"/>
                  <a:pt x="15" y="401"/>
                  <a:pt x="14" y="399"/>
                </a:cubicBezTo>
                <a:cubicBezTo>
                  <a:pt x="13" y="398"/>
                  <a:pt x="12" y="397"/>
                  <a:pt x="12" y="396"/>
                </a:cubicBezTo>
                <a:cubicBezTo>
                  <a:pt x="12" y="396"/>
                  <a:pt x="12" y="409"/>
                  <a:pt x="11" y="413"/>
                </a:cubicBezTo>
                <a:cubicBezTo>
                  <a:pt x="9" y="402"/>
                  <a:pt x="10" y="396"/>
                  <a:pt x="10" y="393"/>
                </a:cubicBezTo>
                <a:cubicBezTo>
                  <a:pt x="10" y="392"/>
                  <a:pt x="10" y="392"/>
                  <a:pt x="10" y="392"/>
                </a:cubicBezTo>
                <a:cubicBezTo>
                  <a:pt x="10" y="392"/>
                  <a:pt x="10" y="392"/>
                  <a:pt x="9" y="392"/>
                </a:cubicBezTo>
                <a:cubicBezTo>
                  <a:pt x="9" y="394"/>
                  <a:pt x="9" y="394"/>
                  <a:pt x="9" y="397"/>
                </a:cubicBezTo>
                <a:cubicBezTo>
                  <a:pt x="8" y="397"/>
                  <a:pt x="8" y="397"/>
                  <a:pt x="7" y="398"/>
                </a:cubicBezTo>
                <a:cubicBezTo>
                  <a:pt x="7" y="399"/>
                  <a:pt x="6" y="401"/>
                  <a:pt x="6" y="401"/>
                </a:cubicBezTo>
                <a:cubicBezTo>
                  <a:pt x="6" y="404"/>
                  <a:pt x="6" y="406"/>
                  <a:pt x="6" y="410"/>
                </a:cubicBezTo>
                <a:cubicBezTo>
                  <a:pt x="2" y="424"/>
                  <a:pt x="12" y="436"/>
                  <a:pt x="10" y="449"/>
                </a:cubicBezTo>
                <a:cubicBezTo>
                  <a:pt x="11" y="454"/>
                  <a:pt x="11" y="454"/>
                  <a:pt x="11" y="456"/>
                </a:cubicBezTo>
                <a:cubicBezTo>
                  <a:pt x="12" y="461"/>
                  <a:pt x="12" y="461"/>
                  <a:pt x="13" y="465"/>
                </a:cubicBezTo>
                <a:cubicBezTo>
                  <a:pt x="13" y="465"/>
                  <a:pt x="13" y="465"/>
                  <a:pt x="13" y="466"/>
                </a:cubicBezTo>
                <a:cubicBezTo>
                  <a:pt x="16" y="475"/>
                  <a:pt x="16" y="475"/>
                  <a:pt x="16" y="476"/>
                </a:cubicBezTo>
                <a:cubicBezTo>
                  <a:pt x="17" y="477"/>
                  <a:pt x="17" y="478"/>
                  <a:pt x="17" y="479"/>
                </a:cubicBezTo>
                <a:cubicBezTo>
                  <a:pt x="17" y="479"/>
                  <a:pt x="18" y="484"/>
                  <a:pt x="21" y="492"/>
                </a:cubicBezTo>
                <a:cubicBezTo>
                  <a:pt x="21" y="493"/>
                  <a:pt x="21" y="493"/>
                  <a:pt x="22" y="494"/>
                </a:cubicBezTo>
                <a:cubicBezTo>
                  <a:pt x="25" y="502"/>
                  <a:pt x="28" y="509"/>
                  <a:pt x="32" y="517"/>
                </a:cubicBezTo>
                <a:cubicBezTo>
                  <a:pt x="32" y="518"/>
                  <a:pt x="32" y="519"/>
                  <a:pt x="33" y="520"/>
                </a:cubicBezTo>
                <a:cubicBezTo>
                  <a:pt x="38" y="531"/>
                  <a:pt x="50" y="555"/>
                  <a:pt x="61" y="564"/>
                </a:cubicBezTo>
                <a:cubicBezTo>
                  <a:pt x="64" y="567"/>
                  <a:pt x="66" y="571"/>
                  <a:pt x="68" y="575"/>
                </a:cubicBezTo>
                <a:cubicBezTo>
                  <a:pt x="69" y="576"/>
                  <a:pt x="70" y="577"/>
                  <a:pt x="70" y="578"/>
                </a:cubicBezTo>
                <a:cubicBezTo>
                  <a:pt x="70" y="579"/>
                  <a:pt x="70" y="579"/>
                  <a:pt x="70" y="579"/>
                </a:cubicBezTo>
                <a:cubicBezTo>
                  <a:pt x="71" y="579"/>
                  <a:pt x="71" y="579"/>
                  <a:pt x="72" y="580"/>
                </a:cubicBezTo>
                <a:cubicBezTo>
                  <a:pt x="72" y="581"/>
                  <a:pt x="72" y="581"/>
                  <a:pt x="73" y="582"/>
                </a:cubicBezTo>
                <a:cubicBezTo>
                  <a:pt x="73" y="582"/>
                  <a:pt x="73" y="582"/>
                  <a:pt x="73" y="583"/>
                </a:cubicBezTo>
                <a:cubicBezTo>
                  <a:pt x="75" y="586"/>
                  <a:pt x="75" y="586"/>
                  <a:pt x="76" y="587"/>
                </a:cubicBezTo>
                <a:cubicBezTo>
                  <a:pt x="76" y="587"/>
                  <a:pt x="76" y="587"/>
                  <a:pt x="76" y="587"/>
                </a:cubicBezTo>
                <a:cubicBezTo>
                  <a:pt x="77" y="588"/>
                  <a:pt x="77" y="588"/>
                  <a:pt x="78" y="590"/>
                </a:cubicBezTo>
                <a:cubicBezTo>
                  <a:pt x="78" y="590"/>
                  <a:pt x="79" y="591"/>
                  <a:pt x="79" y="591"/>
                </a:cubicBezTo>
                <a:cubicBezTo>
                  <a:pt x="79" y="592"/>
                  <a:pt x="79" y="592"/>
                  <a:pt x="79" y="592"/>
                </a:cubicBezTo>
                <a:cubicBezTo>
                  <a:pt x="79" y="592"/>
                  <a:pt x="80" y="592"/>
                  <a:pt x="80" y="592"/>
                </a:cubicBezTo>
                <a:cubicBezTo>
                  <a:pt x="81" y="594"/>
                  <a:pt x="81" y="595"/>
                  <a:pt x="83" y="597"/>
                </a:cubicBezTo>
                <a:cubicBezTo>
                  <a:pt x="83" y="597"/>
                  <a:pt x="84" y="598"/>
                  <a:pt x="84" y="598"/>
                </a:cubicBezTo>
                <a:cubicBezTo>
                  <a:pt x="84" y="598"/>
                  <a:pt x="84" y="599"/>
                  <a:pt x="85" y="599"/>
                </a:cubicBezTo>
                <a:cubicBezTo>
                  <a:pt x="87" y="602"/>
                  <a:pt x="89" y="606"/>
                  <a:pt x="92" y="609"/>
                </a:cubicBezTo>
                <a:cubicBezTo>
                  <a:pt x="92" y="609"/>
                  <a:pt x="100" y="619"/>
                  <a:pt x="102" y="622"/>
                </a:cubicBezTo>
                <a:cubicBezTo>
                  <a:pt x="103" y="622"/>
                  <a:pt x="103" y="623"/>
                  <a:pt x="103" y="623"/>
                </a:cubicBezTo>
                <a:cubicBezTo>
                  <a:pt x="110" y="630"/>
                  <a:pt x="117" y="637"/>
                  <a:pt x="123" y="644"/>
                </a:cubicBezTo>
                <a:cubicBezTo>
                  <a:pt x="124" y="645"/>
                  <a:pt x="124" y="645"/>
                  <a:pt x="126" y="647"/>
                </a:cubicBezTo>
                <a:cubicBezTo>
                  <a:pt x="126" y="647"/>
                  <a:pt x="127" y="648"/>
                  <a:pt x="127" y="648"/>
                </a:cubicBezTo>
                <a:cubicBezTo>
                  <a:pt x="148" y="666"/>
                  <a:pt x="148" y="666"/>
                  <a:pt x="152" y="669"/>
                </a:cubicBezTo>
                <a:cubicBezTo>
                  <a:pt x="156" y="672"/>
                  <a:pt x="160" y="675"/>
                  <a:pt x="165" y="678"/>
                </a:cubicBezTo>
                <a:cubicBezTo>
                  <a:pt x="165" y="678"/>
                  <a:pt x="165" y="678"/>
                  <a:pt x="165" y="678"/>
                </a:cubicBezTo>
                <a:cubicBezTo>
                  <a:pt x="156" y="672"/>
                  <a:pt x="156" y="672"/>
                  <a:pt x="156" y="672"/>
                </a:cubicBezTo>
                <a:cubicBezTo>
                  <a:pt x="157" y="672"/>
                  <a:pt x="157" y="672"/>
                  <a:pt x="157" y="672"/>
                </a:cubicBezTo>
                <a:cubicBezTo>
                  <a:pt x="158" y="673"/>
                  <a:pt x="159" y="674"/>
                  <a:pt x="161" y="675"/>
                </a:cubicBezTo>
                <a:cubicBezTo>
                  <a:pt x="161" y="675"/>
                  <a:pt x="161" y="676"/>
                  <a:pt x="162" y="676"/>
                </a:cubicBezTo>
                <a:cubicBezTo>
                  <a:pt x="163" y="677"/>
                  <a:pt x="165" y="678"/>
                  <a:pt x="167" y="680"/>
                </a:cubicBezTo>
                <a:cubicBezTo>
                  <a:pt x="169" y="681"/>
                  <a:pt x="169" y="681"/>
                  <a:pt x="178" y="687"/>
                </a:cubicBezTo>
                <a:cubicBezTo>
                  <a:pt x="177" y="686"/>
                  <a:pt x="175" y="685"/>
                  <a:pt x="174" y="685"/>
                </a:cubicBezTo>
                <a:cubicBezTo>
                  <a:pt x="174" y="684"/>
                  <a:pt x="174" y="684"/>
                  <a:pt x="173" y="684"/>
                </a:cubicBezTo>
                <a:cubicBezTo>
                  <a:pt x="172" y="683"/>
                  <a:pt x="172" y="683"/>
                  <a:pt x="171" y="683"/>
                </a:cubicBezTo>
                <a:cubicBezTo>
                  <a:pt x="172" y="683"/>
                  <a:pt x="172" y="683"/>
                  <a:pt x="172" y="683"/>
                </a:cubicBezTo>
                <a:cubicBezTo>
                  <a:pt x="173" y="684"/>
                  <a:pt x="174" y="684"/>
                  <a:pt x="175" y="685"/>
                </a:cubicBezTo>
                <a:cubicBezTo>
                  <a:pt x="177" y="686"/>
                  <a:pt x="180" y="688"/>
                  <a:pt x="182" y="689"/>
                </a:cubicBezTo>
                <a:cubicBezTo>
                  <a:pt x="181" y="689"/>
                  <a:pt x="179" y="688"/>
                  <a:pt x="178" y="687"/>
                </a:cubicBezTo>
                <a:cubicBezTo>
                  <a:pt x="179" y="688"/>
                  <a:pt x="180" y="688"/>
                  <a:pt x="181" y="689"/>
                </a:cubicBezTo>
                <a:cubicBezTo>
                  <a:pt x="186" y="692"/>
                  <a:pt x="191" y="695"/>
                  <a:pt x="196" y="698"/>
                </a:cubicBezTo>
                <a:cubicBezTo>
                  <a:pt x="197" y="698"/>
                  <a:pt x="197" y="698"/>
                  <a:pt x="198" y="699"/>
                </a:cubicBezTo>
                <a:cubicBezTo>
                  <a:pt x="199" y="700"/>
                  <a:pt x="201" y="700"/>
                  <a:pt x="202" y="701"/>
                </a:cubicBezTo>
                <a:cubicBezTo>
                  <a:pt x="203" y="701"/>
                  <a:pt x="203" y="701"/>
                  <a:pt x="203" y="702"/>
                </a:cubicBezTo>
                <a:cubicBezTo>
                  <a:pt x="207" y="703"/>
                  <a:pt x="210" y="705"/>
                  <a:pt x="213" y="706"/>
                </a:cubicBezTo>
                <a:cubicBezTo>
                  <a:pt x="214" y="707"/>
                  <a:pt x="214" y="707"/>
                  <a:pt x="214" y="707"/>
                </a:cubicBezTo>
                <a:cubicBezTo>
                  <a:pt x="215" y="707"/>
                  <a:pt x="215" y="707"/>
                  <a:pt x="215" y="707"/>
                </a:cubicBezTo>
                <a:cubicBezTo>
                  <a:pt x="215" y="708"/>
                  <a:pt x="215" y="708"/>
                  <a:pt x="215" y="708"/>
                </a:cubicBezTo>
                <a:cubicBezTo>
                  <a:pt x="219" y="709"/>
                  <a:pt x="219" y="709"/>
                  <a:pt x="220" y="710"/>
                </a:cubicBezTo>
                <a:cubicBezTo>
                  <a:pt x="221" y="710"/>
                  <a:pt x="221" y="710"/>
                  <a:pt x="221" y="710"/>
                </a:cubicBezTo>
                <a:cubicBezTo>
                  <a:pt x="228" y="713"/>
                  <a:pt x="237" y="717"/>
                  <a:pt x="237" y="717"/>
                </a:cubicBezTo>
                <a:cubicBezTo>
                  <a:pt x="237" y="717"/>
                  <a:pt x="238" y="717"/>
                  <a:pt x="238" y="717"/>
                </a:cubicBezTo>
                <a:cubicBezTo>
                  <a:pt x="240" y="718"/>
                  <a:pt x="240" y="718"/>
                  <a:pt x="243" y="719"/>
                </a:cubicBezTo>
                <a:cubicBezTo>
                  <a:pt x="243" y="719"/>
                  <a:pt x="243" y="719"/>
                  <a:pt x="245" y="719"/>
                </a:cubicBezTo>
                <a:cubicBezTo>
                  <a:pt x="245" y="719"/>
                  <a:pt x="245" y="719"/>
                  <a:pt x="245" y="719"/>
                </a:cubicBezTo>
                <a:cubicBezTo>
                  <a:pt x="241" y="717"/>
                  <a:pt x="241" y="717"/>
                  <a:pt x="239" y="717"/>
                </a:cubicBezTo>
                <a:cubicBezTo>
                  <a:pt x="238" y="717"/>
                  <a:pt x="238" y="716"/>
                  <a:pt x="236" y="716"/>
                </a:cubicBezTo>
                <a:cubicBezTo>
                  <a:pt x="236" y="716"/>
                  <a:pt x="230" y="713"/>
                  <a:pt x="227" y="712"/>
                </a:cubicBezTo>
                <a:cubicBezTo>
                  <a:pt x="226" y="712"/>
                  <a:pt x="226" y="712"/>
                  <a:pt x="225" y="711"/>
                </a:cubicBezTo>
                <a:cubicBezTo>
                  <a:pt x="218" y="708"/>
                  <a:pt x="218" y="708"/>
                  <a:pt x="217" y="707"/>
                </a:cubicBezTo>
                <a:cubicBezTo>
                  <a:pt x="217" y="707"/>
                  <a:pt x="216" y="707"/>
                  <a:pt x="215" y="706"/>
                </a:cubicBezTo>
                <a:cubicBezTo>
                  <a:pt x="214" y="706"/>
                  <a:pt x="212" y="705"/>
                  <a:pt x="210" y="704"/>
                </a:cubicBezTo>
                <a:cubicBezTo>
                  <a:pt x="210" y="704"/>
                  <a:pt x="209" y="704"/>
                  <a:pt x="209" y="703"/>
                </a:cubicBezTo>
                <a:cubicBezTo>
                  <a:pt x="209" y="703"/>
                  <a:pt x="209" y="704"/>
                  <a:pt x="208" y="703"/>
                </a:cubicBezTo>
                <a:cubicBezTo>
                  <a:pt x="203" y="700"/>
                  <a:pt x="196" y="695"/>
                  <a:pt x="196" y="695"/>
                </a:cubicBezTo>
                <a:cubicBezTo>
                  <a:pt x="195" y="695"/>
                  <a:pt x="194" y="694"/>
                  <a:pt x="194" y="694"/>
                </a:cubicBezTo>
                <a:cubicBezTo>
                  <a:pt x="193" y="694"/>
                  <a:pt x="193" y="694"/>
                  <a:pt x="192" y="693"/>
                </a:cubicBezTo>
                <a:cubicBezTo>
                  <a:pt x="190" y="692"/>
                  <a:pt x="187" y="691"/>
                  <a:pt x="184" y="689"/>
                </a:cubicBezTo>
                <a:cubicBezTo>
                  <a:pt x="184" y="689"/>
                  <a:pt x="184" y="689"/>
                  <a:pt x="183" y="688"/>
                </a:cubicBezTo>
                <a:cubicBezTo>
                  <a:pt x="182" y="688"/>
                  <a:pt x="181" y="687"/>
                  <a:pt x="180" y="686"/>
                </a:cubicBezTo>
                <a:cubicBezTo>
                  <a:pt x="181" y="686"/>
                  <a:pt x="181" y="686"/>
                  <a:pt x="182" y="686"/>
                </a:cubicBezTo>
                <a:cubicBezTo>
                  <a:pt x="180" y="685"/>
                  <a:pt x="178" y="684"/>
                  <a:pt x="176" y="682"/>
                </a:cubicBezTo>
                <a:cubicBezTo>
                  <a:pt x="173" y="680"/>
                  <a:pt x="171" y="678"/>
                  <a:pt x="168" y="676"/>
                </a:cubicBezTo>
                <a:cubicBezTo>
                  <a:pt x="168" y="675"/>
                  <a:pt x="168" y="675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7" y="675"/>
                </a:cubicBezTo>
                <a:cubicBezTo>
                  <a:pt x="165" y="675"/>
                  <a:pt x="165" y="675"/>
                  <a:pt x="161" y="671"/>
                </a:cubicBezTo>
                <a:cubicBezTo>
                  <a:pt x="160" y="671"/>
                  <a:pt x="159" y="670"/>
                  <a:pt x="158" y="669"/>
                </a:cubicBezTo>
                <a:cubicBezTo>
                  <a:pt x="158" y="669"/>
                  <a:pt x="158" y="669"/>
                  <a:pt x="160" y="670"/>
                </a:cubicBezTo>
                <a:cubicBezTo>
                  <a:pt x="161" y="670"/>
                  <a:pt x="161" y="671"/>
                  <a:pt x="162" y="671"/>
                </a:cubicBezTo>
                <a:cubicBezTo>
                  <a:pt x="162" y="671"/>
                  <a:pt x="163" y="671"/>
                  <a:pt x="163" y="671"/>
                </a:cubicBezTo>
                <a:cubicBezTo>
                  <a:pt x="162" y="670"/>
                  <a:pt x="162" y="670"/>
                  <a:pt x="161" y="670"/>
                </a:cubicBezTo>
                <a:cubicBezTo>
                  <a:pt x="161" y="669"/>
                  <a:pt x="161" y="669"/>
                  <a:pt x="159" y="668"/>
                </a:cubicBezTo>
                <a:cubicBezTo>
                  <a:pt x="158" y="667"/>
                  <a:pt x="158" y="667"/>
                  <a:pt x="154" y="663"/>
                </a:cubicBezTo>
                <a:cubicBezTo>
                  <a:pt x="153" y="663"/>
                  <a:pt x="153" y="662"/>
                  <a:pt x="152" y="662"/>
                </a:cubicBezTo>
                <a:cubicBezTo>
                  <a:pt x="152" y="662"/>
                  <a:pt x="153" y="662"/>
                  <a:pt x="153" y="662"/>
                </a:cubicBezTo>
                <a:cubicBezTo>
                  <a:pt x="154" y="662"/>
                  <a:pt x="154" y="662"/>
                  <a:pt x="154" y="661"/>
                </a:cubicBezTo>
                <a:cubicBezTo>
                  <a:pt x="155" y="661"/>
                  <a:pt x="155" y="661"/>
                  <a:pt x="157" y="662"/>
                </a:cubicBezTo>
                <a:cubicBezTo>
                  <a:pt x="155" y="660"/>
                  <a:pt x="153" y="657"/>
                  <a:pt x="152" y="655"/>
                </a:cubicBezTo>
                <a:cubicBezTo>
                  <a:pt x="151" y="653"/>
                  <a:pt x="151" y="653"/>
                  <a:pt x="151" y="653"/>
                </a:cubicBezTo>
                <a:cubicBezTo>
                  <a:pt x="150" y="653"/>
                  <a:pt x="149" y="652"/>
                  <a:pt x="148" y="651"/>
                </a:cubicBezTo>
                <a:cubicBezTo>
                  <a:pt x="148" y="651"/>
                  <a:pt x="148" y="651"/>
                  <a:pt x="147" y="651"/>
                </a:cubicBezTo>
                <a:cubicBezTo>
                  <a:pt x="147" y="650"/>
                  <a:pt x="146" y="650"/>
                  <a:pt x="145" y="648"/>
                </a:cubicBezTo>
                <a:cubicBezTo>
                  <a:pt x="142" y="646"/>
                  <a:pt x="139" y="645"/>
                  <a:pt x="137" y="643"/>
                </a:cubicBezTo>
                <a:cubicBezTo>
                  <a:pt x="138" y="643"/>
                  <a:pt x="138" y="643"/>
                  <a:pt x="139" y="643"/>
                </a:cubicBezTo>
                <a:cubicBezTo>
                  <a:pt x="145" y="646"/>
                  <a:pt x="145" y="646"/>
                  <a:pt x="146" y="644"/>
                </a:cubicBezTo>
                <a:cubicBezTo>
                  <a:pt x="137" y="630"/>
                  <a:pt x="137" y="628"/>
                  <a:pt x="137" y="627"/>
                </a:cubicBezTo>
                <a:cubicBezTo>
                  <a:pt x="138" y="628"/>
                  <a:pt x="139" y="630"/>
                  <a:pt x="140" y="631"/>
                </a:cubicBezTo>
                <a:cubicBezTo>
                  <a:pt x="137" y="619"/>
                  <a:pt x="125" y="611"/>
                  <a:pt x="127" y="597"/>
                </a:cubicBezTo>
                <a:cubicBezTo>
                  <a:pt x="128" y="597"/>
                  <a:pt x="129" y="597"/>
                  <a:pt x="130" y="597"/>
                </a:cubicBezTo>
                <a:cubicBezTo>
                  <a:pt x="130" y="596"/>
                  <a:pt x="131" y="594"/>
                  <a:pt x="131" y="593"/>
                </a:cubicBezTo>
                <a:cubicBezTo>
                  <a:pt x="133" y="594"/>
                  <a:pt x="136" y="594"/>
                  <a:pt x="138" y="594"/>
                </a:cubicBezTo>
                <a:cubicBezTo>
                  <a:pt x="138" y="593"/>
                  <a:pt x="138" y="592"/>
                  <a:pt x="137" y="591"/>
                </a:cubicBezTo>
                <a:cubicBezTo>
                  <a:pt x="138" y="590"/>
                  <a:pt x="138" y="590"/>
                  <a:pt x="138" y="590"/>
                </a:cubicBezTo>
                <a:cubicBezTo>
                  <a:pt x="137" y="585"/>
                  <a:pt x="137" y="585"/>
                  <a:pt x="137" y="584"/>
                </a:cubicBezTo>
                <a:cubicBezTo>
                  <a:pt x="137" y="583"/>
                  <a:pt x="138" y="583"/>
                  <a:pt x="138" y="583"/>
                </a:cubicBezTo>
                <a:cubicBezTo>
                  <a:pt x="136" y="579"/>
                  <a:pt x="136" y="578"/>
                  <a:pt x="136" y="575"/>
                </a:cubicBezTo>
                <a:cubicBezTo>
                  <a:pt x="136" y="575"/>
                  <a:pt x="136" y="575"/>
                  <a:pt x="136" y="575"/>
                </a:cubicBezTo>
                <a:cubicBezTo>
                  <a:pt x="136" y="572"/>
                  <a:pt x="134" y="569"/>
                  <a:pt x="133" y="566"/>
                </a:cubicBezTo>
                <a:cubicBezTo>
                  <a:pt x="133" y="566"/>
                  <a:pt x="133" y="566"/>
                  <a:pt x="133" y="564"/>
                </a:cubicBezTo>
                <a:cubicBezTo>
                  <a:pt x="133" y="561"/>
                  <a:pt x="132" y="559"/>
                  <a:pt x="131" y="557"/>
                </a:cubicBezTo>
                <a:cubicBezTo>
                  <a:pt x="131" y="557"/>
                  <a:pt x="131" y="556"/>
                  <a:pt x="130" y="555"/>
                </a:cubicBezTo>
                <a:cubicBezTo>
                  <a:pt x="130" y="554"/>
                  <a:pt x="130" y="554"/>
                  <a:pt x="129" y="553"/>
                </a:cubicBezTo>
                <a:cubicBezTo>
                  <a:pt x="129" y="552"/>
                  <a:pt x="129" y="552"/>
                  <a:pt x="128" y="550"/>
                </a:cubicBezTo>
                <a:cubicBezTo>
                  <a:pt x="127" y="548"/>
                  <a:pt x="126" y="545"/>
                  <a:pt x="126" y="543"/>
                </a:cubicBezTo>
                <a:cubicBezTo>
                  <a:pt x="126" y="543"/>
                  <a:pt x="126" y="543"/>
                  <a:pt x="129" y="535"/>
                </a:cubicBezTo>
                <a:cubicBezTo>
                  <a:pt x="129" y="534"/>
                  <a:pt x="130" y="534"/>
                  <a:pt x="130" y="534"/>
                </a:cubicBezTo>
                <a:cubicBezTo>
                  <a:pt x="130" y="533"/>
                  <a:pt x="131" y="533"/>
                  <a:pt x="131" y="532"/>
                </a:cubicBezTo>
                <a:cubicBezTo>
                  <a:pt x="131" y="532"/>
                  <a:pt x="132" y="525"/>
                  <a:pt x="133" y="522"/>
                </a:cubicBezTo>
                <a:cubicBezTo>
                  <a:pt x="134" y="519"/>
                  <a:pt x="134" y="519"/>
                  <a:pt x="133" y="516"/>
                </a:cubicBezTo>
                <a:moveTo>
                  <a:pt x="19" y="357"/>
                </a:moveTo>
                <a:cubicBezTo>
                  <a:pt x="20" y="357"/>
                  <a:pt x="20" y="357"/>
                  <a:pt x="20" y="357"/>
                </a:cubicBezTo>
                <a:cubicBezTo>
                  <a:pt x="19" y="357"/>
                  <a:pt x="19" y="356"/>
                  <a:pt x="19" y="356"/>
                </a:cubicBezTo>
                <a:cubicBezTo>
                  <a:pt x="19" y="355"/>
                  <a:pt x="19" y="353"/>
                  <a:pt x="19" y="352"/>
                </a:cubicBezTo>
                <a:cubicBezTo>
                  <a:pt x="17" y="353"/>
                  <a:pt x="17" y="353"/>
                  <a:pt x="17" y="353"/>
                </a:cubicBezTo>
                <a:cubicBezTo>
                  <a:pt x="16" y="353"/>
                  <a:pt x="16" y="353"/>
                  <a:pt x="16" y="353"/>
                </a:cubicBezTo>
                <a:cubicBezTo>
                  <a:pt x="16" y="352"/>
                  <a:pt x="16" y="352"/>
                  <a:pt x="15" y="351"/>
                </a:cubicBezTo>
                <a:cubicBezTo>
                  <a:pt x="15" y="351"/>
                  <a:pt x="15" y="351"/>
                  <a:pt x="15" y="351"/>
                </a:cubicBezTo>
                <a:cubicBezTo>
                  <a:pt x="14" y="352"/>
                  <a:pt x="14" y="353"/>
                  <a:pt x="14" y="353"/>
                </a:cubicBezTo>
                <a:cubicBezTo>
                  <a:pt x="13" y="353"/>
                  <a:pt x="13" y="353"/>
                  <a:pt x="13" y="353"/>
                </a:cubicBezTo>
                <a:cubicBezTo>
                  <a:pt x="13" y="353"/>
                  <a:pt x="13" y="353"/>
                  <a:pt x="12" y="352"/>
                </a:cubicBezTo>
                <a:cubicBezTo>
                  <a:pt x="12" y="351"/>
                  <a:pt x="12" y="351"/>
                  <a:pt x="12" y="351"/>
                </a:cubicBezTo>
                <a:cubicBezTo>
                  <a:pt x="12" y="350"/>
                  <a:pt x="12" y="350"/>
                  <a:pt x="11" y="349"/>
                </a:cubicBezTo>
                <a:cubicBezTo>
                  <a:pt x="11" y="348"/>
                  <a:pt x="11" y="348"/>
                  <a:pt x="11" y="348"/>
                </a:cubicBezTo>
                <a:cubicBezTo>
                  <a:pt x="11" y="348"/>
                  <a:pt x="11" y="348"/>
                  <a:pt x="11" y="348"/>
                </a:cubicBezTo>
                <a:cubicBezTo>
                  <a:pt x="10" y="348"/>
                  <a:pt x="10" y="348"/>
                  <a:pt x="10" y="348"/>
                </a:cubicBezTo>
                <a:cubicBezTo>
                  <a:pt x="10" y="348"/>
                  <a:pt x="10" y="347"/>
                  <a:pt x="9" y="347"/>
                </a:cubicBezTo>
                <a:cubicBezTo>
                  <a:pt x="9" y="347"/>
                  <a:pt x="9" y="347"/>
                  <a:pt x="8" y="348"/>
                </a:cubicBezTo>
                <a:cubicBezTo>
                  <a:pt x="8" y="350"/>
                  <a:pt x="8" y="353"/>
                  <a:pt x="8" y="355"/>
                </a:cubicBezTo>
                <a:cubicBezTo>
                  <a:pt x="8" y="359"/>
                  <a:pt x="8" y="360"/>
                  <a:pt x="8" y="360"/>
                </a:cubicBezTo>
                <a:cubicBezTo>
                  <a:pt x="9" y="360"/>
                  <a:pt x="9" y="360"/>
                  <a:pt x="9" y="360"/>
                </a:cubicBezTo>
                <a:cubicBezTo>
                  <a:pt x="9" y="360"/>
                  <a:pt x="9" y="360"/>
                  <a:pt x="10" y="358"/>
                </a:cubicBezTo>
                <a:cubicBezTo>
                  <a:pt x="10" y="357"/>
                  <a:pt x="11" y="357"/>
                  <a:pt x="11" y="357"/>
                </a:cubicBezTo>
                <a:cubicBezTo>
                  <a:pt x="11" y="357"/>
                  <a:pt x="11" y="357"/>
                  <a:pt x="12" y="358"/>
                </a:cubicBezTo>
                <a:cubicBezTo>
                  <a:pt x="12" y="358"/>
                  <a:pt x="12" y="358"/>
                  <a:pt x="12" y="358"/>
                </a:cubicBezTo>
                <a:cubicBezTo>
                  <a:pt x="12" y="358"/>
                  <a:pt x="12" y="358"/>
                  <a:pt x="12" y="358"/>
                </a:cubicBezTo>
                <a:cubicBezTo>
                  <a:pt x="12" y="357"/>
                  <a:pt x="12" y="357"/>
                  <a:pt x="13" y="358"/>
                </a:cubicBezTo>
                <a:cubicBezTo>
                  <a:pt x="14" y="358"/>
                  <a:pt x="15" y="357"/>
                  <a:pt x="15" y="357"/>
                </a:cubicBezTo>
                <a:cubicBezTo>
                  <a:pt x="16" y="357"/>
                  <a:pt x="16" y="357"/>
                  <a:pt x="16" y="357"/>
                </a:cubicBezTo>
                <a:cubicBezTo>
                  <a:pt x="17" y="358"/>
                  <a:pt x="18" y="358"/>
                  <a:pt x="18" y="358"/>
                </a:cubicBezTo>
                <a:cubicBezTo>
                  <a:pt x="19" y="358"/>
                  <a:pt x="19" y="358"/>
                  <a:pt x="19" y="358"/>
                </a:cubicBezTo>
                <a:cubicBezTo>
                  <a:pt x="19" y="358"/>
                  <a:pt x="19" y="358"/>
                  <a:pt x="19" y="357"/>
                </a:cubicBezTo>
                <a:moveTo>
                  <a:pt x="4" y="358"/>
                </a:moveTo>
                <a:cubicBezTo>
                  <a:pt x="4" y="357"/>
                  <a:pt x="4" y="355"/>
                  <a:pt x="4" y="355"/>
                </a:cubicBezTo>
                <a:cubicBezTo>
                  <a:pt x="4" y="354"/>
                  <a:pt x="4" y="354"/>
                  <a:pt x="4" y="354"/>
                </a:cubicBezTo>
                <a:cubicBezTo>
                  <a:pt x="4" y="354"/>
                  <a:pt x="4" y="353"/>
                  <a:pt x="4" y="353"/>
                </a:cubicBezTo>
                <a:cubicBezTo>
                  <a:pt x="4" y="353"/>
                  <a:pt x="4" y="353"/>
                  <a:pt x="4" y="353"/>
                </a:cubicBezTo>
                <a:cubicBezTo>
                  <a:pt x="3" y="353"/>
                  <a:pt x="3" y="352"/>
                  <a:pt x="3" y="352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4" y="357"/>
                  <a:pt x="4" y="357"/>
                </a:cubicBezTo>
                <a:cubicBezTo>
                  <a:pt x="4" y="358"/>
                  <a:pt x="4" y="359"/>
                  <a:pt x="4" y="360"/>
                </a:cubicBezTo>
                <a:cubicBezTo>
                  <a:pt x="4" y="360"/>
                  <a:pt x="4" y="360"/>
                  <a:pt x="4" y="360"/>
                </a:cubicBezTo>
                <a:cubicBezTo>
                  <a:pt x="4" y="360"/>
                  <a:pt x="4" y="360"/>
                  <a:pt x="4" y="358"/>
                </a:cubicBezTo>
                <a:moveTo>
                  <a:pt x="4" y="343"/>
                </a:moveTo>
                <a:cubicBezTo>
                  <a:pt x="5" y="343"/>
                  <a:pt x="6" y="343"/>
                  <a:pt x="7" y="343"/>
                </a:cubicBezTo>
                <a:cubicBezTo>
                  <a:pt x="7" y="342"/>
                  <a:pt x="7" y="336"/>
                  <a:pt x="6" y="335"/>
                </a:cubicBezTo>
                <a:cubicBezTo>
                  <a:pt x="6" y="335"/>
                  <a:pt x="6" y="335"/>
                  <a:pt x="6" y="335"/>
                </a:cubicBezTo>
                <a:cubicBezTo>
                  <a:pt x="5" y="335"/>
                  <a:pt x="5" y="335"/>
                  <a:pt x="5" y="335"/>
                </a:cubicBezTo>
                <a:cubicBezTo>
                  <a:pt x="5" y="335"/>
                  <a:pt x="5" y="335"/>
                  <a:pt x="5" y="335"/>
                </a:cubicBezTo>
                <a:cubicBezTo>
                  <a:pt x="5" y="335"/>
                  <a:pt x="5" y="335"/>
                  <a:pt x="4" y="327"/>
                </a:cubicBezTo>
                <a:cubicBezTo>
                  <a:pt x="4" y="325"/>
                  <a:pt x="4" y="325"/>
                  <a:pt x="4" y="324"/>
                </a:cubicBezTo>
                <a:cubicBezTo>
                  <a:pt x="5" y="323"/>
                  <a:pt x="5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4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3" y="323"/>
                  <a:pt x="3" y="323"/>
                  <a:pt x="3" y="323"/>
                </a:cubicBezTo>
                <a:cubicBezTo>
                  <a:pt x="3" y="323"/>
                  <a:pt x="2" y="331"/>
                  <a:pt x="3" y="332"/>
                </a:cubicBezTo>
                <a:cubicBezTo>
                  <a:pt x="3" y="331"/>
                  <a:pt x="3" y="330"/>
                  <a:pt x="3" y="329"/>
                </a:cubicBezTo>
                <a:cubicBezTo>
                  <a:pt x="4" y="329"/>
                  <a:pt x="3" y="332"/>
                  <a:pt x="3" y="334"/>
                </a:cubicBezTo>
                <a:cubicBezTo>
                  <a:pt x="3" y="335"/>
                  <a:pt x="3" y="337"/>
                  <a:pt x="4" y="337"/>
                </a:cubicBezTo>
                <a:cubicBezTo>
                  <a:pt x="4" y="337"/>
                  <a:pt x="4" y="337"/>
                  <a:pt x="4" y="337"/>
                </a:cubicBezTo>
                <a:cubicBezTo>
                  <a:pt x="4" y="337"/>
                  <a:pt x="4" y="337"/>
                  <a:pt x="4" y="339"/>
                </a:cubicBezTo>
                <a:cubicBezTo>
                  <a:pt x="4" y="339"/>
                  <a:pt x="4" y="342"/>
                  <a:pt x="4" y="343"/>
                </a:cubicBezTo>
                <a:moveTo>
                  <a:pt x="287" y="80"/>
                </a:moveTo>
                <a:cubicBezTo>
                  <a:pt x="287" y="79"/>
                  <a:pt x="288" y="78"/>
                  <a:pt x="289" y="77"/>
                </a:cubicBezTo>
                <a:cubicBezTo>
                  <a:pt x="289" y="76"/>
                  <a:pt x="289" y="76"/>
                  <a:pt x="289" y="75"/>
                </a:cubicBezTo>
                <a:cubicBezTo>
                  <a:pt x="288" y="75"/>
                  <a:pt x="288" y="75"/>
                  <a:pt x="287" y="74"/>
                </a:cubicBezTo>
                <a:cubicBezTo>
                  <a:pt x="289" y="71"/>
                  <a:pt x="289" y="71"/>
                  <a:pt x="290" y="70"/>
                </a:cubicBezTo>
                <a:cubicBezTo>
                  <a:pt x="289" y="70"/>
                  <a:pt x="288" y="70"/>
                  <a:pt x="287" y="70"/>
                </a:cubicBezTo>
                <a:cubicBezTo>
                  <a:pt x="286" y="70"/>
                  <a:pt x="286" y="70"/>
                  <a:pt x="286" y="70"/>
                </a:cubicBezTo>
                <a:cubicBezTo>
                  <a:pt x="284" y="70"/>
                  <a:pt x="282" y="72"/>
                  <a:pt x="280" y="72"/>
                </a:cubicBezTo>
                <a:cubicBezTo>
                  <a:pt x="279" y="72"/>
                  <a:pt x="279" y="72"/>
                  <a:pt x="278" y="72"/>
                </a:cubicBezTo>
                <a:cubicBezTo>
                  <a:pt x="278" y="71"/>
                  <a:pt x="277" y="71"/>
                  <a:pt x="276" y="71"/>
                </a:cubicBezTo>
                <a:cubicBezTo>
                  <a:pt x="274" y="71"/>
                  <a:pt x="272" y="73"/>
                  <a:pt x="270" y="73"/>
                </a:cubicBezTo>
                <a:cubicBezTo>
                  <a:pt x="270" y="73"/>
                  <a:pt x="269" y="73"/>
                  <a:pt x="268" y="73"/>
                </a:cubicBezTo>
                <a:cubicBezTo>
                  <a:pt x="268" y="72"/>
                  <a:pt x="269" y="72"/>
                  <a:pt x="269" y="71"/>
                </a:cubicBezTo>
                <a:cubicBezTo>
                  <a:pt x="269" y="71"/>
                  <a:pt x="270" y="70"/>
                  <a:pt x="270" y="70"/>
                </a:cubicBezTo>
                <a:cubicBezTo>
                  <a:pt x="270" y="69"/>
                  <a:pt x="270" y="69"/>
                  <a:pt x="270" y="68"/>
                </a:cubicBezTo>
                <a:cubicBezTo>
                  <a:pt x="269" y="69"/>
                  <a:pt x="269" y="69"/>
                  <a:pt x="269" y="69"/>
                </a:cubicBezTo>
                <a:cubicBezTo>
                  <a:pt x="268" y="69"/>
                  <a:pt x="268" y="70"/>
                  <a:pt x="268" y="70"/>
                </a:cubicBezTo>
                <a:cubicBezTo>
                  <a:pt x="268" y="70"/>
                  <a:pt x="262" y="67"/>
                  <a:pt x="258" y="73"/>
                </a:cubicBezTo>
                <a:cubicBezTo>
                  <a:pt x="259" y="73"/>
                  <a:pt x="260" y="73"/>
                  <a:pt x="261" y="73"/>
                </a:cubicBezTo>
                <a:cubicBezTo>
                  <a:pt x="263" y="73"/>
                  <a:pt x="263" y="73"/>
                  <a:pt x="263" y="73"/>
                </a:cubicBezTo>
                <a:cubicBezTo>
                  <a:pt x="263" y="75"/>
                  <a:pt x="263" y="75"/>
                  <a:pt x="263" y="75"/>
                </a:cubicBezTo>
                <a:cubicBezTo>
                  <a:pt x="264" y="76"/>
                  <a:pt x="262" y="76"/>
                  <a:pt x="262" y="77"/>
                </a:cubicBezTo>
                <a:cubicBezTo>
                  <a:pt x="260" y="76"/>
                  <a:pt x="257" y="76"/>
                  <a:pt x="256" y="76"/>
                </a:cubicBezTo>
                <a:cubicBezTo>
                  <a:pt x="255" y="77"/>
                  <a:pt x="255" y="78"/>
                  <a:pt x="254" y="79"/>
                </a:cubicBezTo>
                <a:cubicBezTo>
                  <a:pt x="255" y="78"/>
                  <a:pt x="255" y="78"/>
                  <a:pt x="256" y="78"/>
                </a:cubicBezTo>
                <a:cubicBezTo>
                  <a:pt x="257" y="78"/>
                  <a:pt x="258" y="78"/>
                  <a:pt x="258" y="78"/>
                </a:cubicBezTo>
                <a:cubicBezTo>
                  <a:pt x="259" y="79"/>
                  <a:pt x="259" y="79"/>
                  <a:pt x="259" y="79"/>
                </a:cubicBezTo>
                <a:cubicBezTo>
                  <a:pt x="258" y="80"/>
                  <a:pt x="257" y="81"/>
                  <a:pt x="256" y="82"/>
                </a:cubicBezTo>
                <a:cubicBezTo>
                  <a:pt x="256" y="83"/>
                  <a:pt x="256" y="83"/>
                  <a:pt x="256" y="83"/>
                </a:cubicBezTo>
                <a:cubicBezTo>
                  <a:pt x="256" y="83"/>
                  <a:pt x="257" y="83"/>
                  <a:pt x="257" y="83"/>
                </a:cubicBezTo>
                <a:cubicBezTo>
                  <a:pt x="259" y="83"/>
                  <a:pt x="260" y="83"/>
                  <a:pt x="261" y="83"/>
                </a:cubicBezTo>
                <a:cubicBezTo>
                  <a:pt x="262" y="83"/>
                  <a:pt x="262" y="83"/>
                  <a:pt x="263" y="83"/>
                </a:cubicBezTo>
                <a:cubicBezTo>
                  <a:pt x="264" y="83"/>
                  <a:pt x="264" y="83"/>
                  <a:pt x="264" y="84"/>
                </a:cubicBezTo>
                <a:cubicBezTo>
                  <a:pt x="264" y="84"/>
                  <a:pt x="264" y="86"/>
                  <a:pt x="266" y="86"/>
                </a:cubicBezTo>
                <a:cubicBezTo>
                  <a:pt x="267" y="86"/>
                  <a:pt x="268" y="86"/>
                  <a:pt x="269" y="86"/>
                </a:cubicBezTo>
                <a:cubicBezTo>
                  <a:pt x="270" y="85"/>
                  <a:pt x="270" y="85"/>
                  <a:pt x="272" y="83"/>
                </a:cubicBezTo>
                <a:cubicBezTo>
                  <a:pt x="273" y="83"/>
                  <a:pt x="275" y="82"/>
                  <a:pt x="275" y="82"/>
                </a:cubicBezTo>
                <a:cubicBezTo>
                  <a:pt x="276" y="82"/>
                  <a:pt x="277" y="82"/>
                  <a:pt x="277" y="81"/>
                </a:cubicBezTo>
                <a:cubicBezTo>
                  <a:pt x="278" y="80"/>
                  <a:pt x="279" y="80"/>
                  <a:pt x="281" y="80"/>
                </a:cubicBezTo>
                <a:cubicBezTo>
                  <a:pt x="282" y="79"/>
                  <a:pt x="282" y="79"/>
                  <a:pt x="287" y="80"/>
                </a:cubicBezTo>
                <a:moveTo>
                  <a:pt x="103" y="171"/>
                </a:moveTo>
                <a:cubicBezTo>
                  <a:pt x="104" y="170"/>
                  <a:pt x="104" y="170"/>
                  <a:pt x="104" y="170"/>
                </a:cubicBezTo>
                <a:cubicBezTo>
                  <a:pt x="104" y="169"/>
                  <a:pt x="104" y="169"/>
                  <a:pt x="104" y="168"/>
                </a:cubicBezTo>
                <a:cubicBezTo>
                  <a:pt x="104" y="168"/>
                  <a:pt x="104" y="168"/>
                  <a:pt x="104" y="168"/>
                </a:cubicBezTo>
                <a:cubicBezTo>
                  <a:pt x="103" y="168"/>
                  <a:pt x="103" y="164"/>
                  <a:pt x="103" y="164"/>
                </a:cubicBezTo>
                <a:cubicBezTo>
                  <a:pt x="103" y="163"/>
                  <a:pt x="103" y="163"/>
                  <a:pt x="101" y="162"/>
                </a:cubicBezTo>
                <a:cubicBezTo>
                  <a:pt x="101" y="162"/>
                  <a:pt x="101" y="162"/>
                  <a:pt x="101" y="161"/>
                </a:cubicBezTo>
                <a:cubicBezTo>
                  <a:pt x="104" y="158"/>
                  <a:pt x="104" y="158"/>
                  <a:pt x="104" y="158"/>
                </a:cubicBezTo>
                <a:cubicBezTo>
                  <a:pt x="105" y="157"/>
                  <a:pt x="106" y="157"/>
                  <a:pt x="106" y="157"/>
                </a:cubicBezTo>
                <a:cubicBezTo>
                  <a:pt x="108" y="155"/>
                  <a:pt x="108" y="154"/>
                  <a:pt x="108" y="153"/>
                </a:cubicBezTo>
                <a:cubicBezTo>
                  <a:pt x="108" y="152"/>
                  <a:pt x="108" y="152"/>
                  <a:pt x="108" y="152"/>
                </a:cubicBezTo>
                <a:cubicBezTo>
                  <a:pt x="108" y="152"/>
                  <a:pt x="106" y="153"/>
                  <a:pt x="106" y="153"/>
                </a:cubicBezTo>
                <a:cubicBezTo>
                  <a:pt x="104" y="155"/>
                  <a:pt x="104" y="157"/>
                  <a:pt x="102" y="158"/>
                </a:cubicBezTo>
                <a:cubicBezTo>
                  <a:pt x="99" y="162"/>
                  <a:pt x="95" y="165"/>
                  <a:pt x="92" y="168"/>
                </a:cubicBezTo>
                <a:cubicBezTo>
                  <a:pt x="90" y="170"/>
                  <a:pt x="90" y="170"/>
                  <a:pt x="88" y="174"/>
                </a:cubicBezTo>
                <a:cubicBezTo>
                  <a:pt x="90" y="175"/>
                  <a:pt x="92" y="175"/>
                  <a:pt x="94" y="175"/>
                </a:cubicBezTo>
                <a:cubicBezTo>
                  <a:pt x="95" y="175"/>
                  <a:pt x="95" y="175"/>
                  <a:pt x="95" y="177"/>
                </a:cubicBezTo>
                <a:cubicBezTo>
                  <a:pt x="94" y="180"/>
                  <a:pt x="95" y="181"/>
                  <a:pt x="95" y="182"/>
                </a:cubicBezTo>
                <a:cubicBezTo>
                  <a:pt x="96" y="181"/>
                  <a:pt x="96" y="181"/>
                  <a:pt x="96" y="181"/>
                </a:cubicBezTo>
                <a:cubicBezTo>
                  <a:pt x="97" y="181"/>
                  <a:pt x="97" y="180"/>
                  <a:pt x="99" y="176"/>
                </a:cubicBezTo>
                <a:cubicBezTo>
                  <a:pt x="101" y="173"/>
                  <a:pt x="101" y="173"/>
                  <a:pt x="103" y="171"/>
                </a:cubicBezTo>
                <a:moveTo>
                  <a:pt x="89" y="162"/>
                </a:moveTo>
                <a:cubicBezTo>
                  <a:pt x="89" y="162"/>
                  <a:pt x="89" y="162"/>
                  <a:pt x="89" y="162"/>
                </a:cubicBezTo>
                <a:cubicBezTo>
                  <a:pt x="89" y="162"/>
                  <a:pt x="89" y="161"/>
                  <a:pt x="88" y="161"/>
                </a:cubicBezTo>
                <a:cubicBezTo>
                  <a:pt x="88" y="161"/>
                  <a:pt x="88" y="161"/>
                  <a:pt x="88" y="161"/>
                </a:cubicBezTo>
                <a:cubicBezTo>
                  <a:pt x="88" y="160"/>
                  <a:pt x="88" y="160"/>
                  <a:pt x="88" y="159"/>
                </a:cubicBezTo>
                <a:cubicBezTo>
                  <a:pt x="88" y="158"/>
                  <a:pt x="88" y="158"/>
                  <a:pt x="88" y="158"/>
                </a:cubicBezTo>
                <a:cubicBezTo>
                  <a:pt x="88" y="158"/>
                  <a:pt x="88" y="158"/>
                  <a:pt x="88" y="158"/>
                </a:cubicBezTo>
                <a:cubicBezTo>
                  <a:pt x="87" y="158"/>
                  <a:pt x="87" y="159"/>
                  <a:pt x="86" y="159"/>
                </a:cubicBezTo>
                <a:cubicBezTo>
                  <a:pt x="86" y="159"/>
                  <a:pt x="86" y="160"/>
                  <a:pt x="86" y="160"/>
                </a:cubicBezTo>
                <a:cubicBezTo>
                  <a:pt x="86" y="161"/>
                  <a:pt x="86" y="161"/>
                  <a:pt x="86" y="162"/>
                </a:cubicBezTo>
                <a:cubicBezTo>
                  <a:pt x="85" y="165"/>
                  <a:pt x="85" y="165"/>
                  <a:pt x="85" y="165"/>
                </a:cubicBezTo>
                <a:cubicBezTo>
                  <a:pt x="85" y="166"/>
                  <a:pt x="85" y="166"/>
                  <a:pt x="89" y="162"/>
                </a:cubicBezTo>
                <a:moveTo>
                  <a:pt x="363" y="4"/>
                </a:moveTo>
                <a:cubicBezTo>
                  <a:pt x="363" y="3"/>
                  <a:pt x="363" y="3"/>
                  <a:pt x="363" y="3"/>
                </a:cubicBezTo>
                <a:cubicBezTo>
                  <a:pt x="363" y="3"/>
                  <a:pt x="363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1" y="3"/>
                </a:cubicBezTo>
                <a:cubicBezTo>
                  <a:pt x="361" y="3"/>
                  <a:pt x="356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3" y="4"/>
                </a:cubicBezTo>
                <a:cubicBezTo>
                  <a:pt x="351" y="5"/>
                  <a:pt x="349" y="5"/>
                  <a:pt x="348" y="6"/>
                </a:cubicBezTo>
                <a:cubicBezTo>
                  <a:pt x="350" y="5"/>
                  <a:pt x="352" y="5"/>
                  <a:pt x="354" y="4"/>
                </a:cubicBezTo>
                <a:cubicBezTo>
                  <a:pt x="354" y="4"/>
                  <a:pt x="355" y="4"/>
                  <a:pt x="355" y="4"/>
                </a:cubicBezTo>
                <a:cubicBezTo>
                  <a:pt x="358" y="3"/>
                  <a:pt x="358" y="3"/>
                  <a:pt x="360" y="3"/>
                </a:cubicBezTo>
                <a:cubicBezTo>
                  <a:pt x="359" y="3"/>
                  <a:pt x="359" y="3"/>
                  <a:pt x="359" y="3"/>
                </a:cubicBezTo>
                <a:cubicBezTo>
                  <a:pt x="357" y="3"/>
                  <a:pt x="354" y="3"/>
                  <a:pt x="352" y="4"/>
                </a:cubicBezTo>
                <a:cubicBezTo>
                  <a:pt x="354" y="3"/>
                  <a:pt x="354" y="3"/>
                  <a:pt x="355" y="3"/>
                </a:cubicBezTo>
                <a:cubicBezTo>
                  <a:pt x="355" y="3"/>
                  <a:pt x="355" y="3"/>
                  <a:pt x="356" y="3"/>
                </a:cubicBezTo>
                <a:cubicBezTo>
                  <a:pt x="357" y="3"/>
                  <a:pt x="357" y="3"/>
                  <a:pt x="357" y="3"/>
                </a:cubicBezTo>
                <a:cubicBezTo>
                  <a:pt x="357" y="3"/>
                  <a:pt x="357" y="3"/>
                  <a:pt x="357" y="3"/>
                </a:cubicBezTo>
                <a:cubicBezTo>
                  <a:pt x="357" y="3"/>
                  <a:pt x="356" y="3"/>
                  <a:pt x="356" y="3"/>
                </a:cubicBezTo>
                <a:cubicBezTo>
                  <a:pt x="355" y="3"/>
                  <a:pt x="355" y="3"/>
                  <a:pt x="354" y="3"/>
                </a:cubicBezTo>
                <a:cubicBezTo>
                  <a:pt x="354" y="3"/>
                  <a:pt x="353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0" y="3"/>
                  <a:pt x="350" y="3"/>
                </a:cubicBezTo>
                <a:cubicBezTo>
                  <a:pt x="351" y="3"/>
                  <a:pt x="353" y="2"/>
                  <a:pt x="355" y="2"/>
                </a:cubicBezTo>
                <a:cubicBezTo>
                  <a:pt x="356" y="2"/>
                  <a:pt x="356" y="2"/>
                  <a:pt x="358" y="2"/>
                </a:cubicBezTo>
                <a:cubicBezTo>
                  <a:pt x="359" y="2"/>
                  <a:pt x="359" y="2"/>
                  <a:pt x="359" y="2"/>
                </a:cubicBezTo>
                <a:cubicBezTo>
                  <a:pt x="359" y="2"/>
                  <a:pt x="360" y="2"/>
                  <a:pt x="361" y="2"/>
                </a:cubicBezTo>
                <a:cubicBezTo>
                  <a:pt x="362" y="2"/>
                  <a:pt x="362" y="2"/>
                  <a:pt x="364" y="2"/>
                </a:cubicBezTo>
                <a:cubicBezTo>
                  <a:pt x="364" y="2"/>
                  <a:pt x="365" y="2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6" y="1"/>
                  <a:pt x="365" y="1"/>
                  <a:pt x="366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4" y="1"/>
                  <a:pt x="364" y="1"/>
                  <a:pt x="364" y="1"/>
                </a:cubicBezTo>
                <a:cubicBezTo>
                  <a:pt x="363" y="1"/>
                  <a:pt x="363" y="1"/>
                  <a:pt x="363" y="1"/>
                </a:cubicBezTo>
                <a:cubicBezTo>
                  <a:pt x="364" y="1"/>
                  <a:pt x="364" y="1"/>
                  <a:pt x="364" y="1"/>
                </a:cubicBezTo>
                <a:cubicBezTo>
                  <a:pt x="364" y="1"/>
                  <a:pt x="364" y="1"/>
                  <a:pt x="365" y="1"/>
                </a:cubicBezTo>
                <a:cubicBezTo>
                  <a:pt x="365" y="1"/>
                  <a:pt x="366" y="1"/>
                  <a:pt x="366" y="1"/>
                </a:cubicBezTo>
                <a:cubicBezTo>
                  <a:pt x="367" y="1"/>
                  <a:pt x="367" y="1"/>
                  <a:pt x="368" y="1"/>
                </a:cubicBezTo>
                <a:cubicBezTo>
                  <a:pt x="369" y="1"/>
                  <a:pt x="370" y="0"/>
                  <a:pt x="370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370" y="0"/>
                  <a:pt x="369" y="0"/>
                </a:cubicBezTo>
                <a:cubicBezTo>
                  <a:pt x="369" y="0"/>
                  <a:pt x="368" y="0"/>
                  <a:pt x="367" y="0"/>
                </a:cubicBezTo>
                <a:cubicBezTo>
                  <a:pt x="367" y="0"/>
                  <a:pt x="367" y="0"/>
                  <a:pt x="367" y="0"/>
                </a:cubicBezTo>
                <a:cubicBezTo>
                  <a:pt x="367" y="0"/>
                  <a:pt x="367" y="0"/>
                  <a:pt x="367" y="0"/>
                </a:cubicBezTo>
                <a:cubicBezTo>
                  <a:pt x="365" y="0"/>
                  <a:pt x="363" y="1"/>
                  <a:pt x="362" y="1"/>
                </a:cubicBezTo>
                <a:cubicBezTo>
                  <a:pt x="361" y="1"/>
                  <a:pt x="361" y="1"/>
                  <a:pt x="362" y="0"/>
                </a:cubicBezTo>
                <a:cubicBezTo>
                  <a:pt x="362" y="0"/>
                  <a:pt x="363" y="0"/>
                  <a:pt x="363" y="0"/>
                </a:cubicBezTo>
                <a:cubicBezTo>
                  <a:pt x="363" y="0"/>
                  <a:pt x="362" y="0"/>
                  <a:pt x="361" y="0"/>
                </a:cubicBezTo>
                <a:cubicBezTo>
                  <a:pt x="361" y="0"/>
                  <a:pt x="361" y="0"/>
                  <a:pt x="361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59" y="0"/>
                  <a:pt x="359" y="1"/>
                  <a:pt x="358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6" y="1"/>
                  <a:pt x="356" y="1"/>
                  <a:pt x="356" y="1"/>
                </a:cubicBezTo>
                <a:cubicBezTo>
                  <a:pt x="356" y="1"/>
                  <a:pt x="356" y="1"/>
                  <a:pt x="356" y="1"/>
                </a:cubicBezTo>
                <a:cubicBezTo>
                  <a:pt x="355" y="1"/>
                  <a:pt x="354" y="1"/>
                  <a:pt x="353" y="1"/>
                </a:cubicBezTo>
                <a:cubicBezTo>
                  <a:pt x="353" y="1"/>
                  <a:pt x="353" y="1"/>
                  <a:pt x="353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2" y="1"/>
                  <a:pt x="352" y="1"/>
                  <a:pt x="352" y="1"/>
                </a:cubicBezTo>
                <a:cubicBezTo>
                  <a:pt x="352" y="1"/>
                  <a:pt x="352" y="1"/>
                  <a:pt x="352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7" y="2"/>
                  <a:pt x="347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1" y="1"/>
                  <a:pt x="350" y="1"/>
                  <a:pt x="350" y="1"/>
                </a:cubicBezTo>
                <a:cubicBezTo>
                  <a:pt x="349" y="1"/>
                  <a:pt x="348" y="1"/>
                  <a:pt x="348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4" y="2"/>
                  <a:pt x="344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2" y="2"/>
                  <a:pt x="341" y="2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7" y="1"/>
                  <a:pt x="347" y="1"/>
                  <a:pt x="347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8" y="1"/>
                  <a:pt x="348" y="1"/>
                  <a:pt x="346" y="1"/>
                </a:cubicBezTo>
                <a:cubicBezTo>
                  <a:pt x="345" y="2"/>
                  <a:pt x="344" y="2"/>
                  <a:pt x="343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39" y="2"/>
                  <a:pt x="338" y="3"/>
                </a:cubicBezTo>
                <a:cubicBezTo>
                  <a:pt x="338" y="3"/>
                  <a:pt x="338" y="3"/>
                  <a:pt x="338" y="3"/>
                </a:cubicBezTo>
                <a:cubicBezTo>
                  <a:pt x="337" y="3"/>
                  <a:pt x="337" y="3"/>
                  <a:pt x="337" y="3"/>
                </a:cubicBezTo>
                <a:cubicBezTo>
                  <a:pt x="338" y="2"/>
                  <a:pt x="338" y="2"/>
                  <a:pt x="338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9" y="2"/>
                  <a:pt x="340" y="2"/>
                  <a:pt x="340" y="2"/>
                </a:cubicBezTo>
                <a:cubicBezTo>
                  <a:pt x="341" y="2"/>
                  <a:pt x="341" y="2"/>
                  <a:pt x="342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1"/>
                  <a:pt x="346" y="1"/>
                  <a:pt x="346" y="1"/>
                </a:cubicBezTo>
                <a:cubicBezTo>
                  <a:pt x="347" y="1"/>
                  <a:pt x="347" y="1"/>
                  <a:pt x="348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4" y="1"/>
                  <a:pt x="344" y="1"/>
                  <a:pt x="344" y="1"/>
                </a:cubicBezTo>
                <a:cubicBezTo>
                  <a:pt x="344" y="1"/>
                  <a:pt x="344" y="1"/>
                  <a:pt x="344" y="1"/>
                </a:cubicBezTo>
                <a:cubicBezTo>
                  <a:pt x="343" y="1"/>
                  <a:pt x="343" y="1"/>
                  <a:pt x="343" y="1"/>
                </a:cubicBezTo>
                <a:cubicBezTo>
                  <a:pt x="343" y="1"/>
                  <a:pt x="343" y="1"/>
                  <a:pt x="343" y="1"/>
                </a:cubicBezTo>
                <a:cubicBezTo>
                  <a:pt x="343" y="2"/>
                  <a:pt x="343" y="2"/>
                  <a:pt x="343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6" y="2"/>
                  <a:pt x="336" y="2"/>
                  <a:pt x="336" y="2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6" y="3"/>
                  <a:pt x="336" y="3"/>
                  <a:pt x="336" y="3"/>
                </a:cubicBezTo>
                <a:cubicBezTo>
                  <a:pt x="336" y="2"/>
                  <a:pt x="336" y="2"/>
                  <a:pt x="336" y="2"/>
                </a:cubicBezTo>
                <a:cubicBezTo>
                  <a:pt x="336" y="2"/>
                  <a:pt x="336" y="2"/>
                  <a:pt x="336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7" y="2"/>
                  <a:pt x="336" y="2"/>
                  <a:pt x="336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4" y="2"/>
                  <a:pt x="334" y="2"/>
                  <a:pt x="334" y="2"/>
                </a:cubicBezTo>
                <a:cubicBezTo>
                  <a:pt x="332" y="3"/>
                  <a:pt x="331" y="3"/>
                  <a:pt x="329" y="3"/>
                </a:cubicBezTo>
                <a:cubicBezTo>
                  <a:pt x="329" y="3"/>
                  <a:pt x="329" y="3"/>
                  <a:pt x="329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29" y="3"/>
                  <a:pt x="328" y="3"/>
                </a:cubicBezTo>
                <a:cubicBezTo>
                  <a:pt x="327" y="3"/>
                  <a:pt x="326" y="3"/>
                  <a:pt x="325" y="3"/>
                </a:cubicBezTo>
                <a:cubicBezTo>
                  <a:pt x="325" y="3"/>
                  <a:pt x="324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1" y="4"/>
                  <a:pt x="321" y="4"/>
                  <a:pt x="321" y="4"/>
                </a:cubicBezTo>
                <a:cubicBezTo>
                  <a:pt x="321" y="4"/>
                  <a:pt x="321" y="4"/>
                  <a:pt x="321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19" y="4"/>
                  <a:pt x="319" y="4"/>
                  <a:pt x="319" y="4"/>
                </a:cubicBezTo>
                <a:cubicBezTo>
                  <a:pt x="319" y="4"/>
                  <a:pt x="318" y="4"/>
                  <a:pt x="317" y="5"/>
                </a:cubicBezTo>
                <a:cubicBezTo>
                  <a:pt x="317" y="5"/>
                  <a:pt x="317" y="5"/>
                  <a:pt x="317" y="5"/>
                </a:cubicBezTo>
                <a:cubicBezTo>
                  <a:pt x="316" y="5"/>
                  <a:pt x="315" y="5"/>
                  <a:pt x="315" y="5"/>
                </a:cubicBezTo>
                <a:cubicBezTo>
                  <a:pt x="315" y="5"/>
                  <a:pt x="315" y="5"/>
                  <a:pt x="314" y="5"/>
                </a:cubicBezTo>
                <a:cubicBezTo>
                  <a:pt x="314" y="5"/>
                  <a:pt x="314" y="5"/>
                  <a:pt x="314" y="5"/>
                </a:cubicBezTo>
                <a:cubicBezTo>
                  <a:pt x="313" y="5"/>
                  <a:pt x="313" y="5"/>
                  <a:pt x="313" y="5"/>
                </a:cubicBezTo>
                <a:cubicBezTo>
                  <a:pt x="313" y="5"/>
                  <a:pt x="313" y="5"/>
                  <a:pt x="314" y="5"/>
                </a:cubicBezTo>
                <a:cubicBezTo>
                  <a:pt x="314" y="5"/>
                  <a:pt x="314" y="5"/>
                  <a:pt x="314" y="5"/>
                </a:cubicBezTo>
                <a:cubicBezTo>
                  <a:pt x="315" y="5"/>
                  <a:pt x="315" y="5"/>
                  <a:pt x="315" y="5"/>
                </a:cubicBezTo>
                <a:cubicBezTo>
                  <a:pt x="314" y="5"/>
                  <a:pt x="313" y="6"/>
                  <a:pt x="312" y="6"/>
                </a:cubicBezTo>
                <a:cubicBezTo>
                  <a:pt x="311" y="6"/>
                  <a:pt x="311" y="6"/>
                  <a:pt x="311" y="6"/>
                </a:cubicBezTo>
                <a:cubicBezTo>
                  <a:pt x="311" y="6"/>
                  <a:pt x="311" y="6"/>
                  <a:pt x="311" y="6"/>
                </a:cubicBezTo>
                <a:cubicBezTo>
                  <a:pt x="310" y="6"/>
                  <a:pt x="310" y="6"/>
                  <a:pt x="310" y="6"/>
                </a:cubicBezTo>
                <a:cubicBezTo>
                  <a:pt x="309" y="6"/>
                  <a:pt x="308" y="6"/>
                  <a:pt x="307" y="7"/>
                </a:cubicBezTo>
                <a:cubicBezTo>
                  <a:pt x="306" y="7"/>
                  <a:pt x="305" y="7"/>
                  <a:pt x="305" y="7"/>
                </a:cubicBezTo>
                <a:cubicBezTo>
                  <a:pt x="304" y="7"/>
                  <a:pt x="304" y="7"/>
                  <a:pt x="304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2" y="8"/>
                  <a:pt x="302" y="8"/>
                  <a:pt x="302" y="8"/>
                </a:cubicBezTo>
                <a:cubicBezTo>
                  <a:pt x="302" y="8"/>
                  <a:pt x="302" y="8"/>
                  <a:pt x="302" y="8"/>
                </a:cubicBezTo>
                <a:cubicBezTo>
                  <a:pt x="302" y="7"/>
                  <a:pt x="302" y="7"/>
                  <a:pt x="302" y="7"/>
                </a:cubicBezTo>
                <a:cubicBezTo>
                  <a:pt x="302" y="7"/>
                  <a:pt x="302" y="7"/>
                  <a:pt x="302" y="7"/>
                </a:cubicBezTo>
                <a:cubicBezTo>
                  <a:pt x="301" y="8"/>
                  <a:pt x="301" y="8"/>
                  <a:pt x="301" y="8"/>
                </a:cubicBezTo>
                <a:cubicBezTo>
                  <a:pt x="300" y="8"/>
                  <a:pt x="300" y="8"/>
                  <a:pt x="300" y="8"/>
                </a:cubicBezTo>
                <a:cubicBezTo>
                  <a:pt x="300" y="8"/>
                  <a:pt x="300" y="8"/>
                  <a:pt x="299" y="8"/>
                </a:cubicBezTo>
                <a:cubicBezTo>
                  <a:pt x="299" y="8"/>
                  <a:pt x="298" y="8"/>
                  <a:pt x="298" y="8"/>
                </a:cubicBezTo>
                <a:cubicBezTo>
                  <a:pt x="298" y="8"/>
                  <a:pt x="298" y="8"/>
                  <a:pt x="298" y="8"/>
                </a:cubicBezTo>
                <a:cubicBezTo>
                  <a:pt x="298" y="8"/>
                  <a:pt x="298" y="8"/>
                  <a:pt x="297" y="8"/>
                </a:cubicBezTo>
                <a:cubicBezTo>
                  <a:pt x="296" y="8"/>
                  <a:pt x="296" y="8"/>
                  <a:pt x="296" y="8"/>
                </a:cubicBezTo>
                <a:cubicBezTo>
                  <a:pt x="295" y="8"/>
                  <a:pt x="295" y="8"/>
                  <a:pt x="295" y="8"/>
                </a:cubicBezTo>
                <a:cubicBezTo>
                  <a:pt x="295" y="8"/>
                  <a:pt x="295" y="8"/>
                  <a:pt x="295" y="8"/>
                </a:cubicBezTo>
                <a:cubicBezTo>
                  <a:pt x="295" y="9"/>
                  <a:pt x="295" y="9"/>
                  <a:pt x="295" y="9"/>
                </a:cubicBezTo>
                <a:cubicBezTo>
                  <a:pt x="294" y="9"/>
                  <a:pt x="294" y="9"/>
                  <a:pt x="294" y="9"/>
                </a:cubicBezTo>
                <a:cubicBezTo>
                  <a:pt x="294" y="9"/>
                  <a:pt x="294" y="9"/>
                  <a:pt x="294" y="9"/>
                </a:cubicBezTo>
                <a:cubicBezTo>
                  <a:pt x="293" y="9"/>
                  <a:pt x="293" y="9"/>
                  <a:pt x="293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89" y="10"/>
                  <a:pt x="287" y="11"/>
                  <a:pt x="284" y="11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2" y="12"/>
                  <a:pt x="282" y="12"/>
                  <a:pt x="282" y="12"/>
                </a:cubicBezTo>
                <a:cubicBezTo>
                  <a:pt x="282" y="12"/>
                  <a:pt x="282" y="12"/>
                  <a:pt x="282" y="12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4" y="12"/>
                  <a:pt x="284" y="12"/>
                  <a:pt x="284" y="12"/>
                </a:cubicBezTo>
                <a:cubicBezTo>
                  <a:pt x="284" y="12"/>
                  <a:pt x="284" y="12"/>
                  <a:pt x="285" y="12"/>
                </a:cubicBezTo>
                <a:cubicBezTo>
                  <a:pt x="285" y="12"/>
                  <a:pt x="285" y="12"/>
                  <a:pt x="285" y="12"/>
                </a:cubicBezTo>
                <a:cubicBezTo>
                  <a:pt x="285" y="12"/>
                  <a:pt x="285" y="12"/>
                  <a:pt x="285" y="12"/>
                </a:cubicBezTo>
                <a:cubicBezTo>
                  <a:pt x="284" y="12"/>
                  <a:pt x="283" y="12"/>
                  <a:pt x="282" y="13"/>
                </a:cubicBezTo>
                <a:cubicBezTo>
                  <a:pt x="282" y="13"/>
                  <a:pt x="282" y="13"/>
                  <a:pt x="281" y="13"/>
                </a:cubicBezTo>
                <a:cubicBezTo>
                  <a:pt x="281" y="13"/>
                  <a:pt x="281" y="13"/>
                  <a:pt x="281" y="13"/>
                </a:cubicBezTo>
                <a:cubicBezTo>
                  <a:pt x="280" y="13"/>
                  <a:pt x="280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8" y="13"/>
                  <a:pt x="278" y="13"/>
                  <a:pt x="278" y="13"/>
                </a:cubicBezTo>
                <a:cubicBezTo>
                  <a:pt x="278" y="13"/>
                  <a:pt x="278" y="13"/>
                  <a:pt x="278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8" y="13"/>
                  <a:pt x="278" y="13"/>
                  <a:pt x="277" y="13"/>
                </a:cubicBezTo>
                <a:cubicBezTo>
                  <a:pt x="277" y="13"/>
                  <a:pt x="277" y="13"/>
                  <a:pt x="277" y="13"/>
                </a:cubicBezTo>
                <a:cubicBezTo>
                  <a:pt x="276" y="14"/>
                  <a:pt x="275" y="14"/>
                  <a:pt x="274" y="14"/>
                </a:cubicBezTo>
                <a:cubicBezTo>
                  <a:pt x="274" y="14"/>
                  <a:pt x="274" y="14"/>
                  <a:pt x="274" y="14"/>
                </a:cubicBezTo>
                <a:cubicBezTo>
                  <a:pt x="273" y="15"/>
                  <a:pt x="273" y="15"/>
                  <a:pt x="271" y="15"/>
                </a:cubicBezTo>
                <a:cubicBezTo>
                  <a:pt x="271" y="16"/>
                  <a:pt x="271" y="16"/>
                  <a:pt x="271" y="16"/>
                </a:cubicBezTo>
                <a:cubicBezTo>
                  <a:pt x="270" y="16"/>
                  <a:pt x="270" y="16"/>
                  <a:pt x="270" y="16"/>
                </a:cubicBezTo>
                <a:cubicBezTo>
                  <a:pt x="270" y="16"/>
                  <a:pt x="270" y="16"/>
                  <a:pt x="270" y="16"/>
                </a:cubicBezTo>
                <a:cubicBezTo>
                  <a:pt x="269" y="16"/>
                  <a:pt x="269" y="16"/>
                  <a:pt x="269" y="16"/>
                </a:cubicBezTo>
                <a:cubicBezTo>
                  <a:pt x="269" y="16"/>
                  <a:pt x="269" y="16"/>
                  <a:pt x="269" y="16"/>
                </a:cubicBezTo>
                <a:cubicBezTo>
                  <a:pt x="268" y="16"/>
                  <a:pt x="268" y="16"/>
                  <a:pt x="268" y="16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6" y="18"/>
                  <a:pt x="266" y="18"/>
                  <a:pt x="266" y="18"/>
                </a:cubicBezTo>
                <a:cubicBezTo>
                  <a:pt x="266" y="17"/>
                  <a:pt x="267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2" y="16"/>
                  <a:pt x="272" y="16"/>
                  <a:pt x="272" y="16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8"/>
                  <a:pt x="271" y="18"/>
                  <a:pt x="271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69" y="19"/>
                  <a:pt x="269" y="19"/>
                  <a:pt x="269" y="19"/>
                </a:cubicBezTo>
                <a:cubicBezTo>
                  <a:pt x="270" y="19"/>
                  <a:pt x="270" y="19"/>
                  <a:pt x="270" y="19"/>
                </a:cubicBezTo>
                <a:cubicBezTo>
                  <a:pt x="270" y="19"/>
                  <a:pt x="270" y="19"/>
                  <a:pt x="270" y="19"/>
                </a:cubicBezTo>
                <a:cubicBezTo>
                  <a:pt x="268" y="19"/>
                  <a:pt x="268" y="19"/>
                  <a:pt x="268" y="19"/>
                </a:cubicBezTo>
                <a:cubicBezTo>
                  <a:pt x="268" y="19"/>
                  <a:pt x="268" y="19"/>
                  <a:pt x="268" y="19"/>
                </a:cubicBezTo>
                <a:cubicBezTo>
                  <a:pt x="268" y="20"/>
                  <a:pt x="268" y="20"/>
                  <a:pt x="268" y="20"/>
                </a:cubicBezTo>
                <a:cubicBezTo>
                  <a:pt x="267" y="20"/>
                  <a:pt x="267" y="20"/>
                  <a:pt x="267" y="20"/>
                </a:cubicBezTo>
                <a:cubicBezTo>
                  <a:pt x="266" y="21"/>
                  <a:pt x="264" y="21"/>
                  <a:pt x="263" y="22"/>
                </a:cubicBezTo>
                <a:cubicBezTo>
                  <a:pt x="262" y="22"/>
                  <a:pt x="262" y="22"/>
                  <a:pt x="262" y="22"/>
                </a:cubicBezTo>
                <a:cubicBezTo>
                  <a:pt x="262" y="22"/>
                  <a:pt x="262" y="22"/>
                  <a:pt x="262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0" y="23"/>
                  <a:pt x="260" y="23"/>
                  <a:pt x="259" y="24"/>
                </a:cubicBezTo>
                <a:cubicBezTo>
                  <a:pt x="259" y="24"/>
                  <a:pt x="259" y="24"/>
                  <a:pt x="259" y="24"/>
                </a:cubicBezTo>
                <a:cubicBezTo>
                  <a:pt x="259" y="24"/>
                  <a:pt x="258" y="24"/>
                  <a:pt x="258" y="24"/>
                </a:cubicBezTo>
                <a:cubicBezTo>
                  <a:pt x="257" y="25"/>
                  <a:pt x="257" y="25"/>
                  <a:pt x="257" y="25"/>
                </a:cubicBezTo>
                <a:cubicBezTo>
                  <a:pt x="257" y="25"/>
                  <a:pt x="257" y="25"/>
                  <a:pt x="257" y="25"/>
                </a:cubicBezTo>
                <a:cubicBezTo>
                  <a:pt x="256" y="25"/>
                  <a:pt x="256" y="25"/>
                  <a:pt x="256" y="25"/>
                </a:cubicBezTo>
                <a:cubicBezTo>
                  <a:pt x="256" y="26"/>
                  <a:pt x="255" y="26"/>
                  <a:pt x="254" y="26"/>
                </a:cubicBezTo>
                <a:cubicBezTo>
                  <a:pt x="254" y="27"/>
                  <a:pt x="253" y="27"/>
                  <a:pt x="252" y="27"/>
                </a:cubicBezTo>
                <a:cubicBezTo>
                  <a:pt x="252" y="28"/>
                  <a:pt x="252" y="28"/>
                  <a:pt x="252" y="28"/>
                </a:cubicBezTo>
                <a:cubicBezTo>
                  <a:pt x="251" y="28"/>
                  <a:pt x="251" y="28"/>
                  <a:pt x="251" y="28"/>
                </a:cubicBezTo>
                <a:cubicBezTo>
                  <a:pt x="251" y="28"/>
                  <a:pt x="251" y="28"/>
                  <a:pt x="250" y="29"/>
                </a:cubicBezTo>
                <a:cubicBezTo>
                  <a:pt x="249" y="29"/>
                  <a:pt x="249" y="29"/>
                  <a:pt x="247" y="30"/>
                </a:cubicBezTo>
                <a:cubicBezTo>
                  <a:pt x="246" y="31"/>
                  <a:pt x="245" y="31"/>
                  <a:pt x="244" y="32"/>
                </a:cubicBezTo>
                <a:cubicBezTo>
                  <a:pt x="243" y="32"/>
                  <a:pt x="242" y="32"/>
                  <a:pt x="242" y="33"/>
                </a:cubicBezTo>
                <a:cubicBezTo>
                  <a:pt x="242" y="33"/>
                  <a:pt x="242" y="33"/>
                  <a:pt x="242" y="33"/>
                </a:cubicBezTo>
                <a:cubicBezTo>
                  <a:pt x="242" y="33"/>
                  <a:pt x="241" y="33"/>
                  <a:pt x="240" y="34"/>
                </a:cubicBezTo>
                <a:cubicBezTo>
                  <a:pt x="239" y="34"/>
                  <a:pt x="239" y="34"/>
                  <a:pt x="239" y="34"/>
                </a:cubicBezTo>
                <a:cubicBezTo>
                  <a:pt x="238" y="35"/>
                  <a:pt x="237" y="35"/>
                  <a:pt x="235" y="36"/>
                </a:cubicBezTo>
                <a:cubicBezTo>
                  <a:pt x="235" y="36"/>
                  <a:pt x="235" y="36"/>
                  <a:pt x="235" y="36"/>
                </a:cubicBezTo>
                <a:cubicBezTo>
                  <a:pt x="234" y="36"/>
                  <a:pt x="233" y="37"/>
                  <a:pt x="233" y="37"/>
                </a:cubicBezTo>
                <a:cubicBezTo>
                  <a:pt x="232" y="38"/>
                  <a:pt x="232" y="38"/>
                  <a:pt x="232" y="38"/>
                </a:cubicBezTo>
                <a:cubicBezTo>
                  <a:pt x="232" y="38"/>
                  <a:pt x="232" y="38"/>
                  <a:pt x="232" y="38"/>
                </a:cubicBezTo>
                <a:cubicBezTo>
                  <a:pt x="233" y="38"/>
                  <a:pt x="233" y="38"/>
                  <a:pt x="234" y="38"/>
                </a:cubicBezTo>
                <a:cubicBezTo>
                  <a:pt x="235" y="37"/>
                  <a:pt x="235" y="37"/>
                  <a:pt x="237" y="38"/>
                </a:cubicBezTo>
                <a:cubicBezTo>
                  <a:pt x="234" y="39"/>
                  <a:pt x="234" y="39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2" y="42"/>
                  <a:pt x="232" y="42"/>
                  <a:pt x="231" y="43"/>
                </a:cubicBezTo>
                <a:cubicBezTo>
                  <a:pt x="230" y="43"/>
                  <a:pt x="230" y="43"/>
                  <a:pt x="230" y="43"/>
                </a:cubicBezTo>
                <a:cubicBezTo>
                  <a:pt x="230" y="43"/>
                  <a:pt x="230" y="43"/>
                  <a:pt x="229" y="43"/>
                </a:cubicBezTo>
                <a:cubicBezTo>
                  <a:pt x="229" y="43"/>
                  <a:pt x="229" y="43"/>
                  <a:pt x="229" y="43"/>
                </a:cubicBezTo>
                <a:cubicBezTo>
                  <a:pt x="229" y="43"/>
                  <a:pt x="229" y="43"/>
                  <a:pt x="228" y="42"/>
                </a:cubicBezTo>
                <a:cubicBezTo>
                  <a:pt x="229" y="42"/>
                  <a:pt x="229" y="42"/>
                  <a:pt x="229" y="42"/>
                </a:cubicBezTo>
                <a:cubicBezTo>
                  <a:pt x="219" y="46"/>
                  <a:pt x="219" y="46"/>
                  <a:pt x="219" y="46"/>
                </a:cubicBezTo>
                <a:cubicBezTo>
                  <a:pt x="219" y="47"/>
                  <a:pt x="219" y="47"/>
                  <a:pt x="217" y="49"/>
                </a:cubicBezTo>
                <a:cubicBezTo>
                  <a:pt x="220" y="48"/>
                  <a:pt x="220" y="48"/>
                  <a:pt x="221" y="48"/>
                </a:cubicBezTo>
                <a:cubicBezTo>
                  <a:pt x="222" y="47"/>
                  <a:pt x="223" y="46"/>
                  <a:pt x="224" y="46"/>
                </a:cubicBezTo>
                <a:cubicBezTo>
                  <a:pt x="224" y="45"/>
                  <a:pt x="224" y="45"/>
                  <a:pt x="224" y="45"/>
                </a:cubicBezTo>
                <a:cubicBezTo>
                  <a:pt x="225" y="44"/>
                  <a:pt x="225" y="44"/>
                  <a:pt x="225" y="44"/>
                </a:cubicBezTo>
                <a:cubicBezTo>
                  <a:pt x="225" y="44"/>
                  <a:pt x="225" y="44"/>
                  <a:pt x="226" y="44"/>
                </a:cubicBezTo>
                <a:cubicBezTo>
                  <a:pt x="226" y="45"/>
                  <a:pt x="226" y="45"/>
                  <a:pt x="226" y="45"/>
                </a:cubicBezTo>
                <a:cubicBezTo>
                  <a:pt x="226" y="45"/>
                  <a:pt x="226" y="45"/>
                  <a:pt x="227" y="46"/>
                </a:cubicBezTo>
                <a:cubicBezTo>
                  <a:pt x="226" y="46"/>
                  <a:pt x="226" y="46"/>
                  <a:pt x="226" y="46"/>
                </a:cubicBezTo>
                <a:cubicBezTo>
                  <a:pt x="226" y="46"/>
                  <a:pt x="225" y="47"/>
                  <a:pt x="225" y="47"/>
                </a:cubicBezTo>
                <a:cubicBezTo>
                  <a:pt x="224" y="47"/>
                  <a:pt x="223" y="48"/>
                  <a:pt x="222" y="48"/>
                </a:cubicBezTo>
                <a:cubicBezTo>
                  <a:pt x="222" y="48"/>
                  <a:pt x="222" y="48"/>
                  <a:pt x="221" y="49"/>
                </a:cubicBezTo>
                <a:cubicBezTo>
                  <a:pt x="221" y="49"/>
                  <a:pt x="220" y="50"/>
                  <a:pt x="220" y="50"/>
                </a:cubicBezTo>
                <a:cubicBezTo>
                  <a:pt x="219" y="51"/>
                  <a:pt x="218" y="52"/>
                  <a:pt x="217" y="52"/>
                </a:cubicBezTo>
                <a:cubicBezTo>
                  <a:pt x="217" y="52"/>
                  <a:pt x="216" y="52"/>
                  <a:pt x="215" y="52"/>
                </a:cubicBezTo>
                <a:cubicBezTo>
                  <a:pt x="215" y="52"/>
                  <a:pt x="214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2" y="53"/>
                </a:cubicBezTo>
                <a:cubicBezTo>
                  <a:pt x="211" y="54"/>
                  <a:pt x="209" y="55"/>
                  <a:pt x="208" y="55"/>
                </a:cubicBezTo>
                <a:cubicBezTo>
                  <a:pt x="206" y="56"/>
                  <a:pt x="204" y="56"/>
                  <a:pt x="203" y="58"/>
                </a:cubicBezTo>
                <a:cubicBezTo>
                  <a:pt x="203" y="58"/>
                  <a:pt x="203" y="58"/>
                  <a:pt x="202" y="59"/>
                </a:cubicBezTo>
                <a:cubicBezTo>
                  <a:pt x="193" y="66"/>
                  <a:pt x="193" y="66"/>
                  <a:pt x="193" y="67"/>
                </a:cubicBezTo>
                <a:cubicBezTo>
                  <a:pt x="194" y="67"/>
                  <a:pt x="194" y="67"/>
                  <a:pt x="195" y="67"/>
                </a:cubicBezTo>
                <a:cubicBezTo>
                  <a:pt x="195" y="67"/>
                  <a:pt x="195" y="67"/>
                  <a:pt x="195" y="67"/>
                </a:cubicBezTo>
                <a:cubicBezTo>
                  <a:pt x="195" y="68"/>
                  <a:pt x="194" y="68"/>
                  <a:pt x="194" y="69"/>
                </a:cubicBezTo>
                <a:cubicBezTo>
                  <a:pt x="193" y="69"/>
                  <a:pt x="193" y="68"/>
                  <a:pt x="193" y="69"/>
                </a:cubicBezTo>
                <a:cubicBezTo>
                  <a:pt x="187" y="73"/>
                  <a:pt x="187" y="73"/>
                  <a:pt x="186" y="74"/>
                </a:cubicBezTo>
                <a:cubicBezTo>
                  <a:pt x="188" y="74"/>
                  <a:pt x="189" y="72"/>
                  <a:pt x="191" y="73"/>
                </a:cubicBezTo>
                <a:cubicBezTo>
                  <a:pt x="190" y="73"/>
                  <a:pt x="189" y="74"/>
                  <a:pt x="187" y="76"/>
                </a:cubicBezTo>
                <a:cubicBezTo>
                  <a:pt x="182" y="79"/>
                  <a:pt x="178" y="81"/>
                  <a:pt x="173" y="94"/>
                </a:cubicBezTo>
                <a:cubicBezTo>
                  <a:pt x="173" y="95"/>
                  <a:pt x="173" y="95"/>
                  <a:pt x="173" y="95"/>
                </a:cubicBezTo>
                <a:cubicBezTo>
                  <a:pt x="173" y="95"/>
                  <a:pt x="173" y="96"/>
                  <a:pt x="173" y="97"/>
                </a:cubicBezTo>
                <a:cubicBezTo>
                  <a:pt x="174" y="97"/>
                  <a:pt x="174" y="97"/>
                  <a:pt x="175" y="96"/>
                </a:cubicBezTo>
                <a:cubicBezTo>
                  <a:pt x="175" y="96"/>
                  <a:pt x="175" y="96"/>
                  <a:pt x="176" y="96"/>
                </a:cubicBezTo>
                <a:cubicBezTo>
                  <a:pt x="176" y="96"/>
                  <a:pt x="176" y="96"/>
                  <a:pt x="177" y="97"/>
                </a:cubicBezTo>
                <a:cubicBezTo>
                  <a:pt x="176" y="97"/>
                  <a:pt x="176" y="98"/>
                  <a:pt x="175" y="99"/>
                </a:cubicBezTo>
                <a:cubicBezTo>
                  <a:pt x="176" y="99"/>
                  <a:pt x="176" y="100"/>
                  <a:pt x="177" y="100"/>
                </a:cubicBezTo>
                <a:cubicBezTo>
                  <a:pt x="176" y="101"/>
                  <a:pt x="176" y="102"/>
                  <a:pt x="176" y="102"/>
                </a:cubicBezTo>
                <a:cubicBezTo>
                  <a:pt x="177" y="102"/>
                  <a:pt x="180" y="102"/>
                  <a:pt x="182" y="100"/>
                </a:cubicBezTo>
                <a:cubicBezTo>
                  <a:pt x="182" y="100"/>
                  <a:pt x="182" y="99"/>
                  <a:pt x="183" y="99"/>
                </a:cubicBezTo>
                <a:cubicBezTo>
                  <a:pt x="194" y="85"/>
                  <a:pt x="196" y="85"/>
                  <a:pt x="197" y="85"/>
                </a:cubicBezTo>
                <a:cubicBezTo>
                  <a:pt x="197" y="85"/>
                  <a:pt x="198" y="85"/>
                  <a:pt x="198" y="85"/>
                </a:cubicBezTo>
                <a:cubicBezTo>
                  <a:pt x="201" y="85"/>
                  <a:pt x="203" y="82"/>
                  <a:pt x="205" y="81"/>
                </a:cubicBezTo>
                <a:cubicBezTo>
                  <a:pt x="206" y="80"/>
                  <a:pt x="208" y="79"/>
                  <a:pt x="209" y="77"/>
                </a:cubicBezTo>
                <a:cubicBezTo>
                  <a:pt x="211" y="76"/>
                  <a:pt x="211" y="76"/>
                  <a:pt x="220" y="70"/>
                </a:cubicBezTo>
                <a:cubicBezTo>
                  <a:pt x="221" y="70"/>
                  <a:pt x="222" y="70"/>
                  <a:pt x="223" y="70"/>
                </a:cubicBezTo>
                <a:cubicBezTo>
                  <a:pt x="224" y="68"/>
                  <a:pt x="224" y="68"/>
                  <a:pt x="225" y="67"/>
                </a:cubicBezTo>
                <a:cubicBezTo>
                  <a:pt x="226" y="67"/>
                  <a:pt x="226" y="67"/>
                  <a:pt x="227" y="68"/>
                </a:cubicBezTo>
                <a:cubicBezTo>
                  <a:pt x="225" y="69"/>
                  <a:pt x="225" y="69"/>
                  <a:pt x="225" y="70"/>
                </a:cubicBezTo>
                <a:cubicBezTo>
                  <a:pt x="228" y="71"/>
                  <a:pt x="229" y="68"/>
                  <a:pt x="232" y="67"/>
                </a:cubicBezTo>
                <a:cubicBezTo>
                  <a:pt x="232" y="67"/>
                  <a:pt x="232" y="67"/>
                  <a:pt x="233" y="67"/>
                </a:cubicBezTo>
                <a:cubicBezTo>
                  <a:pt x="234" y="67"/>
                  <a:pt x="234" y="67"/>
                  <a:pt x="235" y="66"/>
                </a:cubicBezTo>
                <a:cubicBezTo>
                  <a:pt x="237" y="65"/>
                  <a:pt x="239" y="64"/>
                  <a:pt x="241" y="63"/>
                </a:cubicBezTo>
                <a:cubicBezTo>
                  <a:pt x="242" y="63"/>
                  <a:pt x="242" y="63"/>
                  <a:pt x="245" y="61"/>
                </a:cubicBezTo>
                <a:cubicBezTo>
                  <a:pt x="247" y="61"/>
                  <a:pt x="247" y="61"/>
                  <a:pt x="247" y="61"/>
                </a:cubicBezTo>
                <a:cubicBezTo>
                  <a:pt x="247" y="60"/>
                  <a:pt x="247" y="60"/>
                  <a:pt x="248" y="60"/>
                </a:cubicBezTo>
                <a:cubicBezTo>
                  <a:pt x="251" y="58"/>
                  <a:pt x="251" y="58"/>
                  <a:pt x="252" y="57"/>
                </a:cubicBezTo>
                <a:cubicBezTo>
                  <a:pt x="252" y="56"/>
                  <a:pt x="252" y="56"/>
                  <a:pt x="252" y="56"/>
                </a:cubicBezTo>
                <a:cubicBezTo>
                  <a:pt x="252" y="56"/>
                  <a:pt x="252" y="56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8"/>
                  <a:pt x="254" y="58"/>
                  <a:pt x="255" y="58"/>
                </a:cubicBezTo>
                <a:cubicBezTo>
                  <a:pt x="255" y="59"/>
                  <a:pt x="255" y="59"/>
                  <a:pt x="255" y="59"/>
                </a:cubicBezTo>
                <a:cubicBezTo>
                  <a:pt x="263" y="59"/>
                  <a:pt x="269" y="53"/>
                  <a:pt x="276" y="51"/>
                </a:cubicBezTo>
                <a:cubicBezTo>
                  <a:pt x="277" y="51"/>
                  <a:pt x="278" y="51"/>
                  <a:pt x="280" y="51"/>
                </a:cubicBezTo>
                <a:cubicBezTo>
                  <a:pt x="283" y="50"/>
                  <a:pt x="283" y="50"/>
                  <a:pt x="284" y="49"/>
                </a:cubicBezTo>
                <a:cubicBezTo>
                  <a:pt x="283" y="49"/>
                  <a:pt x="283" y="49"/>
                  <a:pt x="283" y="49"/>
                </a:cubicBezTo>
                <a:cubicBezTo>
                  <a:pt x="283" y="49"/>
                  <a:pt x="282" y="49"/>
                  <a:pt x="281" y="50"/>
                </a:cubicBezTo>
                <a:cubicBezTo>
                  <a:pt x="280" y="50"/>
                  <a:pt x="280" y="50"/>
                  <a:pt x="280" y="50"/>
                </a:cubicBezTo>
                <a:cubicBezTo>
                  <a:pt x="280" y="50"/>
                  <a:pt x="280" y="50"/>
                  <a:pt x="279" y="50"/>
                </a:cubicBezTo>
                <a:cubicBezTo>
                  <a:pt x="279" y="49"/>
                  <a:pt x="279" y="49"/>
                  <a:pt x="279" y="49"/>
                </a:cubicBezTo>
                <a:cubicBezTo>
                  <a:pt x="279" y="49"/>
                  <a:pt x="278" y="49"/>
                  <a:pt x="278" y="49"/>
                </a:cubicBezTo>
                <a:cubicBezTo>
                  <a:pt x="277" y="48"/>
                  <a:pt x="277" y="48"/>
                  <a:pt x="276" y="48"/>
                </a:cubicBezTo>
                <a:cubicBezTo>
                  <a:pt x="276" y="47"/>
                  <a:pt x="276" y="47"/>
                  <a:pt x="276" y="47"/>
                </a:cubicBezTo>
                <a:cubicBezTo>
                  <a:pt x="277" y="46"/>
                  <a:pt x="277" y="46"/>
                  <a:pt x="277" y="46"/>
                </a:cubicBezTo>
                <a:cubicBezTo>
                  <a:pt x="277" y="46"/>
                  <a:pt x="278" y="46"/>
                  <a:pt x="279" y="45"/>
                </a:cubicBezTo>
                <a:cubicBezTo>
                  <a:pt x="280" y="45"/>
                  <a:pt x="280" y="45"/>
                  <a:pt x="280" y="45"/>
                </a:cubicBezTo>
                <a:cubicBezTo>
                  <a:pt x="281" y="45"/>
                  <a:pt x="283" y="44"/>
                  <a:pt x="285" y="44"/>
                </a:cubicBezTo>
                <a:cubicBezTo>
                  <a:pt x="283" y="46"/>
                  <a:pt x="283" y="46"/>
                  <a:pt x="283" y="47"/>
                </a:cubicBezTo>
                <a:cubicBezTo>
                  <a:pt x="283" y="48"/>
                  <a:pt x="283" y="48"/>
                  <a:pt x="283" y="48"/>
                </a:cubicBezTo>
                <a:cubicBezTo>
                  <a:pt x="284" y="47"/>
                  <a:pt x="284" y="47"/>
                  <a:pt x="284" y="47"/>
                </a:cubicBezTo>
                <a:cubicBezTo>
                  <a:pt x="286" y="45"/>
                  <a:pt x="293" y="46"/>
                  <a:pt x="291" y="42"/>
                </a:cubicBezTo>
                <a:cubicBezTo>
                  <a:pt x="293" y="38"/>
                  <a:pt x="293" y="38"/>
                  <a:pt x="293" y="37"/>
                </a:cubicBezTo>
                <a:cubicBezTo>
                  <a:pt x="294" y="37"/>
                  <a:pt x="294" y="37"/>
                  <a:pt x="294" y="37"/>
                </a:cubicBezTo>
                <a:cubicBezTo>
                  <a:pt x="294" y="38"/>
                  <a:pt x="294" y="38"/>
                  <a:pt x="294" y="38"/>
                </a:cubicBezTo>
                <a:cubicBezTo>
                  <a:pt x="295" y="38"/>
                  <a:pt x="295" y="38"/>
                  <a:pt x="296" y="38"/>
                </a:cubicBezTo>
                <a:cubicBezTo>
                  <a:pt x="297" y="38"/>
                  <a:pt x="297" y="38"/>
                  <a:pt x="298" y="36"/>
                </a:cubicBezTo>
                <a:cubicBezTo>
                  <a:pt x="299" y="36"/>
                  <a:pt x="299" y="36"/>
                  <a:pt x="299" y="35"/>
                </a:cubicBezTo>
                <a:cubicBezTo>
                  <a:pt x="300" y="35"/>
                  <a:pt x="301" y="34"/>
                  <a:pt x="301" y="34"/>
                </a:cubicBezTo>
                <a:cubicBezTo>
                  <a:pt x="300" y="34"/>
                  <a:pt x="300" y="34"/>
                  <a:pt x="298" y="34"/>
                </a:cubicBezTo>
                <a:cubicBezTo>
                  <a:pt x="297" y="34"/>
                  <a:pt x="297" y="34"/>
                  <a:pt x="296" y="34"/>
                </a:cubicBezTo>
                <a:cubicBezTo>
                  <a:pt x="297" y="34"/>
                  <a:pt x="297" y="34"/>
                  <a:pt x="299" y="33"/>
                </a:cubicBezTo>
                <a:cubicBezTo>
                  <a:pt x="299" y="33"/>
                  <a:pt x="299" y="32"/>
                  <a:pt x="299" y="32"/>
                </a:cubicBezTo>
                <a:cubicBezTo>
                  <a:pt x="300" y="32"/>
                  <a:pt x="300" y="32"/>
                  <a:pt x="300" y="32"/>
                </a:cubicBezTo>
                <a:cubicBezTo>
                  <a:pt x="301" y="32"/>
                  <a:pt x="301" y="32"/>
                  <a:pt x="302" y="32"/>
                </a:cubicBezTo>
                <a:cubicBezTo>
                  <a:pt x="301" y="32"/>
                  <a:pt x="301" y="33"/>
                  <a:pt x="300" y="33"/>
                </a:cubicBezTo>
                <a:cubicBezTo>
                  <a:pt x="300" y="33"/>
                  <a:pt x="301" y="33"/>
                  <a:pt x="302" y="33"/>
                </a:cubicBezTo>
                <a:cubicBezTo>
                  <a:pt x="303" y="33"/>
                  <a:pt x="303" y="32"/>
                  <a:pt x="304" y="32"/>
                </a:cubicBezTo>
                <a:cubicBezTo>
                  <a:pt x="304" y="32"/>
                  <a:pt x="304" y="32"/>
                  <a:pt x="305" y="33"/>
                </a:cubicBezTo>
                <a:cubicBezTo>
                  <a:pt x="308" y="32"/>
                  <a:pt x="309" y="31"/>
                  <a:pt x="309" y="30"/>
                </a:cubicBezTo>
                <a:cubicBezTo>
                  <a:pt x="308" y="30"/>
                  <a:pt x="307" y="30"/>
                  <a:pt x="307" y="30"/>
                </a:cubicBezTo>
                <a:cubicBezTo>
                  <a:pt x="307" y="30"/>
                  <a:pt x="307" y="30"/>
                  <a:pt x="311" y="29"/>
                </a:cubicBezTo>
                <a:cubicBezTo>
                  <a:pt x="311" y="29"/>
                  <a:pt x="312" y="29"/>
                  <a:pt x="313" y="29"/>
                </a:cubicBezTo>
                <a:cubicBezTo>
                  <a:pt x="313" y="29"/>
                  <a:pt x="313" y="29"/>
                  <a:pt x="313" y="29"/>
                </a:cubicBezTo>
                <a:cubicBezTo>
                  <a:pt x="314" y="29"/>
                  <a:pt x="315" y="28"/>
                  <a:pt x="315" y="28"/>
                </a:cubicBezTo>
                <a:cubicBezTo>
                  <a:pt x="315" y="27"/>
                  <a:pt x="315" y="27"/>
                  <a:pt x="315" y="27"/>
                </a:cubicBezTo>
                <a:cubicBezTo>
                  <a:pt x="316" y="26"/>
                  <a:pt x="316" y="26"/>
                  <a:pt x="318" y="24"/>
                </a:cubicBezTo>
                <a:cubicBezTo>
                  <a:pt x="318" y="24"/>
                  <a:pt x="319" y="24"/>
                  <a:pt x="320" y="24"/>
                </a:cubicBezTo>
                <a:cubicBezTo>
                  <a:pt x="320" y="24"/>
                  <a:pt x="321" y="23"/>
                  <a:pt x="322" y="22"/>
                </a:cubicBezTo>
                <a:cubicBezTo>
                  <a:pt x="322" y="22"/>
                  <a:pt x="323" y="21"/>
                  <a:pt x="324" y="20"/>
                </a:cubicBezTo>
                <a:cubicBezTo>
                  <a:pt x="323" y="20"/>
                  <a:pt x="323" y="20"/>
                  <a:pt x="322" y="20"/>
                </a:cubicBezTo>
                <a:cubicBezTo>
                  <a:pt x="323" y="20"/>
                  <a:pt x="323" y="20"/>
                  <a:pt x="323" y="19"/>
                </a:cubicBezTo>
                <a:cubicBezTo>
                  <a:pt x="323" y="19"/>
                  <a:pt x="323" y="19"/>
                  <a:pt x="323" y="19"/>
                </a:cubicBezTo>
                <a:cubicBezTo>
                  <a:pt x="324" y="19"/>
                  <a:pt x="324" y="19"/>
                  <a:pt x="324" y="19"/>
                </a:cubicBezTo>
                <a:cubicBezTo>
                  <a:pt x="325" y="18"/>
                  <a:pt x="325" y="18"/>
                  <a:pt x="327" y="18"/>
                </a:cubicBezTo>
                <a:cubicBezTo>
                  <a:pt x="327" y="18"/>
                  <a:pt x="327" y="18"/>
                  <a:pt x="328" y="19"/>
                </a:cubicBezTo>
                <a:cubicBezTo>
                  <a:pt x="327" y="19"/>
                  <a:pt x="327" y="19"/>
                  <a:pt x="327" y="19"/>
                </a:cubicBezTo>
                <a:cubicBezTo>
                  <a:pt x="325" y="20"/>
                  <a:pt x="325" y="20"/>
                  <a:pt x="324" y="21"/>
                </a:cubicBezTo>
                <a:cubicBezTo>
                  <a:pt x="324" y="21"/>
                  <a:pt x="324" y="21"/>
                  <a:pt x="324" y="21"/>
                </a:cubicBezTo>
                <a:cubicBezTo>
                  <a:pt x="326" y="20"/>
                  <a:pt x="327" y="19"/>
                  <a:pt x="330" y="18"/>
                </a:cubicBezTo>
                <a:cubicBezTo>
                  <a:pt x="330" y="18"/>
                  <a:pt x="330" y="17"/>
                  <a:pt x="331" y="17"/>
                </a:cubicBezTo>
                <a:cubicBezTo>
                  <a:pt x="331" y="17"/>
                  <a:pt x="331" y="17"/>
                  <a:pt x="331" y="16"/>
                </a:cubicBezTo>
                <a:cubicBezTo>
                  <a:pt x="331" y="16"/>
                  <a:pt x="330" y="16"/>
                  <a:pt x="330" y="16"/>
                </a:cubicBezTo>
                <a:cubicBezTo>
                  <a:pt x="330" y="16"/>
                  <a:pt x="330" y="16"/>
                  <a:pt x="329" y="16"/>
                </a:cubicBezTo>
                <a:cubicBezTo>
                  <a:pt x="330" y="16"/>
                  <a:pt x="330" y="16"/>
                  <a:pt x="331" y="15"/>
                </a:cubicBezTo>
                <a:cubicBezTo>
                  <a:pt x="332" y="15"/>
                  <a:pt x="332" y="15"/>
                  <a:pt x="332" y="15"/>
                </a:cubicBezTo>
                <a:cubicBezTo>
                  <a:pt x="333" y="15"/>
                  <a:pt x="333" y="15"/>
                  <a:pt x="334" y="14"/>
                </a:cubicBezTo>
                <a:cubicBezTo>
                  <a:pt x="333" y="14"/>
                  <a:pt x="333" y="14"/>
                  <a:pt x="330" y="15"/>
                </a:cubicBezTo>
                <a:cubicBezTo>
                  <a:pt x="331" y="14"/>
                  <a:pt x="332" y="14"/>
                  <a:pt x="333" y="13"/>
                </a:cubicBezTo>
                <a:cubicBezTo>
                  <a:pt x="333" y="13"/>
                  <a:pt x="333" y="13"/>
                  <a:pt x="338" y="11"/>
                </a:cubicBezTo>
                <a:cubicBezTo>
                  <a:pt x="339" y="11"/>
                  <a:pt x="339" y="11"/>
                  <a:pt x="339" y="11"/>
                </a:cubicBezTo>
                <a:cubicBezTo>
                  <a:pt x="340" y="10"/>
                  <a:pt x="340" y="10"/>
                  <a:pt x="342" y="10"/>
                </a:cubicBezTo>
                <a:cubicBezTo>
                  <a:pt x="342" y="10"/>
                  <a:pt x="342" y="10"/>
                  <a:pt x="343" y="10"/>
                </a:cubicBezTo>
                <a:cubicBezTo>
                  <a:pt x="343" y="10"/>
                  <a:pt x="346" y="8"/>
                  <a:pt x="353" y="6"/>
                </a:cubicBezTo>
                <a:cubicBezTo>
                  <a:pt x="354" y="6"/>
                  <a:pt x="354" y="6"/>
                  <a:pt x="354" y="6"/>
                </a:cubicBezTo>
                <a:cubicBezTo>
                  <a:pt x="354" y="6"/>
                  <a:pt x="353" y="6"/>
                  <a:pt x="352" y="6"/>
                </a:cubicBezTo>
                <a:cubicBezTo>
                  <a:pt x="352" y="6"/>
                  <a:pt x="352" y="6"/>
                  <a:pt x="352" y="6"/>
                </a:cubicBezTo>
                <a:cubicBezTo>
                  <a:pt x="353" y="6"/>
                  <a:pt x="354" y="6"/>
                  <a:pt x="354" y="6"/>
                </a:cubicBezTo>
                <a:cubicBezTo>
                  <a:pt x="355" y="6"/>
                  <a:pt x="355" y="6"/>
                  <a:pt x="355" y="6"/>
                </a:cubicBezTo>
                <a:cubicBezTo>
                  <a:pt x="356" y="5"/>
                  <a:pt x="358" y="5"/>
                  <a:pt x="359" y="5"/>
                </a:cubicBezTo>
                <a:cubicBezTo>
                  <a:pt x="359" y="5"/>
                  <a:pt x="359" y="5"/>
                  <a:pt x="360" y="5"/>
                </a:cubicBezTo>
                <a:cubicBezTo>
                  <a:pt x="361" y="5"/>
                  <a:pt x="361" y="5"/>
                  <a:pt x="363" y="4"/>
                </a:cubicBezTo>
                <a:moveTo>
                  <a:pt x="346" y="1"/>
                </a:moveTo>
                <a:cubicBezTo>
                  <a:pt x="347" y="1"/>
                  <a:pt x="348" y="1"/>
                  <a:pt x="349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51" y="0"/>
                  <a:pt x="351" y="0"/>
                  <a:pt x="351" y="0"/>
                </a:cubicBezTo>
                <a:cubicBezTo>
                  <a:pt x="354" y="0"/>
                  <a:pt x="354" y="0"/>
                  <a:pt x="354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50" y="0"/>
                  <a:pt x="350" y="0"/>
                  <a:pt x="350" y="0"/>
                </a:cubicBezTo>
                <a:cubicBezTo>
                  <a:pt x="353" y="0"/>
                  <a:pt x="353" y="0"/>
                  <a:pt x="353" y="0"/>
                </a:cubicBezTo>
                <a:cubicBezTo>
                  <a:pt x="353" y="0"/>
                  <a:pt x="353" y="0"/>
                  <a:pt x="353" y="0"/>
                </a:cubicBezTo>
                <a:cubicBezTo>
                  <a:pt x="353" y="0"/>
                  <a:pt x="354" y="0"/>
                  <a:pt x="355" y="0"/>
                </a:cubicBezTo>
                <a:cubicBezTo>
                  <a:pt x="355" y="0"/>
                  <a:pt x="356" y="0"/>
                  <a:pt x="356" y="0"/>
                </a:cubicBezTo>
                <a:cubicBezTo>
                  <a:pt x="355" y="0"/>
                  <a:pt x="353" y="0"/>
                  <a:pt x="352" y="0"/>
                </a:cubicBezTo>
                <a:cubicBezTo>
                  <a:pt x="353" y="0"/>
                  <a:pt x="353" y="0"/>
                  <a:pt x="354" y="0"/>
                </a:cubicBezTo>
                <a:cubicBezTo>
                  <a:pt x="353" y="0"/>
                  <a:pt x="352" y="0"/>
                  <a:pt x="351" y="0"/>
                </a:cubicBezTo>
                <a:cubicBezTo>
                  <a:pt x="352" y="0"/>
                  <a:pt x="353" y="0"/>
                  <a:pt x="355" y="0"/>
                </a:cubicBezTo>
                <a:cubicBezTo>
                  <a:pt x="355" y="0"/>
                  <a:pt x="355" y="0"/>
                  <a:pt x="355" y="0"/>
                </a:cubicBezTo>
                <a:cubicBezTo>
                  <a:pt x="354" y="0"/>
                  <a:pt x="352" y="0"/>
                  <a:pt x="349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50" y="0"/>
                  <a:pt x="351" y="0"/>
                  <a:pt x="352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50" y="0"/>
                  <a:pt x="350" y="0"/>
                  <a:pt x="350" y="0"/>
                </a:cubicBezTo>
                <a:cubicBezTo>
                  <a:pt x="349" y="0"/>
                  <a:pt x="348" y="0"/>
                  <a:pt x="347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1" y="1"/>
                  <a:pt x="339" y="1"/>
                  <a:pt x="336" y="1"/>
                </a:cubicBezTo>
                <a:cubicBezTo>
                  <a:pt x="337" y="1"/>
                  <a:pt x="339" y="1"/>
                  <a:pt x="340" y="1"/>
                </a:cubicBezTo>
                <a:cubicBezTo>
                  <a:pt x="340" y="1"/>
                  <a:pt x="340" y="1"/>
                  <a:pt x="340" y="1"/>
                </a:cubicBezTo>
                <a:cubicBezTo>
                  <a:pt x="341" y="1"/>
                  <a:pt x="343" y="1"/>
                  <a:pt x="345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6" y="0"/>
                  <a:pt x="346" y="0"/>
                  <a:pt x="346" y="0"/>
                </a:cubicBezTo>
                <a:cubicBezTo>
                  <a:pt x="346" y="0"/>
                  <a:pt x="346" y="0"/>
                  <a:pt x="346" y="0"/>
                </a:cubicBezTo>
                <a:cubicBezTo>
                  <a:pt x="343" y="0"/>
                  <a:pt x="341" y="1"/>
                  <a:pt x="339" y="1"/>
                </a:cubicBezTo>
                <a:cubicBezTo>
                  <a:pt x="339" y="1"/>
                  <a:pt x="339" y="1"/>
                  <a:pt x="339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341" y="1"/>
                  <a:pt x="341" y="1"/>
                  <a:pt x="337" y="1"/>
                </a:cubicBezTo>
                <a:cubicBezTo>
                  <a:pt x="337" y="1"/>
                  <a:pt x="337" y="1"/>
                  <a:pt x="337" y="1"/>
                </a:cubicBezTo>
                <a:cubicBezTo>
                  <a:pt x="337" y="1"/>
                  <a:pt x="337" y="1"/>
                  <a:pt x="337" y="1"/>
                </a:cubicBezTo>
                <a:cubicBezTo>
                  <a:pt x="335" y="1"/>
                  <a:pt x="335" y="1"/>
                  <a:pt x="335" y="1"/>
                </a:cubicBezTo>
                <a:cubicBezTo>
                  <a:pt x="335" y="1"/>
                  <a:pt x="335" y="1"/>
                  <a:pt x="335" y="1"/>
                </a:cubicBezTo>
                <a:cubicBezTo>
                  <a:pt x="332" y="1"/>
                  <a:pt x="332" y="1"/>
                  <a:pt x="332" y="1"/>
                </a:cubicBezTo>
                <a:cubicBezTo>
                  <a:pt x="332" y="1"/>
                  <a:pt x="332" y="1"/>
                  <a:pt x="332" y="1"/>
                </a:cubicBezTo>
                <a:cubicBezTo>
                  <a:pt x="331" y="2"/>
                  <a:pt x="331" y="2"/>
                  <a:pt x="331" y="2"/>
                </a:cubicBezTo>
                <a:cubicBezTo>
                  <a:pt x="327" y="2"/>
                  <a:pt x="327" y="2"/>
                  <a:pt x="327" y="2"/>
                </a:cubicBezTo>
                <a:cubicBezTo>
                  <a:pt x="321" y="3"/>
                  <a:pt x="321" y="3"/>
                  <a:pt x="320" y="3"/>
                </a:cubicBezTo>
                <a:cubicBezTo>
                  <a:pt x="324" y="2"/>
                  <a:pt x="324" y="2"/>
                  <a:pt x="324" y="2"/>
                </a:cubicBezTo>
                <a:cubicBezTo>
                  <a:pt x="326" y="2"/>
                  <a:pt x="326" y="2"/>
                  <a:pt x="326" y="2"/>
                </a:cubicBezTo>
                <a:cubicBezTo>
                  <a:pt x="327" y="2"/>
                  <a:pt x="327" y="2"/>
                  <a:pt x="327" y="2"/>
                </a:cubicBezTo>
                <a:cubicBezTo>
                  <a:pt x="324" y="2"/>
                  <a:pt x="324" y="2"/>
                  <a:pt x="324" y="2"/>
                </a:cubicBezTo>
                <a:cubicBezTo>
                  <a:pt x="320" y="3"/>
                  <a:pt x="320" y="3"/>
                  <a:pt x="320" y="3"/>
                </a:cubicBezTo>
                <a:cubicBezTo>
                  <a:pt x="316" y="4"/>
                  <a:pt x="316" y="4"/>
                  <a:pt x="316" y="4"/>
                </a:cubicBezTo>
                <a:cubicBezTo>
                  <a:pt x="317" y="4"/>
                  <a:pt x="317" y="4"/>
                  <a:pt x="317" y="4"/>
                </a:cubicBezTo>
                <a:cubicBezTo>
                  <a:pt x="316" y="4"/>
                  <a:pt x="316" y="4"/>
                  <a:pt x="316" y="4"/>
                </a:cubicBezTo>
                <a:cubicBezTo>
                  <a:pt x="318" y="3"/>
                  <a:pt x="319" y="3"/>
                  <a:pt x="321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6" y="2"/>
                  <a:pt x="326" y="2"/>
                  <a:pt x="326" y="2"/>
                </a:cubicBezTo>
                <a:cubicBezTo>
                  <a:pt x="328" y="2"/>
                  <a:pt x="329" y="2"/>
                  <a:pt x="331" y="2"/>
                </a:cubicBezTo>
                <a:cubicBezTo>
                  <a:pt x="330" y="2"/>
                  <a:pt x="330" y="2"/>
                  <a:pt x="330" y="2"/>
                </a:cubicBezTo>
                <a:cubicBezTo>
                  <a:pt x="330" y="2"/>
                  <a:pt x="330" y="2"/>
                  <a:pt x="330" y="2"/>
                </a:cubicBezTo>
                <a:cubicBezTo>
                  <a:pt x="328" y="2"/>
                  <a:pt x="326" y="3"/>
                  <a:pt x="324" y="3"/>
                </a:cubicBezTo>
                <a:cubicBezTo>
                  <a:pt x="324" y="3"/>
                  <a:pt x="324" y="3"/>
                  <a:pt x="324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1" y="3"/>
                  <a:pt x="321" y="3"/>
                  <a:pt x="321" y="3"/>
                </a:cubicBezTo>
                <a:cubicBezTo>
                  <a:pt x="321" y="3"/>
                  <a:pt x="321" y="3"/>
                  <a:pt x="321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8" y="3"/>
                  <a:pt x="317" y="4"/>
                  <a:pt x="317" y="4"/>
                </a:cubicBezTo>
                <a:cubicBezTo>
                  <a:pt x="317" y="4"/>
                  <a:pt x="317" y="4"/>
                  <a:pt x="317" y="4"/>
                </a:cubicBezTo>
                <a:cubicBezTo>
                  <a:pt x="316" y="4"/>
                  <a:pt x="316" y="4"/>
                  <a:pt x="316" y="4"/>
                </a:cubicBezTo>
                <a:cubicBezTo>
                  <a:pt x="315" y="4"/>
                  <a:pt x="314" y="4"/>
                  <a:pt x="313" y="4"/>
                </a:cubicBezTo>
                <a:cubicBezTo>
                  <a:pt x="312" y="4"/>
                  <a:pt x="312" y="4"/>
                  <a:pt x="312" y="4"/>
                </a:cubicBezTo>
                <a:cubicBezTo>
                  <a:pt x="310" y="5"/>
                  <a:pt x="310" y="5"/>
                  <a:pt x="310" y="5"/>
                </a:cubicBezTo>
                <a:cubicBezTo>
                  <a:pt x="307" y="5"/>
                  <a:pt x="307" y="5"/>
                  <a:pt x="307" y="5"/>
                </a:cubicBezTo>
                <a:cubicBezTo>
                  <a:pt x="306" y="5"/>
                  <a:pt x="306" y="5"/>
                  <a:pt x="306" y="5"/>
                </a:cubicBezTo>
                <a:cubicBezTo>
                  <a:pt x="306" y="6"/>
                  <a:pt x="306" y="6"/>
                  <a:pt x="306" y="6"/>
                </a:cubicBezTo>
                <a:cubicBezTo>
                  <a:pt x="308" y="4"/>
                  <a:pt x="311" y="5"/>
                  <a:pt x="314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2" y="4"/>
                  <a:pt x="312" y="4"/>
                  <a:pt x="312" y="4"/>
                </a:cubicBezTo>
                <a:cubicBezTo>
                  <a:pt x="309" y="5"/>
                  <a:pt x="309" y="5"/>
                  <a:pt x="309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0" y="6"/>
                  <a:pt x="300" y="6"/>
                  <a:pt x="300" y="6"/>
                </a:cubicBezTo>
                <a:cubicBezTo>
                  <a:pt x="298" y="7"/>
                  <a:pt x="298" y="7"/>
                  <a:pt x="298" y="7"/>
                </a:cubicBezTo>
                <a:cubicBezTo>
                  <a:pt x="297" y="7"/>
                  <a:pt x="296" y="7"/>
                  <a:pt x="294" y="8"/>
                </a:cubicBezTo>
                <a:cubicBezTo>
                  <a:pt x="293" y="8"/>
                  <a:pt x="292" y="8"/>
                  <a:pt x="291" y="9"/>
                </a:cubicBezTo>
                <a:cubicBezTo>
                  <a:pt x="296" y="7"/>
                  <a:pt x="296" y="7"/>
                  <a:pt x="296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7"/>
                  <a:pt x="296" y="7"/>
                  <a:pt x="296" y="7"/>
                </a:cubicBezTo>
                <a:cubicBezTo>
                  <a:pt x="295" y="7"/>
                  <a:pt x="295" y="7"/>
                  <a:pt x="295" y="7"/>
                </a:cubicBezTo>
                <a:cubicBezTo>
                  <a:pt x="293" y="8"/>
                  <a:pt x="293" y="8"/>
                  <a:pt x="293" y="8"/>
                </a:cubicBezTo>
                <a:cubicBezTo>
                  <a:pt x="292" y="8"/>
                  <a:pt x="291" y="8"/>
                  <a:pt x="29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2" y="11"/>
                  <a:pt x="284" y="10"/>
                  <a:pt x="285" y="10"/>
                </a:cubicBezTo>
                <a:cubicBezTo>
                  <a:pt x="282" y="11"/>
                  <a:pt x="282" y="11"/>
                  <a:pt x="282" y="11"/>
                </a:cubicBezTo>
                <a:cubicBezTo>
                  <a:pt x="278" y="11"/>
                  <a:pt x="278" y="11"/>
                  <a:pt x="278" y="11"/>
                </a:cubicBezTo>
                <a:cubicBezTo>
                  <a:pt x="278" y="12"/>
                  <a:pt x="278" y="12"/>
                  <a:pt x="278" y="12"/>
                </a:cubicBezTo>
                <a:cubicBezTo>
                  <a:pt x="280" y="11"/>
                  <a:pt x="282" y="11"/>
                  <a:pt x="283" y="10"/>
                </a:cubicBezTo>
                <a:cubicBezTo>
                  <a:pt x="280" y="11"/>
                  <a:pt x="277" y="12"/>
                  <a:pt x="274" y="12"/>
                </a:cubicBezTo>
                <a:cubicBezTo>
                  <a:pt x="271" y="13"/>
                  <a:pt x="271" y="13"/>
                  <a:pt x="271" y="13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5" y="15"/>
                  <a:pt x="265" y="15"/>
                  <a:pt x="265" y="15"/>
                </a:cubicBezTo>
                <a:cubicBezTo>
                  <a:pt x="265" y="15"/>
                  <a:pt x="266" y="15"/>
                  <a:pt x="267" y="15"/>
                </a:cubicBezTo>
                <a:cubicBezTo>
                  <a:pt x="266" y="15"/>
                  <a:pt x="265" y="15"/>
                  <a:pt x="265" y="15"/>
                </a:cubicBezTo>
                <a:cubicBezTo>
                  <a:pt x="266" y="15"/>
                  <a:pt x="267" y="15"/>
                  <a:pt x="267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66" y="15"/>
                  <a:pt x="266" y="15"/>
                  <a:pt x="267" y="15"/>
                </a:cubicBezTo>
                <a:cubicBezTo>
                  <a:pt x="267" y="15"/>
                  <a:pt x="267" y="15"/>
                  <a:pt x="267" y="15"/>
                </a:cubicBezTo>
                <a:cubicBezTo>
                  <a:pt x="264" y="16"/>
                  <a:pt x="264" y="16"/>
                  <a:pt x="263" y="16"/>
                </a:cubicBezTo>
                <a:cubicBezTo>
                  <a:pt x="264" y="16"/>
                  <a:pt x="264" y="16"/>
                  <a:pt x="264" y="16"/>
                </a:cubicBezTo>
                <a:cubicBezTo>
                  <a:pt x="264" y="16"/>
                  <a:pt x="264" y="16"/>
                  <a:pt x="264" y="16"/>
                </a:cubicBezTo>
                <a:cubicBezTo>
                  <a:pt x="268" y="15"/>
                  <a:pt x="268" y="15"/>
                  <a:pt x="271" y="14"/>
                </a:cubicBezTo>
                <a:cubicBezTo>
                  <a:pt x="274" y="13"/>
                  <a:pt x="274" y="13"/>
                  <a:pt x="274" y="13"/>
                </a:cubicBezTo>
                <a:cubicBezTo>
                  <a:pt x="272" y="14"/>
                  <a:pt x="272" y="14"/>
                  <a:pt x="272" y="14"/>
                </a:cubicBezTo>
                <a:cubicBezTo>
                  <a:pt x="276" y="12"/>
                  <a:pt x="276" y="12"/>
                  <a:pt x="276" y="12"/>
                </a:cubicBezTo>
                <a:cubicBezTo>
                  <a:pt x="277" y="12"/>
                  <a:pt x="277" y="12"/>
                  <a:pt x="277" y="12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8" y="10"/>
                  <a:pt x="291" y="9"/>
                  <a:pt x="293" y="8"/>
                </a:cubicBezTo>
                <a:cubicBezTo>
                  <a:pt x="294" y="8"/>
                  <a:pt x="294" y="8"/>
                  <a:pt x="294" y="8"/>
                </a:cubicBezTo>
                <a:cubicBezTo>
                  <a:pt x="294" y="8"/>
                  <a:pt x="299" y="7"/>
                  <a:pt x="300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8"/>
                  <a:pt x="296" y="8"/>
                  <a:pt x="296" y="8"/>
                </a:cubicBezTo>
                <a:cubicBezTo>
                  <a:pt x="299" y="7"/>
                  <a:pt x="299" y="7"/>
                  <a:pt x="299" y="7"/>
                </a:cubicBezTo>
                <a:cubicBezTo>
                  <a:pt x="300" y="7"/>
                  <a:pt x="302" y="6"/>
                  <a:pt x="304" y="6"/>
                </a:cubicBezTo>
                <a:cubicBezTo>
                  <a:pt x="304" y="6"/>
                  <a:pt x="304" y="6"/>
                  <a:pt x="304" y="6"/>
                </a:cubicBezTo>
                <a:cubicBezTo>
                  <a:pt x="302" y="7"/>
                  <a:pt x="302" y="7"/>
                  <a:pt x="302" y="7"/>
                </a:cubicBezTo>
                <a:cubicBezTo>
                  <a:pt x="301" y="7"/>
                  <a:pt x="301" y="7"/>
                  <a:pt x="301" y="7"/>
                </a:cubicBezTo>
                <a:cubicBezTo>
                  <a:pt x="302" y="7"/>
                  <a:pt x="304" y="6"/>
                  <a:pt x="305" y="6"/>
                </a:cubicBezTo>
                <a:cubicBezTo>
                  <a:pt x="309" y="5"/>
                  <a:pt x="309" y="5"/>
                  <a:pt x="309" y="5"/>
                </a:cubicBezTo>
                <a:cubicBezTo>
                  <a:pt x="309" y="5"/>
                  <a:pt x="309" y="5"/>
                  <a:pt x="309" y="5"/>
                </a:cubicBezTo>
                <a:cubicBezTo>
                  <a:pt x="307" y="6"/>
                  <a:pt x="307" y="6"/>
                  <a:pt x="307" y="6"/>
                </a:cubicBezTo>
                <a:cubicBezTo>
                  <a:pt x="307" y="6"/>
                  <a:pt x="307" y="6"/>
                  <a:pt x="307" y="6"/>
                </a:cubicBezTo>
                <a:cubicBezTo>
                  <a:pt x="309" y="6"/>
                  <a:pt x="309" y="6"/>
                  <a:pt x="309" y="6"/>
                </a:cubicBezTo>
                <a:cubicBezTo>
                  <a:pt x="314" y="5"/>
                  <a:pt x="314" y="5"/>
                  <a:pt x="314" y="5"/>
                </a:cubicBezTo>
                <a:cubicBezTo>
                  <a:pt x="315" y="4"/>
                  <a:pt x="315" y="4"/>
                  <a:pt x="315" y="4"/>
                </a:cubicBezTo>
                <a:cubicBezTo>
                  <a:pt x="315" y="5"/>
                  <a:pt x="315" y="5"/>
                  <a:pt x="315" y="5"/>
                </a:cubicBezTo>
                <a:cubicBezTo>
                  <a:pt x="315" y="5"/>
                  <a:pt x="315" y="5"/>
                  <a:pt x="315" y="5"/>
                </a:cubicBezTo>
                <a:cubicBezTo>
                  <a:pt x="318" y="4"/>
                  <a:pt x="318" y="4"/>
                  <a:pt x="318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3" y="3"/>
                  <a:pt x="327" y="3"/>
                  <a:pt x="330" y="3"/>
                </a:cubicBezTo>
                <a:cubicBezTo>
                  <a:pt x="331" y="3"/>
                  <a:pt x="331" y="3"/>
                  <a:pt x="331" y="3"/>
                </a:cubicBezTo>
                <a:cubicBezTo>
                  <a:pt x="332" y="2"/>
                  <a:pt x="332" y="2"/>
                  <a:pt x="332" y="2"/>
                </a:cubicBezTo>
                <a:cubicBezTo>
                  <a:pt x="333" y="2"/>
                  <a:pt x="334" y="2"/>
                  <a:pt x="335" y="2"/>
                </a:cubicBezTo>
                <a:cubicBezTo>
                  <a:pt x="333" y="2"/>
                  <a:pt x="333" y="2"/>
                  <a:pt x="332" y="2"/>
                </a:cubicBezTo>
                <a:cubicBezTo>
                  <a:pt x="333" y="2"/>
                  <a:pt x="333" y="2"/>
                  <a:pt x="333" y="2"/>
                </a:cubicBezTo>
                <a:cubicBezTo>
                  <a:pt x="332" y="2"/>
                  <a:pt x="332" y="2"/>
                  <a:pt x="332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8" y="2"/>
                  <a:pt x="340" y="2"/>
                  <a:pt x="341" y="1"/>
                </a:cubicBezTo>
                <a:cubicBezTo>
                  <a:pt x="342" y="1"/>
                  <a:pt x="342" y="1"/>
                  <a:pt x="346" y="1"/>
                </a:cubicBezTo>
                <a:moveTo>
                  <a:pt x="300" y="6"/>
                </a:moveTo>
                <a:cubicBezTo>
                  <a:pt x="301" y="6"/>
                  <a:pt x="303" y="6"/>
                  <a:pt x="304" y="6"/>
                </a:cubicBezTo>
                <a:cubicBezTo>
                  <a:pt x="305" y="5"/>
                  <a:pt x="306" y="5"/>
                  <a:pt x="308" y="5"/>
                </a:cubicBezTo>
                <a:cubicBezTo>
                  <a:pt x="311" y="4"/>
                  <a:pt x="311" y="4"/>
                  <a:pt x="311" y="4"/>
                </a:cubicBezTo>
                <a:cubicBezTo>
                  <a:pt x="311" y="4"/>
                  <a:pt x="312" y="4"/>
                  <a:pt x="313" y="4"/>
                </a:cubicBezTo>
                <a:cubicBezTo>
                  <a:pt x="314" y="4"/>
                  <a:pt x="315" y="4"/>
                  <a:pt x="315" y="4"/>
                </a:cubicBezTo>
                <a:cubicBezTo>
                  <a:pt x="315" y="4"/>
                  <a:pt x="314" y="4"/>
                  <a:pt x="313" y="4"/>
                </a:cubicBezTo>
                <a:cubicBezTo>
                  <a:pt x="313" y="4"/>
                  <a:pt x="319" y="3"/>
                  <a:pt x="324" y="2"/>
                </a:cubicBezTo>
                <a:cubicBezTo>
                  <a:pt x="326" y="2"/>
                  <a:pt x="328" y="2"/>
                  <a:pt x="331" y="2"/>
                </a:cubicBezTo>
                <a:cubicBezTo>
                  <a:pt x="330" y="2"/>
                  <a:pt x="329" y="2"/>
                  <a:pt x="328" y="2"/>
                </a:cubicBezTo>
                <a:cubicBezTo>
                  <a:pt x="328" y="2"/>
                  <a:pt x="328" y="2"/>
                  <a:pt x="328" y="2"/>
                </a:cubicBezTo>
                <a:cubicBezTo>
                  <a:pt x="327" y="2"/>
                  <a:pt x="326" y="2"/>
                  <a:pt x="325" y="2"/>
                </a:cubicBezTo>
                <a:cubicBezTo>
                  <a:pt x="325" y="2"/>
                  <a:pt x="325" y="2"/>
                  <a:pt x="325" y="2"/>
                </a:cubicBezTo>
                <a:cubicBezTo>
                  <a:pt x="323" y="2"/>
                  <a:pt x="321" y="3"/>
                  <a:pt x="319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5" y="4"/>
                  <a:pt x="315" y="4"/>
                  <a:pt x="315" y="4"/>
                </a:cubicBezTo>
                <a:cubicBezTo>
                  <a:pt x="313" y="4"/>
                  <a:pt x="313" y="4"/>
                  <a:pt x="313" y="4"/>
                </a:cubicBezTo>
                <a:cubicBezTo>
                  <a:pt x="309" y="5"/>
                  <a:pt x="309" y="5"/>
                  <a:pt x="309" y="5"/>
                </a:cubicBezTo>
                <a:cubicBezTo>
                  <a:pt x="309" y="5"/>
                  <a:pt x="309" y="5"/>
                  <a:pt x="309" y="5"/>
                </a:cubicBezTo>
                <a:cubicBezTo>
                  <a:pt x="308" y="5"/>
                  <a:pt x="308" y="5"/>
                  <a:pt x="307" y="5"/>
                </a:cubicBezTo>
                <a:cubicBezTo>
                  <a:pt x="304" y="5"/>
                  <a:pt x="304" y="5"/>
                  <a:pt x="304" y="5"/>
                </a:cubicBezTo>
                <a:cubicBezTo>
                  <a:pt x="303" y="6"/>
                  <a:pt x="303" y="6"/>
                  <a:pt x="303" y="6"/>
                </a:cubicBezTo>
                <a:cubicBezTo>
                  <a:pt x="303" y="6"/>
                  <a:pt x="303" y="6"/>
                  <a:pt x="303" y="6"/>
                </a:cubicBezTo>
                <a:cubicBezTo>
                  <a:pt x="304" y="5"/>
                  <a:pt x="304" y="5"/>
                  <a:pt x="304" y="5"/>
                </a:cubicBezTo>
                <a:cubicBezTo>
                  <a:pt x="304" y="5"/>
                  <a:pt x="304" y="5"/>
                  <a:pt x="304" y="5"/>
                </a:cubicBezTo>
                <a:cubicBezTo>
                  <a:pt x="303" y="6"/>
                  <a:pt x="301" y="6"/>
                  <a:pt x="300" y="6"/>
                </a:cubicBezTo>
                <a:cubicBezTo>
                  <a:pt x="300" y="6"/>
                  <a:pt x="300" y="6"/>
                  <a:pt x="300" y="6"/>
                </a:cubicBezTo>
                <a:cubicBezTo>
                  <a:pt x="298" y="7"/>
                  <a:pt x="298" y="7"/>
                  <a:pt x="298" y="7"/>
                </a:cubicBezTo>
                <a:cubicBezTo>
                  <a:pt x="295" y="7"/>
                  <a:pt x="295" y="7"/>
                  <a:pt x="295" y="7"/>
                </a:cubicBezTo>
                <a:cubicBezTo>
                  <a:pt x="291" y="8"/>
                  <a:pt x="291" y="8"/>
                  <a:pt x="291" y="8"/>
                </a:cubicBezTo>
                <a:cubicBezTo>
                  <a:pt x="289" y="9"/>
                  <a:pt x="289" y="9"/>
                  <a:pt x="289" y="9"/>
                </a:cubicBezTo>
                <a:cubicBezTo>
                  <a:pt x="290" y="8"/>
                  <a:pt x="290" y="8"/>
                  <a:pt x="290" y="8"/>
                </a:cubicBezTo>
                <a:cubicBezTo>
                  <a:pt x="288" y="9"/>
                  <a:pt x="288" y="9"/>
                  <a:pt x="288" y="9"/>
                </a:cubicBezTo>
                <a:cubicBezTo>
                  <a:pt x="291" y="8"/>
                  <a:pt x="291" y="8"/>
                  <a:pt x="291" y="8"/>
                </a:cubicBezTo>
                <a:cubicBezTo>
                  <a:pt x="291" y="8"/>
                  <a:pt x="291" y="8"/>
                  <a:pt x="291" y="8"/>
                </a:cubicBezTo>
                <a:cubicBezTo>
                  <a:pt x="292" y="8"/>
                  <a:pt x="293" y="8"/>
                  <a:pt x="294" y="8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7"/>
                  <a:pt x="296" y="7"/>
                  <a:pt x="295" y="7"/>
                </a:cubicBezTo>
                <a:cubicBezTo>
                  <a:pt x="296" y="7"/>
                  <a:pt x="297" y="7"/>
                  <a:pt x="298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8" y="7"/>
                  <a:pt x="299" y="7"/>
                  <a:pt x="300" y="6"/>
                </a:cubicBezTo>
                <a:moveTo>
                  <a:pt x="275" y="12"/>
                </a:moveTo>
                <a:cubicBezTo>
                  <a:pt x="277" y="11"/>
                  <a:pt x="280" y="11"/>
                  <a:pt x="282" y="10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77" y="12"/>
                  <a:pt x="277" y="12"/>
                  <a:pt x="277" y="12"/>
                </a:cubicBezTo>
                <a:cubicBezTo>
                  <a:pt x="275" y="12"/>
                  <a:pt x="275" y="12"/>
                  <a:pt x="275" y="12"/>
                </a:cubicBezTo>
                <a:moveTo>
                  <a:pt x="251" y="20"/>
                </a:moveTo>
                <a:cubicBezTo>
                  <a:pt x="251" y="20"/>
                  <a:pt x="251" y="20"/>
                  <a:pt x="251" y="20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58" y="18"/>
                  <a:pt x="258" y="18"/>
                  <a:pt x="258" y="18"/>
                </a:cubicBezTo>
                <a:cubicBezTo>
                  <a:pt x="259" y="17"/>
                  <a:pt x="259" y="17"/>
                  <a:pt x="259" y="17"/>
                </a:cubicBezTo>
                <a:cubicBezTo>
                  <a:pt x="257" y="18"/>
                  <a:pt x="257" y="18"/>
                  <a:pt x="257" y="18"/>
                </a:cubicBezTo>
                <a:cubicBezTo>
                  <a:pt x="255" y="18"/>
                  <a:pt x="255" y="18"/>
                  <a:pt x="255" y="18"/>
                </a:cubicBezTo>
                <a:cubicBezTo>
                  <a:pt x="255" y="18"/>
                  <a:pt x="255" y="18"/>
                  <a:pt x="255" y="18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60" y="16"/>
                  <a:pt x="260" y="16"/>
                  <a:pt x="260" y="16"/>
                </a:cubicBezTo>
                <a:cubicBezTo>
                  <a:pt x="265" y="15"/>
                  <a:pt x="265" y="15"/>
                  <a:pt x="265" y="15"/>
                </a:cubicBezTo>
                <a:cubicBezTo>
                  <a:pt x="269" y="14"/>
                  <a:pt x="269" y="14"/>
                  <a:pt x="269" y="14"/>
                </a:cubicBezTo>
                <a:cubicBezTo>
                  <a:pt x="269" y="14"/>
                  <a:pt x="269" y="14"/>
                  <a:pt x="269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45" y="21"/>
                  <a:pt x="245" y="21"/>
                  <a:pt x="245" y="21"/>
                </a:cubicBezTo>
                <a:cubicBezTo>
                  <a:pt x="246" y="21"/>
                  <a:pt x="246" y="21"/>
                  <a:pt x="246" y="21"/>
                </a:cubicBezTo>
                <a:cubicBezTo>
                  <a:pt x="246" y="21"/>
                  <a:pt x="247" y="21"/>
                  <a:pt x="248" y="21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5" y="22"/>
                  <a:pt x="245" y="22"/>
                  <a:pt x="245" y="22"/>
                </a:cubicBezTo>
                <a:cubicBezTo>
                  <a:pt x="247" y="21"/>
                  <a:pt x="247" y="21"/>
                  <a:pt x="247" y="21"/>
                </a:cubicBezTo>
                <a:cubicBezTo>
                  <a:pt x="245" y="22"/>
                  <a:pt x="245" y="22"/>
                  <a:pt x="245" y="22"/>
                </a:cubicBezTo>
                <a:cubicBezTo>
                  <a:pt x="247" y="22"/>
                  <a:pt x="249" y="21"/>
                  <a:pt x="251" y="20"/>
                </a:cubicBezTo>
                <a:moveTo>
                  <a:pt x="179" y="56"/>
                </a:moveTo>
                <a:cubicBezTo>
                  <a:pt x="182" y="54"/>
                  <a:pt x="182" y="54"/>
                  <a:pt x="182" y="54"/>
                </a:cubicBezTo>
                <a:cubicBezTo>
                  <a:pt x="186" y="52"/>
                  <a:pt x="186" y="52"/>
                  <a:pt x="186" y="52"/>
                </a:cubicBezTo>
                <a:cubicBezTo>
                  <a:pt x="185" y="52"/>
                  <a:pt x="185" y="52"/>
                  <a:pt x="180" y="54"/>
                </a:cubicBezTo>
                <a:cubicBezTo>
                  <a:pt x="177" y="56"/>
                  <a:pt x="177" y="56"/>
                  <a:pt x="177" y="56"/>
                </a:cubicBezTo>
                <a:cubicBezTo>
                  <a:pt x="177" y="57"/>
                  <a:pt x="177" y="57"/>
                  <a:pt x="177" y="57"/>
                </a:cubicBezTo>
                <a:cubicBezTo>
                  <a:pt x="179" y="56"/>
                  <a:pt x="179" y="56"/>
                  <a:pt x="179" y="56"/>
                </a:cubicBezTo>
                <a:moveTo>
                  <a:pt x="156" y="69"/>
                </a:moveTo>
                <a:cubicBezTo>
                  <a:pt x="154" y="70"/>
                  <a:pt x="154" y="70"/>
                  <a:pt x="154" y="70"/>
                </a:cubicBezTo>
                <a:cubicBezTo>
                  <a:pt x="153" y="71"/>
                  <a:pt x="153" y="71"/>
                  <a:pt x="153" y="71"/>
                </a:cubicBezTo>
                <a:cubicBezTo>
                  <a:pt x="160" y="66"/>
                  <a:pt x="160" y="66"/>
                  <a:pt x="160" y="66"/>
                </a:cubicBezTo>
                <a:cubicBezTo>
                  <a:pt x="159" y="66"/>
                  <a:pt x="159" y="66"/>
                  <a:pt x="159" y="66"/>
                </a:cubicBezTo>
                <a:cubicBezTo>
                  <a:pt x="156" y="69"/>
                  <a:pt x="156" y="69"/>
                  <a:pt x="156" y="69"/>
                </a:cubicBezTo>
                <a:close/>
                <a:moveTo>
                  <a:pt x="6" y="417"/>
                </a:moveTo>
                <a:cubicBezTo>
                  <a:pt x="5" y="413"/>
                  <a:pt x="5" y="413"/>
                  <a:pt x="5" y="413"/>
                </a:cubicBezTo>
                <a:cubicBezTo>
                  <a:pt x="5" y="409"/>
                  <a:pt x="5" y="409"/>
                  <a:pt x="5" y="409"/>
                </a:cubicBezTo>
                <a:cubicBezTo>
                  <a:pt x="4" y="409"/>
                  <a:pt x="4" y="409"/>
                  <a:pt x="4" y="409"/>
                </a:cubicBezTo>
                <a:cubicBezTo>
                  <a:pt x="3" y="408"/>
                  <a:pt x="3" y="408"/>
                  <a:pt x="3" y="408"/>
                </a:cubicBezTo>
                <a:cubicBezTo>
                  <a:pt x="2" y="407"/>
                  <a:pt x="2" y="407"/>
                  <a:pt x="2" y="407"/>
                </a:cubicBezTo>
                <a:cubicBezTo>
                  <a:pt x="2" y="405"/>
                  <a:pt x="2" y="405"/>
                  <a:pt x="2" y="405"/>
                </a:cubicBezTo>
                <a:cubicBezTo>
                  <a:pt x="1" y="398"/>
                  <a:pt x="1" y="398"/>
                  <a:pt x="1" y="398"/>
                </a:cubicBezTo>
                <a:cubicBezTo>
                  <a:pt x="1" y="394"/>
                  <a:pt x="1" y="394"/>
                  <a:pt x="1" y="394"/>
                </a:cubicBezTo>
                <a:cubicBezTo>
                  <a:pt x="1" y="392"/>
                  <a:pt x="1" y="389"/>
                  <a:pt x="1" y="387"/>
                </a:cubicBezTo>
                <a:cubicBezTo>
                  <a:pt x="1" y="379"/>
                  <a:pt x="1" y="379"/>
                  <a:pt x="1" y="379"/>
                </a:cubicBezTo>
                <a:cubicBezTo>
                  <a:pt x="1" y="378"/>
                  <a:pt x="1" y="376"/>
                  <a:pt x="1" y="374"/>
                </a:cubicBezTo>
                <a:cubicBezTo>
                  <a:pt x="0" y="370"/>
                  <a:pt x="0" y="370"/>
                  <a:pt x="0" y="370"/>
                </a:cubicBezTo>
                <a:cubicBezTo>
                  <a:pt x="0" y="367"/>
                  <a:pt x="0" y="367"/>
                  <a:pt x="0" y="367"/>
                </a:cubicBezTo>
                <a:cubicBezTo>
                  <a:pt x="0" y="367"/>
                  <a:pt x="0" y="367"/>
                  <a:pt x="0" y="367"/>
                </a:cubicBezTo>
                <a:cubicBezTo>
                  <a:pt x="0" y="376"/>
                  <a:pt x="1" y="389"/>
                  <a:pt x="1" y="399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7"/>
                  <a:pt x="2" y="407"/>
                  <a:pt x="2" y="407"/>
                </a:cubicBezTo>
                <a:cubicBezTo>
                  <a:pt x="3" y="414"/>
                  <a:pt x="3" y="414"/>
                  <a:pt x="3" y="414"/>
                </a:cubicBezTo>
                <a:cubicBezTo>
                  <a:pt x="3" y="414"/>
                  <a:pt x="3" y="414"/>
                  <a:pt x="3" y="414"/>
                </a:cubicBezTo>
                <a:cubicBezTo>
                  <a:pt x="4" y="419"/>
                  <a:pt x="4" y="419"/>
                  <a:pt x="4" y="419"/>
                </a:cubicBezTo>
                <a:cubicBezTo>
                  <a:pt x="5" y="421"/>
                  <a:pt x="5" y="421"/>
                  <a:pt x="5" y="421"/>
                </a:cubicBezTo>
                <a:cubicBezTo>
                  <a:pt x="4" y="416"/>
                  <a:pt x="4" y="416"/>
                  <a:pt x="4" y="416"/>
                </a:cubicBezTo>
                <a:cubicBezTo>
                  <a:pt x="4" y="413"/>
                  <a:pt x="4" y="413"/>
                  <a:pt x="4" y="413"/>
                </a:cubicBezTo>
                <a:cubicBezTo>
                  <a:pt x="5" y="414"/>
                  <a:pt x="5" y="414"/>
                  <a:pt x="5" y="414"/>
                </a:cubicBezTo>
                <a:cubicBezTo>
                  <a:pt x="5" y="417"/>
                  <a:pt x="5" y="417"/>
                  <a:pt x="5" y="417"/>
                </a:cubicBezTo>
                <a:cubicBezTo>
                  <a:pt x="6" y="417"/>
                  <a:pt x="6" y="417"/>
                  <a:pt x="6" y="417"/>
                </a:cubicBezTo>
                <a:moveTo>
                  <a:pt x="182" y="64"/>
                </a:moveTo>
                <a:cubicBezTo>
                  <a:pt x="185" y="62"/>
                  <a:pt x="185" y="62"/>
                  <a:pt x="185" y="62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88" y="60"/>
                  <a:pt x="187" y="60"/>
                  <a:pt x="187" y="60"/>
                </a:cubicBezTo>
                <a:cubicBezTo>
                  <a:pt x="187" y="59"/>
                  <a:pt x="188" y="59"/>
                  <a:pt x="189" y="58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192" y="54"/>
                  <a:pt x="192" y="54"/>
                  <a:pt x="192" y="54"/>
                </a:cubicBezTo>
                <a:cubicBezTo>
                  <a:pt x="191" y="54"/>
                  <a:pt x="191" y="54"/>
                  <a:pt x="191" y="54"/>
                </a:cubicBezTo>
                <a:cubicBezTo>
                  <a:pt x="193" y="52"/>
                  <a:pt x="193" y="52"/>
                  <a:pt x="193" y="52"/>
                </a:cubicBezTo>
                <a:cubicBezTo>
                  <a:pt x="196" y="51"/>
                  <a:pt x="196" y="51"/>
                  <a:pt x="196" y="51"/>
                </a:cubicBezTo>
                <a:cubicBezTo>
                  <a:pt x="195" y="51"/>
                  <a:pt x="195" y="51"/>
                  <a:pt x="194" y="51"/>
                </a:cubicBezTo>
                <a:cubicBezTo>
                  <a:pt x="194" y="51"/>
                  <a:pt x="194" y="51"/>
                  <a:pt x="194" y="51"/>
                </a:cubicBezTo>
                <a:cubicBezTo>
                  <a:pt x="196" y="50"/>
                  <a:pt x="197" y="49"/>
                  <a:pt x="199" y="48"/>
                </a:cubicBezTo>
                <a:cubicBezTo>
                  <a:pt x="199" y="48"/>
                  <a:pt x="199" y="48"/>
                  <a:pt x="199" y="48"/>
                </a:cubicBezTo>
                <a:cubicBezTo>
                  <a:pt x="202" y="47"/>
                  <a:pt x="202" y="47"/>
                  <a:pt x="202" y="47"/>
                </a:cubicBezTo>
                <a:cubicBezTo>
                  <a:pt x="202" y="46"/>
                  <a:pt x="202" y="46"/>
                  <a:pt x="202" y="46"/>
                </a:cubicBezTo>
                <a:cubicBezTo>
                  <a:pt x="204" y="45"/>
                  <a:pt x="204" y="45"/>
                  <a:pt x="204" y="45"/>
                </a:cubicBezTo>
                <a:cubicBezTo>
                  <a:pt x="205" y="45"/>
                  <a:pt x="205" y="45"/>
                  <a:pt x="205" y="45"/>
                </a:cubicBezTo>
                <a:cubicBezTo>
                  <a:pt x="208" y="43"/>
                  <a:pt x="208" y="43"/>
                  <a:pt x="208" y="43"/>
                </a:cubicBezTo>
                <a:cubicBezTo>
                  <a:pt x="208" y="42"/>
                  <a:pt x="208" y="42"/>
                  <a:pt x="208" y="42"/>
                </a:cubicBezTo>
                <a:cubicBezTo>
                  <a:pt x="211" y="41"/>
                  <a:pt x="211" y="41"/>
                  <a:pt x="211" y="41"/>
                </a:cubicBezTo>
                <a:cubicBezTo>
                  <a:pt x="213" y="39"/>
                  <a:pt x="213" y="39"/>
                  <a:pt x="213" y="39"/>
                </a:cubicBezTo>
                <a:cubicBezTo>
                  <a:pt x="212" y="39"/>
                  <a:pt x="212" y="39"/>
                  <a:pt x="212" y="39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7" y="37"/>
                  <a:pt x="217" y="37"/>
                  <a:pt x="217" y="37"/>
                </a:cubicBezTo>
                <a:cubicBezTo>
                  <a:pt x="218" y="36"/>
                  <a:pt x="218" y="36"/>
                  <a:pt x="218" y="36"/>
                </a:cubicBezTo>
                <a:cubicBezTo>
                  <a:pt x="216" y="36"/>
                  <a:pt x="216" y="36"/>
                  <a:pt x="216" y="36"/>
                </a:cubicBezTo>
                <a:cubicBezTo>
                  <a:pt x="220" y="34"/>
                  <a:pt x="220" y="34"/>
                  <a:pt x="220" y="34"/>
                </a:cubicBezTo>
                <a:cubicBezTo>
                  <a:pt x="222" y="33"/>
                  <a:pt x="222" y="33"/>
                  <a:pt x="222" y="33"/>
                </a:cubicBezTo>
                <a:cubicBezTo>
                  <a:pt x="222" y="33"/>
                  <a:pt x="222" y="33"/>
                  <a:pt x="222" y="33"/>
                </a:cubicBezTo>
                <a:cubicBezTo>
                  <a:pt x="225" y="31"/>
                  <a:pt x="225" y="31"/>
                  <a:pt x="225" y="31"/>
                </a:cubicBezTo>
                <a:cubicBezTo>
                  <a:pt x="227" y="30"/>
                  <a:pt x="227" y="30"/>
                  <a:pt x="227" y="30"/>
                </a:cubicBezTo>
                <a:cubicBezTo>
                  <a:pt x="226" y="30"/>
                  <a:pt x="226" y="30"/>
                  <a:pt x="226" y="30"/>
                </a:cubicBezTo>
                <a:cubicBezTo>
                  <a:pt x="224" y="31"/>
                  <a:pt x="224" y="31"/>
                  <a:pt x="224" y="31"/>
                </a:cubicBezTo>
                <a:cubicBezTo>
                  <a:pt x="223" y="31"/>
                  <a:pt x="223" y="31"/>
                  <a:pt x="223" y="31"/>
                </a:cubicBezTo>
                <a:cubicBezTo>
                  <a:pt x="223" y="31"/>
                  <a:pt x="223" y="31"/>
                  <a:pt x="223" y="31"/>
                </a:cubicBezTo>
                <a:cubicBezTo>
                  <a:pt x="220" y="32"/>
                  <a:pt x="220" y="32"/>
                  <a:pt x="220" y="32"/>
                </a:cubicBezTo>
                <a:cubicBezTo>
                  <a:pt x="220" y="32"/>
                  <a:pt x="220" y="32"/>
                  <a:pt x="220" y="32"/>
                </a:cubicBezTo>
                <a:cubicBezTo>
                  <a:pt x="224" y="31"/>
                  <a:pt x="224" y="31"/>
                  <a:pt x="224" y="31"/>
                </a:cubicBezTo>
                <a:cubicBezTo>
                  <a:pt x="227" y="29"/>
                  <a:pt x="227" y="29"/>
                  <a:pt x="227" y="29"/>
                </a:cubicBezTo>
                <a:cubicBezTo>
                  <a:pt x="232" y="27"/>
                  <a:pt x="232" y="27"/>
                  <a:pt x="232" y="27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1" y="27"/>
                  <a:pt x="231" y="27"/>
                  <a:pt x="231" y="27"/>
                </a:cubicBezTo>
                <a:cubicBezTo>
                  <a:pt x="226" y="29"/>
                  <a:pt x="226" y="29"/>
                  <a:pt x="226" y="29"/>
                </a:cubicBezTo>
                <a:cubicBezTo>
                  <a:pt x="221" y="31"/>
                  <a:pt x="221" y="31"/>
                  <a:pt x="221" y="31"/>
                </a:cubicBezTo>
                <a:cubicBezTo>
                  <a:pt x="218" y="33"/>
                  <a:pt x="218" y="33"/>
                  <a:pt x="218" y="33"/>
                </a:cubicBezTo>
                <a:cubicBezTo>
                  <a:pt x="213" y="35"/>
                  <a:pt x="213" y="35"/>
                  <a:pt x="213" y="35"/>
                </a:cubicBezTo>
                <a:cubicBezTo>
                  <a:pt x="212" y="36"/>
                  <a:pt x="212" y="36"/>
                  <a:pt x="212" y="36"/>
                </a:cubicBezTo>
                <a:cubicBezTo>
                  <a:pt x="217" y="33"/>
                  <a:pt x="217" y="33"/>
                  <a:pt x="217" y="33"/>
                </a:cubicBezTo>
                <a:cubicBezTo>
                  <a:pt x="224" y="30"/>
                  <a:pt x="224" y="30"/>
                  <a:pt x="224" y="30"/>
                </a:cubicBezTo>
                <a:cubicBezTo>
                  <a:pt x="228" y="28"/>
                  <a:pt x="228" y="28"/>
                  <a:pt x="228" y="28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6" y="25"/>
                  <a:pt x="236" y="25"/>
                  <a:pt x="236" y="25"/>
                </a:cubicBezTo>
                <a:cubicBezTo>
                  <a:pt x="231" y="27"/>
                  <a:pt x="231" y="27"/>
                  <a:pt x="231" y="27"/>
                </a:cubicBezTo>
                <a:cubicBezTo>
                  <a:pt x="224" y="30"/>
                  <a:pt x="224" y="30"/>
                  <a:pt x="224" y="30"/>
                </a:cubicBezTo>
                <a:cubicBezTo>
                  <a:pt x="213" y="35"/>
                  <a:pt x="213" y="35"/>
                  <a:pt x="213" y="35"/>
                </a:cubicBezTo>
                <a:cubicBezTo>
                  <a:pt x="212" y="35"/>
                  <a:pt x="212" y="35"/>
                  <a:pt x="212" y="35"/>
                </a:cubicBezTo>
                <a:cubicBezTo>
                  <a:pt x="212" y="36"/>
                  <a:pt x="212" y="36"/>
                  <a:pt x="212" y="36"/>
                </a:cubicBezTo>
                <a:cubicBezTo>
                  <a:pt x="208" y="37"/>
                  <a:pt x="208" y="37"/>
                  <a:pt x="208" y="37"/>
                </a:cubicBezTo>
                <a:cubicBezTo>
                  <a:pt x="209" y="37"/>
                  <a:pt x="209" y="37"/>
                  <a:pt x="209" y="37"/>
                </a:cubicBezTo>
                <a:cubicBezTo>
                  <a:pt x="208" y="37"/>
                  <a:pt x="208" y="37"/>
                  <a:pt x="208" y="37"/>
                </a:cubicBezTo>
                <a:cubicBezTo>
                  <a:pt x="206" y="38"/>
                  <a:pt x="206" y="38"/>
                  <a:pt x="206" y="38"/>
                </a:cubicBezTo>
                <a:cubicBezTo>
                  <a:pt x="203" y="40"/>
                  <a:pt x="203" y="40"/>
                  <a:pt x="203" y="40"/>
                </a:cubicBezTo>
                <a:cubicBezTo>
                  <a:pt x="203" y="40"/>
                  <a:pt x="203" y="40"/>
                  <a:pt x="203" y="40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1" y="41"/>
                  <a:pt x="201" y="41"/>
                  <a:pt x="201" y="41"/>
                </a:cubicBezTo>
                <a:cubicBezTo>
                  <a:pt x="199" y="42"/>
                  <a:pt x="199" y="42"/>
                  <a:pt x="199" y="42"/>
                </a:cubicBezTo>
                <a:cubicBezTo>
                  <a:pt x="198" y="43"/>
                  <a:pt x="198" y="43"/>
                  <a:pt x="198" y="43"/>
                </a:cubicBezTo>
                <a:cubicBezTo>
                  <a:pt x="194" y="45"/>
                  <a:pt x="194" y="45"/>
                  <a:pt x="194" y="45"/>
                </a:cubicBezTo>
                <a:cubicBezTo>
                  <a:pt x="191" y="46"/>
                  <a:pt x="191" y="46"/>
                  <a:pt x="191" y="46"/>
                </a:cubicBezTo>
                <a:cubicBezTo>
                  <a:pt x="184" y="50"/>
                  <a:pt x="184" y="50"/>
                  <a:pt x="184" y="50"/>
                </a:cubicBezTo>
                <a:cubicBezTo>
                  <a:pt x="179" y="53"/>
                  <a:pt x="179" y="53"/>
                  <a:pt x="179" y="53"/>
                </a:cubicBezTo>
                <a:cubicBezTo>
                  <a:pt x="176" y="55"/>
                  <a:pt x="176" y="55"/>
                  <a:pt x="176" y="55"/>
                </a:cubicBezTo>
                <a:cubicBezTo>
                  <a:pt x="177" y="54"/>
                  <a:pt x="177" y="54"/>
                  <a:pt x="177" y="54"/>
                </a:cubicBezTo>
                <a:cubicBezTo>
                  <a:pt x="183" y="51"/>
                  <a:pt x="183" y="51"/>
                  <a:pt x="183" y="51"/>
                </a:cubicBezTo>
                <a:cubicBezTo>
                  <a:pt x="187" y="49"/>
                  <a:pt x="187" y="49"/>
                  <a:pt x="187" y="49"/>
                </a:cubicBezTo>
                <a:cubicBezTo>
                  <a:pt x="191" y="46"/>
                  <a:pt x="191" y="46"/>
                  <a:pt x="191" y="46"/>
                </a:cubicBezTo>
                <a:cubicBezTo>
                  <a:pt x="182" y="51"/>
                  <a:pt x="171" y="59"/>
                  <a:pt x="162" y="64"/>
                </a:cubicBezTo>
                <a:cubicBezTo>
                  <a:pt x="162" y="64"/>
                  <a:pt x="162" y="64"/>
                  <a:pt x="162" y="64"/>
                </a:cubicBezTo>
                <a:cubicBezTo>
                  <a:pt x="163" y="64"/>
                  <a:pt x="163" y="64"/>
                  <a:pt x="163" y="64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64" y="63"/>
                  <a:pt x="164" y="63"/>
                  <a:pt x="164" y="63"/>
                </a:cubicBezTo>
                <a:cubicBezTo>
                  <a:pt x="159" y="67"/>
                  <a:pt x="159" y="67"/>
                  <a:pt x="159" y="67"/>
                </a:cubicBezTo>
                <a:cubicBezTo>
                  <a:pt x="156" y="68"/>
                  <a:pt x="154" y="70"/>
                  <a:pt x="152" y="71"/>
                </a:cubicBezTo>
                <a:cubicBezTo>
                  <a:pt x="151" y="72"/>
                  <a:pt x="151" y="72"/>
                  <a:pt x="151" y="72"/>
                </a:cubicBezTo>
                <a:cubicBezTo>
                  <a:pt x="148" y="75"/>
                  <a:pt x="148" y="75"/>
                  <a:pt x="148" y="75"/>
                </a:cubicBezTo>
                <a:cubicBezTo>
                  <a:pt x="147" y="75"/>
                  <a:pt x="147" y="75"/>
                  <a:pt x="147" y="75"/>
                </a:cubicBezTo>
                <a:cubicBezTo>
                  <a:pt x="147" y="76"/>
                  <a:pt x="146" y="76"/>
                  <a:pt x="145" y="77"/>
                </a:cubicBezTo>
                <a:cubicBezTo>
                  <a:pt x="145" y="77"/>
                  <a:pt x="145" y="77"/>
                  <a:pt x="145" y="77"/>
                </a:cubicBezTo>
                <a:cubicBezTo>
                  <a:pt x="149" y="74"/>
                  <a:pt x="149" y="74"/>
                  <a:pt x="149" y="74"/>
                </a:cubicBezTo>
                <a:cubicBezTo>
                  <a:pt x="149" y="74"/>
                  <a:pt x="149" y="74"/>
                  <a:pt x="149" y="74"/>
                </a:cubicBezTo>
                <a:cubicBezTo>
                  <a:pt x="148" y="75"/>
                  <a:pt x="148" y="75"/>
                  <a:pt x="148" y="75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51" y="73"/>
                  <a:pt x="151" y="73"/>
                  <a:pt x="151" y="73"/>
                </a:cubicBezTo>
                <a:cubicBezTo>
                  <a:pt x="151" y="73"/>
                  <a:pt x="151" y="73"/>
                  <a:pt x="151" y="73"/>
                </a:cubicBezTo>
                <a:cubicBezTo>
                  <a:pt x="156" y="69"/>
                  <a:pt x="156" y="69"/>
                  <a:pt x="156" y="69"/>
                </a:cubicBezTo>
                <a:cubicBezTo>
                  <a:pt x="156" y="69"/>
                  <a:pt x="156" y="69"/>
                  <a:pt x="156" y="69"/>
                </a:cubicBezTo>
                <a:cubicBezTo>
                  <a:pt x="160" y="66"/>
                  <a:pt x="160" y="66"/>
                  <a:pt x="160" y="66"/>
                </a:cubicBezTo>
                <a:cubicBezTo>
                  <a:pt x="161" y="65"/>
                  <a:pt x="161" y="65"/>
                  <a:pt x="161" y="65"/>
                </a:cubicBezTo>
                <a:cubicBezTo>
                  <a:pt x="162" y="65"/>
                  <a:pt x="163" y="64"/>
                  <a:pt x="164" y="63"/>
                </a:cubicBezTo>
                <a:cubicBezTo>
                  <a:pt x="163" y="64"/>
                  <a:pt x="163" y="64"/>
                  <a:pt x="163" y="64"/>
                </a:cubicBezTo>
                <a:cubicBezTo>
                  <a:pt x="165" y="63"/>
                  <a:pt x="165" y="63"/>
                  <a:pt x="165" y="63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74" y="57"/>
                  <a:pt x="174" y="57"/>
                  <a:pt x="174" y="57"/>
                </a:cubicBezTo>
                <a:cubicBezTo>
                  <a:pt x="177" y="55"/>
                  <a:pt x="177" y="55"/>
                  <a:pt x="177" y="55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85" y="50"/>
                  <a:pt x="185" y="50"/>
                  <a:pt x="185" y="50"/>
                </a:cubicBezTo>
                <a:cubicBezTo>
                  <a:pt x="186" y="50"/>
                  <a:pt x="186" y="50"/>
                  <a:pt x="186" y="50"/>
                </a:cubicBezTo>
                <a:cubicBezTo>
                  <a:pt x="190" y="48"/>
                  <a:pt x="190" y="48"/>
                  <a:pt x="190" y="48"/>
                </a:cubicBezTo>
                <a:cubicBezTo>
                  <a:pt x="194" y="45"/>
                  <a:pt x="194" y="45"/>
                  <a:pt x="194" y="45"/>
                </a:cubicBezTo>
                <a:cubicBezTo>
                  <a:pt x="196" y="44"/>
                  <a:pt x="196" y="44"/>
                  <a:pt x="196" y="44"/>
                </a:cubicBezTo>
                <a:cubicBezTo>
                  <a:pt x="199" y="42"/>
                  <a:pt x="199" y="42"/>
                  <a:pt x="199" y="42"/>
                </a:cubicBezTo>
                <a:cubicBezTo>
                  <a:pt x="199" y="43"/>
                  <a:pt x="199" y="43"/>
                  <a:pt x="199" y="43"/>
                </a:cubicBezTo>
                <a:cubicBezTo>
                  <a:pt x="201" y="41"/>
                  <a:pt x="201" y="41"/>
                  <a:pt x="201" y="41"/>
                </a:cubicBezTo>
                <a:cubicBezTo>
                  <a:pt x="201" y="42"/>
                  <a:pt x="201" y="42"/>
                  <a:pt x="201" y="42"/>
                </a:cubicBezTo>
                <a:cubicBezTo>
                  <a:pt x="198" y="43"/>
                  <a:pt x="198" y="43"/>
                  <a:pt x="198" y="43"/>
                </a:cubicBezTo>
                <a:cubicBezTo>
                  <a:pt x="199" y="43"/>
                  <a:pt x="199" y="43"/>
                  <a:pt x="199" y="43"/>
                </a:cubicBezTo>
                <a:cubicBezTo>
                  <a:pt x="200" y="43"/>
                  <a:pt x="200" y="43"/>
                  <a:pt x="200" y="43"/>
                </a:cubicBezTo>
                <a:cubicBezTo>
                  <a:pt x="204" y="40"/>
                  <a:pt x="204" y="40"/>
                  <a:pt x="204" y="40"/>
                </a:cubicBezTo>
                <a:cubicBezTo>
                  <a:pt x="205" y="40"/>
                  <a:pt x="205" y="40"/>
                  <a:pt x="205" y="40"/>
                </a:cubicBezTo>
                <a:cubicBezTo>
                  <a:pt x="201" y="43"/>
                  <a:pt x="201" y="43"/>
                  <a:pt x="201" y="43"/>
                </a:cubicBezTo>
                <a:cubicBezTo>
                  <a:pt x="200" y="43"/>
                  <a:pt x="200" y="43"/>
                  <a:pt x="200" y="43"/>
                </a:cubicBezTo>
                <a:cubicBezTo>
                  <a:pt x="196" y="45"/>
                  <a:pt x="196" y="45"/>
                  <a:pt x="196" y="45"/>
                </a:cubicBezTo>
                <a:cubicBezTo>
                  <a:pt x="196" y="46"/>
                  <a:pt x="196" y="46"/>
                  <a:pt x="196" y="46"/>
                </a:cubicBezTo>
                <a:cubicBezTo>
                  <a:pt x="193" y="48"/>
                  <a:pt x="193" y="48"/>
                  <a:pt x="193" y="48"/>
                </a:cubicBezTo>
                <a:cubicBezTo>
                  <a:pt x="192" y="49"/>
                  <a:pt x="192" y="49"/>
                  <a:pt x="192" y="49"/>
                </a:cubicBezTo>
                <a:cubicBezTo>
                  <a:pt x="188" y="51"/>
                  <a:pt x="188" y="51"/>
                  <a:pt x="188" y="51"/>
                </a:cubicBezTo>
                <a:cubicBezTo>
                  <a:pt x="187" y="52"/>
                  <a:pt x="187" y="52"/>
                  <a:pt x="187" y="52"/>
                </a:cubicBezTo>
                <a:cubicBezTo>
                  <a:pt x="184" y="54"/>
                  <a:pt x="184" y="54"/>
                  <a:pt x="184" y="54"/>
                </a:cubicBezTo>
                <a:cubicBezTo>
                  <a:pt x="179" y="57"/>
                  <a:pt x="179" y="57"/>
                  <a:pt x="179" y="57"/>
                </a:cubicBezTo>
                <a:cubicBezTo>
                  <a:pt x="174" y="60"/>
                  <a:pt x="174" y="60"/>
                  <a:pt x="174" y="60"/>
                </a:cubicBezTo>
                <a:cubicBezTo>
                  <a:pt x="169" y="63"/>
                  <a:pt x="169" y="63"/>
                  <a:pt x="169" y="63"/>
                </a:cubicBezTo>
                <a:cubicBezTo>
                  <a:pt x="165" y="66"/>
                  <a:pt x="165" y="66"/>
                  <a:pt x="165" y="66"/>
                </a:cubicBezTo>
                <a:cubicBezTo>
                  <a:pt x="163" y="67"/>
                  <a:pt x="163" y="67"/>
                  <a:pt x="163" y="67"/>
                </a:cubicBezTo>
                <a:cubicBezTo>
                  <a:pt x="163" y="66"/>
                  <a:pt x="163" y="66"/>
                  <a:pt x="163" y="66"/>
                </a:cubicBezTo>
                <a:cubicBezTo>
                  <a:pt x="163" y="66"/>
                  <a:pt x="163" y="66"/>
                  <a:pt x="163" y="66"/>
                </a:cubicBezTo>
                <a:cubicBezTo>
                  <a:pt x="159" y="68"/>
                  <a:pt x="159" y="68"/>
                  <a:pt x="159" y="68"/>
                </a:cubicBezTo>
                <a:cubicBezTo>
                  <a:pt x="157" y="69"/>
                  <a:pt x="156" y="70"/>
                  <a:pt x="155" y="71"/>
                </a:cubicBezTo>
                <a:cubicBezTo>
                  <a:pt x="154" y="72"/>
                  <a:pt x="154" y="72"/>
                  <a:pt x="154" y="72"/>
                </a:cubicBezTo>
                <a:cubicBezTo>
                  <a:pt x="155" y="72"/>
                  <a:pt x="155" y="72"/>
                  <a:pt x="155" y="72"/>
                </a:cubicBezTo>
                <a:cubicBezTo>
                  <a:pt x="158" y="70"/>
                  <a:pt x="158" y="70"/>
                  <a:pt x="158" y="70"/>
                </a:cubicBezTo>
                <a:cubicBezTo>
                  <a:pt x="159" y="70"/>
                  <a:pt x="159" y="70"/>
                  <a:pt x="159" y="70"/>
                </a:cubicBezTo>
                <a:cubicBezTo>
                  <a:pt x="159" y="70"/>
                  <a:pt x="159" y="70"/>
                  <a:pt x="159" y="70"/>
                </a:cubicBezTo>
                <a:cubicBezTo>
                  <a:pt x="158" y="72"/>
                  <a:pt x="158" y="72"/>
                  <a:pt x="158" y="72"/>
                </a:cubicBezTo>
                <a:cubicBezTo>
                  <a:pt x="153" y="76"/>
                  <a:pt x="153" y="76"/>
                  <a:pt x="153" y="76"/>
                </a:cubicBezTo>
                <a:cubicBezTo>
                  <a:pt x="151" y="78"/>
                  <a:pt x="151" y="78"/>
                  <a:pt x="151" y="78"/>
                </a:cubicBezTo>
                <a:cubicBezTo>
                  <a:pt x="148" y="81"/>
                  <a:pt x="148" y="81"/>
                  <a:pt x="148" y="81"/>
                </a:cubicBezTo>
                <a:cubicBezTo>
                  <a:pt x="148" y="81"/>
                  <a:pt x="149" y="81"/>
                  <a:pt x="149" y="81"/>
                </a:cubicBezTo>
                <a:cubicBezTo>
                  <a:pt x="145" y="85"/>
                  <a:pt x="145" y="85"/>
                  <a:pt x="145" y="85"/>
                </a:cubicBezTo>
                <a:cubicBezTo>
                  <a:pt x="147" y="85"/>
                  <a:pt x="147" y="85"/>
                  <a:pt x="147" y="85"/>
                </a:cubicBezTo>
                <a:cubicBezTo>
                  <a:pt x="146" y="87"/>
                  <a:pt x="146" y="87"/>
                  <a:pt x="146" y="87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153" y="80"/>
                  <a:pt x="153" y="80"/>
                  <a:pt x="153" y="80"/>
                </a:cubicBezTo>
                <a:cubicBezTo>
                  <a:pt x="154" y="78"/>
                  <a:pt x="154" y="78"/>
                  <a:pt x="154" y="78"/>
                </a:cubicBezTo>
                <a:cubicBezTo>
                  <a:pt x="157" y="76"/>
                  <a:pt x="157" y="76"/>
                  <a:pt x="157" y="76"/>
                </a:cubicBezTo>
                <a:cubicBezTo>
                  <a:pt x="155" y="78"/>
                  <a:pt x="155" y="78"/>
                  <a:pt x="155" y="78"/>
                </a:cubicBezTo>
                <a:cubicBezTo>
                  <a:pt x="153" y="82"/>
                  <a:pt x="153" y="82"/>
                  <a:pt x="153" y="82"/>
                </a:cubicBezTo>
                <a:cubicBezTo>
                  <a:pt x="152" y="84"/>
                  <a:pt x="152" y="84"/>
                  <a:pt x="152" y="84"/>
                </a:cubicBezTo>
                <a:cubicBezTo>
                  <a:pt x="153" y="83"/>
                  <a:pt x="155" y="82"/>
                  <a:pt x="156" y="80"/>
                </a:cubicBezTo>
                <a:cubicBezTo>
                  <a:pt x="160" y="78"/>
                  <a:pt x="160" y="78"/>
                  <a:pt x="160" y="78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67" y="71"/>
                  <a:pt x="167" y="71"/>
                  <a:pt x="167" y="71"/>
                </a:cubicBezTo>
                <a:cubicBezTo>
                  <a:pt x="168" y="69"/>
                  <a:pt x="168" y="69"/>
                  <a:pt x="168" y="69"/>
                </a:cubicBezTo>
                <a:cubicBezTo>
                  <a:pt x="174" y="64"/>
                  <a:pt x="174" y="64"/>
                  <a:pt x="174" y="64"/>
                </a:cubicBezTo>
                <a:cubicBezTo>
                  <a:pt x="176" y="62"/>
                  <a:pt x="176" y="62"/>
                  <a:pt x="176" y="62"/>
                </a:cubicBezTo>
                <a:cubicBezTo>
                  <a:pt x="179" y="61"/>
                  <a:pt x="179" y="61"/>
                  <a:pt x="179" y="61"/>
                </a:cubicBezTo>
                <a:cubicBezTo>
                  <a:pt x="174" y="66"/>
                  <a:pt x="174" y="66"/>
                  <a:pt x="174" y="66"/>
                </a:cubicBezTo>
                <a:cubicBezTo>
                  <a:pt x="170" y="70"/>
                  <a:pt x="170" y="70"/>
                  <a:pt x="170" y="70"/>
                </a:cubicBezTo>
                <a:cubicBezTo>
                  <a:pt x="171" y="70"/>
                  <a:pt x="171" y="70"/>
                  <a:pt x="171" y="70"/>
                </a:cubicBezTo>
                <a:cubicBezTo>
                  <a:pt x="176" y="67"/>
                  <a:pt x="176" y="67"/>
                  <a:pt x="176" y="67"/>
                </a:cubicBezTo>
                <a:cubicBezTo>
                  <a:pt x="179" y="65"/>
                  <a:pt x="179" y="65"/>
                  <a:pt x="179" y="65"/>
                </a:cubicBezTo>
                <a:cubicBezTo>
                  <a:pt x="182" y="64"/>
                  <a:pt x="182" y="64"/>
                  <a:pt x="182" y="64"/>
                </a:cubicBezTo>
                <a:cubicBezTo>
                  <a:pt x="182" y="64"/>
                  <a:pt x="182" y="64"/>
                  <a:pt x="182" y="64"/>
                </a:cubicBezTo>
                <a:moveTo>
                  <a:pt x="110" y="148"/>
                </a:moveTo>
                <a:cubicBezTo>
                  <a:pt x="112" y="146"/>
                  <a:pt x="112" y="146"/>
                  <a:pt x="112" y="146"/>
                </a:cubicBezTo>
                <a:cubicBezTo>
                  <a:pt x="113" y="144"/>
                  <a:pt x="113" y="144"/>
                  <a:pt x="113" y="144"/>
                </a:cubicBezTo>
                <a:cubicBezTo>
                  <a:pt x="115" y="143"/>
                  <a:pt x="115" y="143"/>
                  <a:pt x="115" y="143"/>
                </a:cubicBezTo>
                <a:cubicBezTo>
                  <a:pt x="118" y="139"/>
                  <a:pt x="118" y="139"/>
                  <a:pt x="118" y="139"/>
                </a:cubicBezTo>
                <a:cubicBezTo>
                  <a:pt x="116" y="138"/>
                  <a:pt x="116" y="138"/>
                  <a:pt x="116" y="138"/>
                </a:cubicBezTo>
                <a:cubicBezTo>
                  <a:pt x="117" y="135"/>
                  <a:pt x="117" y="135"/>
                  <a:pt x="117" y="135"/>
                </a:cubicBezTo>
                <a:cubicBezTo>
                  <a:pt x="116" y="135"/>
                  <a:pt x="115" y="135"/>
                  <a:pt x="115" y="135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08" y="139"/>
                  <a:pt x="108" y="139"/>
                  <a:pt x="108" y="139"/>
                </a:cubicBezTo>
                <a:cubicBezTo>
                  <a:pt x="108" y="138"/>
                  <a:pt x="108" y="138"/>
                  <a:pt x="108" y="138"/>
                </a:cubicBezTo>
                <a:cubicBezTo>
                  <a:pt x="111" y="135"/>
                  <a:pt x="111" y="135"/>
                  <a:pt x="111" y="135"/>
                </a:cubicBezTo>
                <a:cubicBezTo>
                  <a:pt x="114" y="134"/>
                  <a:pt x="114" y="134"/>
                  <a:pt x="114" y="134"/>
                </a:cubicBezTo>
                <a:cubicBezTo>
                  <a:pt x="118" y="133"/>
                  <a:pt x="118" y="133"/>
                  <a:pt x="118" y="133"/>
                </a:cubicBezTo>
                <a:cubicBezTo>
                  <a:pt x="121" y="131"/>
                  <a:pt x="121" y="131"/>
                  <a:pt x="121" y="131"/>
                </a:cubicBezTo>
                <a:cubicBezTo>
                  <a:pt x="119" y="130"/>
                  <a:pt x="119" y="130"/>
                  <a:pt x="119" y="130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18" y="127"/>
                  <a:pt x="118" y="127"/>
                  <a:pt x="118" y="127"/>
                </a:cubicBezTo>
                <a:cubicBezTo>
                  <a:pt x="119" y="124"/>
                  <a:pt x="119" y="124"/>
                  <a:pt x="119" y="124"/>
                </a:cubicBezTo>
                <a:cubicBezTo>
                  <a:pt x="120" y="121"/>
                  <a:pt x="120" y="121"/>
                  <a:pt x="120" y="121"/>
                </a:cubicBezTo>
                <a:cubicBezTo>
                  <a:pt x="122" y="119"/>
                  <a:pt x="122" y="119"/>
                  <a:pt x="122" y="119"/>
                </a:cubicBezTo>
                <a:cubicBezTo>
                  <a:pt x="123" y="118"/>
                  <a:pt x="123" y="118"/>
                  <a:pt x="123" y="118"/>
                </a:cubicBezTo>
                <a:cubicBezTo>
                  <a:pt x="125" y="116"/>
                  <a:pt x="125" y="116"/>
                  <a:pt x="125" y="116"/>
                </a:cubicBezTo>
                <a:cubicBezTo>
                  <a:pt x="127" y="112"/>
                  <a:pt x="127" y="112"/>
                  <a:pt x="127" y="112"/>
                </a:cubicBezTo>
                <a:cubicBezTo>
                  <a:pt x="130" y="108"/>
                  <a:pt x="130" y="108"/>
                  <a:pt x="130" y="108"/>
                </a:cubicBezTo>
                <a:cubicBezTo>
                  <a:pt x="136" y="100"/>
                  <a:pt x="136" y="100"/>
                  <a:pt x="136" y="100"/>
                </a:cubicBezTo>
                <a:cubicBezTo>
                  <a:pt x="139" y="96"/>
                  <a:pt x="139" y="96"/>
                  <a:pt x="139" y="96"/>
                </a:cubicBezTo>
                <a:cubicBezTo>
                  <a:pt x="133" y="101"/>
                  <a:pt x="133" y="101"/>
                  <a:pt x="133" y="101"/>
                </a:cubicBezTo>
                <a:cubicBezTo>
                  <a:pt x="132" y="102"/>
                  <a:pt x="130" y="103"/>
                  <a:pt x="129" y="104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23" y="108"/>
                  <a:pt x="123" y="108"/>
                  <a:pt x="123" y="108"/>
                </a:cubicBezTo>
                <a:cubicBezTo>
                  <a:pt x="122" y="108"/>
                  <a:pt x="122" y="108"/>
                  <a:pt x="122" y="108"/>
                </a:cubicBezTo>
                <a:cubicBezTo>
                  <a:pt x="124" y="105"/>
                  <a:pt x="124" y="105"/>
                  <a:pt x="124" y="105"/>
                </a:cubicBezTo>
                <a:cubicBezTo>
                  <a:pt x="125" y="103"/>
                  <a:pt x="125" y="103"/>
                  <a:pt x="125" y="103"/>
                </a:cubicBezTo>
                <a:cubicBezTo>
                  <a:pt x="123" y="104"/>
                  <a:pt x="123" y="104"/>
                  <a:pt x="123" y="104"/>
                </a:cubicBezTo>
                <a:cubicBezTo>
                  <a:pt x="128" y="100"/>
                  <a:pt x="128" y="100"/>
                  <a:pt x="128" y="100"/>
                </a:cubicBezTo>
                <a:cubicBezTo>
                  <a:pt x="130" y="98"/>
                  <a:pt x="132" y="96"/>
                  <a:pt x="134" y="94"/>
                </a:cubicBezTo>
                <a:cubicBezTo>
                  <a:pt x="137" y="91"/>
                  <a:pt x="137" y="91"/>
                  <a:pt x="137" y="91"/>
                </a:cubicBezTo>
                <a:cubicBezTo>
                  <a:pt x="137" y="91"/>
                  <a:pt x="137" y="91"/>
                  <a:pt x="137" y="91"/>
                </a:cubicBezTo>
                <a:cubicBezTo>
                  <a:pt x="138" y="89"/>
                  <a:pt x="138" y="89"/>
                  <a:pt x="138" y="89"/>
                </a:cubicBezTo>
                <a:cubicBezTo>
                  <a:pt x="141" y="85"/>
                  <a:pt x="141" y="85"/>
                  <a:pt x="141" y="85"/>
                </a:cubicBezTo>
                <a:cubicBezTo>
                  <a:pt x="144" y="82"/>
                  <a:pt x="144" y="82"/>
                  <a:pt x="144" y="82"/>
                </a:cubicBezTo>
                <a:cubicBezTo>
                  <a:pt x="142" y="83"/>
                  <a:pt x="142" y="83"/>
                  <a:pt x="142" y="83"/>
                </a:cubicBezTo>
                <a:cubicBezTo>
                  <a:pt x="141" y="83"/>
                  <a:pt x="141" y="83"/>
                  <a:pt x="141" y="83"/>
                </a:cubicBezTo>
                <a:cubicBezTo>
                  <a:pt x="142" y="82"/>
                  <a:pt x="142" y="82"/>
                  <a:pt x="142" y="82"/>
                </a:cubicBezTo>
                <a:cubicBezTo>
                  <a:pt x="142" y="82"/>
                  <a:pt x="142" y="82"/>
                  <a:pt x="142" y="82"/>
                </a:cubicBezTo>
                <a:cubicBezTo>
                  <a:pt x="139" y="84"/>
                  <a:pt x="139" y="84"/>
                  <a:pt x="139" y="84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1" y="91"/>
                  <a:pt x="131" y="91"/>
                  <a:pt x="131" y="91"/>
                </a:cubicBezTo>
                <a:cubicBezTo>
                  <a:pt x="127" y="94"/>
                  <a:pt x="127" y="94"/>
                  <a:pt x="127" y="94"/>
                </a:cubicBezTo>
                <a:cubicBezTo>
                  <a:pt x="123" y="98"/>
                  <a:pt x="123" y="98"/>
                  <a:pt x="123" y="98"/>
                </a:cubicBezTo>
                <a:cubicBezTo>
                  <a:pt x="123" y="97"/>
                  <a:pt x="123" y="97"/>
                  <a:pt x="123" y="97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17" y="103"/>
                  <a:pt x="117" y="103"/>
                  <a:pt x="117" y="103"/>
                </a:cubicBezTo>
                <a:cubicBezTo>
                  <a:pt x="115" y="105"/>
                  <a:pt x="115" y="105"/>
                  <a:pt x="115" y="105"/>
                </a:cubicBezTo>
                <a:cubicBezTo>
                  <a:pt x="113" y="108"/>
                  <a:pt x="113" y="108"/>
                  <a:pt x="113" y="108"/>
                </a:cubicBezTo>
                <a:cubicBezTo>
                  <a:pt x="109" y="113"/>
                  <a:pt x="109" y="113"/>
                  <a:pt x="109" y="113"/>
                </a:cubicBezTo>
                <a:cubicBezTo>
                  <a:pt x="107" y="115"/>
                  <a:pt x="105" y="116"/>
                  <a:pt x="103" y="118"/>
                </a:cubicBezTo>
                <a:cubicBezTo>
                  <a:pt x="99" y="122"/>
                  <a:pt x="99" y="122"/>
                  <a:pt x="99" y="122"/>
                </a:cubicBezTo>
                <a:cubicBezTo>
                  <a:pt x="96" y="125"/>
                  <a:pt x="96" y="125"/>
                  <a:pt x="96" y="125"/>
                </a:cubicBezTo>
                <a:cubicBezTo>
                  <a:pt x="95" y="126"/>
                  <a:pt x="95" y="126"/>
                  <a:pt x="95" y="126"/>
                </a:cubicBezTo>
                <a:cubicBezTo>
                  <a:pt x="91" y="131"/>
                  <a:pt x="91" y="131"/>
                  <a:pt x="91" y="131"/>
                </a:cubicBezTo>
                <a:cubicBezTo>
                  <a:pt x="89" y="133"/>
                  <a:pt x="87" y="135"/>
                  <a:pt x="85" y="137"/>
                </a:cubicBezTo>
                <a:cubicBezTo>
                  <a:pt x="83" y="141"/>
                  <a:pt x="83" y="141"/>
                  <a:pt x="83" y="141"/>
                </a:cubicBezTo>
                <a:cubicBezTo>
                  <a:pt x="80" y="144"/>
                  <a:pt x="80" y="144"/>
                  <a:pt x="80" y="144"/>
                </a:cubicBezTo>
                <a:cubicBezTo>
                  <a:pt x="77" y="148"/>
                  <a:pt x="77" y="148"/>
                  <a:pt x="77" y="148"/>
                </a:cubicBezTo>
                <a:cubicBezTo>
                  <a:pt x="76" y="148"/>
                  <a:pt x="76" y="148"/>
                  <a:pt x="76" y="148"/>
                </a:cubicBezTo>
                <a:cubicBezTo>
                  <a:pt x="80" y="143"/>
                  <a:pt x="80" y="143"/>
                  <a:pt x="80" y="143"/>
                </a:cubicBezTo>
                <a:cubicBezTo>
                  <a:pt x="83" y="138"/>
                  <a:pt x="83" y="138"/>
                  <a:pt x="83" y="138"/>
                </a:cubicBezTo>
                <a:cubicBezTo>
                  <a:pt x="84" y="137"/>
                  <a:pt x="85" y="135"/>
                  <a:pt x="86" y="134"/>
                </a:cubicBezTo>
                <a:cubicBezTo>
                  <a:pt x="91" y="128"/>
                  <a:pt x="91" y="128"/>
                  <a:pt x="91" y="128"/>
                </a:cubicBezTo>
                <a:cubicBezTo>
                  <a:pt x="95" y="124"/>
                  <a:pt x="95" y="124"/>
                  <a:pt x="95" y="124"/>
                </a:cubicBezTo>
                <a:cubicBezTo>
                  <a:pt x="96" y="123"/>
                  <a:pt x="96" y="123"/>
                  <a:pt x="96" y="123"/>
                </a:cubicBezTo>
                <a:cubicBezTo>
                  <a:pt x="96" y="122"/>
                  <a:pt x="96" y="122"/>
                  <a:pt x="96" y="122"/>
                </a:cubicBezTo>
                <a:cubicBezTo>
                  <a:pt x="97" y="121"/>
                  <a:pt x="97" y="121"/>
                  <a:pt x="97" y="121"/>
                </a:cubicBezTo>
                <a:cubicBezTo>
                  <a:pt x="99" y="119"/>
                  <a:pt x="99" y="119"/>
                  <a:pt x="99" y="119"/>
                </a:cubicBezTo>
                <a:cubicBezTo>
                  <a:pt x="92" y="126"/>
                  <a:pt x="85" y="135"/>
                  <a:pt x="79" y="142"/>
                </a:cubicBezTo>
                <a:cubicBezTo>
                  <a:pt x="67" y="158"/>
                  <a:pt x="67" y="158"/>
                  <a:pt x="47" y="190"/>
                </a:cubicBezTo>
                <a:cubicBezTo>
                  <a:pt x="37" y="208"/>
                  <a:pt x="37" y="208"/>
                  <a:pt x="23" y="243"/>
                </a:cubicBezTo>
                <a:cubicBezTo>
                  <a:pt x="19" y="253"/>
                  <a:pt x="15" y="267"/>
                  <a:pt x="12" y="277"/>
                </a:cubicBezTo>
                <a:cubicBezTo>
                  <a:pt x="11" y="280"/>
                  <a:pt x="11" y="280"/>
                  <a:pt x="11" y="280"/>
                </a:cubicBezTo>
                <a:cubicBezTo>
                  <a:pt x="11" y="280"/>
                  <a:pt x="11" y="280"/>
                  <a:pt x="11" y="280"/>
                </a:cubicBezTo>
                <a:cubicBezTo>
                  <a:pt x="12" y="278"/>
                  <a:pt x="12" y="278"/>
                  <a:pt x="12" y="278"/>
                </a:cubicBezTo>
                <a:cubicBezTo>
                  <a:pt x="12" y="277"/>
                  <a:pt x="12" y="277"/>
                  <a:pt x="12" y="277"/>
                </a:cubicBezTo>
                <a:cubicBezTo>
                  <a:pt x="11" y="281"/>
                  <a:pt x="11" y="281"/>
                  <a:pt x="11" y="281"/>
                </a:cubicBezTo>
                <a:cubicBezTo>
                  <a:pt x="10" y="286"/>
                  <a:pt x="10" y="286"/>
                  <a:pt x="10" y="286"/>
                </a:cubicBezTo>
                <a:cubicBezTo>
                  <a:pt x="10" y="288"/>
                  <a:pt x="10" y="289"/>
                  <a:pt x="9" y="291"/>
                </a:cubicBezTo>
                <a:cubicBezTo>
                  <a:pt x="9" y="294"/>
                  <a:pt x="9" y="294"/>
                  <a:pt x="9" y="294"/>
                </a:cubicBezTo>
                <a:cubicBezTo>
                  <a:pt x="8" y="297"/>
                  <a:pt x="8" y="297"/>
                  <a:pt x="8" y="297"/>
                </a:cubicBezTo>
                <a:cubicBezTo>
                  <a:pt x="8" y="300"/>
                  <a:pt x="8" y="300"/>
                  <a:pt x="8" y="300"/>
                </a:cubicBezTo>
                <a:cubicBezTo>
                  <a:pt x="7" y="304"/>
                  <a:pt x="7" y="304"/>
                  <a:pt x="7" y="304"/>
                </a:cubicBezTo>
                <a:cubicBezTo>
                  <a:pt x="7" y="306"/>
                  <a:pt x="7" y="306"/>
                  <a:pt x="7" y="306"/>
                </a:cubicBezTo>
                <a:cubicBezTo>
                  <a:pt x="6" y="310"/>
                  <a:pt x="6" y="310"/>
                  <a:pt x="6" y="310"/>
                </a:cubicBezTo>
                <a:cubicBezTo>
                  <a:pt x="6" y="311"/>
                  <a:pt x="6" y="311"/>
                  <a:pt x="6" y="311"/>
                </a:cubicBezTo>
                <a:cubicBezTo>
                  <a:pt x="7" y="308"/>
                  <a:pt x="7" y="308"/>
                  <a:pt x="7" y="308"/>
                </a:cubicBezTo>
                <a:cubicBezTo>
                  <a:pt x="8" y="304"/>
                  <a:pt x="8" y="304"/>
                  <a:pt x="8" y="304"/>
                </a:cubicBezTo>
                <a:cubicBezTo>
                  <a:pt x="9" y="298"/>
                  <a:pt x="9" y="298"/>
                  <a:pt x="9" y="298"/>
                </a:cubicBezTo>
                <a:cubicBezTo>
                  <a:pt x="10" y="291"/>
                  <a:pt x="10" y="291"/>
                  <a:pt x="10" y="291"/>
                </a:cubicBezTo>
                <a:cubicBezTo>
                  <a:pt x="12" y="283"/>
                  <a:pt x="12" y="283"/>
                  <a:pt x="12" y="283"/>
                </a:cubicBezTo>
                <a:cubicBezTo>
                  <a:pt x="12" y="280"/>
                  <a:pt x="13" y="277"/>
                  <a:pt x="14" y="274"/>
                </a:cubicBezTo>
                <a:cubicBezTo>
                  <a:pt x="15" y="272"/>
                  <a:pt x="15" y="270"/>
                  <a:pt x="16" y="268"/>
                </a:cubicBezTo>
                <a:cubicBezTo>
                  <a:pt x="18" y="262"/>
                  <a:pt x="18" y="262"/>
                  <a:pt x="18" y="262"/>
                </a:cubicBezTo>
                <a:cubicBezTo>
                  <a:pt x="19" y="260"/>
                  <a:pt x="19" y="260"/>
                  <a:pt x="19" y="260"/>
                </a:cubicBezTo>
                <a:cubicBezTo>
                  <a:pt x="21" y="255"/>
                  <a:pt x="21" y="255"/>
                  <a:pt x="21" y="255"/>
                </a:cubicBezTo>
                <a:cubicBezTo>
                  <a:pt x="23" y="252"/>
                  <a:pt x="23" y="252"/>
                  <a:pt x="23" y="252"/>
                </a:cubicBezTo>
                <a:cubicBezTo>
                  <a:pt x="24" y="250"/>
                  <a:pt x="24" y="250"/>
                  <a:pt x="24" y="250"/>
                </a:cubicBezTo>
                <a:cubicBezTo>
                  <a:pt x="26" y="246"/>
                  <a:pt x="26" y="246"/>
                  <a:pt x="26" y="246"/>
                </a:cubicBezTo>
                <a:cubicBezTo>
                  <a:pt x="27" y="244"/>
                  <a:pt x="27" y="244"/>
                  <a:pt x="27" y="244"/>
                </a:cubicBezTo>
                <a:cubicBezTo>
                  <a:pt x="29" y="237"/>
                  <a:pt x="29" y="237"/>
                  <a:pt x="29" y="237"/>
                </a:cubicBezTo>
                <a:cubicBezTo>
                  <a:pt x="30" y="235"/>
                  <a:pt x="30" y="235"/>
                  <a:pt x="30" y="235"/>
                </a:cubicBezTo>
                <a:cubicBezTo>
                  <a:pt x="31" y="231"/>
                  <a:pt x="31" y="231"/>
                  <a:pt x="31" y="231"/>
                </a:cubicBezTo>
                <a:cubicBezTo>
                  <a:pt x="32" y="228"/>
                  <a:pt x="32" y="228"/>
                  <a:pt x="32" y="228"/>
                </a:cubicBezTo>
                <a:cubicBezTo>
                  <a:pt x="34" y="226"/>
                  <a:pt x="34" y="226"/>
                  <a:pt x="34" y="226"/>
                </a:cubicBezTo>
                <a:cubicBezTo>
                  <a:pt x="32" y="231"/>
                  <a:pt x="32" y="231"/>
                  <a:pt x="32" y="231"/>
                </a:cubicBezTo>
                <a:cubicBezTo>
                  <a:pt x="35" y="226"/>
                  <a:pt x="35" y="226"/>
                  <a:pt x="35" y="226"/>
                </a:cubicBezTo>
                <a:cubicBezTo>
                  <a:pt x="37" y="223"/>
                  <a:pt x="37" y="223"/>
                  <a:pt x="37" y="223"/>
                </a:cubicBezTo>
                <a:cubicBezTo>
                  <a:pt x="38" y="220"/>
                  <a:pt x="38" y="220"/>
                  <a:pt x="38" y="220"/>
                </a:cubicBezTo>
                <a:cubicBezTo>
                  <a:pt x="42" y="212"/>
                  <a:pt x="42" y="212"/>
                  <a:pt x="42" y="212"/>
                </a:cubicBezTo>
                <a:cubicBezTo>
                  <a:pt x="43" y="212"/>
                  <a:pt x="43" y="212"/>
                  <a:pt x="44" y="212"/>
                </a:cubicBezTo>
                <a:cubicBezTo>
                  <a:pt x="46" y="210"/>
                  <a:pt x="46" y="210"/>
                  <a:pt x="46" y="210"/>
                </a:cubicBezTo>
                <a:cubicBezTo>
                  <a:pt x="48" y="209"/>
                  <a:pt x="48" y="209"/>
                  <a:pt x="48" y="209"/>
                </a:cubicBezTo>
                <a:cubicBezTo>
                  <a:pt x="49" y="206"/>
                  <a:pt x="49" y="206"/>
                  <a:pt x="49" y="206"/>
                </a:cubicBezTo>
                <a:cubicBezTo>
                  <a:pt x="52" y="199"/>
                  <a:pt x="52" y="199"/>
                  <a:pt x="52" y="199"/>
                </a:cubicBezTo>
                <a:cubicBezTo>
                  <a:pt x="56" y="194"/>
                  <a:pt x="56" y="194"/>
                  <a:pt x="56" y="194"/>
                </a:cubicBezTo>
                <a:cubicBezTo>
                  <a:pt x="56" y="194"/>
                  <a:pt x="57" y="194"/>
                  <a:pt x="57" y="194"/>
                </a:cubicBezTo>
                <a:cubicBezTo>
                  <a:pt x="59" y="192"/>
                  <a:pt x="59" y="192"/>
                  <a:pt x="59" y="192"/>
                </a:cubicBezTo>
                <a:cubicBezTo>
                  <a:pt x="60" y="192"/>
                  <a:pt x="60" y="192"/>
                  <a:pt x="60" y="192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6" y="186"/>
                  <a:pt x="66" y="186"/>
                  <a:pt x="66" y="186"/>
                </a:cubicBezTo>
                <a:cubicBezTo>
                  <a:pt x="68" y="186"/>
                  <a:pt x="69" y="186"/>
                  <a:pt x="70" y="187"/>
                </a:cubicBezTo>
                <a:cubicBezTo>
                  <a:pt x="70" y="188"/>
                  <a:pt x="69" y="188"/>
                  <a:pt x="69" y="189"/>
                </a:cubicBezTo>
                <a:cubicBezTo>
                  <a:pt x="68" y="189"/>
                  <a:pt x="67" y="189"/>
                  <a:pt x="66" y="189"/>
                </a:cubicBezTo>
                <a:cubicBezTo>
                  <a:pt x="63" y="192"/>
                  <a:pt x="63" y="192"/>
                  <a:pt x="61" y="196"/>
                </a:cubicBezTo>
                <a:cubicBezTo>
                  <a:pt x="61" y="197"/>
                  <a:pt x="61" y="197"/>
                  <a:pt x="61" y="197"/>
                </a:cubicBezTo>
                <a:cubicBezTo>
                  <a:pt x="64" y="195"/>
                  <a:pt x="64" y="195"/>
                  <a:pt x="64" y="195"/>
                </a:cubicBezTo>
                <a:cubicBezTo>
                  <a:pt x="66" y="193"/>
                  <a:pt x="66" y="193"/>
                  <a:pt x="66" y="193"/>
                </a:cubicBezTo>
                <a:cubicBezTo>
                  <a:pt x="68" y="192"/>
                  <a:pt x="68" y="192"/>
                  <a:pt x="68" y="192"/>
                </a:cubicBezTo>
                <a:cubicBezTo>
                  <a:pt x="71" y="190"/>
                  <a:pt x="71" y="190"/>
                  <a:pt x="71" y="190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7" y="185"/>
                  <a:pt x="77" y="185"/>
                  <a:pt x="77" y="185"/>
                </a:cubicBezTo>
                <a:cubicBezTo>
                  <a:pt x="80" y="182"/>
                  <a:pt x="80" y="182"/>
                  <a:pt x="80" y="182"/>
                </a:cubicBezTo>
                <a:cubicBezTo>
                  <a:pt x="83" y="178"/>
                  <a:pt x="83" y="178"/>
                  <a:pt x="83" y="178"/>
                </a:cubicBezTo>
                <a:cubicBezTo>
                  <a:pt x="80" y="179"/>
                  <a:pt x="80" y="179"/>
                  <a:pt x="80" y="179"/>
                </a:cubicBezTo>
                <a:cubicBezTo>
                  <a:pt x="75" y="184"/>
                  <a:pt x="75" y="184"/>
                  <a:pt x="75" y="184"/>
                </a:cubicBezTo>
                <a:cubicBezTo>
                  <a:pt x="73" y="184"/>
                  <a:pt x="73" y="184"/>
                  <a:pt x="73" y="184"/>
                </a:cubicBezTo>
                <a:cubicBezTo>
                  <a:pt x="73" y="182"/>
                  <a:pt x="73" y="182"/>
                  <a:pt x="73" y="182"/>
                </a:cubicBezTo>
                <a:cubicBezTo>
                  <a:pt x="73" y="178"/>
                  <a:pt x="73" y="178"/>
                  <a:pt x="73" y="178"/>
                </a:cubicBezTo>
                <a:cubicBezTo>
                  <a:pt x="76" y="171"/>
                  <a:pt x="76" y="171"/>
                  <a:pt x="76" y="171"/>
                </a:cubicBezTo>
                <a:cubicBezTo>
                  <a:pt x="80" y="168"/>
                  <a:pt x="80" y="168"/>
                  <a:pt x="80" y="168"/>
                </a:cubicBezTo>
                <a:cubicBezTo>
                  <a:pt x="83" y="163"/>
                  <a:pt x="83" y="163"/>
                  <a:pt x="83" y="163"/>
                </a:cubicBezTo>
                <a:cubicBezTo>
                  <a:pt x="81" y="162"/>
                  <a:pt x="81" y="162"/>
                  <a:pt x="81" y="162"/>
                </a:cubicBezTo>
                <a:cubicBezTo>
                  <a:pt x="78" y="164"/>
                  <a:pt x="78" y="164"/>
                  <a:pt x="78" y="164"/>
                </a:cubicBezTo>
                <a:cubicBezTo>
                  <a:pt x="73" y="168"/>
                  <a:pt x="73" y="168"/>
                  <a:pt x="73" y="168"/>
                </a:cubicBezTo>
                <a:cubicBezTo>
                  <a:pt x="67" y="174"/>
                  <a:pt x="67" y="174"/>
                  <a:pt x="67" y="174"/>
                </a:cubicBezTo>
                <a:cubicBezTo>
                  <a:pt x="63" y="178"/>
                  <a:pt x="63" y="178"/>
                  <a:pt x="63" y="178"/>
                </a:cubicBezTo>
                <a:cubicBezTo>
                  <a:pt x="66" y="175"/>
                  <a:pt x="66" y="175"/>
                  <a:pt x="66" y="175"/>
                </a:cubicBezTo>
                <a:cubicBezTo>
                  <a:pt x="69" y="171"/>
                  <a:pt x="69" y="171"/>
                  <a:pt x="69" y="171"/>
                </a:cubicBezTo>
                <a:cubicBezTo>
                  <a:pt x="71" y="169"/>
                  <a:pt x="71" y="169"/>
                  <a:pt x="71" y="169"/>
                </a:cubicBezTo>
                <a:cubicBezTo>
                  <a:pt x="71" y="167"/>
                  <a:pt x="71" y="167"/>
                  <a:pt x="71" y="167"/>
                </a:cubicBezTo>
                <a:cubicBezTo>
                  <a:pt x="71" y="167"/>
                  <a:pt x="72" y="167"/>
                  <a:pt x="72" y="167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8" y="161"/>
                  <a:pt x="78" y="161"/>
                  <a:pt x="78" y="161"/>
                </a:cubicBezTo>
                <a:cubicBezTo>
                  <a:pt x="80" y="161"/>
                  <a:pt x="80" y="161"/>
                  <a:pt x="80" y="161"/>
                </a:cubicBezTo>
                <a:cubicBezTo>
                  <a:pt x="83" y="157"/>
                  <a:pt x="83" y="157"/>
                  <a:pt x="83" y="157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6" y="156"/>
                  <a:pt x="87" y="156"/>
                  <a:pt x="87" y="156"/>
                </a:cubicBezTo>
                <a:cubicBezTo>
                  <a:pt x="92" y="156"/>
                  <a:pt x="92" y="156"/>
                  <a:pt x="92" y="156"/>
                </a:cubicBezTo>
                <a:cubicBezTo>
                  <a:pt x="93" y="157"/>
                  <a:pt x="93" y="157"/>
                  <a:pt x="93" y="157"/>
                </a:cubicBezTo>
                <a:cubicBezTo>
                  <a:pt x="95" y="157"/>
                  <a:pt x="95" y="157"/>
                  <a:pt x="95" y="157"/>
                </a:cubicBezTo>
                <a:cubicBezTo>
                  <a:pt x="99" y="154"/>
                  <a:pt x="99" y="154"/>
                  <a:pt x="99" y="154"/>
                </a:cubicBezTo>
                <a:cubicBezTo>
                  <a:pt x="104" y="150"/>
                  <a:pt x="104" y="150"/>
                  <a:pt x="104" y="150"/>
                </a:cubicBezTo>
                <a:cubicBezTo>
                  <a:pt x="107" y="150"/>
                  <a:pt x="107" y="150"/>
                  <a:pt x="107" y="150"/>
                </a:cubicBezTo>
                <a:cubicBezTo>
                  <a:pt x="110" y="148"/>
                  <a:pt x="110" y="148"/>
                  <a:pt x="110" y="148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Arc 214"/>
          <p:cNvSpPr/>
          <p:nvPr/>
        </p:nvSpPr>
        <p:spPr>
          <a:xfrm>
            <a:off x="4912829" y="2901778"/>
            <a:ext cx="2351160" cy="2351160"/>
          </a:xfrm>
          <a:prstGeom prst="arc">
            <a:avLst>
              <a:gd name="adj1" fmla="val 21578092"/>
              <a:gd name="adj2" fmla="val 16283076"/>
            </a:avLst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55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219"/>
          <p:cNvCxnSpPr/>
          <p:nvPr/>
        </p:nvCxnSpPr>
        <p:spPr>
          <a:xfrm flipH="1">
            <a:off x="2091236" y="4077358"/>
            <a:ext cx="548115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220"/>
          <p:cNvCxnSpPr/>
          <p:nvPr/>
        </p:nvCxnSpPr>
        <p:spPr>
          <a:xfrm flipH="1">
            <a:off x="7263989" y="4077358"/>
            <a:ext cx="548115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224"/>
          <p:cNvCxnSpPr/>
          <p:nvPr/>
        </p:nvCxnSpPr>
        <p:spPr>
          <a:xfrm flipH="1">
            <a:off x="9537241" y="4077358"/>
            <a:ext cx="548115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228"/>
          <p:cNvCxnSpPr/>
          <p:nvPr/>
        </p:nvCxnSpPr>
        <p:spPr>
          <a:xfrm flipH="1">
            <a:off x="6116816" y="2904237"/>
            <a:ext cx="900896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232"/>
          <p:cNvGrpSpPr/>
          <p:nvPr/>
        </p:nvGrpSpPr>
        <p:grpSpPr>
          <a:xfrm>
            <a:off x="7044936" y="2498563"/>
            <a:ext cx="823368" cy="823363"/>
            <a:chOff x="864537" y="1822859"/>
            <a:chExt cx="971309" cy="971307"/>
          </a:xfrm>
        </p:grpSpPr>
        <p:sp>
          <p:nvSpPr>
            <p:cNvPr id="17" name="Oval 233"/>
            <p:cNvSpPr/>
            <p:nvPr/>
          </p:nvSpPr>
          <p:spPr>
            <a:xfrm>
              <a:off x="932451" y="1890773"/>
              <a:ext cx="835480" cy="83547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6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n-US" sz="18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Oval 234"/>
            <p:cNvSpPr/>
            <p:nvPr/>
          </p:nvSpPr>
          <p:spPr>
            <a:xfrm>
              <a:off x="864537" y="1822859"/>
              <a:ext cx="971309" cy="971307"/>
            </a:xfrm>
            <a:prstGeom prst="ellipse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65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9" name="Straight Connector 238"/>
          <p:cNvCxnSpPr/>
          <p:nvPr/>
        </p:nvCxnSpPr>
        <p:spPr>
          <a:xfrm>
            <a:off x="2338199" y="4099775"/>
            <a:ext cx="0" cy="881515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240"/>
          <p:cNvGrpSpPr/>
          <p:nvPr/>
        </p:nvGrpSpPr>
        <p:grpSpPr>
          <a:xfrm>
            <a:off x="1926515" y="5006795"/>
            <a:ext cx="823368" cy="823363"/>
            <a:chOff x="864537" y="1822859"/>
            <a:chExt cx="971309" cy="971307"/>
          </a:xfrm>
        </p:grpSpPr>
        <p:sp>
          <p:nvSpPr>
            <p:cNvPr id="21" name="Oval 241"/>
            <p:cNvSpPr/>
            <p:nvPr/>
          </p:nvSpPr>
          <p:spPr>
            <a:xfrm>
              <a:off x="932451" y="1890773"/>
              <a:ext cx="835480" cy="83547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6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sz="18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Oval 242"/>
            <p:cNvSpPr/>
            <p:nvPr/>
          </p:nvSpPr>
          <p:spPr>
            <a:xfrm>
              <a:off x="864537" y="1822859"/>
              <a:ext cx="971309" cy="971307"/>
            </a:xfrm>
            <a:prstGeom prst="ellipse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65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3" name="Straight Connector 248"/>
          <p:cNvCxnSpPr/>
          <p:nvPr/>
        </p:nvCxnSpPr>
        <p:spPr>
          <a:xfrm>
            <a:off x="9804863" y="4099775"/>
            <a:ext cx="0" cy="881515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49"/>
          <p:cNvGrpSpPr/>
          <p:nvPr/>
        </p:nvGrpSpPr>
        <p:grpSpPr>
          <a:xfrm>
            <a:off x="9393179" y="5006795"/>
            <a:ext cx="823368" cy="823363"/>
            <a:chOff x="864537" y="1822859"/>
            <a:chExt cx="971309" cy="971307"/>
          </a:xfrm>
        </p:grpSpPr>
        <p:sp>
          <p:nvSpPr>
            <p:cNvPr id="25" name="Oval 250"/>
            <p:cNvSpPr/>
            <p:nvPr/>
          </p:nvSpPr>
          <p:spPr>
            <a:xfrm>
              <a:off x="932452" y="1890773"/>
              <a:ext cx="835480" cy="83547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6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sz="18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Oval 251"/>
            <p:cNvSpPr/>
            <p:nvPr/>
          </p:nvSpPr>
          <p:spPr>
            <a:xfrm>
              <a:off x="864537" y="1822859"/>
              <a:ext cx="971309" cy="971307"/>
            </a:xfrm>
            <a:prstGeom prst="ellipse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65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812104" y="3214790"/>
            <a:ext cx="1725136" cy="1725136"/>
            <a:chOff x="7812104" y="3185821"/>
            <a:chExt cx="1725136" cy="1725136"/>
          </a:xfrm>
        </p:grpSpPr>
        <p:grpSp>
          <p:nvGrpSpPr>
            <p:cNvPr id="28" name="Group 221"/>
            <p:cNvGrpSpPr/>
            <p:nvPr/>
          </p:nvGrpSpPr>
          <p:grpSpPr>
            <a:xfrm>
              <a:off x="7812104" y="3185821"/>
              <a:ext cx="1725136" cy="1725136"/>
              <a:chOff x="2183615" y="1663567"/>
              <a:chExt cx="1293852" cy="1293852"/>
            </a:xfrm>
          </p:grpSpPr>
          <p:sp>
            <p:nvSpPr>
              <p:cNvPr id="32" name="Oval 222"/>
              <p:cNvSpPr/>
              <p:nvPr/>
            </p:nvSpPr>
            <p:spPr>
              <a:xfrm>
                <a:off x="2283175" y="1763127"/>
                <a:ext cx="1094733" cy="1094733"/>
              </a:xfrm>
              <a:prstGeom prst="ellipse">
                <a:avLst/>
              </a:prstGeom>
              <a:solidFill>
                <a:srgbClr val="8BA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Oval 223"/>
              <p:cNvSpPr/>
              <p:nvPr/>
            </p:nvSpPr>
            <p:spPr>
              <a:xfrm>
                <a:off x="2183615" y="1663567"/>
                <a:ext cx="1293852" cy="1293852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65000"/>
                    <a:lumOff val="3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9" name="Group 9"/>
            <p:cNvGrpSpPr>
              <a:grpSpLocks noChangeAspect="1"/>
            </p:cNvGrpSpPr>
            <p:nvPr/>
          </p:nvGrpSpPr>
          <p:grpSpPr>
            <a:xfrm>
              <a:off x="8242990" y="3702679"/>
              <a:ext cx="863364" cy="691421"/>
              <a:chOff x="4572000" y="3414713"/>
              <a:chExt cx="374651" cy="277813"/>
            </a:xfrm>
            <a:solidFill>
              <a:schemeClr val="bg1"/>
            </a:solidFill>
          </p:grpSpPr>
          <p:sp>
            <p:nvSpPr>
              <p:cNvPr id="30" name="Freeform 17"/>
              <p:cNvSpPr/>
              <p:nvPr/>
            </p:nvSpPr>
            <p:spPr bwMode="auto">
              <a:xfrm>
                <a:off x="4713288" y="3481388"/>
                <a:ext cx="233363" cy="211138"/>
              </a:xfrm>
              <a:custGeom>
                <a:avLst/>
                <a:gdLst>
                  <a:gd name="T0" fmla="*/ 89 w 89"/>
                  <a:gd name="T1" fmla="*/ 33 h 81"/>
                  <a:gd name="T2" fmla="*/ 43 w 89"/>
                  <a:gd name="T3" fmla="*/ 0 h 81"/>
                  <a:gd name="T4" fmla="*/ 40 w 89"/>
                  <a:gd name="T5" fmla="*/ 1 h 81"/>
                  <a:gd name="T6" fmla="*/ 43 w 89"/>
                  <a:gd name="T7" fmla="*/ 11 h 81"/>
                  <a:gd name="T8" fmla="*/ 0 w 89"/>
                  <a:gd name="T9" fmla="*/ 44 h 81"/>
                  <a:gd name="T10" fmla="*/ 0 w 89"/>
                  <a:gd name="T11" fmla="*/ 44 h 81"/>
                  <a:gd name="T12" fmla="*/ 40 w 89"/>
                  <a:gd name="T13" fmla="*/ 65 h 81"/>
                  <a:gd name="T14" fmla="*/ 74 w 89"/>
                  <a:gd name="T15" fmla="*/ 81 h 81"/>
                  <a:gd name="T16" fmla="*/ 64 w 89"/>
                  <a:gd name="T17" fmla="*/ 62 h 81"/>
                  <a:gd name="T18" fmla="*/ 89 w 89"/>
                  <a:gd name="T19" fmla="*/ 3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31" name="Freeform 18"/>
              <p:cNvSpPr/>
              <p:nvPr/>
            </p:nvSpPr>
            <p:spPr bwMode="auto">
              <a:xfrm>
                <a:off x="4572000" y="3414713"/>
                <a:ext cx="241300" cy="209550"/>
              </a:xfrm>
              <a:custGeom>
                <a:avLst/>
                <a:gdLst>
                  <a:gd name="T0" fmla="*/ 89 w 92"/>
                  <a:gd name="T1" fmla="*/ 21 h 80"/>
                  <a:gd name="T2" fmla="*/ 46 w 92"/>
                  <a:gd name="T3" fmla="*/ 0 h 80"/>
                  <a:gd name="T4" fmla="*/ 0 w 92"/>
                  <a:gd name="T5" fmla="*/ 32 h 80"/>
                  <a:gd name="T6" fmla="*/ 25 w 92"/>
                  <a:gd name="T7" fmla="*/ 61 h 80"/>
                  <a:gd name="T8" fmla="*/ 14 w 92"/>
                  <a:gd name="T9" fmla="*/ 80 h 80"/>
                  <a:gd name="T10" fmla="*/ 48 w 92"/>
                  <a:gd name="T11" fmla="*/ 65 h 80"/>
                  <a:gd name="T12" fmla="*/ 49 w 92"/>
                  <a:gd name="T13" fmla="*/ 64 h 80"/>
                  <a:gd name="T14" fmla="*/ 92 w 92"/>
                  <a:gd name="T15" fmla="*/ 32 h 80"/>
                  <a:gd name="T16" fmla="*/ 89 w 92"/>
                  <a:gd name="T17" fmla="*/ 2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796158" y="3429821"/>
            <a:ext cx="1295079" cy="1295076"/>
            <a:chOff x="796158" y="3400852"/>
            <a:chExt cx="1295079" cy="1295076"/>
          </a:xfrm>
        </p:grpSpPr>
        <p:grpSp>
          <p:nvGrpSpPr>
            <p:cNvPr id="35" name="Group 211"/>
            <p:cNvGrpSpPr/>
            <p:nvPr/>
          </p:nvGrpSpPr>
          <p:grpSpPr>
            <a:xfrm>
              <a:off x="796158" y="3400852"/>
              <a:ext cx="1295079" cy="1295076"/>
              <a:chOff x="864537" y="1822859"/>
              <a:chExt cx="971309" cy="971307"/>
            </a:xfrm>
          </p:grpSpPr>
          <p:sp>
            <p:nvSpPr>
              <p:cNvPr id="39" name="Oval 189"/>
              <p:cNvSpPr/>
              <p:nvPr/>
            </p:nvSpPr>
            <p:spPr>
              <a:xfrm>
                <a:off x="932451" y="1890773"/>
                <a:ext cx="835480" cy="835478"/>
              </a:xfrm>
              <a:prstGeom prst="ellipse">
                <a:avLst/>
              </a:prstGeom>
              <a:solidFill>
                <a:srgbClr val="8BA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Oval 209"/>
              <p:cNvSpPr/>
              <p:nvPr/>
            </p:nvSpPr>
            <p:spPr>
              <a:xfrm>
                <a:off x="864537" y="1822859"/>
                <a:ext cx="971309" cy="971307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65000"/>
                    <a:lumOff val="3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6" name="Group 12"/>
            <p:cNvGrpSpPr/>
            <p:nvPr/>
          </p:nvGrpSpPr>
          <p:grpSpPr>
            <a:xfrm>
              <a:off x="1136503" y="3747067"/>
              <a:ext cx="614388" cy="602647"/>
              <a:chOff x="2905125" y="4002088"/>
              <a:chExt cx="249238" cy="244475"/>
            </a:xfrm>
            <a:solidFill>
              <a:schemeClr val="bg1"/>
            </a:solidFill>
          </p:grpSpPr>
          <p:sp>
            <p:nvSpPr>
              <p:cNvPr id="37" name="Freeform 50"/>
              <p:cNvSpPr>
                <a:spLocks noEditPoints="1"/>
              </p:cNvSpPr>
              <p:nvPr/>
            </p:nvSpPr>
            <p:spPr bwMode="auto">
              <a:xfrm>
                <a:off x="2905125" y="4002088"/>
                <a:ext cx="249238" cy="244475"/>
              </a:xfrm>
              <a:custGeom>
                <a:avLst/>
                <a:gdLst>
                  <a:gd name="T0" fmla="*/ 82 w 95"/>
                  <a:gd name="T1" fmla="*/ 58 h 93"/>
                  <a:gd name="T2" fmla="*/ 95 w 95"/>
                  <a:gd name="T3" fmla="*/ 52 h 93"/>
                  <a:gd name="T4" fmla="*/ 95 w 95"/>
                  <a:gd name="T5" fmla="*/ 42 h 93"/>
                  <a:gd name="T6" fmla="*/ 82 w 95"/>
                  <a:gd name="T7" fmla="*/ 36 h 93"/>
                  <a:gd name="T8" fmla="*/ 79 w 95"/>
                  <a:gd name="T9" fmla="*/ 31 h 93"/>
                  <a:gd name="T10" fmla="*/ 84 w 95"/>
                  <a:gd name="T11" fmla="*/ 18 h 93"/>
                  <a:gd name="T12" fmla="*/ 77 w 95"/>
                  <a:gd name="T13" fmla="*/ 10 h 93"/>
                  <a:gd name="T14" fmla="*/ 64 w 95"/>
                  <a:gd name="T15" fmla="*/ 16 h 93"/>
                  <a:gd name="T16" fmla="*/ 58 w 95"/>
                  <a:gd name="T17" fmla="*/ 13 h 93"/>
                  <a:gd name="T18" fmla="*/ 52 w 95"/>
                  <a:gd name="T19" fmla="*/ 0 h 93"/>
                  <a:gd name="T20" fmla="*/ 42 w 95"/>
                  <a:gd name="T21" fmla="*/ 0 h 93"/>
                  <a:gd name="T22" fmla="*/ 36 w 95"/>
                  <a:gd name="T23" fmla="*/ 13 h 93"/>
                  <a:gd name="T24" fmla="*/ 31 w 95"/>
                  <a:gd name="T25" fmla="*/ 16 h 93"/>
                  <a:gd name="T26" fmla="*/ 17 w 95"/>
                  <a:gd name="T27" fmla="*/ 11 h 93"/>
                  <a:gd name="T28" fmla="*/ 10 w 95"/>
                  <a:gd name="T29" fmla="*/ 18 h 93"/>
                  <a:gd name="T30" fmla="*/ 15 w 95"/>
                  <a:gd name="T31" fmla="*/ 31 h 93"/>
                  <a:gd name="T32" fmla="*/ 13 w 95"/>
                  <a:gd name="T33" fmla="*/ 36 h 93"/>
                  <a:gd name="T34" fmla="*/ 0 w 95"/>
                  <a:gd name="T35" fmla="*/ 42 h 93"/>
                  <a:gd name="T36" fmla="*/ 0 w 95"/>
                  <a:gd name="T37" fmla="*/ 52 h 93"/>
                  <a:gd name="T38" fmla="*/ 13 w 95"/>
                  <a:gd name="T39" fmla="*/ 58 h 93"/>
                  <a:gd name="T40" fmla="*/ 15 w 95"/>
                  <a:gd name="T41" fmla="*/ 63 h 93"/>
                  <a:gd name="T42" fmla="*/ 10 w 95"/>
                  <a:gd name="T43" fmla="*/ 76 h 93"/>
                  <a:gd name="T44" fmla="*/ 18 w 95"/>
                  <a:gd name="T45" fmla="*/ 84 h 93"/>
                  <a:gd name="T46" fmla="*/ 31 w 95"/>
                  <a:gd name="T47" fmla="*/ 78 h 93"/>
                  <a:gd name="T48" fmla="*/ 37 w 95"/>
                  <a:gd name="T49" fmla="*/ 81 h 93"/>
                  <a:gd name="T50" fmla="*/ 42 w 95"/>
                  <a:gd name="T51" fmla="*/ 93 h 93"/>
                  <a:gd name="T52" fmla="*/ 53 w 95"/>
                  <a:gd name="T53" fmla="*/ 93 h 93"/>
                  <a:gd name="T54" fmla="*/ 58 w 95"/>
                  <a:gd name="T55" fmla="*/ 81 h 93"/>
                  <a:gd name="T56" fmla="*/ 64 w 95"/>
                  <a:gd name="T57" fmla="*/ 78 h 93"/>
                  <a:gd name="T58" fmla="*/ 77 w 95"/>
                  <a:gd name="T59" fmla="*/ 83 h 93"/>
                  <a:gd name="T60" fmla="*/ 85 w 95"/>
                  <a:gd name="T61" fmla="*/ 76 h 93"/>
                  <a:gd name="T62" fmla="*/ 79 w 95"/>
                  <a:gd name="T63" fmla="*/ 63 h 93"/>
                  <a:gd name="T64" fmla="*/ 82 w 95"/>
                  <a:gd name="T65" fmla="*/ 58 h 93"/>
                  <a:gd name="T66" fmla="*/ 47 w 95"/>
                  <a:gd name="T67" fmla="*/ 62 h 93"/>
                  <a:gd name="T68" fmla="*/ 32 w 95"/>
                  <a:gd name="T69" fmla="*/ 47 h 93"/>
                  <a:gd name="T70" fmla="*/ 47 w 95"/>
                  <a:gd name="T71" fmla="*/ 32 h 93"/>
                  <a:gd name="T72" fmla="*/ 63 w 95"/>
                  <a:gd name="T73" fmla="*/ 47 h 93"/>
                  <a:gd name="T74" fmla="*/ 47 w 95"/>
                  <a:gd name="T75" fmla="*/ 6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" h="93">
                    <a:moveTo>
                      <a:pt x="82" y="58"/>
                    </a:moveTo>
                    <a:cubicBezTo>
                      <a:pt x="82" y="58"/>
                      <a:pt x="95" y="53"/>
                      <a:pt x="95" y="52"/>
                    </a:cubicBezTo>
                    <a:cubicBezTo>
                      <a:pt x="95" y="42"/>
                      <a:pt x="95" y="42"/>
                      <a:pt x="95" y="42"/>
                    </a:cubicBezTo>
                    <a:cubicBezTo>
                      <a:pt x="95" y="41"/>
                      <a:pt x="82" y="36"/>
                      <a:pt x="82" y="36"/>
                    </a:cubicBezTo>
                    <a:cubicBezTo>
                      <a:pt x="79" y="31"/>
                      <a:pt x="79" y="31"/>
                      <a:pt x="79" y="31"/>
                    </a:cubicBezTo>
                    <a:cubicBezTo>
                      <a:pt x="79" y="31"/>
                      <a:pt x="85" y="18"/>
                      <a:pt x="84" y="18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10"/>
                      <a:pt x="64" y="16"/>
                      <a:pt x="64" y="16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58" y="13"/>
                      <a:pt x="53" y="0"/>
                      <a:pt x="5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1" y="0"/>
                      <a:pt x="36" y="13"/>
                      <a:pt x="36" y="13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1" y="16"/>
                      <a:pt x="18" y="10"/>
                      <a:pt x="17" y="11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9" y="18"/>
                      <a:pt x="15" y="31"/>
                      <a:pt x="15" y="31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3"/>
                      <a:pt x="13" y="58"/>
                      <a:pt x="13" y="58"/>
                    </a:cubicBezTo>
                    <a:cubicBezTo>
                      <a:pt x="15" y="63"/>
                      <a:pt x="15" y="63"/>
                      <a:pt x="15" y="63"/>
                    </a:cubicBezTo>
                    <a:cubicBezTo>
                      <a:pt x="15" y="63"/>
                      <a:pt x="10" y="76"/>
                      <a:pt x="10" y="76"/>
                    </a:cubicBezTo>
                    <a:cubicBezTo>
                      <a:pt x="18" y="84"/>
                      <a:pt x="18" y="84"/>
                      <a:pt x="18" y="84"/>
                    </a:cubicBezTo>
                    <a:cubicBezTo>
                      <a:pt x="18" y="84"/>
                      <a:pt x="31" y="78"/>
                      <a:pt x="31" y="78"/>
                    </a:cubicBezTo>
                    <a:cubicBezTo>
                      <a:pt x="37" y="81"/>
                      <a:pt x="37" y="81"/>
                      <a:pt x="37" y="81"/>
                    </a:cubicBezTo>
                    <a:cubicBezTo>
                      <a:pt x="37" y="81"/>
                      <a:pt x="42" y="93"/>
                      <a:pt x="42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3" y="93"/>
                      <a:pt x="58" y="81"/>
                      <a:pt x="58" y="81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4"/>
                      <a:pt x="77" y="83"/>
                    </a:cubicBezTo>
                    <a:cubicBezTo>
                      <a:pt x="85" y="76"/>
                      <a:pt x="85" y="76"/>
                      <a:pt x="85" y="76"/>
                    </a:cubicBezTo>
                    <a:cubicBezTo>
                      <a:pt x="85" y="76"/>
                      <a:pt x="79" y="63"/>
                      <a:pt x="79" y="63"/>
                    </a:cubicBezTo>
                    <a:lnTo>
                      <a:pt x="82" y="58"/>
                    </a:lnTo>
                    <a:close/>
                    <a:moveTo>
                      <a:pt x="47" y="62"/>
                    </a:moveTo>
                    <a:cubicBezTo>
                      <a:pt x="39" y="62"/>
                      <a:pt x="32" y="55"/>
                      <a:pt x="32" y="47"/>
                    </a:cubicBezTo>
                    <a:cubicBezTo>
                      <a:pt x="32" y="39"/>
                      <a:pt x="39" y="32"/>
                      <a:pt x="47" y="32"/>
                    </a:cubicBezTo>
                    <a:cubicBezTo>
                      <a:pt x="56" y="32"/>
                      <a:pt x="63" y="39"/>
                      <a:pt x="63" y="47"/>
                    </a:cubicBezTo>
                    <a:cubicBezTo>
                      <a:pt x="63" y="55"/>
                      <a:pt x="56" y="62"/>
                      <a:pt x="47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38" name="Oval 51"/>
              <p:cNvSpPr>
                <a:spLocks noChangeArrowheads="1"/>
              </p:cNvSpPr>
              <p:nvPr/>
            </p:nvSpPr>
            <p:spPr bwMode="auto">
              <a:xfrm>
                <a:off x="3005138" y="4102100"/>
                <a:ext cx="49213" cy="476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2639580" y="3214790"/>
            <a:ext cx="1725136" cy="1725136"/>
            <a:chOff x="2639580" y="3185821"/>
            <a:chExt cx="1725136" cy="1725136"/>
          </a:xfrm>
        </p:grpSpPr>
        <p:grpSp>
          <p:nvGrpSpPr>
            <p:cNvPr id="42" name="Group 210"/>
            <p:cNvGrpSpPr/>
            <p:nvPr/>
          </p:nvGrpSpPr>
          <p:grpSpPr>
            <a:xfrm>
              <a:off x="2639580" y="3185821"/>
              <a:ext cx="1725136" cy="1725136"/>
              <a:chOff x="2183615" y="1663567"/>
              <a:chExt cx="1293852" cy="1293852"/>
            </a:xfrm>
          </p:grpSpPr>
          <p:sp>
            <p:nvSpPr>
              <p:cNvPr id="47" name="Oval 195"/>
              <p:cNvSpPr/>
              <p:nvPr/>
            </p:nvSpPr>
            <p:spPr>
              <a:xfrm>
                <a:off x="2283175" y="1763127"/>
                <a:ext cx="1094733" cy="1094733"/>
              </a:xfrm>
              <a:prstGeom prst="ellipse">
                <a:avLst/>
              </a:prstGeom>
              <a:solidFill>
                <a:srgbClr val="8BA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Oval 208"/>
              <p:cNvSpPr/>
              <p:nvPr/>
            </p:nvSpPr>
            <p:spPr>
              <a:xfrm>
                <a:off x="2183615" y="1663567"/>
                <a:ext cx="1293852" cy="1293852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65000"/>
                    <a:lumOff val="3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3" name="Group 15"/>
            <p:cNvGrpSpPr/>
            <p:nvPr/>
          </p:nvGrpSpPr>
          <p:grpSpPr>
            <a:xfrm>
              <a:off x="3002121" y="3679103"/>
              <a:ext cx="1000054" cy="738573"/>
              <a:chOff x="3052763" y="2647950"/>
              <a:chExt cx="346075" cy="255588"/>
            </a:xfrm>
            <a:solidFill>
              <a:schemeClr val="bg1"/>
            </a:solidFill>
          </p:grpSpPr>
          <p:sp>
            <p:nvSpPr>
              <p:cNvPr id="44" name="Freeform 108"/>
              <p:cNvSpPr/>
              <p:nvPr/>
            </p:nvSpPr>
            <p:spPr bwMode="auto">
              <a:xfrm>
                <a:off x="3175000" y="2825750"/>
                <a:ext cx="100013" cy="77788"/>
              </a:xfrm>
              <a:custGeom>
                <a:avLst/>
                <a:gdLst>
                  <a:gd name="T0" fmla="*/ 36 w 38"/>
                  <a:gd name="T1" fmla="*/ 11 h 30"/>
                  <a:gd name="T2" fmla="*/ 1 w 38"/>
                  <a:gd name="T3" fmla="*/ 11 h 30"/>
                  <a:gd name="T4" fmla="*/ 1 w 38"/>
                  <a:gd name="T5" fmla="*/ 13 h 30"/>
                  <a:gd name="T6" fmla="*/ 19 w 38"/>
                  <a:gd name="T7" fmla="*/ 30 h 30"/>
                  <a:gd name="T8" fmla="*/ 36 w 38"/>
                  <a:gd name="T9" fmla="*/ 13 h 30"/>
                  <a:gd name="T10" fmla="*/ 36 w 38"/>
                  <a:gd name="T11" fmla="*/ 1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30">
                    <a:moveTo>
                      <a:pt x="36" y="11"/>
                    </a:moveTo>
                    <a:cubicBezTo>
                      <a:pt x="26" y="1"/>
                      <a:pt x="12" y="0"/>
                      <a:pt x="1" y="11"/>
                    </a:cubicBezTo>
                    <a:cubicBezTo>
                      <a:pt x="0" y="11"/>
                      <a:pt x="0" y="12"/>
                      <a:pt x="1" y="13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2"/>
                      <a:pt x="37" y="11"/>
                      <a:pt x="3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45" name="Freeform 109"/>
              <p:cNvSpPr/>
              <p:nvPr/>
            </p:nvSpPr>
            <p:spPr bwMode="auto">
              <a:xfrm>
                <a:off x="3109913" y="2736850"/>
                <a:ext cx="230188" cy="101600"/>
              </a:xfrm>
              <a:custGeom>
                <a:avLst/>
                <a:gdLst>
                  <a:gd name="T0" fmla="*/ 87 w 88"/>
                  <a:gd name="T1" fmla="*/ 24 h 39"/>
                  <a:gd name="T2" fmla="*/ 0 w 88"/>
                  <a:gd name="T3" fmla="*/ 24 h 39"/>
                  <a:gd name="T4" fmla="*/ 0 w 88"/>
                  <a:gd name="T5" fmla="*/ 26 h 39"/>
                  <a:gd name="T6" fmla="*/ 13 w 88"/>
                  <a:gd name="T7" fmla="*/ 38 h 39"/>
                  <a:gd name="T8" fmla="*/ 15 w 88"/>
                  <a:gd name="T9" fmla="*/ 38 h 39"/>
                  <a:gd name="T10" fmla="*/ 73 w 88"/>
                  <a:gd name="T11" fmla="*/ 38 h 39"/>
                  <a:gd name="T12" fmla="*/ 75 w 88"/>
                  <a:gd name="T13" fmla="*/ 38 h 39"/>
                  <a:gd name="T14" fmla="*/ 87 w 88"/>
                  <a:gd name="T15" fmla="*/ 26 h 39"/>
                  <a:gd name="T16" fmla="*/ 87 w 88"/>
                  <a:gd name="T17" fmla="*/ 26 h 39"/>
                  <a:gd name="T18" fmla="*/ 87 w 88"/>
                  <a:gd name="T19" fmla="*/ 2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8" h="39">
                    <a:moveTo>
                      <a:pt x="87" y="24"/>
                    </a:moveTo>
                    <a:cubicBezTo>
                      <a:pt x="63" y="0"/>
                      <a:pt x="24" y="0"/>
                      <a:pt x="0" y="24"/>
                    </a:cubicBezTo>
                    <a:cubicBezTo>
                      <a:pt x="0" y="24"/>
                      <a:pt x="0" y="25"/>
                      <a:pt x="0" y="26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9"/>
                      <a:pt x="14" y="39"/>
                      <a:pt x="15" y="38"/>
                    </a:cubicBezTo>
                    <a:cubicBezTo>
                      <a:pt x="31" y="22"/>
                      <a:pt x="57" y="22"/>
                      <a:pt x="73" y="38"/>
                    </a:cubicBezTo>
                    <a:cubicBezTo>
                      <a:pt x="73" y="39"/>
                      <a:pt x="74" y="39"/>
                      <a:pt x="75" y="38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8" y="25"/>
                      <a:pt x="88" y="24"/>
                      <a:pt x="87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46" name="Freeform 110"/>
              <p:cNvSpPr/>
              <p:nvPr/>
            </p:nvSpPr>
            <p:spPr bwMode="auto">
              <a:xfrm>
                <a:off x="3052763" y="2647950"/>
                <a:ext cx="346075" cy="134938"/>
              </a:xfrm>
              <a:custGeom>
                <a:avLst/>
                <a:gdLst>
                  <a:gd name="T0" fmla="*/ 131 w 132"/>
                  <a:gd name="T1" fmla="*/ 36 h 52"/>
                  <a:gd name="T2" fmla="*/ 131 w 132"/>
                  <a:gd name="T3" fmla="*/ 36 h 52"/>
                  <a:gd name="T4" fmla="*/ 1 w 132"/>
                  <a:gd name="T5" fmla="*/ 36 h 52"/>
                  <a:gd name="T6" fmla="*/ 1 w 132"/>
                  <a:gd name="T7" fmla="*/ 38 h 52"/>
                  <a:gd name="T8" fmla="*/ 13 w 132"/>
                  <a:gd name="T9" fmla="*/ 51 h 52"/>
                  <a:gd name="T10" fmla="*/ 16 w 132"/>
                  <a:gd name="T11" fmla="*/ 51 h 52"/>
                  <a:gd name="T12" fmla="*/ 116 w 132"/>
                  <a:gd name="T13" fmla="*/ 51 h 52"/>
                  <a:gd name="T14" fmla="*/ 118 w 132"/>
                  <a:gd name="T15" fmla="*/ 51 h 52"/>
                  <a:gd name="T16" fmla="*/ 131 w 132"/>
                  <a:gd name="T17" fmla="*/ 38 h 52"/>
                  <a:gd name="T18" fmla="*/ 131 w 132"/>
                  <a:gd name="T19" fmla="*/ 38 h 52"/>
                  <a:gd name="T20" fmla="*/ 131 w 132"/>
                  <a:gd name="T21" fmla="*/ 3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2" h="52">
                    <a:moveTo>
                      <a:pt x="131" y="36"/>
                    </a:moveTo>
                    <a:cubicBezTo>
                      <a:pt x="131" y="36"/>
                      <a:pt x="131" y="36"/>
                      <a:pt x="131" y="36"/>
                    </a:cubicBezTo>
                    <a:cubicBezTo>
                      <a:pt x="95" y="0"/>
                      <a:pt x="36" y="0"/>
                      <a:pt x="1" y="36"/>
                    </a:cubicBezTo>
                    <a:cubicBezTo>
                      <a:pt x="0" y="37"/>
                      <a:pt x="0" y="38"/>
                      <a:pt x="1" y="38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4" y="52"/>
                      <a:pt x="15" y="52"/>
                      <a:pt x="16" y="51"/>
                    </a:cubicBezTo>
                    <a:cubicBezTo>
                      <a:pt x="43" y="23"/>
                      <a:pt x="88" y="23"/>
                      <a:pt x="116" y="51"/>
                    </a:cubicBezTo>
                    <a:cubicBezTo>
                      <a:pt x="117" y="52"/>
                      <a:pt x="118" y="52"/>
                      <a:pt x="118" y="51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2" y="38"/>
                      <a:pt x="132" y="37"/>
                      <a:pt x="131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10085357" y="3429821"/>
            <a:ext cx="1295079" cy="1295076"/>
            <a:chOff x="10085357" y="3400852"/>
            <a:chExt cx="1295079" cy="1295076"/>
          </a:xfrm>
        </p:grpSpPr>
        <p:grpSp>
          <p:nvGrpSpPr>
            <p:cNvPr id="50" name="Group 225"/>
            <p:cNvGrpSpPr/>
            <p:nvPr/>
          </p:nvGrpSpPr>
          <p:grpSpPr>
            <a:xfrm>
              <a:off x="10085357" y="3400852"/>
              <a:ext cx="1295079" cy="1295076"/>
              <a:chOff x="864537" y="1822859"/>
              <a:chExt cx="971309" cy="971307"/>
            </a:xfrm>
          </p:grpSpPr>
          <p:sp>
            <p:nvSpPr>
              <p:cNvPr id="54" name="Oval 226"/>
              <p:cNvSpPr/>
              <p:nvPr/>
            </p:nvSpPr>
            <p:spPr>
              <a:xfrm>
                <a:off x="932451" y="1890773"/>
                <a:ext cx="835480" cy="835478"/>
              </a:xfrm>
              <a:prstGeom prst="ellipse">
                <a:avLst/>
              </a:prstGeom>
              <a:solidFill>
                <a:srgbClr val="8BA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Oval 227"/>
              <p:cNvSpPr/>
              <p:nvPr/>
            </p:nvSpPr>
            <p:spPr>
              <a:xfrm>
                <a:off x="864537" y="1822859"/>
                <a:ext cx="971309" cy="971307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65000"/>
                    <a:lumOff val="3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10509761" y="3757074"/>
              <a:ext cx="446271" cy="582632"/>
              <a:chOff x="9896690" y="3140691"/>
              <a:chExt cx="425020" cy="554888"/>
            </a:xfrm>
            <a:solidFill>
              <a:schemeClr val="bg1"/>
            </a:solidFill>
          </p:grpSpPr>
          <p:sp>
            <p:nvSpPr>
              <p:cNvPr id="52" name="Freeform 37"/>
              <p:cNvSpPr>
                <a:spLocks noEditPoints="1"/>
              </p:cNvSpPr>
              <p:nvPr/>
            </p:nvSpPr>
            <p:spPr bwMode="auto">
              <a:xfrm>
                <a:off x="9896690" y="3140691"/>
                <a:ext cx="425020" cy="554888"/>
              </a:xfrm>
              <a:custGeom>
                <a:avLst/>
                <a:gdLst>
                  <a:gd name="T0" fmla="*/ 103 w 109"/>
                  <a:gd name="T1" fmla="*/ 68 h 142"/>
                  <a:gd name="T2" fmla="*/ 96 w 109"/>
                  <a:gd name="T3" fmla="*/ 68 h 142"/>
                  <a:gd name="T4" fmla="*/ 96 w 109"/>
                  <a:gd name="T5" fmla="*/ 44 h 142"/>
                  <a:gd name="T6" fmla="*/ 84 w 109"/>
                  <a:gd name="T7" fmla="*/ 13 h 142"/>
                  <a:gd name="T8" fmla="*/ 54 w 109"/>
                  <a:gd name="T9" fmla="*/ 0 h 142"/>
                  <a:gd name="T10" fmla="*/ 25 w 109"/>
                  <a:gd name="T11" fmla="*/ 13 h 142"/>
                  <a:gd name="T12" fmla="*/ 13 w 109"/>
                  <a:gd name="T13" fmla="*/ 44 h 142"/>
                  <a:gd name="T14" fmla="*/ 13 w 109"/>
                  <a:gd name="T15" fmla="*/ 68 h 142"/>
                  <a:gd name="T16" fmla="*/ 5 w 109"/>
                  <a:gd name="T17" fmla="*/ 68 h 142"/>
                  <a:gd name="T18" fmla="*/ 0 w 109"/>
                  <a:gd name="T19" fmla="*/ 73 h 142"/>
                  <a:gd name="T20" fmla="*/ 0 w 109"/>
                  <a:gd name="T21" fmla="*/ 137 h 142"/>
                  <a:gd name="T22" fmla="*/ 5 w 109"/>
                  <a:gd name="T23" fmla="*/ 142 h 142"/>
                  <a:gd name="T24" fmla="*/ 103 w 109"/>
                  <a:gd name="T25" fmla="*/ 142 h 142"/>
                  <a:gd name="T26" fmla="*/ 109 w 109"/>
                  <a:gd name="T27" fmla="*/ 137 h 142"/>
                  <a:gd name="T28" fmla="*/ 109 w 109"/>
                  <a:gd name="T29" fmla="*/ 73 h 142"/>
                  <a:gd name="T30" fmla="*/ 103 w 109"/>
                  <a:gd name="T31" fmla="*/ 68 h 142"/>
                  <a:gd name="T32" fmla="*/ 66 w 109"/>
                  <a:gd name="T33" fmla="*/ 124 h 142"/>
                  <a:gd name="T34" fmla="*/ 54 w 109"/>
                  <a:gd name="T35" fmla="*/ 136 h 142"/>
                  <a:gd name="T36" fmla="*/ 42 w 109"/>
                  <a:gd name="T37" fmla="*/ 124 h 142"/>
                  <a:gd name="T38" fmla="*/ 42 w 109"/>
                  <a:gd name="T39" fmla="*/ 102 h 142"/>
                  <a:gd name="T40" fmla="*/ 54 w 109"/>
                  <a:gd name="T41" fmla="*/ 91 h 142"/>
                  <a:gd name="T42" fmla="*/ 66 w 109"/>
                  <a:gd name="T43" fmla="*/ 102 h 142"/>
                  <a:gd name="T44" fmla="*/ 66 w 109"/>
                  <a:gd name="T45" fmla="*/ 124 h 142"/>
                  <a:gd name="T46" fmla="*/ 76 w 109"/>
                  <a:gd name="T47" fmla="*/ 68 h 142"/>
                  <a:gd name="T48" fmla="*/ 32 w 109"/>
                  <a:gd name="T49" fmla="*/ 68 h 142"/>
                  <a:gd name="T50" fmla="*/ 32 w 109"/>
                  <a:gd name="T51" fmla="*/ 44 h 142"/>
                  <a:gd name="T52" fmla="*/ 39 w 109"/>
                  <a:gd name="T53" fmla="*/ 27 h 142"/>
                  <a:gd name="T54" fmla="*/ 54 w 109"/>
                  <a:gd name="T55" fmla="*/ 20 h 142"/>
                  <a:gd name="T56" fmla="*/ 70 w 109"/>
                  <a:gd name="T57" fmla="*/ 27 h 142"/>
                  <a:gd name="T58" fmla="*/ 76 w 109"/>
                  <a:gd name="T59" fmla="*/ 44 h 142"/>
                  <a:gd name="T60" fmla="*/ 76 w 109"/>
                  <a:gd name="T61" fmla="*/ 68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9" h="142">
                    <a:moveTo>
                      <a:pt x="103" y="68"/>
                    </a:moveTo>
                    <a:cubicBezTo>
                      <a:pt x="96" y="68"/>
                      <a:pt x="96" y="68"/>
                      <a:pt x="96" y="68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6" y="32"/>
                      <a:pt x="92" y="21"/>
                      <a:pt x="84" y="13"/>
                    </a:cubicBezTo>
                    <a:cubicBezTo>
                      <a:pt x="77" y="5"/>
                      <a:pt x="66" y="0"/>
                      <a:pt x="54" y="0"/>
                    </a:cubicBezTo>
                    <a:cubicBezTo>
                      <a:pt x="43" y="0"/>
                      <a:pt x="32" y="5"/>
                      <a:pt x="25" y="13"/>
                    </a:cubicBezTo>
                    <a:cubicBezTo>
                      <a:pt x="17" y="21"/>
                      <a:pt x="13" y="32"/>
                      <a:pt x="13" y="44"/>
                    </a:cubicBezTo>
                    <a:cubicBezTo>
                      <a:pt x="13" y="68"/>
                      <a:pt x="13" y="68"/>
                      <a:pt x="13" y="68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2" y="68"/>
                      <a:pt x="0" y="70"/>
                      <a:pt x="0" y="73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140"/>
                      <a:pt x="2" y="142"/>
                      <a:pt x="5" y="142"/>
                    </a:cubicBezTo>
                    <a:cubicBezTo>
                      <a:pt x="103" y="142"/>
                      <a:pt x="103" y="142"/>
                      <a:pt x="103" y="142"/>
                    </a:cubicBezTo>
                    <a:cubicBezTo>
                      <a:pt x="106" y="142"/>
                      <a:pt x="109" y="140"/>
                      <a:pt x="109" y="137"/>
                    </a:cubicBezTo>
                    <a:cubicBezTo>
                      <a:pt x="109" y="73"/>
                      <a:pt x="109" y="73"/>
                      <a:pt x="109" y="73"/>
                    </a:cubicBezTo>
                    <a:cubicBezTo>
                      <a:pt x="109" y="70"/>
                      <a:pt x="106" y="68"/>
                      <a:pt x="103" y="68"/>
                    </a:cubicBezTo>
                    <a:close/>
                    <a:moveTo>
                      <a:pt x="66" y="124"/>
                    </a:moveTo>
                    <a:cubicBezTo>
                      <a:pt x="66" y="131"/>
                      <a:pt x="61" y="136"/>
                      <a:pt x="54" y="136"/>
                    </a:cubicBezTo>
                    <a:cubicBezTo>
                      <a:pt x="48" y="136"/>
                      <a:pt x="42" y="131"/>
                      <a:pt x="42" y="124"/>
                    </a:cubicBezTo>
                    <a:cubicBezTo>
                      <a:pt x="42" y="102"/>
                      <a:pt x="42" y="102"/>
                      <a:pt x="42" y="102"/>
                    </a:cubicBezTo>
                    <a:cubicBezTo>
                      <a:pt x="42" y="96"/>
                      <a:pt x="48" y="91"/>
                      <a:pt x="54" y="91"/>
                    </a:cubicBezTo>
                    <a:cubicBezTo>
                      <a:pt x="61" y="91"/>
                      <a:pt x="66" y="96"/>
                      <a:pt x="66" y="102"/>
                    </a:cubicBezTo>
                    <a:lnTo>
                      <a:pt x="66" y="124"/>
                    </a:lnTo>
                    <a:close/>
                    <a:moveTo>
                      <a:pt x="76" y="68"/>
                    </a:move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37"/>
                      <a:pt x="35" y="31"/>
                      <a:pt x="39" y="27"/>
                    </a:cubicBezTo>
                    <a:cubicBezTo>
                      <a:pt x="43" y="22"/>
                      <a:pt x="48" y="20"/>
                      <a:pt x="54" y="20"/>
                    </a:cubicBezTo>
                    <a:cubicBezTo>
                      <a:pt x="60" y="20"/>
                      <a:pt x="66" y="22"/>
                      <a:pt x="70" y="27"/>
                    </a:cubicBezTo>
                    <a:cubicBezTo>
                      <a:pt x="74" y="31"/>
                      <a:pt x="76" y="37"/>
                      <a:pt x="76" y="44"/>
                    </a:cubicBezTo>
                    <a:lnTo>
                      <a:pt x="76" y="6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53" name="Freeform 38"/>
              <p:cNvSpPr/>
              <p:nvPr/>
            </p:nvSpPr>
            <p:spPr bwMode="auto">
              <a:xfrm>
                <a:off x="10080866" y="3518487"/>
                <a:ext cx="56669" cy="125146"/>
              </a:xfrm>
              <a:custGeom>
                <a:avLst/>
                <a:gdLst>
                  <a:gd name="T0" fmla="*/ 7 w 14"/>
                  <a:gd name="T1" fmla="*/ 0 h 32"/>
                  <a:gd name="T2" fmla="*/ 0 w 14"/>
                  <a:gd name="T3" fmla="*/ 7 h 32"/>
                  <a:gd name="T4" fmla="*/ 0 w 14"/>
                  <a:gd name="T5" fmla="*/ 25 h 32"/>
                  <a:gd name="T6" fmla="*/ 7 w 14"/>
                  <a:gd name="T7" fmla="*/ 32 h 32"/>
                  <a:gd name="T8" fmla="*/ 14 w 14"/>
                  <a:gd name="T9" fmla="*/ 25 h 32"/>
                  <a:gd name="T10" fmla="*/ 14 w 14"/>
                  <a:gd name="T11" fmla="*/ 7 h 32"/>
                  <a:gd name="T12" fmla="*/ 7 w 14"/>
                  <a:gd name="T1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32">
                    <a:moveTo>
                      <a:pt x="7" y="0"/>
                    </a:moveTo>
                    <a:cubicBezTo>
                      <a:pt x="4" y="0"/>
                      <a:pt x="0" y="3"/>
                      <a:pt x="0" y="7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9"/>
                      <a:pt x="4" y="32"/>
                      <a:pt x="7" y="32"/>
                    </a:cubicBezTo>
                    <a:cubicBezTo>
                      <a:pt x="11" y="32"/>
                      <a:pt x="14" y="29"/>
                      <a:pt x="14" y="25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sp>
        <p:nvSpPr>
          <p:cNvPr id="56" name="矩形 55"/>
          <p:cNvSpPr/>
          <p:nvPr/>
        </p:nvSpPr>
        <p:spPr>
          <a:xfrm>
            <a:off x="2763530" y="5106171"/>
            <a:ext cx="155176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2763530" y="5512907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说明，在此录入上述图表的描述说明，在此录入上述图表的描述说明。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792676" y="1283702"/>
            <a:ext cx="155176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6792676" y="1690438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说明，在此录入上述图表的描述说明，在此录入上述图表的描述说明。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7827765" y="5106171"/>
            <a:ext cx="155176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47"/>
          <p:cNvSpPr>
            <a:spLocks noChangeArrowheads="1"/>
          </p:cNvSpPr>
          <p:nvPr/>
        </p:nvSpPr>
        <p:spPr bwMode="auto">
          <a:xfrm>
            <a:off x="6311239" y="5512907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说明，在此录入上述图表的描述说明，在此录入上述图表的描述说明。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3505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3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8" presetClass="entr" presetSubtype="3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500"/>
                            </p:stCondLst>
                            <p:childTnLst>
                              <p:par>
                                <p:cTn id="7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500"/>
                            </p:stCondLst>
                            <p:childTnLst>
                              <p:par>
                                <p:cTn id="8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00"/>
                            </p:stCondLst>
                            <p:childTnLst>
                              <p:par>
                                <p:cTn id="9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500"/>
                            </p:stCondLst>
                            <p:childTnLst>
                              <p:par>
                                <p:cTn id="9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11" grpId="0" animBg="1"/>
      <p:bldP spid="56" grpId="0"/>
      <p:bldP spid="57" grpId="0"/>
      <p:bldP spid="58" grpId="0"/>
      <p:bldP spid="59" grpId="0"/>
      <p:bldP spid="60" grpId="0"/>
      <p:bldP spid="6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34638" y="182315"/>
            <a:ext cx="3694059" cy="477054"/>
            <a:chOff x="5502074" y="1761731"/>
            <a:chExt cx="3694059" cy="477054"/>
          </a:xfrm>
        </p:grpSpPr>
        <p:sp>
          <p:nvSpPr>
            <p:cNvPr id="3" name="矩形 2"/>
            <p:cNvSpPr/>
            <p:nvPr/>
          </p:nvSpPr>
          <p:spPr>
            <a:xfrm>
              <a:off x="6241478" y="1802198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第四章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5502074" y="1761731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500" b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" name="直接连接符 14"/>
            <p:cNvCxnSpPr>
              <a:cxnSpLocks noChangeShapeType="1"/>
            </p:cNvCxnSpPr>
            <p:nvPr/>
          </p:nvCxnSpPr>
          <p:spPr bwMode="auto">
            <a:xfrm>
              <a:off x="6140239" y="1827290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接连接符 23"/>
            <p:cNvCxnSpPr>
              <a:cxnSpLocks noChangeShapeType="1"/>
            </p:cNvCxnSpPr>
            <p:nvPr/>
          </p:nvCxnSpPr>
          <p:spPr bwMode="auto">
            <a:xfrm>
              <a:off x="6097377" y="1827290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-61908" y="16299"/>
            <a:ext cx="929361" cy="647066"/>
          </a:xfrm>
          <a:prstGeom prst="rect">
            <a:avLst/>
          </a:prstGeom>
        </p:spPr>
      </p:pic>
      <p:sp>
        <p:nvSpPr>
          <p:cNvPr id="8" name="MH_Other_5"/>
          <p:cNvSpPr/>
          <p:nvPr>
            <p:custDataLst>
              <p:tags r:id="rId2"/>
            </p:custDataLst>
          </p:nvPr>
        </p:nvSpPr>
        <p:spPr>
          <a:xfrm>
            <a:off x="6435239" y="1628523"/>
            <a:ext cx="1251667" cy="12265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3175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400">
              <a:latin typeface="+mn-ea"/>
            </a:endParaRPr>
          </a:p>
        </p:txBody>
      </p:sp>
      <p:sp>
        <p:nvSpPr>
          <p:cNvPr id="9" name="MH_Other_6"/>
          <p:cNvSpPr/>
          <p:nvPr>
            <p:custDataLst>
              <p:tags r:id="rId4"/>
            </p:custDataLst>
          </p:nvPr>
        </p:nvSpPr>
        <p:spPr>
          <a:xfrm>
            <a:off x="6435938" y="3752583"/>
            <a:ext cx="1249981" cy="1227046"/>
          </a:xfrm>
          <a:prstGeom prst="rect">
            <a:avLst/>
          </a:prstGeom>
          <a:blipFill>
            <a:blip r:embed="rId5" cstate="print"/>
            <a:srcRect/>
            <a:stretch>
              <a:fillRect l="1340" r="1340"/>
            </a:stretch>
          </a:blipFill>
          <a:ln>
            <a:noFill/>
          </a:ln>
          <a:effectLst>
            <a:outerShdw blurRad="3175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400">
              <a:latin typeface="+mn-ea"/>
            </a:endParaRPr>
          </a:p>
        </p:txBody>
      </p:sp>
      <p:sp>
        <p:nvSpPr>
          <p:cNvPr id="10" name="MH_Other_7"/>
          <p:cNvSpPr/>
          <p:nvPr>
            <p:custDataLst>
              <p:tags r:id="rId6"/>
            </p:custDataLst>
          </p:nvPr>
        </p:nvSpPr>
        <p:spPr>
          <a:xfrm>
            <a:off x="816074" y="3751170"/>
            <a:ext cx="1251670" cy="122932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>
            <a:noFill/>
          </a:ln>
          <a:effectLst>
            <a:outerShdw blurRad="3175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400">
              <a:latin typeface="+mn-ea"/>
            </a:endParaRPr>
          </a:p>
        </p:txBody>
      </p:sp>
      <p:sp>
        <p:nvSpPr>
          <p:cNvPr id="11" name="MH_Other_8"/>
          <p:cNvSpPr/>
          <p:nvPr>
            <p:custDataLst>
              <p:tags r:id="rId8"/>
            </p:custDataLst>
          </p:nvPr>
        </p:nvSpPr>
        <p:spPr>
          <a:xfrm>
            <a:off x="816075" y="1607955"/>
            <a:ext cx="1251669" cy="122651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  <a:ln>
            <a:noFill/>
          </a:ln>
          <a:effectLst>
            <a:outerShdw blurRad="3175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400">
              <a:latin typeface="+mn-ea"/>
            </a:endParaRPr>
          </a:p>
        </p:txBody>
      </p:sp>
      <p:sp>
        <p:nvSpPr>
          <p:cNvPr id="12" name="文本框 8"/>
          <p:cNvSpPr txBox="1"/>
          <p:nvPr/>
        </p:nvSpPr>
        <p:spPr>
          <a:xfrm>
            <a:off x="2460039" y="2427661"/>
            <a:ext cx="3038096" cy="103874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输入你的文字内容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请在这里输入你的文字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请在这里输入你的文字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374348" y="1647875"/>
            <a:ext cx="3123789" cy="692488"/>
            <a:chOff x="2374347" y="1648257"/>
            <a:chExt cx="3123789" cy="692648"/>
          </a:xfrm>
        </p:grpSpPr>
        <p:sp>
          <p:nvSpPr>
            <p:cNvPr id="14" name="MH_Other_3"/>
            <p:cNvSpPr/>
            <p:nvPr>
              <p:custDataLst>
                <p:tags r:id="rId10"/>
              </p:custDataLst>
            </p:nvPr>
          </p:nvSpPr>
          <p:spPr>
            <a:xfrm rot="5400000" flipH="1" flipV="1">
              <a:off x="2337741" y="1684863"/>
              <a:ext cx="244598" cy="171385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900" ker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" name="MH_SubTitle_1"/>
            <p:cNvSpPr/>
            <p:nvPr>
              <p:custDataLst>
                <p:tags r:id="rId11"/>
              </p:custDataLst>
            </p:nvPr>
          </p:nvSpPr>
          <p:spPr>
            <a:xfrm>
              <a:off x="2543450" y="1652830"/>
              <a:ext cx="2954686" cy="688075"/>
            </a:xfrm>
            <a:prstGeom prst="rect">
              <a:avLst/>
            </a:prstGeom>
            <a:solidFill>
              <a:srgbClr val="8BAA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altLang="zh-CN" dirty="0"/>
            </a:p>
          </p:txBody>
        </p:sp>
        <p:sp>
          <p:nvSpPr>
            <p:cNvPr id="16" name="矩形 15"/>
            <p:cNvSpPr/>
            <p:nvPr/>
          </p:nvSpPr>
          <p:spPr>
            <a:xfrm>
              <a:off x="2653580" y="1826801"/>
              <a:ext cx="1346844" cy="3694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文本标题</a:t>
              </a:r>
              <a:r>
                <a:rPr lang="zh-CN" altLang="en-US" b="1" dirty="0">
                  <a:solidFill>
                    <a:schemeClr val="bg1"/>
                  </a:solidFill>
                </a:rPr>
                <a:t>一</a:t>
              </a:r>
              <a:endParaRPr lang="en-US" altLang="zh-CN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374348" y="3793902"/>
            <a:ext cx="3123788" cy="690201"/>
            <a:chOff x="2374348" y="3794780"/>
            <a:chExt cx="3123788" cy="690361"/>
          </a:xfrm>
        </p:grpSpPr>
        <p:sp>
          <p:nvSpPr>
            <p:cNvPr id="18" name="MH_Other_4"/>
            <p:cNvSpPr/>
            <p:nvPr>
              <p:custDataLst>
                <p:tags r:id="rId12"/>
              </p:custDataLst>
            </p:nvPr>
          </p:nvSpPr>
          <p:spPr>
            <a:xfrm rot="5400000" flipH="1" flipV="1">
              <a:off x="2337741" y="3831387"/>
              <a:ext cx="244600" cy="171385"/>
            </a:xfrm>
            <a:prstGeom prst="rtTriangle">
              <a:avLst/>
            </a:prstGeom>
            <a:solidFill>
              <a:schemeClr val="accent3">
                <a:lumMod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900" ker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" name="MH_SubTitle_2"/>
            <p:cNvSpPr/>
            <p:nvPr>
              <p:custDataLst>
                <p:tags r:id="rId13"/>
              </p:custDataLst>
            </p:nvPr>
          </p:nvSpPr>
          <p:spPr>
            <a:xfrm>
              <a:off x="2543450" y="3799351"/>
              <a:ext cx="2954686" cy="685790"/>
            </a:xfrm>
            <a:prstGeom prst="rect">
              <a:avLst/>
            </a:prstGeom>
            <a:solidFill>
              <a:srgbClr val="85CA3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altLang="zh-CN" dirty="0"/>
            </a:p>
          </p:txBody>
        </p:sp>
        <p:sp>
          <p:nvSpPr>
            <p:cNvPr id="20" name="矩形 19"/>
            <p:cNvSpPr/>
            <p:nvPr/>
          </p:nvSpPr>
          <p:spPr>
            <a:xfrm>
              <a:off x="2653580" y="3960404"/>
              <a:ext cx="1346844" cy="3694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</a:rPr>
                <a:t>文本标题</a:t>
              </a:r>
              <a:r>
                <a:rPr lang="zh-CN" altLang="en-US" b="1" dirty="0" smtClean="0">
                  <a:solidFill>
                    <a:schemeClr val="bg1"/>
                  </a:solidFill>
                </a:rPr>
                <a:t>三</a:t>
              </a:r>
              <a:endParaRPr lang="en-US" altLang="zh-CN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011791" y="3807614"/>
            <a:ext cx="3135213" cy="687917"/>
            <a:chOff x="8011790" y="3808496"/>
            <a:chExt cx="3135213" cy="688076"/>
          </a:xfrm>
        </p:grpSpPr>
        <p:sp>
          <p:nvSpPr>
            <p:cNvPr id="22" name="MH_Other_2"/>
            <p:cNvSpPr/>
            <p:nvPr>
              <p:custDataLst>
                <p:tags r:id="rId14"/>
              </p:custDataLst>
            </p:nvPr>
          </p:nvSpPr>
          <p:spPr>
            <a:xfrm rot="5400000" flipH="1" flipV="1">
              <a:off x="7977469" y="3842817"/>
              <a:ext cx="242312" cy="173670"/>
            </a:xfrm>
            <a:prstGeom prst="rtTriangle">
              <a:avLst/>
            </a:prstGeom>
            <a:solidFill>
              <a:schemeClr val="accent4">
                <a:lumMod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200" kern="0">
                <a:solidFill>
                  <a:srgbClr val="90909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3" name="MH_SubTitle_4"/>
            <p:cNvSpPr/>
            <p:nvPr>
              <p:custDataLst>
                <p:tags r:id="rId15"/>
              </p:custDataLst>
            </p:nvPr>
          </p:nvSpPr>
          <p:spPr>
            <a:xfrm>
              <a:off x="8180890" y="3810782"/>
              <a:ext cx="2966113" cy="685790"/>
            </a:xfrm>
            <a:prstGeom prst="rect">
              <a:avLst/>
            </a:prstGeom>
            <a:solidFill>
              <a:srgbClr val="78B83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altLang="zh-CN" dirty="0"/>
            </a:p>
          </p:txBody>
        </p:sp>
        <p:sp>
          <p:nvSpPr>
            <p:cNvPr id="24" name="矩形 23"/>
            <p:cNvSpPr/>
            <p:nvPr/>
          </p:nvSpPr>
          <p:spPr>
            <a:xfrm>
              <a:off x="8354562" y="3960404"/>
              <a:ext cx="1346844" cy="3694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</a:rPr>
                <a:t>文本标题</a:t>
              </a:r>
              <a:r>
                <a:rPr lang="zh-CN" altLang="en-US" b="1" dirty="0" smtClean="0">
                  <a:solidFill>
                    <a:schemeClr val="bg1"/>
                  </a:solidFill>
                </a:rPr>
                <a:t>四</a:t>
              </a:r>
              <a:endParaRPr lang="en-US" altLang="zh-CN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011791" y="1661589"/>
            <a:ext cx="3135213" cy="687915"/>
            <a:chOff x="8011790" y="1661974"/>
            <a:chExt cx="3135213" cy="688074"/>
          </a:xfrm>
        </p:grpSpPr>
        <p:sp>
          <p:nvSpPr>
            <p:cNvPr id="26" name="MH_Other_1"/>
            <p:cNvSpPr/>
            <p:nvPr>
              <p:custDataLst>
                <p:tags r:id="rId16"/>
              </p:custDataLst>
            </p:nvPr>
          </p:nvSpPr>
          <p:spPr>
            <a:xfrm rot="5400000" flipH="1" flipV="1">
              <a:off x="7977469" y="1696295"/>
              <a:ext cx="242312" cy="173670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200" kern="0">
                <a:solidFill>
                  <a:srgbClr val="90909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" name="MH_SubTitle_3"/>
            <p:cNvSpPr/>
            <p:nvPr>
              <p:custDataLst>
                <p:tags r:id="rId17"/>
              </p:custDataLst>
            </p:nvPr>
          </p:nvSpPr>
          <p:spPr>
            <a:xfrm>
              <a:off x="8180890" y="1664258"/>
              <a:ext cx="2966113" cy="685790"/>
            </a:xfrm>
            <a:prstGeom prst="rect">
              <a:avLst/>
            </a:prstGeom>
            <a:solidFill>
              <a:srgbClr val="78B83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altLang="zh-CN" dirty="0"/>
            </a:p>
          </p:txBody>
        </p:sp>
        <p:sp>
          <p:nvSpPr>
            <p:cNvPr id="28" name="矩形 27"/>
            <p:cNvSpPr/>
            <p:nvPr/>
          </p:nvSpPr>
          <p:spPr>
            <a:xfrm>
              <a:off x="8354562" y="1826801"/>
              <a:ext cx="1346844" cy="3694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</a:rPr>
                <a:t>文本标题二</a:t>
              </a:r>
              <a:endParaRPr lang="en-US" altLang="zh-CN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9" name="文本框 8"/>
          <p:cNvSpPr txBox="1"/>
          <p:nvPr/>
        </p:nvSpPr>
        <p:spPr>
          <a:xfrm>
            <a:off x="2460039" y="4645118"/>
            <a:ext cx="3038096" cy="103874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输入你的文字内容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请在这里输入你的文字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请在这里输入你的文字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8"/>
          <p:cNvSpPr txBox="1"/>
          <p:nvPr/>
        </p:nvSpPr>
        <p:spPr>
          <a:xfrm>
            <a:off x="8180890" y="2427661"/>
            <a:ext cx="3038096" cy="103874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输入你的文字内容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请在这里输入你的文字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请在这里输入你的文字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8"/>
          <p:cNvSpPr txBox="1"/>
          <p:nvPr/>
        </p:nvSpPr>
        <p:spPr>
          <a:xfrm>
            <a:off x="8180890" y="4645118"/>
            <a:ext cx="3038096" cy="103874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输入你的文字内容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请在这里输入你的文字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请在这里输入你的文字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539">
        <p:fade/>
      </p:transition>
    </mc:Choice>
    <mc:Fallback>
      <p:transition spd="med" advTm="85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  <p:bldP spid="29" grpId="0"/>
      <p:bldP spid="30" grpId="0"/>
      <p:bldP spid="3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34638" y="182315"/>
            <a:ext cx="3694059" cy="477054"/>
            <a:chOff x="5502074" y="1761731"/>
            <a:chExt cx="3694059" cy="477054"/>
          </a:xfrm>
        </p:grpSpPr>
        <p:sp>
          <p:nvSpPr>
            <p:cNvPr id="3" name="矩形 2"/>
            <p:cNvSpPr/>
            <p:nvPr/>
          </p:nvSpPr>
          <p:spPr>
            <a:xfrm>
              <a:off x="6241478" y="1802198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第四章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5502074" y="1761731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500" b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" name="直接连接符 14"/>
            <p:cNvCxnSpPr>
              <a:cxnSpLocks noChangeShapeType="1"/>
            </p:cNvCxnSpPr>
            <p:nvPr/>
          </p:nvCxnSpPr>
          <p:spPr bwMode="auto">
            <a:xfrm>
              <a:off x="6140239" y="1827290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接连接符 23"/>
            <p:cNvCxnSpPr>
              <a:cxnSpLocks noChangeShapeType="1"/>
            </p:cNvCxnSpPr>
            <p:nvPr/>
          </p:nvCxnSpPr>
          <p:spPr bwMode="auto">
            <a:xfrm>
              <a:off x="6097377" y="1827290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-61908" y="16299"/>
            <a:ext cx="929361" cy="647066"/>
          </a:xfrm>
          <a:prstGeom prst="rect">
            <a:avLst/>
          </a:prstGeom>
        </p:spPr>
      </p:pic>
      <p:grpSp>
        <p:nvGrpSpPr>
          <p:cNvPr id="8" name="Group 1"/>
          <p:cNvGrpSpPr/>
          <p:nvPr/>
        </p:nvGrpSpPr>
        <p:grpSpPr>
          <a:xfrm>
            <a:off x="8087646" y="1580200"/>
            <a:ext cx="3247104" cy="1089768"/>
            <a:chOff x="7882178" y="2081395"/>
            <a:chExt cx="3247104" cy="1089768"/>
          </a:xfrm>
        </p:grpSpPr>
        <p:sp>
          <p:nvSpPr>
            <p:cNvPr id="9" name="TextBox 8"/>
            <p:cNvSpPr txBox="1"/>
            <p:nvPr/>
          </p:nvSpPr>
          <p:spPr>
            <a:xfrm>
              <a:off x="7884714" y="2432499"/>
              <a:ext cx="3244568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 panose="020B0502040204020203" charset="-122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882178" y="2081395"/>
              <a:ext cx="1682437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添加标题</a:t>
              </a:r>
              <a:endParaRPr lang="en-GB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1" name="Group 4"/>
          <p:cNvGrpSpPr/>
          <p:nvPr/>
        </p:nvGrpSpPr>
        <p:grpSpPr>
          <a:xfrm>
            <a:off x="7975882" y="4569345"/>
            <a:ext cx="2920718" cy="1073199"/>
            <a:chOff x="7884714" y="4908615"/>
            <a:chExt cx="2920718" cy="1073199"/>
          </a:xfrm>
        </p:grpSpPr>
        <p:sp>
          <p:nvSpPr>
            <p:cNvPr id="12" name="TextBox 11"/>
            <p:cNvSpPr txBox="1"/>
            <p:nvPr/>
          </p:nvSpPr>
          <p:spPr>
            <a:xfrm>
              <a:off x="7884714" y="5243150"/>
              <a:ext cx="2920718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 panose="020B0502040204020203" charset="-122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896692" y="4908615"/>
              <a:ext cx="1682437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添加标题</a:t>
              </a:r>
              <a:endParaRPr lang="en-GB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4" name="Group 7"/>
          <p:cNvGrpSpPr/>
          <p:nvPr/>
        </p:nvGrpSpPr>
        <p:grpSpPr>
          <a:xfrm>
            <a:off x="8742360" y="3063013"/>
            <a:ext cx="2859090" cy="1090546"/>
            <a:chOff x="8651192" y="3402283"/>
            <a:chExt cx="2859090" cy="1090546"/>
          </a:xfrm>
        </p:grpSpPr>
        <p:sp>
          <p:nvSpPr>
            <p:cNvPr id="15" name="TextBox 14"/>
            <p:cNvSpPr txBox="1"/>
            <p:nvPr/>
          </p:nvSpPr>
          <p:spPr>
            <a:xfrm>
              <a:off x="8651192" y="3754165"/>
              <a:ext cx="2859090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 panose="020B0502040204020203" charset="-122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663171" y="3402283"/>
              <a:ext cx="1682437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添加标题</a:t>
              </a:r>
              <a:endParaRPr lang="en-GB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7" name="Group 19"/>
          <p:cNvGrpSpPr/>
          <p:nvPr/>
        </p:nvGrpSpPr>
        <p:grpSpPr>
          <a:xfrm>
            <a:off x="4444043" y="1421370"/>
            <a:ext cx="4128294" cy="4419436"/>
            <a:chOff x="4251279" y="1760640"/>
            <a:chExt cx="4128294" cy="4419436"/>
          </a:xfrm>
        </p:grpSpPr>
        <p:grpSp>
          <p:nvGrpSpPr>
            <p:cNvPr id="18" name="Group 20"/>
            <p:cNvGrpSpPr/>
            <p:nvPr/>
          </p:nvGrpSpPr>
          <p:grpSpPr>
            <a:xfrm>
              <a:off x="5136041" y="2838552"/>
              <a:ext cx="901526" cy="638173"/>
              <a:chOff x="4808538" y="2005013"/>
              <a:chExt cx="1168400" cy="827088"/>
            </a:xfrm>
          </p:grpSpPr>
          <p:sp>
            <p:nvSpPr>
              <p:cNvPr id="51" name="Freeform 14"/>
              <p:cNvSpPr/>
              <p:nvPr/>
            </p:nvSpPr>
            <p:spPr bwMode="auto">
              <a:xfrm>
                <a:off x="4808538" y="2005013"/>
                <a:ext cx="1168400" cy="827088"/>
              </a:xfrm>
              <a:custGeom>
                <a:avLst/>
                <a:gdLst>
                  <a:gd name="T0" fmla="*/ 0 w 736"/>
                  <a:gd name="T1" fmla="*/ 435 h 521"/>
                  <a:gd name="T2" fmla="*/ 144 w 736"/>
                  <a:gd name="T3" fmla="*/ 521 h 521"/>
                  <a:gd name="T4" fmla="*/ 736 w 736"/>
                  <a:gd name="T5" fmla="*/ 168 h 521"/>
                  <a:gd name="T6" fmla="*/ 736 w 736"/>
                  <a:gd name="T7" fmla="*/ 0 h 521"/>
                  <a:gd name="T8" fmla="*/ 0 w 736"/>
                  <a:gd name="T9" fmla="*/ 435 h 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6" h="521">
                    <a:moveTo>
                      <a:pt x="0" y="435"/>
                    </a:moveTo>
                    <a:lnTo>
                      <a:pt x="144" y="521"/>
                    </a:lnTo>
                    <a:lnTo>
                      <a:pt x="736" y="168"/>
                    </a:lnTo>
                    <a:lnTo>
                      <a:pt x="736" y="0"/>
                    </a:lnTo>
                    <a:lnTo>
                      <a:pt x="0" y="435"/>
                    </a:lnTo>
                    <a:close/>
                  </a:path>
                </a:pathLst>
              </a:custGeom>
              <a:solidFill>
                <a:srgbClr val="78B83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2" name="Oval 20"/>
              <p:cNvSpPr>
                <a:spLocks noChangeArrowheads="1"/>
              </p:cNvSpPr>
              <p:nvPr/>
            </p:nvSpPr>
            <p:spPr bwMode="auto">
              <a:xfrm>
                <a:off x="5202238" y="2170113"/>
                <a:ext cx="546100" cy="544513"/>
              </a:xfrm>
              <a:prstGeom prst="ellipse">
                <a:avLst/>
              </a:prstGeom>
              <a:solidFill>
                <a:srgbClr val="78B83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</p:grpSp>
        <p:grpSp>
          <p:nvGrpSpPr>
            <p:cNvPr id="19" name="Group 21"/>
            <p:cNvGrpSpPr/>
            <p:nvPr/>
          </p:nvGrpSpPr>
          <p:grpSpPr>
            <a:xfrm>
              <a:off x="5143392" y="4463994"/>
              <a:ext cx="894177" cy="616125"/>
              <a:chOff x="4818063" y="4111625"/>
              <a:chExt cx="1158875" cy="798513"/>
            </a:xfrm>
          </p:grpSpPr>
          <p:sp>
            <p:nvSpPr>
              <p:cNvPr id="49" name="Freeform 15"/>
              <p:cNvSpPr/>
              <p:nvPr/>
            </p:nvSpPr>
            <p:spPr bwMode="auto">
              <a:xfrm>
                <a:off x="4818063" y="4111625"/>
                <a:ext cx="1158875" cy="798513"/>
              </a:xfrm>
              <a:custGeom>
                <a:avLst/>
                <a:gdLst>
                  <a:gd name="T0" fmla="*/ 0 w 730"/>
                  <a:gd name="T1" fmla="*/ 83 h 503"/>
                  <a:gd name="T2" fmla="*/ 138 w 730"/>
                  <a:gd name="T3" fmla="*/ 0 h 503"/>
                  <a:gd name="T4" fmla="*/ 730 w 730"/>
                  <a:gd name="T5" fmla="*/ 349 h 503"/>
                  <a:gd name="T6" fmla="*/ 730 w 730"/>
                  <a:gd name="T7" fmla="*/ 503 h 503"/>
                  <a:gd name="T8" fmla="*/ 0 w 730"/>
                  <a:gd name="T9" fmla="*/ 83 h 5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0" h="503">
                    <a:moveTo>
                      <a:pt x="0" y="83"/>
                    </a:moveTo>
                    <a:lnTo>
                      <a:pt x="138" y="0"/>
                    </a:lnTo>
                    <a:lnTo>
                      <a:pt x="730" y="349"/>
                    </a:lnTo>
                    <a:lnTo>
                      <a:pt x="730" y="503"/>
                    </a:lnTo>
                    <a:lnTo>
                      <a:pt x="0" y="83"/>
                    </a:lnTo>
                    <a:close/>
                  </a:path>
                </a:pathLst>
              </a:custGeom>
              <a:solidFill>
                <a:srgbClr val="9BC31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0" name="Oval 22"/>
              <p:cNvSpPr>
                <a:spLocks noChangeArrowheads="1"/>
              </p:cNvSpPr>
              <p:nvPr/>
            </p:nvSpPr>
            <p:spPr bwMode="auto">
              <a:xfrm>
                <a:off x="5202238" y="4208463"/>
                <a:ext cx="546100" cy="546100"/>
              </a:xfrm>
              <a:prstGeom prst="ellipse">
                <a:avLst/>
              </a:prstGeom>
              <a:solidFill>
                <a:srgbClr val="9BC31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</p:grpSp>
        <p:grpSp>
          <p:nvGrpSpPr>
            <p:cNvPr id="20" name="Group 22"/>
            <p:cNvGrpSpPr/>
            <p:nvPr/>
          </p:nvGrpSpPr>
          <p:grpSpPr>
            <a:xfrm>
              <a:off x="6145357" y="1760640"/>
              <a:ext cx="1453956" cy="1716084"/>
              <a:chOff x="6116638" y="608012"/>
              <a:chExt cx="1884363" cy="2224088"/>
            </a:xfrm>
          </p:grpSpPr>
          <p:sp>
            <p:nvSpPr>
              <p:cNvPr id="46" name="Freeform 6"/>
              <p:cNvSpPr/>
              <p:nvPr/>
            </p:nvSpPr>
            <p:spPr bwMode="auto">
              <a:xfrm>
                <a:off x="6116638" y="608012"/>
                <a:ext cx="1884363" cy="2224088"/>
              </a:xfrm>
              <a:custGeom>
                <a:avLst/>
                <a:gdLst>
                  <a:gd name="T0" fmla="*/ 0 w 1187"/>
                  <a:gd name="T1" fmla="*/ 349 h 1401"/>
                  <a:gd name="T2" fmla="*/ 595 w 1187"/>
                  <a:gd name="T3" fmla="*/ 0 h 1401"/>
                  <a:gd name="T4" fmla="*/ 1187 w 1187"/>
                  <a:gd name="T5" fmla="*/ 349 h 1401"/>
                  <a:gd name="T6" fmla="*/ 1187 w 1187"/>
                  <a:gd name="T7" fmla="*/ 1048 h 1401"/>
                  <a:gd name="T8" fmla="*/ 595 w 1187"/>
                  <a:gd name="T9" fmla="*/ 1401 h 1401"/>
                  <a:gd name="T10" fmla="*/ 0 w 1187"/>
                  <a:gd name="T11" fmla="*/ 1048 h 1401"/>
                  <a:gd name="T12" fmla="*/ 0 w 1187"/>
                  <a:gd name="T13" fmla="*/ 349 h 1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87" h="1401">
                    <a:moveTo>
                      <a:pt x="0" y="349"/>
                    </a:moveTo>
                    <a:lnTo>
                      <a:pt x="595" y="0"/>
                    </a:lnTo>
                    <a:lnTo>
                      <a:pt x="1187" y="349"/>
                    </a:lnTo>
                    <a:lnTo>
                      <a:pt x="1187" y="1048"/>
                    </a:lnTo>
                    <a:lnTo>
                      <a:pt x="595" y="1401"/>
                    </a:lnTo>
                    <a:lnTo>
                      <a:pt x="0" y="1048"/>
                    </a:lnTo>
                    <a:lnTo>
                      <a:pt x="0" y="349"/>
                    </a:lnTo>
                    <a:close/>
                  </a:path>
                </a:pathLst>
              </a:custGeom>
              <a:solidFill>
                <a:srgbClr val="78B8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7" name="Freeform 11"/>
              <p:cNvSpPr/>
              <p:nvPr/>
            </p:nvSpPr>
            <p:spPr bwMode="auto">
              <a:xfrm>
                <a:off x="6116638" y="1984375"/>
                <a:ext cx="1173163" cy="847725"/>
              </a:xfrm>
              <a:custGeom>
                <a:avLst/>
                <a:gdLst>
                  <a:gd name="T0" fmla="*/ 0 w 739"/>
                  <a:gd name="T1" fmla="*/ 0 h 534"/>
                  <a:gd name="T2" fmla="*/ 0 w 739"/>
                  <a:gd name="T3" fmla="*/ 181 h 534"/>
                  <a:gd name="T4" fmla="*/ 595 w 739"/>
                  <a:gd name="T5" fmla="*/ 534 h 534"/>
                  <a:gd name="T6" fmla="*/ 739 w 739"/>
                  <a:gd name="T7" fmla="*/ 448 h 534"/>
                  <a:gd name="T8" fmla="*/ 0 w 739"/>
                  <a:gd name="T9" fmla="*/ 0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9" h="534">
                    <a:moveTo>
                      <a:pt x="0" y="0"/>
                    </a:moveTo>
                    <a:lnTo>
                      <a:pt x="0" y="181"/>
                    </a:lnTo>
                    <a:lnTo>
                      <a:pt x="595" y="534"/>
                    </a:lnTo>
                    <a:lnTo>
                      <a:pt x="739" y="44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BAA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8" name="Oval 19"/>
              <p:cNvSpPr>
                <a:spLocks noChangeArrowheads="1"/>
              </p:cNvSpPr>
              <p:nvPr/>
            </p:nvSpPr>
            <p:spPr bwMode="auto">
              <a:xfrm>
                <a:off x="6365875" y="2170113"/>
                <a:ext cx="544513" cy="544513"/>
              </a:xfrm>
              <a:prstGeom prst="ellipse">
                <a:avLst/>
              </a:prstGeom>
              <a:solidFill>
                <a:srgbClr val="8BAA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</p:grpSp>
        <p:grpSp>
          <p:nvGrpSpPr>
            <p:cNvPr id="21" name="Group 23"/>
            <p:cNvGrpSpPr/>
            <p:nvPr/>
          </p:nvGrpSpPr>
          <p:grpSpPr>
            <a:xfrm>
              <a:off x="6795778" y="3082306"/>
              <a:ext cx="1583795" cy="1716084"/>
              <a:chOff x="6959600" y="2320925"/>
              <a:chExt cx="2052638" cy="2224088"/>
            </a:xfrm>
          </p:grpSpPr>
          <p:sp>
            <p:nvSpPr>
              <p:cNvPr id="43" name="Freeform 7"/>
              <p:cNvSpPr/>
              <p:nvPr/>
            </p:nvSpPr>
            <p:spPr bwMode="auto">
              <a:xfrm>
                <a:off x="7129463" y="2320925"/>
                <a:ext cx="1882775" cy="2224088"/>
              </a:xfrm>
              <a:custGeom>
                <a:avLst/>
                <a:gdLst>
                  <a:gd name="T0" fmla="*/ 0 w 1186"/>
                  <a:gd name="T1" fmla="*/ 349 h 1401"/>
                  <a:gd name="T2" fmla="*/ 595 w 1186"/>
                  <a:gd name="T3" fmla="*/ 0 h 1401"/>
                  <a:gd name="T4" fmla="*/ 1186 w 1186"/>
                  <a:gd name="T5" fmla="*/ 349 h 1401"/>
                  <a:gd name="T6" fmla="*/ 1186 w 1186"/>
                  <a:gd name="T7" fmla="*/ 1051 h 1401"/>
                  <a:gd name="T8" fmla="*/ 595 w 1186"/>
                  <a:gd name="T9" fmla="*/ 1401 h 1401"/>
                  <a:gd name="T10" fmla="*/ 0 w 1186"/>
                  <a:gd name="T11" fmla="*/ 1051 h 1401"/>
                  <a:gd name="T12" fmla="*/ 0 w 1186"/>
                  <a:gd name="T13" fmla="*/ 349 h 1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86" h="1401">
                    <a:moveTo>
                      <a:pt x="0" y="349"/>
                    </a:moveTo>
                    <a:lnTo>
                      <a:pt x="595" y="0"/>
                    </a:lnTo>
                    <a:lnTo>
                      <a:pt x="1186" y="349"/>
                    </a:lnTo>
                    <a:lnTo>
                      <a:pt x="1186" y="1051"/>
                    </a:lnTo>
                    <a:lnTo>
                      <a:pt x="595" y="1401"/>
                    </a:lnTo>
                    <a:lnTo>
                      <a:pt x="0" y="1051"/>
                    </a:lnTo>
                    <a:lnTo>
                      <a:pt x="0" y="349"/>
                    </a:lnTo>
                    <a:close/>
                  </a:path>
                </a:pathLst>
              </a:custGeom>
              <a:solidFill>
                <a:srgbClr val="8BAA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4" name="Freeform 12"/>
              <p:cNvSpPr/>
              <p:nvPr/>
            </p:nvSpPr>
            <p:spPr bwMode="auto">
              <a:xfrm>
                <a:off x="7129463" y="2749550"/>
                <a:ext cx="228600" cy="1371600"/>
              </a:xfrm>
              <a:custGeom>
                <a:avLst/>
                <a:gdLst>
                  <a:gd name="T0" fmla="*/ 0 w 144"/>
                  <a:gd name="T1" fmla="*/ 79 h 864"/>
                  <a:gd name="T2" fmla="*/ 0 w 144"/>
                  <a:gd name="T3" fmla="*/ 781 h 864"/>
                  <a:gd name="T4" fmla="*/ 144 w 144"/>
                  <a:gd name="T5" fmla="*/ 864 h 864"/>
                  <a:gd name="T6" fmla="*/ 138 w 144"/>
                  <a:gd name="T7" fmla="*/ 0 h 864"/>
                  <a:gd name="T8" fmla="*/ 0 w 144"/>
                  <a:gd name="T9" fmla="*/ 79 h 8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864">
                    <a:moveTo>
                      <a:pt x="0" y="79"/>
                    </a:moveTo>
                    <a:lnTo>
                      <a:pt x="0" y="781"/>
                    </a:lnTo>
                    <a:lnTo>
                      <a:pt x="144" y="864"/>
                    </a:lnTo>
                    <a:lnTo>
                      <a:pt x="138" y="0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85CA3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5" name="Oval 18"/>
              <p:cNvSpPr>
                <a:spLocks noChangeArrowheads="1"/>
              </p:cNvSpPr>
              <p:nvPr/>
            </p:nvSpPr>
            <p:spPr bwMode="auto">
              <a:xfrm>
                <a:off x="6959600" y="3176588"/>
                <a:ext cx="544513" cy="546100"/>
              </a:xfrm>
              <a:prstGeom prst="ellipse">
                <a:avLst/>
              </a:prstGeom>
              <a:solidFill>
                <a:srgbClr val="85CA3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</p:grpSp>
        <p:grpSp>
          <p:nvGrpSpPr>
            <p:cNvPr id="22" name="Group 24"/>
            <p:cNvGrpSpPr/>
            <p:nvPr/>
          </p:nvGrpSpPr>
          <p:grpSpPr>
            <a:xfrm>
              <a:off x="6145357" y="4463992"/>
              <a:ext cx="1453956" cy="1716084"/>
              <a:chOff x="6116638" y="4111625"/>
              <a:chExt cx="1884363" cy="2224088"/>
            </a:xfrm>
          </p:grpSpPr>
          <p:sp>
            <p:nvSpPr>
              <p:cNvPr id="40" name="Freeform 8"/>
              <p:cNvSpPr/>
              <p:nvPr/>
            </p:nvSpPr>
            <p:spPr bwMode="auto">
              <a:xfrm>
                <a:off x="6116638" y="4111625"/>
                <a:ext cx="1884363" cy="2224088"/>
              </a:xfrm>
              <a:custGeom>
                <a:avLst/>
                <a:gdLst>
                  <a:gd name="T0" fmla="*/ 0 w 1187"/>
                  <a:gd name="T1" fmla="*/ 349 h 1401"/>
                  <a:gd name="T2" fmla="*/ 595 w 1187"/>
                  <a:gd name="T3" fmla="*/ 0 h 1401"/>
                  <a:gd name="T4" fmla="*/ 1187 w 1187"/>
                  <a:gd name="T5" fmla="*/ 349 h 1401"/>
                  <a:gd name="T6" fmla="*/ 1187 w 1187"/>
                  <a:gd name="T7" fmla="*/ 1048 h 1401"/>
                  <a:gd name="T8" fmla="*/ 595 w 1187"/>
                  <a:gd name="T9" fmla="*/ 1401 h 1401"/>
                  <a:gd name="T10" fmla="*/ 0 w 1187"/>
                  <a:gd name="T11" fmla="*/ 1048 h 1401"/>
                  <a:gd name="T12" fmla="*/ 0 w 1187"/>
                  <a:gd name="T13" fmla="*/ 349 h 1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87" h="1401">
                    <a:moveTo>
                      <a:pt x="0" y="349"/>
                    </a:moveTo>
                    <a:lnTo>
                      <a:pt x="595" y="0"/>
                    </a:lnTo>
                    <a:lnTo>
                      <a:pt x="1187" y="349"/>
                    </a:lnTo>
                    <a:lnTo>
                      <a:pt x="1187" y="1048"/>
                    </a:lnTo>
                    <a:lnTo>
                      <a:pt x="595" y="1401"/>
                    </a:lnTo>
                    <a:lnTo>
                      <a:pt x="0" y="1048"/>
                    </a:lnTo>
                    <a:lnTo>
                      <a:pt x="0" y="349"/>
                    </a:lnTo>
                    <a:close/>
                  </a:path>
                </a:pathLst>
              </a:custGeom>
              <a:solidFill>
                <a:srgbClr val="78B8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1" name="Freeform 13"/>
              <p:cNvSpPr/>
              <p:nvPr/>
            </p:nvSpPr>
            <p:spPr bwMode="auto">
              <a:xfrm>
                <a:off x="6116638" y="4111625"/>
                <a:ext cx="1139825" cy="803275"/>
              </a:xfrm>
              <a:custGeom>
                <a:avLst/>
                <a:gdLst>
                  <a:gd name="T0" fmla="*/ 0 w 718"/>
                  <a:gd name="T1" fmla="*/ 349 h 506"/>
                  <a:gd name="T2" fmla="*/ 0 w 718"/>
                  <a:gd name="T3" fmla="*/ 506 h 506"/>
                  <a:gd name="T4" fmla="*/ 718 w 718"/>
                  <a:gd name="T5" fmla="*/ 71 h 506"/>
                  <a:gd name="T6" fmla="*/ 595 w 718"/>
                  <a:gd name="T7" fmla="*/ 0 h 506"/>
                  <a:gd name="T8" fmla="*/ 0 w 718"/>
                  <a:gd name="T9" fmla="*/ 349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8" h="506">
                    <a:moveTo>
                      <a:pt x="0" y="349"/>
                    </a:moveTo>
                    <a:lnTo>
                      <a:pt x="0" y="506"/>
                    </a:lnTo>
                    <a:lnTo>
                      <a:pt x="718" y="71"/>
                    </a:lnTo>
                    <a:lnTo>
                      <a:pt x="595" y="0"/>
                    </a:lnTo>
                    <a:lnTo>
                      <a:pt x="0" y="349"/>
                    </a:lnTo>
                    <a:close/>
                  </a:path>
                </a:pathLst>
              </a:custGeom>
              <a:solidFill>
                <a:srgbClr val="8BAA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2" name="Oval 17"/>
              <p:cNvSpPr>
                <a:spLocks noChangeArrowheads="1"/>
              </p:cNvSpPr>
              <p:nvPr/>
            </p:nvSpPr>
            <p:spPr bwMode="auto">
              <a:xfrm>
                <a:off x="6365875" y="4208463"/>
                <a:ext cx="544513" cy="546100"/>
              </a:xfrm>
              <a:prstGeom prst="ellipse">
                <a:avLst/>
              </a:prstGeom>
              <a:solidFill>
                <a:srgbClr val="8BAA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</p:grpSp>
        <p:grpSp>
          <p:nvGrpSpPr>
            <p:cNvPr id="23" name="Group 25"/>
            <p:cNvGrpSpPr/>
            <p:nvPr/>
          </p:nvGrpSpPr>
          <p:grpSpPr>
            <a:xfrm>
              <a:off x="4978025" y="3424054"/>
              <a:ext cx="421365" cy="1039940"/>
              <a:chOff x="4603750" y="2763838"/>
              <a:chExt cx="546100" cy="1347788"/>
            </a:xfrm>
          </p:grpSpPr>
          <p:sp>
            <p:nvSpPr>
              <p:cNvPr id="38" name="Freeform 16"/>
              <p:cNvSpPr/>
              <p:nvPr/>
            </p:nvSpPr>
            <p:spPr bwMode="auto">
              <a:xfrm>
                <a:off x="4759325" y="2763838"/>
                <a:ext cx="204788" cy="1347788"/>
              </a:xfrm>
              <a:custGeom>
                <a:avLst/>
                <a:gdLst>
                  <a:gd name="T0" fmla="*/ 0 w 129"/>
                  <a:gd name="T1" fmla="*/ 849 h 849"/>
                  <a:gd name="T2" fmla="*/ 129 w 129"/>
                  <a:gd name="T3" fmla="*/ 772 h 849"/>
                  <a:gd name="T4" fmla="*/ 129 w 129"/>
                  <a:gd name="T5" fmla="*/ 70 h 849"/>
                  <a:gd name="T6" fmla="*/ 0 w 129"/>
                  <a:gd name="T7" fmla="*/ 0 h 849"/>
                  <a:gd name="T8" fmla="*/ 0 w 129"/>
                  <a:gd name="T9" fmla="*/ 849 h 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849">
                    <a:moveTo>
                      <a:pt x="0" y="849"/>
                    </a:moveTo>
                    <a:lnTo>
                      <a:pt x="129" y="772"/>
                    </a:lnTo>
                    <a:lnTo>
                      <a:pt x="129" y="70"/>
                    </a:lnTo>
                    <a:lnTo>
                      <a:pt x="0" y="0"/>
                    </a:lnTo>
                    <a:lnTo>
                      <a:pt x="0" y="849"/>
                    </a:lnTo>
                    <a:close/>
                  </a:path>
                </a:pathLst>
              </a:custGeom>
              <a:solidFill>
                <a:srgbClr val="85CA3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9" name="Oval 21"/>
              <p:cNvSpPr>
                <a:spLocks noChangeArrowheads="1"/>
              </p:cNvSpPr>
              <p:nvPr/>
            </p:nvSpPr>
            <p:spPr bwMode="auto">
              <a:xfrm>
                <a:off x="4603750" y="3201988"/>
                <a:ext cx="546100" cy="544513"/>
              </a:xfrm>
              <a:prstGeom prst="ellipse">
                <a:avLst/>
              </a:prstGeom>
              <a:solidFill>
                <a:srgbClr val="85CA3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</p:grpSp>
        <p:sp>
          <p:nvSpPr>
            <p:cNvPr id="24" name="Freeform 149"/>
            <p:cNvSpPr/>
            <p:nvPr/>
          </p:nvSpPr>
          <p:spPr bwMode="auto">
            <a:xfrm>
              <a:off x="5203912" y="5140818"/>
              <a:ext cx="368770" cy="331893"/>
            </a:xfrm>
            <a:custGeom>
              <a:avLst/>
              <a:gdLst>
                <a:gd name="T0" fmla="*/ 46 w 83"/>
                <a:gd name="T1" fmla="*/ 58 h 75"/>
                <a:gd name="T2" fmla="*/ 83 w 83"/>
                <a:gd name="T3" fmla="*/ 29 h 75"/>
                <a:gd name="T4" fmla="*/ 46 w 83"/>
                <a:gd name="T5" fmla="*/ 0 h 75"/>
                <a:gd name="T6" fmla="*/ 46 w 83"/>
                <a:gd name="T7" fmla="*/ 20 h 75"/>
                <a:gd name="T8" fmla="*/ 0 w 83"/>
                <a:gd name="T9" fmla="*/ 75 h 75"/>
                <a:gd name="T10" fmla="*/ 46 w 83"/>
                <a:gd name="T11" fmla="*/ 40 h 75"/>
                <a:gd name="T12" fmla="*/ 46 w 83"/>
                <a:gd name="T13" fmla="*/ 5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75">
                  <a:moveTo>
                    <a:pt x="46" y="58"/>
                  </a:moveTo>
                  <a:cubicBezTo>
                    <a:pt x="83" y="29"/>
                    <a:pt x="83" y="29"/>
                    <a:pt x="83" y="29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10" y="21"/>
                    <a:pt x="0" y="38"/>
                    <a:pt x="0" y="75"/>
                  </a:cubicBezTo>
                  <a:cubicBezTo>
                    <a:pt x="15" y="43"/>
                    <a:pt x="30" y="41"/>
                    <a:pt x="46" y="40"/>
                  </a:cubicBezTo>
                  <a:cubicBezTo>
                    <a:pt x="46" y="58"/>
                    <a:pt x="46" y="58"/>
                    <a:pt x="46" y="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25" name="Group 27"/>
            <p:cNvGrpSpPr/>
            <p:nvPr/>
          </p:nvGrpSpPr>
          <p:grpSpPr>
            <a:xfrm>
              <a:off x="6582423" y="5183849"/>
              <a:ext cx="570851" cy="372471"/>
              <a:chOff x="4357688" y="4635500"/>
              <a:chExt cx="447675" cy="292101"/>
            </a:xfrm>
            <a:solidFill>
              <a:schemeClr val="bg1"/>
            </a:solidFill>
            <a:effectLst/>
          </p:grpSpPr>
          <p:sp>
            <p:nvSpPr>
              <p:cNvPr id="33" name="Freeform 14"/>
              <p:cNvSpPr>
                <a:spLocks noEditPoints="1"/>
              </p:cNvSpPr>
              <p:nvPr/>
            </p:nvSpPr>
            <p:spPr bwMode="auto">
              <a:xfrm>
                <a:off x="4357688" y="4764088"/>
                <a:ext cx="112713" cy="152400"/>
              </a:xfrm>
              <a:custGeom>
                <a:avLst/>
                <a:gdLst>
                  <a:gd name="T0" fmla="*/ 24 w 29"/>
                  <a:gd name="T1" fmla="*/ 0 h 39"/>
                  <a:gd name="T2" fmla="*/ 5 w 29"/>
                  <a:gd name="T3" fmla="*/ 0 h 39"/>
                  <a:gd name="T4" fmla="*/ 0 w 29"/>
                  <a:gd name="T5" fmla="*/ 5 h 39"/>
                  <a:gd name="T6" fmla="*/ 0 w 29"/>
                  <a:gd name="T7" fmla="*/ 34 h 39"/>
                  <a:gd name="T8" fmla="*/ 5 w 29"/>
                  <a:gd name="T9" fmla="*/ 39 h 39"/>
                  <a:gd name="T10" fmla="*/ 24 w 29"/>
                  <a:gd name="T11" fmla="*/ 39 h 39"/>
                  <a:gd name="T12" fmla="*/ 29 w 29"/>
                  <a:gd name="T13" fmla="*/ 34 h 39"/>
                  <a:gd name="T14" fmla="*/ 29 w 29"/>
                  <a:gd name="T15" fmla="*/ 5 h 39"/>
                  <a:gd name="T16" fmla="*/ 24 w 29"/>
                  <a:gd name="T17" fmla="*/ 0 h 39"/>
                  <a:gd name="T18" fmla="*/ 19 w 29"/>
                  <a:gd name="T19" fmla="*/ 34 h 39"/>
                  <a:gd name="T20" fmla="*/ 15 w 29"/>
                  <a:gd name="T21" fmla="*/ 30 h 39"/>
                  <a:gd name="T22" fmla="*/ 19 w 29"/>
                  <a:gd name="T23" fmla="*/ 27 h 39"/>
                  <a:gd name="T24" fmla="*/ 23 w 29"/>
                  <a:gd name="T25" fmla="*/ 30 h 39"/>
                  <a:gd name="T26" fmla="*/ 19 w 29"/>
                  <a:gd name="T27" fmla="*/ 3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9" h="39">
                    <a:moveTo>
                      <a:pt x="24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5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7"/>
                      <a:pt x="2" y="39"/>
                      <a:pt x="5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7" y="39"/>
                      <a:pt x="29" y="37"/>
                      <a:pt x="29" y="34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3"/>
                      <a:pt x="27" y="0"/>
                      <a:pt x="24" y="0"/>
                    </a:cubicBezTo>
                    <a:close/>
                    <a:moveTo>
                      <a:pt x="19" y="34"/>
                    </a:moveTo>
                    <a:cubicBezTo>
                      <a:pt x="17" y="34"/>
                      <a:pt x="15" y="33"/>
                      <a:pt x="15" y="30"/>
                    </a:cubicBezTo>
                    <a:cubicBezTo>
                      <a:pt x="15" y="28"/>
                      <a:pt x="17" y="27"/>
                      <a:pt x="19" y="27"/>
                    </a:cubicBezTo>
                    <a:cubicBezTo>
                      <a:pt x="21" y="27"/>
                      <a:pt x="23" y="28"/>
                      <a:pt x="23" y="30"/>
                    </a:cubicBezTo>
                    <a:cubicBezTo>
                      <a:pt x="23" y="33"/>
                      <a:pt x="21" y="34"/>
                      <a:pt x="19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4" name="Freeform 15"/>
              <p:cNvSpPr/>
              <p:nvPr/>
            </p:nvSpPr>
            <p:spPr bwMode="auto">
              <a:xfrm>
                <a:off x="4481513" y="4767263"/>
                <a:ext cx="323850" cy="160338"/>
              </a:xfrm>
              <a:custGeom>
                <a:avLst/>
                <a:gdLst>
                  <a:gd name="T0" fmla="*/ 0 w 84"/>
                  <a:gd name="T1" fmla="*/ 31 h 41"/>
                  <a:gd name="T2" fmla="*/ 0 w 84"/>
                  <a:gd name="T3" fmla="*/ 7 h 41"/>
                  <a:gd name="T4" fmla="*/ 19 w 84"/>
                  <a:gd name="T5" fmla="*/ 2 h 41"/>
                  <a:gd name="T6" fmla="*/ 39 w 84"/>
                  <a:gd name="T7" fmla="*/ 14 h 41"/>
                  <a:gd name="T8" fmla="*/ 41 w 84"/>
                  <a:gd name="T9" fmla="*/ 29 h 41"/>
                  <a:gd name="T10" fmla="*/ 26 w 84"/>
                  <a:gd name="T11" fmla="*/ 24 h 41"/>
                  <a:gd name="T12" fmla="*/ 40 w 84"/>
                  <a:gd name="T13" fmla="*/ 30 h 41"/>
                  <a:gd name="T14" fmla="*/ 52 w 84"/>
                  <a:gd name="T15" fmla="*/ 18 h 41"/>
                  <a:gd name="T16" fmla="*/ 68 w 84"/>
                  <a:gd name="T17" fmla="*/ 10 h 41"/>
                  <a:gd name="T18" fmla="*/ 78 w 84"/>
                  <a:gd name="T19" fmla="*/ 20 h 41"/>
                  <a:gd name="T20" fmla="*/ 54 w 84"/>
                  <a:gd name="T21" fmla="*/ 36 h 41"/>
                  <a:gd name="T22" fmla="*/ 30 w 84"/>
                  <a:gd name="T23" fmla="*/ 37 h 41"/>
                  <a:gd name="T24" fmla="*/ 0 w 84"/>
                  <a:gd name="T25" fmla="*/ 3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4" h="41">
                    <a:moveTo>
                      <a:pt x="0" y="31"/>
                    </a:moveTo>
                    <a:cubicBezTo>
                      <a:pt x="0" y="23"/>
                      <a:pt x="0" y="15"/>
                      <a:pt x="0" y="7"/>
                    </a:cubicBezTo>
                    <a:cubicBezTo>
                      <a:pt x="7" y="1"/>
                      <a:pt x="12" y="0"/>
                      <a:pt x="19" y="2"/>
                    </a:cubicBezTo>
                    <a:cubicBezTo>
                      <a:pt x="27" y="5"/>
                      <a:pt x="26" y="10"/>
                      <a:pt x="39" y="14"/>
                    </a:cubicBezTo>
                    <a:cubicBezTo>
                      <a:pt x="55" y="18"/>
                      <a:pt x="51" y="29"/>
                      <a:pt x="41" y="29"/>
                    </a:cubicBezTo>
                    <a:cubicBezTo>
                      <a:pt x="35" y="28"/>
                      <a:pt x="32" y="28"/>
                      <a:pt x="26" y="24"/>
                    </a:cubicBezTo>
                    <a:cubicBezTo>
                      <a:pt x="29" y="27"/>
                      <a:pt x="34" y="30"/>
                      <a:pt x="40" y="30"/>
                    </a:cubicBezTo>
                    <a:cubicBezTo>
                      <a:pt x="50" y="31"/>
                      <a:pt x="54" y="26"/>
                      <a:pt x="52" y="18"/>
                    </a:cubicBezTo>
                    <a:cubicBezTo>
                      <a:pt x="59" y="15"/>
                      <a:pt x="62" y="13"/>
                      <a:pt x="68" y="10"/>
                    </a:cubicBezTo>
                    <a:cubicBezTo>
                      <a:pt x="76" y="6"/>
                      <a:pt x="84" y="13"/>
                      <a:pt x="78" y="20"/>
                    </a:cubicBezTo>
                    <a:cubicBezTo>
                      <a:pt x="75" y="22"/>
                      <a:pt x="59" y="33"/>
                      <a:pt x="54" y="36"/>
                    </a:cubicBezTo>
                    <a:cubicBezTo>
                      <a:pt x="46" y="41"/>
                      <a:pt x="37" y="41"/>
                      <a:pt x="30" y="37"/>
                    </a:cubicBezTo>
                    <a:cubicBezTo>
                      <a:pt x="22" y="33"/>
                      <a:pt x="13" y="31"/>
                      <a:pt x="0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5" name="Freeform 16"/>
              <p:cNvSpPr/>
              <p:nvPr/>
            </p:nvSpPr>
            <p:spPr bwMode="auto">
              <a:xfrm>
                <a:off x="4673601" y="4732338"/>
                <a:ext cx="12700" cy="19050"/>
              </a:xfrm>
              <a:custGeom>
                <a:avLst/>
                <a:gdLst>
                  <a:gd name="T0" fmla="*/ 0 w 3"/>
                  <a:gd name="T1" fmla="*/ 0 h 5"/>
                  <a:gd name="T2" fmla="*/ 0 w 3"/>
                  <a:gd name="T3" fmla="*/ 5 h 5"/>
                  <a:gd name="T4" fmla="*/ 2 w 3"/>
                  <a:gd name="T5" fmla="*/ 4 h 5"/>
                  <a:gd name="T6" fmla="*/ 3 w 3"/>
                  <a:gd name="T7" fmla="*/ 3 h 5"/>
                  <a:gd name="T8" fmla="*/ 2 w 3"/>
                  <a:gd name="T9" fmla="*/ 1 h 5"/>
                  <a:gd name="T10" fmla="*/ 0 w 3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5"/>
                      <a:pt x="2" y="5"/>
                      <a:pt x="2" y="4"/>
                    </a:cubicBezTo>
                    <a:cubicBezTo>
                      <a:pt x="3" y="4"/>
                      <a:pt x="3" y="3"/>
                      <a:pt x="3" y="3"/>
                    </a:cubicBezTo>
                    <a:cubicBezTo>
                      <a:pt x="3" y="2"/>
                      <a:pt x="3" y="1"/>
                      <a:pt x="2" y="1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6" name="Freeform 17"/>
              <p:cNvSpPr>
                <a:spLocks noEditPoints="1"/>
              </p:cNvSpPr>
              <p:nvPr/>
            </p:nvSpPr>
            <p:spPr bwMode="auto">
              <a:xfrm>
                <a:off x="4581526" y="4635500"/>
                <a:ext cx="177800" cy="179388"/>
              </a:xfrm>
              <a:custGeom>
                <a:avLst/>
                <a:gdLst>
                  <a:gd name="T0" fmla="*/ 23 w 46"/>
                  <a:gd name="T1" fmla="*/ 0 h 46"/>
                  <a:gd name="T2" fmla="*/ 0 w 46"/>
                  <a:gd name="T3" fmla="*/ 23 h 46"/>
                  <a:gd name="T4" fmla="*/ 23 w 46"/>
                  <a:gd name="T5" fmla="*/ 46 h 46"/>
                  <a:gd name="T6" fmla="*/ 46 w 46"/>
                  <a:gd name="T7" fmla="*/ 23 h 46"/>
                  <a:gd name="T8" fmla="*/ 23 w 46"/>
                  <a:gd name="T9" fmla="*/ 0 h 46"/>
                  <a:gd name="T10" fmla="*/ 30 w 46"/>
                  <a:gd name="T11" fmla="*/ 33 h 46"/>
                  <a:gd name="T12" fmla="*/ 24 w 46"/>
                  <a:gd name="T13" fmla="*/ 35 h 46"/>
                  <a:gd name="T14" fmla="*/ 24 w 46"/>
                  <a:gd name="T15" fmla="*/ 38 h 46"/>
                  <a:gd name="T16" fmla="*/ 22 w 46"/>
                  <a:gd name="T17" fmla="*/ 38 h 46"/>
                  <a:gd name="T18" fmla="*/ 22 w 46"/>
                  <a:gd name="T19" fmla="*/ 35 h 46"/>
                  <a:gd name="T20" fmla="*/ 12 w 46"/>
                  <a:gd name="T21" fmla="*/ 27 h 46"/>
                  <a:gd name="T22" fmla="*/ 19 w 46"/>
                  <a:gd name="T23" fmla="*/ 26 h 46"/>
                  <a:gd name="T24" fmla="*/ 22 w 46"/>
                  <a:gd name="T25" fmla="*/ 30 h 46"/>
                  <a:gd name="T26" fmla="*/ 22 w 46"/>
                  <a:gd name="T27" fmla="*/ 24 h 46"/>
                  <a:gd name="T28" fmla="*/ 17 w 46"/>
                  <a:gd name="T29" fmla="*/ 22 h 46"/>
                  <a:gd name="T30" fmla="*/ 15 w 46"/>
                  <a:gd name="T31" fmla="*/ 11 h 46"/>
                  <a:gd name="T32" fmla="*/ 22 w 46"/>
                  <a:gd name="T33" fmla="*/ 9 h 46"/>
                  <a:gd name="T34" fmla="*/ 22 w 46"/>
                  <a:gd name="T35" fmla="*/ 7 h 46"/>
                  <a:gd name="T36" fmla="*/ 24 w 46"/>
                  <a:gd name="T37" fmla="*/ 7 h 46"/>
                  <a:gd name="T38" fmla="*/ 24 w 46"/>
                  <a:gd name="T39" fmla="*/ 9 h 46"/>
                  <a:gd name="T40" fmla="*/ 33 w 46"/>
                  <a:gd name="T41" fmla="*/ 15 h 46"/>
                  <a:gd name="T42" fmla="*/ 26 w 46"/>
                  <a:gd name="T43" fmla="*/ 16 h 46"/>
                  <a:gd name="T44" fmla="*/ 24 w 46"/>
                  <a:gd name="T45" fmla="*/ 14 h 46"/>
                  <a:gd name="T46" fmla="*/ 24 w 46"/>
                  <a:gd name="T47" fmla="*/ 18 h 46"/>
                  <a:gd name="T48" fmla="*/ 31 w 46"/>
                  <a:gd name="T49" fmla="*/ 21 h 46"/>
                  <a:gd name="T50" fmla="*/ 30 w 46"/>
                  <a:gd name="T51" fmla="*/ 3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6" h="46">
                    <a:moveTo>
                      <a:pt x="23" y="0"/>
                    </a:moveTo>
                    <a:cubicBezTo>
                      <a:pt x="10" y="0"/>
                      <a:pt x="0" y="10"/>
                      <a:pt x="0" y="23"/>
                    </a:cubicBezTo>
                    <a:cubicBezTo>
                      <a:pt x="0" y="35"/>
                      <a:pt x="10" y="46"/>
                      <a:pt x="23" y="46"/>
                    </a:cubicBezTo>
                    <a:cubicBezTo>
                      <a:pt x="35" y="46"/>
                      <a:pt x="46" y="35"/>
                      <a:pt x="46" y="23"/>
                    </a:cubicBezTo>
                    <a:cubicBezTo>
                      <a:pt x="46" y="10"/>
                      <a:pt x="35" y="0"/>
                      <a:pt x="23" y="0"/>
                    </a:cubicBezTo>
                    <a:close/>
                    <a:moveTo>
                      <a:pt x="30" y="33"/>
                    </a:moveTo>
                    <a:cubicBezTo>
                      <a:pt x="28" y="34"/>
                      <a:pt x="26" y="35"/>
                      <a:pt x="24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17" y="34"/>
                      <a:pt x="13" y="32"/>
                      <a:pt x="12" y="27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8"/>
                      <a:pt x="20" y="29"/>
                      <a:pt x="22" y="30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19" y="23"/>
                      <a:pt x="18" y="23"/>
                      <a:pt x="17" y="22"/>
                    </a:cubicBezTo>
                    <a:cubicBezTo>
                      <a:pt x="13" y="20"/>
                      <a:pt x="12" y="14"/>
                      <a:pt x="15" y="11"/>
                    </a:cubicBezTo>
                    <a:cubicBezTo>
                      <a:pt x="17" y="10"/>
                      <a:pt x="19" y="9"/>
                      <a:pt x="22" y="9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8" y="9"/>
                      <a:pt x="32" y="11"/>
                      <a:pt x="33" y="15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5"/>
                      <a:pt x="25" y="14"/>
                      <a:pt x="24" y="14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8" y="19"/>
                      <a:pt x="30" y="20"/>
                      <a:pt x="31" y="21"/>
                    </a:cubicBezTo>
                    <a:cubicBezTo>
                      <a:pt x="35" y="25"/>
                      <a:pt x="34" y="31"/>
                      <a:pt x="30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7" name="Freeform 18"/>
              <p:cNvSpPr/>
              <p:nvPr/>
            </p:nvSpPr>
            <p:spPr bwMode="auto">
              <a:xfrm>
                <a:off x="4654551" y="4686300"/>
                <a:ext cx="12700" cy="19050"/>
              </a:xfrm>
              <a:custGeom>
                <a:avLst/>
                <a:gdLst>
                  <a:gd name="T0" fmla="*/ 1 w 3"/>
                  <a:gd name="T1" fmla="*/ 4 h 5"/>
                  <a:gd name="T2" fmla="*/ 3 w 3"/>
                  <a:gd name="T3" fmla="*/ 5 h 5"/>
                  <a:gd name="T4" fmla="*/ 3 w 3"/>
                  <a:gd name="T5" fmla="*/ 0 h 5"/>
                  <a:gd name="T6" fmla="*/ 1 w 3"/>
                  <a:gd name="T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5">
                    <a:moveTo>
                      <a:pt x="1" y="4"/>
                    </a:moveTo>
                    <a:cubicBezTo>
                      <a:pt x="1" y="4"/>
                      <a:pt x="2" y="5"/>
                      <a:pt x="3" y="5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1"/>
                      <a:pt x="0" y="2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</p:grpSp>
        <p:sp>
          <p:nvSpPr>
            <p:cNvPr id="26" name="Shape 227"/>
            <p:cNvSpPr/>
            <p:nvPr/>
          </p:nvSpPr>
          <p:spPr>
            <a:xfrm>
              <a:off x="6633875" y="2312944"/>
              <a:ext cx="483089" cy="515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3" h="21260" extrusionOk="0">
                  <a:moveTo>
                    <a:pt x="11752" y="11733"/>
                  </a:moveTo>
                  <a:lnTo>
                    <a:pt x="9401" y="11733"/>
                  </a:lnTo>
                  <a:lnTo>
                    <a:pt x="9401" y="5975"/>
                  </a:lnTo>
                  <a:lnTo>
                    <a:pt x="11752" y="5975"/>
                  </a:lnTo>
                  <a:cubicBezTo>
                    <a:pt x="11752" y="5975"/>
                    <a:pt x="11752" y="11733"/>
                    <a:pt x="11752" y="11733"/>
                  </a:cubicBezTo>
                  <a:close/>
                  <a:moveTo>
                    <a:pt x="11752" y="15276"/>
                  </a:moveTo>
                  <a:lnTo>
                    <a:pt x="9401" y="15276"/>
                  </a:lnTo>
                  <a:lnTo>
                    <a:pt x="9401" y="12951"/>
                  </a:lnTo>
                  <a:lnTo>
                    <a:pt x="11752" y="12951"/>
                  </a:lnTo>
                  <a:cubicBezTo>
                    <a:pt x="11752" y="12951"/>
                    <a:pt x="11752" y="15276"/>
                    <a:pt x="11752" y="15276"/>
                  </a:cubicBezTo>
                  <a:close/>
                  <a:moveTo>
                    <a:pt x="20789" y="13227"/>
                  </a:moveTo>
                  <a:lnTo>
                    <a:pt x="18761" y="11523"/>
                  </a:lnTo>
                  <a:cubicBezTo>
                    <a:pt x="18172" y="11029"/>
                    <a:pt x="18172" y="10223"/>
                    <a:pt x="18761" y="9729"/>
                  </a:cubicBezTo>
                  <a:lnTo>
                    <a:pt x="20789" y="8025"/>
                  </a:lnTo>
                  <a:cubicBezTo>
                    <a:pt x="21376" y="7532"/>
                    <a:pt x="21220" y="7072"/>
                    <a:pt x="20441" y="7001"/>
                  </a:cubicBezTo>
                  <a:lnTo>
                    <a:pt x="17751" y="6761"/>
                  </a:lnTo>
                  <a:cubicBezTo>
                    <a:pt x="16971" y="6692"/>
                    <a:pt x="16552" y="6061"/>
                    <a:pt x="16819" y="5360"/>
                  </a:cubicBezTo>
                  <a:lnTo>
                    <a:pt x="18247" y="1615"/>
                  </a:lnTo>
                  <a:cubicBezTo>
                    <a:pt x="18515" y="912"/>
                    <a:pt x="18188" y="656"/>
                    <a:pt x="17520" y="1047"/>
                  </a:cubicBezTo>
                  <a:lnTo>
                    <a:pt x="14346" y="2896"/>
                  </a:lnTo>
                  <a:cubicBezTo>
                    <a:pt x="13678" y="3285"/>
                    <a:pt x="12815" y="3072"/>
                    <a:pt x="12430" y="2423"/>
                  </a:cubicBezTo>
                  <a:lnTo>
                    <a:pt x="11279" y="489"/>
                  </a:lnTo>
                  <a:cubicBezTo>
                    <a:pt x="10893" y="-160"/>
                    <a:pt x="10255" y="-164"/>
                    <a:pt x="9860" y="481"/>
                  </a:cubicBezTo>
                  <a:lnTo>
                    <a:pt x="8793" y="2232"/>
                  </a:lnTo>
                  <a:cubicBezTo>
                    <a:pt x="8398" y="2877"/>
                    <a:pt x="7493" y="3153"/>
                    <a:pt x="6781" y="2844"/>
                  </a:cubicBezTo>
                  <a:lnTo>
                    <a:pt x="4900" y="2031"/>
                  </a:lnTo>
                  <a:cubicBezTo>
                    <a:pt x="4188" y="1723"/>
                    <a:pt x="3639" y="2080"/>
                    <a:pt x="3682" y="2825"/>
                  </a:cubicBezTo>
                  <a:lnTo>
                    <a:pt x="3784" y="4615"/>
                  </a:lnTo>
                  <a:cubicBezTo>
                    <a:pt x="3826" y="5360"/>
                    <a:pt x="3242" y="6128"/>
                    <a:pt x="2486" y="6320"/>
                  </a:cubicBezTo>
                  <a:lnTo>
                    <a:pt x="670" y="6780"/>
                  </a:lnTo>
                  <a:cubicBezTo>
                    <a:pt x="-85" y="6972"/>
                    <a:pt x="-224" y="7532"/>
                    <a:pt x="365" y="8025"/>
                  </a:cubicBezTo>
                  <a:lnTo>
                    <a:pt x="2394" y="9729"/>
                  </a:lnTo>
                  <a:cubicBezTo>
                    <a:pt x="2981" y="10223"/>
                    <a:pt x="2981" y="11029"/>
                    <a:pt x="2394" y="11523"/>
                  </a:cubicBezTo>
                  <a:lnTo>
                    <a:pt x="365" y="13225"/>
                  </a:lnTo>
                  <a:cubicBezTo>
                    <a:pt x="-224" y="13720"/>
                    <a:pt x="-68" y="14196"/>
                    <a:pt x="709" y="14285"/>
                  </a:cubicBezTo>
                  <a:lnTo>
                    <a:pt x="3171" y="14567"/>
                  </a:lnTo>
                  <a:cubicBezTo>
                    <a:pt x="3948" y="14656"/>
                    <a:pt x="4381" y="15309"/>
                    <a:pt x="4133" y="16017"/>
                  </a:cubicBezTo>
                  <a:lnTo>
                    <a:pt x="2869" y="19625"/>
                  </a:lnTo>
                  <a:cubicBezTo>
                    <a:pt x="2622" y="20333"/>
                    <a:pt x="2976" y="20609"/>
                    <a:pt x="3655" y="20240"/>
                  </a:cubicBezTo>
                  <a:lnTo>
                    <a:pt x="6549" y="18661"/>
                  </a:lnTo>
                  <a:cubicBezTo>
                    <a:pt x="7229" y="18291"/>
                    <a:pt x="8143" y="18495"/>
                    <a:pt x="8581" y="19113"/>
                  </a:cubicBezTo>
                  <a:lnTo>
                    <a:pt x="9782" y="20816"/>
                  </a:lnTo>
                  <a:cubicBezTo>
                    <a:pt x="10219" y="21436"/>
                    <a:pt x="10875" y="21403"/>
                    <a:pt x="11240" y="20741"/>
                  </a:cubicBezTo>
                  <a:lnTo>
                    <a:pt x="12297" y="18823"/>
                  </a:lnTo>
                  <a:cubicBezTo>
                    <a:pt x="12660" y="18160"/>
                    <a:pt x="13532" y="17891"/>
                    <a:pt x="14234" y="18221"/>
                  </a:cubicBezTo>
                  <a:lnTo>
                    <a:pt x="16272" y="19181"/>
                  </a:lnTo>
                  <a:cubicBezTo>
                    <a:pt x="16974" y="19511"/>
                    <a:pt x="17514" y="19172"/>
                    <a:pt x="17472" y="18427"/>
                  </a:cubicBezTo>
                  <a:lnTo>
                    <a:pt x="17370" y="16637"/>
                  </a:lnTo>
                  <a:cubicBezTo>
                    <a:pt x="17327" y="15891"/>
                    <a:pt x="17912" y="15124"/>
                    <a:pt x="18668" y="14932"/>
                  </a:cubicBezTo>
                  <a:lnTo>
                    <a:pt x="20482" y="14472"/>
                  </a:lnTo>
                  <a:cubicBezTo>
                    <a:pt x="21239" y="14280"/>
                    <a:pt x="21376" y="13720"/>
                    <a:pt x="20789" y="1322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7" name="Freeform 328"/>
            <p:cNvSpPr>
              <a:spLocks noChangeAspect="1" noChangeArrowheads="1"/>
            </p:cNvSpPr>
            <p:nvPr/>
          </p:nvSpPr>
          <p:spPr bwMode="auto">
            <a:xfrm>
              <a:off x="7321473" y="3766406"/>
              <a:ext cx="642456" cy="358420"/>
            </a:xfrm>
            <a:custGeom>
              <a:avLst/>
              <a:gdLst>
                <a:gd name="T0" fmla="*/ 585 w 1564"/>
                <a:gd name="T1" fmla="*/ 610 h 871"/>
                <a:gd name="T2" fmla="*/ 451 w 1564"/>
                <a:gd name="T3" fmla="*/ 744 h 871"/>
                <a:gd name="T4" fmla="*/ 585 w 1564"/>
                <a:gd name="T5" fmla="*/ 870 h 871"/>
                <a:gd name="T6" fmla="*/ 710 w 1564"/>
                <a:gd name="T7" fmla="*/ 744 h 871"/>
                <a:gd name="T8" fmla="*/ 585 w 1564"/>
                <a:gd name="T9" fmla="*/ 610 h 871"/>
                <a:gd name="T10" fmla="*/ 585 w 1564"/>
                <a:gd name="T11" fmla="*/ 811 h 871"/>
                <a:gd name="T12" fmla="*/ 518 w 1564"/>
                <a:gd name="T13" fmla="*/ 744 h 871"/>
                <a:gd name="T14" fmla="*/ 585 w 1564"/>
                <a:gd name="T15" fmla="*/ 677 h 871"/>
                <a:gd name="T16" fmla="*/ 643 w 1564"/>
                <a:gd name="T17" fmla="*/ 744 h 871"/>
                <a:gd name="T18" fmla="*/ 585 w 1564"/>
                <a:gd name="T19" fmla="*/ 811 h 871"/>
                <a:gd name="T20" fmla="*/ 1563 w 1564"/>
                <a:gd name="T21" fmla="*/ 519 h 871"/>
                <a:gd name="T22" fmla="*/ 1563 w 1564"/>
                <a:gd name="T23" fmla="*/ 652 h 871"/>
                <a:gd name="T24" fmla="*/ 1505 w 1564"/>
                <a:gd name="T25" fmla="*/ 719 h 871"/>
                <a:gd name="T26" fmla="*/ 1429 w 1564"/>
                <a:gd name="T27" fmla="*/ 719 h 871"/>
                <a:gd name="T28" fmla="*/ 1262 w 1564"/>
                <a:gd name="T29" fmla="*/ 569 h 871"/>
                <a:gd name="T30" fmla="*/ 1095 w 1564"/>
                <a:gd name="T31" fmla="*/ 719 h 871"/>
                <a:gd name="T32" fmla="*/ 752 w 1564"/>
                <a:gd name="T33" fmla="*/ 719 h 871"/>
                <a:gd name="T34" fmla="*/ 585 w 1564"/>
                <a:gd name="T35" fmla="*/ 569 h 871"/>
                <a:gd name="T36" fmla="*/ 409 w 1564"/>
                <a:gd name="T37" fmla="*/ 719 h 871"/>
                <a:gd name="T38" fmla="*/ 326 w 1564"/>
                <a:gd name="T39" fmla="*/ 719 h 871"/>
                <a:gd name="T40" fmla="*/ 267 w 1564"/>
                <a:gd name="T41" fmla="*/ 652 h 871"/>
                <a:gd name="T42" fmla="*/ 267 w 1564"/>
                <a:gd name="T43" fmla="*/ 519 h 871"/>
                <a:gd name="T44" fmla="*/ 1563 w 1564"/>
                <a:gd name="T45" fmla="*/ 519 h 871"/>
                <a:gd name="T46" fmla="*/ 1262 w 1564"/>
                <a:gd name="T47" fmla="*/ 610 h 871"/>
                <a:gd name="T48" fmla="*/ 1128 w 1564"/>
                <a:gd name="T49" fmla="*/ 744 h 871"/>
                <a:gd name="T50" fmla="*/ 1262 w 1564"/>
                <a:gd name="T51" fmla="*/ 870 h 871"/>
                <a:gd name="T52" fmla="*/ 1396 w 1564"/>
                <a:gd name="T53" fmla="*/ 744 h 871"/>
                <a:gd name="T54" fmla="*/ 1262 w 1564"/>
                <a:gd name="T55" fmla="*/ 610 h 871"/>
                <a:gd name="T56" fmla="*/ 1262 w 1564"/>
                <a:gd name="T57" fmla="*/ 811 h 871"/>
                <a:gd name="T58" fmla="*/ 1195 w 1564"/>
                <a:gd name="T59" fmla="*/ 744 h 871"/>
                <a:gd name="T60" fmla="*/ 1262 w 1564"/>
                <a:gd name="T61" fmla="*/ 677 h 871"/>
                <a:gd name="T62" fmla="*/ 1329 w 1564"/>
                <a:gd name="T63" fmla="*/ 744 h 871"/>
                <a:gd name="T64" fmla="*/ 1262 w 1564"/>
                <a:gd name="T65" fmla="*/ 811 h 871"/>
                <a:gd name="T66" fmla="*/ 1538 w 1564"/>
                <a:gd name="T67" fmla="*/ 376 h 871"/>
                <a:gd name="T68" fmla="*/ 1295 w 1564"/>
                <a:gd name="T69" fmla="*/ 134 h 871"/>
                <a:gd name="T70" fmla="*/ 1229 w 1564"/>
                <a:gd name="T71" fmla="*/ 109 h 871"/>
                <a:gd name="T72" fmla="*/ 1112 w 1564"/>
                <a:gd name="T73" fmla="*/ 109 h 871"/>
                <a:gd name="T74" fmla="*/ 1112 w 1564"/>
                <a:gd name="T75" fmla="*/ 59 h 871"/>
                <a:gd name="T76" fmla="*/ 1045 w 1564"/>
                <a:gd name="T77" fmla="*/ 0 h 871"/>
                <a:gd name="T78" fmla="*/ 326 w 1564"/>
                <a:gd name="T79" fmla="*/ 0 h 871"/>
                <a:gd name="T80" fmla="*/ 267 w 1564"/>
                <a:gd name="T81" fmla="*/ 59 h 871"/>
                <a:gd name="T82" fmla="*/ 267 w 1564"/>
                <a:gd name="T83" fmla="*/ 75 h 871"/>
                <a:gd name="T84" fmla="*/ 8 w 1564"/>
                <a:gd name="T85" fmla="*/ 101 h 871"/>
                <a:gd name="T86" fmla="*/ 459 w 1564"/>
                <a:gd name="T87" fmla="*/ 159 h 871"/>
                <a:gd name="T88" fmla="*/ 0 w 1564"/>
                <a:gd name="T89" fmla="*/ 209 h 871"/>
                <a:gd name="T90" fmla="*/ 459 w 1564"/>
                <a:gd name="T91" fmla="*/ 268 h 871"/>
                <a:gd name="T92" fmla="*/ 0 w 1564"/>
                <a:gd name="T93" fmla="*/ 309 h 871"/>
                <a:gd name="T94" fmla="*/ 267 w 1564"/>
                <a:gd name="T95" fmla="*/ 360 h 871"/>
                <a:gd name="T96" fmla="*/ 267 w 1564"/>
                <a:gd name="T97" fmla="*/ 485 h 871"/>
                <a:gd name="T98" fmla="*/ 1563 w 1564"/>
                <a:gd name="T99" fmla="*/ 485 h 871"/>
                <a:gd name="T100" fmla="*/ 1563 w 1564"/>
                <a:gd name="T101" fmla="*/ 435 h 871"/>
                <a:gd name="T102" fmla="*/ 1538 w 1564"/>
                <a:gd name="T103" fmla="*/ 376 h 871"/>
                <a:gd name="T104" fmla="*/ 1429 w 1564"/>
                <a:gd name="T105" fmla="*/ 385 h 871"/>
                <a:gd name="T106" fmla="*/ 1195 w 1564"/>
                <a:gd name="T107" fmla="*/ 385 h 871"/>
                <a:gd name="T108" fmla="*/ 1178 w 1564"/>
                <a:gd name="T109" fmla="*/ 376 h 871"/>
                <a:gd name="T110" fmla="*/ 1178 w 1564"/>
                <a:gd name="T111" fmla="*/ 193 h 871"/>
                <a:gd name="T112" fmla="*/ 1195 w 1564"/>
                <a:gd name="T113" fmla="*/ 184 h 871"/>
                <a:gd name="T114" fmla="*/ 1237 w 1564"/>
                <a:gd name="T115" fmla="*/ 184 h 871"/>
                <a:gd name="T116" fmla="*/ 1245 w 1564"/>
                <a:gd name="T117" fmla="*/ 184 h 871"/>
                <a:gd name="T118" fmla="*/ 1438 w 1564"/>
                <a:gd name="T119" fmla="*/ 368 h 871"/>
                <a:gd name="T120" fmla="*/ 1429 w 1564"/>
                <a:gd name="T121" fmla="*/ 385 h 871"/>
                <a:gd name="T122" fmla="*/ 1429 w 1564"/>
                <a:gd name="T123" fmla="*/ 385 h 871"/>
                <a:gd name="T124" fmla="*/ 1429 w 1564"/>
                <a:gd name="T125" fmla="*/ 385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64" h="871">
                  <a:moveTo>
                    <a:pt x="585" y="610"/>
                  </a:moveTo>
                  <a:cubicBezTo>
                    <a:pt x="510" y="610"/>
                    <a:pt x="451" y="669"/>
                    <a:pt x="451" y="744"/>
                  </a:cubicBezTo>
                  <a:cubicBezTo>
                    <a:pt x="451" y="820"/>
                    <a:pt x="510" y="870"/>
                    <a:pt x="585" y="870"/>
                  </a:cubicBezTo>
                  <a:cubicBezTo>
                    <a:pt x="652" y="870"/>
                    <a:pt x="710" y="820"/>
                    <a:pt x="710" y="744"/>
                  </a:cubicBezTo>
                  <a:cubicBezTo>
                    <a:pt x="710" y="669"/>
                    <a:pt x="652" y="610"/>
                    <a:pt x="585" y="610"/>
                  </a:cubicBezTo>
                  <a:close/>
                  <a:moveTo>
                    <a:pt x="585" y="811"/>
                  </a:moveTo>
                  <a:cubicBezTo>
                    <a:pt x="543" y="811"/>
                    <a:pt x="518" y="778"/>
                    <a:pt x="518" y="744"/>
                  </a:cubicBezTo>
                  <a:cubicBezTo>
                    <a:pt x="518" y="711"/>
                    <a:pt x="543" y="677"/>
                    <a:pt x="585" y="677"/>
                  </a:cubicBezTo>
                  <a:cubicBezTo>
                    <a:pt x="618" y="677"/>
                    <a:pt x="643" y="711"/>
                    <a:pt x="643" y="744"/>
                  </a:cubicBezTo>
                  <a:cubicBezTo>
                    <a:pt x="643" y="778"/>
                    <a:pt x="618" y="811"/>
                    <a:pt x="585" y="811"/>
                  </a:cubicBezTo>
                  <a:close/>
                  <a:moveTo>
                    <a:pt x="1563" y="519"/>
                  </a:moveTo>
                  <a:cubicBezTo>
                    <a:pt x="1563" y="652"/>
                    <a:pt x="1563" y="652"/>
                    <a:pt x="1563" y="652"/>
                  </a:cubicBezTo>
                  <a:cubicBezTo>
                    <a:pt x="1563" y="694"/>
                    <a:pt x="1538" y="719"/>
                    <a:pt x="1505" y="719"/>
                  </a:cubicBezTo>
                  <a:cubicBezTo>
                    <a:pt x="1429" y="719"/>
                    <a:pt x="1429" y="719"/>
                    <a:pt x="1429" y="719"/>
                  </a:cubicBezTo>
                  <a:cubicBezTo>
                    <a:pt x="1421" y="636"/>
                    <a:pt x="1346" y="569"/>
                    <a:pt x="1262" y="569"/>
                  </a:cubicBezTo>
                  <a:cubicBezTo>
                    <a:pt x="1178" y="569"/>
                    <a:pt x="1103" y="636"/>
                    <a:pt x="1095" y="719"/>
                  </a:cubicBezTo>
                  <a:cubicBezTo>
                    <a:pt x="752" y="719"/>
                    <a:pt x="752" y="719"/>
                    <a:pt x="752" y="719"/>
                  </a:cubicBezTo>
                  <a:cubicBezTo>
                    <a:pt x="735" y="636"/>
                    <a:pt x="669" y="569"/>
                    <a:pt x="585" y="569"/>
                  </a:cubicBezTo>
                  <a:cubicBezTo>
                    <a:pt x="493" y="569"/>
                    <a:pt x="426" y="636"/>
                    <a:pt x="409" y="719"/>
                  </a:cubicBezTo>
                  <a:cubicBezTo>
                    <a:pt x="326" y="719"/>
                    <a:pt x="326" y="719"/>
                    <a:pt x="326" y="719"/>
                  </a:cubicBezTo>
                  <a:cubicBezTo>
                    <a:pt x="292" y="719"/>
                    <a:pt x="267" y="694"/>
                    <a:pt x="267" y="652"/>
                  </a:cubicBezTo>
                  <a:cubicBezTo>
                    <a:pt x="267" y="519"/>
                    <a:pt x="267" y="519"/>
                    <a:pt x="267" y="519"/>
                  </a:cubicBezTo>
                  <a:lnTo>
                    <a:pt x="1563" y="519"/>
                  </a:lnTo>
                  <a:close/>
                  <a:moveTo>
                    <a:pt x="1262" y="610"/>
                  </a:moveTo>
                  <a:cubicBezTo>
                    <a:pt x="1187" y="610"/>
                    <a:pt x="1128" y="669"/>
                    <a:pt x="1128" y="744"/>
                  </a:cubicBezTo>
                  <a:cubicBezTo>
                    <a:pt x="1128" y="820"/>
                    <a:pt x="1187" y="870"/>
                    <a:pt x="1262" y="870"/>
                  </a:cubicBezTo>
                  <a:cubicBezTo>
                    <a:pt x="1337" y="870"/>
                    <a:pt x="1396" y="820"/>
                    <a:pt x="1396" y="744"/>
                  </a:cubicBezTo>
                  <a:cubicBezTo>
                    <a:pt x="1396" y="669"/>
                    <a:pt x="1337" y="610"/>
                    <a:pt x="1262" y="610"/>
                  </a:cubicBezTo>
                  <a:close/>
                  <a:moveTo>
                    <a:pt x="1262" y="811"/>
                  </a:moveTo>
                  <a:cubicBezTo>
                    <a:pt x="1229" y="811"/>
                    <a:pt x="1195" y="778"/>
                    <a:pt x="1195" y="744"/>
                  </a:cubicBezTo>
                  <a:cubicBezTo>
                    <a:pt x="1195" y="711"/>
                    <a:pt x="1229" y="677"/>
                    <a:pt x="1262" y="677"/>
                  </a:cubicBezTo>
                  <a:cubicBezTo>
                    <a:pt x="1295" y="677"/>
                    <a:pt x="1329" y="711"/>
                    <a:pt x="1329" y="744"/>
                  </a:cubicBezTo>
                  <a:cubicBezTo>
                    <a:pt x="1329" y="778"/>
                    <a:pt x="1295" y="811"/>
                    <a:pt x="1262" y="811"/>
                  </a:cubicBezTo>
                  <a:close/>
                  <a:moveTo>
                    <a:pt x="1538" y="376"/>
                  </a:moveTo>
                  <a:cubicBezTo>
                    <a:pt x="1295" y="134"/>
                    <a:pt x="1295" y="134"/>
                    <a:pt x="1295" y="134"/>
                  </a:cubicBezTo>
                  <a:cubicBezTo>
                    <a:pt x="1279" y="117"/>
                    <a:pt x="1254" y="109"/>
                    <a:pt x="1229" y="109"/>
                  </a:cubicBezTo>
                  <a:cubicBezTo>
                    <a:pt x="1112" y="109"/>
                    <a:pt x="1112" y="109"/>
                    <a:pt x="1112" y="109"/>
                  </a:cubicBezTo>
                  <a:cubicBezTo>
                    <a:pt x="1112" y="59"/>
                    <a:pt x="1112" y="59"/>
                    <a:pt x="1112" y="59"/>
                  </a:cubicBezTo>
                  <a:cubicBezTo>
                    <a:pt x="1112" y="25"/>
                    <a:pt x="1078" y="0"/>
                    <a:pt x="1045" y="0"/>
                  </a:cubicBezTo>
                  <a:cubicBezTo>
                    <a:pt x="326" y="0"/>
                    <a:pt x="326" y="0"/>
                    <a:pt x="326" y="0"/>
                  </a:cubicBezTo>
                  <a:cubicBezTo>
                    <a:pt x="292" y="0"/>
                    <a:pt x="267" y="25"/>
                    <a:pt x="267" y="59"/>
                  </a:cubicBezTo>
                  <a:cubicBezTo>
                    <a:pt x="267" y="75"/>
                    <a:pt x="267" y="75"/>
                    <a:pt x="267" y="75"/>
                  </a:cubicBezTo>
                  <a:cubicBezTo>
                    <a:pt x="8" y="101"/>
                    <a:pt x="8" y="101"/>
                    <a:pt x="8" y="101"/>
                  </a:cubicBezTo>
                  <a:cubicBezTo>
                    <a:pt x="459" y="159"/>
                    <a:pt x="459" y="159"/>
                    <a:pt x="459" y="159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459" y="268"/>
                    <a:pt x="459" y="268"/>
                    <a:pt x="459" y="268"/>
                  </a:cubicBezTo>
                  <a:cubicBezTo>
                    <a:pt x="0" y="309"/>
                    <a:pt x="0" y="309"/>
                    <a:pt x="0" y="309"/>
                  </a:cubicBezTo>
                  <a:cubicBezTo>
                    <a:pt x="267" y="360"/>
                    <a:pt x="267" y="360"/>
                    <a:pt x="267" y="360"/>
                  </a:cubicBezTo>
                  <a:cubicBezTo>
                    <a:pt x="267" y="485"/>
                    <a:pt x="267" y="485"/>
                    <a:pt x="267" y="485"/>
                  </a:cubicBezTo>
                  <a:cubicBezTo>
                    <a:pt x="1563" y="485"/>
                    <a:pt x="1563" y="485"/>
                    <a:pt x="1563" y="485"/>
                  </a:cubicBezTo>
                  <a:cubicBezTo>
                    <a:pt x="1563" y="435"/>
                    <a:pt x="1563" y="435"/>
                    <a:pt x="1563" y="435"/>
                  </a:cubicBezTo>
                  <a:cubicBezTo>
                    <a:pt x="1563" y="410"/>
                    <a:pt x="1555" y="393"/>
                    <a:pt x="1538" y="376"/>
                  </a:cubicBezTo>
                  <a:close/>
                  <a:moveTo>
                    <a:pt x="1429" y="385"/>
                  </a:moveTo>
                  <a:cubicBezTo>
                    <a:pt x="1195" y="385"/>
                    <a:pt x="1195" y="385"/>
                    <a:pt x="1195" y="385"/>
                  </a:cubicBezTo>
                  <a:cubicBezTo>
                    <a:pt x="1187" y="385"/>
                    <a:pt x="1178" y="376"/>
                    <a:pt x="1178" y="376"/>
                  </a:cubicBezTo>
                  <a:cubicBezTo>
                    <a:pt x="1178" y="193"/>
                    <a:pt x="1178" y="193"/>
                    <a:pt x="1178" y="193"/>
                  </a:cubicBezTo>
                  <a:cubicBezTo>
                    <a:pt x="1178" y="184"/>
                    <a:pt x="1187" y="184"/>
                    <a:pt x="1195" y="184"/>
                  </a:cubicBezTo>
                  <a:cubicBezTo>
                    <a:pt x="1237" y="184"/>
                    <a:pt x="1237" y="184"/>
                    <a:pt x="1237" y="184"/>
                  </a:cubicBezTo>
                  <a:lnTo>
                    <a:pt x="1245" y="184"/>
                  </a:lnTo>
                  <a:cubicBezTo>
                    <a:pt x="1438" y="368"/>
                    <a:pt x="1438" y="368"/>
                    <a:pt x="1438" y="368"/>
                  </a:cubicBezTo>
                  <a:cubicBezTo>
                    <a:pt x="1446" y="376"/>
                    <a:pt x="1438" y="385"/>
                    <a:pt x="1429" y="385"/>
                  </a:cubicBezTo>
                  <a:close/>
                  <a:moveTo>
                    <a:pt x="1429" y="385"/>
                  </a:moveTo>
                  <a:lnTo>
                    <a:pt x="1429" y="3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43785" tIns="121892" rIns="243785" bIns="121892" anchor="ctr"/>
            <a:lstStyle/>
            <a:p>
              <a:pPr>
                <a:defRPr/>
              </a:pPr>
              <a:endPara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28" name="Group 30"/>
            <p:cNvGrpSpPr/>
            <p:nvPr/>
          </p:nvGrpSpPr>
          <p:grpSpPr>
            <a:xfrm>
              <a:off x="4251279" y="3765237"/>
              <a:ext cx="531863" cy="355277"/>
              <a:chOff x="4910138" y="-935038"/>
              <a:chExt cx="401637" cy="268288"/>
            </a:xfrm>
            <a:solidFill>
              <a:schemeClr val="bg1"/>
            </a:solidFill>
            <a:effectLst/>
          </p:grpSpPr>
          <p:sp>
            <p:nvSpPr>
              <p:cNvPr id="29" name="Freeform 18"/>
              <p:cNvSpPr/>
              <p:nvPr/>
            </p:nvSpPr>
            <p:spPr bwMode="auto">
              <a:xfrm>
                <a:off x="5048250" y="-863600"/>
                <a:ext cx="187325" cy="196850"/>
              </a:xfrm>
              <a:custGeom>
                <a:avLst/>
                <a:gdLst>
                  <a:gd name="T0" fmla="*/ 31 w 39"/>
                  <a:gd name="T1" fmla="*/ 1 h 41"/>
                  <a:gd name="T2" fmla="*/ 29 w 39"/>
                  <a:gd name="T3" fmla="*/ 0 h 41"/>
                  <a:gd name="T4" fmla="*/ 27 w 39"/>
                  <a:gd name="T5" fmla="*/ 2 h 41"/>
                  <a:gd name="T6" fmla="*/ 27 w 39"/>
                  <a:gd name="T7" fmla="*/ 5 h 41"/>
                  <a:gd name="T8" fmla="*/ 9 w 39"/>
                  <a:gd name="T9" fmla="*/ 17 h 41"/>
                  <a:gd name="T10" fmla="*/ 0 w 39"/>
                  <a:gd name="T11" fmla="*/ 40 h 41"/>
                  <a:gd name="T12" fmla="*/ 0 w 39"/>
                  <a:gd name="T13" fmla="*/ 41 h 41"/>
                  <a:gd name="T14" fmla="*/ 0 w 39"/>
                  <a:gd name="T15" fmla="*/ 41 h 41"/>
                  <a:gd name="T16" fmla="*/ 6 w 39"/>
                  <a:gd name="T17" fmla="*/ 41 h 41"/>
                  <a:gd name="T18" fmla="*/ 6 w 39"/>
                  <a:gd name="T19" fmla="*/ 40 h 41"/>
                  <a:gd name="T20" fmla="*/ 27 w 39"/>
                  <a:gd name="T21" fmla="*/ 12 h 41"/>
                  <a:gd name="T22" fmla="*/ 27 w 39"/>
                  <a:gd name="T23" fmla="*/ 14 h 41"/>
                  <a:gd name="T24" fmla="*/ 29 w 39"/>
                  <a:gd name="T25" fmla="*/ 16 h 41"/>
                  <a:gd name="T26" fmla="*/ 31 w 39"/>
                  <a:gd name="T27" fmla="*/ 16 h 41"/>
                  <a:gd name="T28" fmla="*/ 38 w 39"/>
                  <a:gd name="T29" fmla="*/ 10 h 41"/>
                  <a:gd name="T30" fmla="*/ 39 w 39"/>
                  <a:gd name="T31" fmla="*/ 8 h 41"/>
                  <a:gd name="T32" fmla="*/ 38 w 39"/>
                  <a:gd name="T33" fmla="*/ 7 h 41"/>
                  <a:gd name="T34" fmla="*/ 31 w 39"/>
                  <a:gd name="T35" fmla="*/ 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9" h="41">
                    <a:moveTo>
                      <a:pt x="31" y="1"/>
                    </a:moveTo>
                    <a:cubicBezTo>
                      <a:pt x="30" y="0"/>
                      <a:pt x="30" y="0"/>
                      <a:pt x="29" y="0"/>
                    </a:cubicBezTo>
                    <a:cubicBezTo>
                      <a:pt x="28" y="0"/>
                      <a:pt x="27" y="1"/>
                      <a:pt x="27" y="2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19" y="7"/>
                      <a:pt x="14" y="11"/>
                      <a:pt x="9" y="17"/>
                    </a:cubicBezTo>
                    <a:cubicBezTo>
                      <a:pt x="3" y="24"/>
                      <a:pt x="1" y="32"/>
                      <a:pt x="0" y="40"/>
                    </a:cubicBezTo>
                    <a:cubicBezTo>
                      <a:pt x="0" y="40"/>
                      <a:pt x="0" y="41"/>
                      <a:pt x="0" y="41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6" y="41"/>
                      <a:pt x="6" y="41"/>
                      <a:pt x="6" y="40"/>
                    </a:cubicBezTo>
                    <a:cubicBezTo>
                      <a:pt x="8" y="27"/>
                      <a:pt x="15" y="16"/>
                      <a:pt x="27" y="12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7" y="15"/>
                      <a:pt x="28" y="16"/>
                      <a:pt x="29" y="16"/>
                    </a:cubicBezTo>
                    <a:cubicBezTo>
                      <a:pt x="30" y="16"/>
                      <a:pt x="30" y="16"/>
                      <a:pt x="31" y="16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9" y="10"/>
                      <a:pt x="39" y="9"/>
                      <a:pt x="39" y="8"/>
                    </a:cubicBezTo>
                    <a:cubicBezTo>
                      <a:pt x="39" y="8"/>
                      <a:pt x="39" y="7"/>
                      <a:pt x="38" y="7"/>
                    </a:cubicBezTo>
                    <a:lnTo>
                      <a:pt x="3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0" name="Freeform 19"/>
              <p:cNvSpPr>
                <a:spLocks noEditPoints="1"/>
              </p:cNvSpPr>
              <p:nvPr/>
            </p:nvSpPr>
            <p:spPr bwMode="auto">
              <a:xfrm>
                <a:off x="5143500" y="-758825"/>
                <a:ext cx="92075" cy="92075"/>
              </a:xfrm>
              <a:custGeom>
                <a:avLst/>
                <a:gdLst>
                  <a:gd name="T0" fmla="*/ 9 w 19"/>
                  <a:gd name="T1" fmla="*/ 0 h 19"/>
                  <a:gd name="T2" fmla="*/ 0 w 19"/>
                  <a:gd name="T3" fmla="*/ 9 h 19"/>
                  <a:gd name="T4" fmla="*/ 9 w 19"/>
                  <a:gd name="T5" fmla="*/ 19 h 19"/>
                  <a:gd name="T6" fmla="*/ 19 w 19"/>
                  <a:gd name="T7" fmla="*/ 9 h 19"/>
                  <a:gd name="T8" fmla="*/ 9 w 19"/>
                  <a:gd name="T9" fmla="*/ 0 h 19"/>
                  <a:gd name="T10" fmla="*/ 9 w 19"/>
                  <a:gd name="T11" fmla="*/ 15 h 19"/>
                  <a:gd name="T12" fmla="*/ 4 w 19"/>
                  <a:gd name="T13" fmla="*/ 9 h 19"/>
                  <a:gd name="T14" fmla="*/ 9 w 19"/>
                  <a:gd name="T15" fmla="*/ 4 h 19"/>
                  <a:gd name="T16" fmla="*/ 15 w 19"/>
                  <a:gd name="T17" fmla="*/ 9 h 19"/>
                  <a:gd name="T18" fmla="*/ 9 w 19"/>
                  <a:gd name="T19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" h="19">
                    <a:moveTo>
                      <a:pt x="9" y="0"/>
                    </a:moveTo>
                    <a:cubicBezTo>
                      <a:pt x="4" y="0"/>
                      <a:pt x="0" y="4"/>
                      <a:pt x="0" y="9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15" y="19"/>
                      <a:pt x="19" y="15"/>
                      <a:pt x="19" y="9"/>
                    </a:cubicBezTo>
                    <a:cubicBezTo>
                      <a:pt x="19" y="4"/>
                      <a:pt x="15" y="0"/>
                      <a:pt x="9" y="0"/>
                    </a:cubicBezTo>
                    <a:close/>
                    <a:moveTo>
                      <a:pt x="9" y="15"/>
                    </a:moveTo>
                    <a:cubicBezTo>
                      <a:pt x="7" y="15"/>
                      <a:pt x="4" y="12"/>
                      <a:pt x="4" y="9"/>
                    </a:cubicBezTo>
                    <a:cubicBezTo>
                      <a:pt x="4" y="7"/>
                      <a:pt x="7" y="4"/>
                      <a:pt x="9" y="4"/>
                    </a:cubicBezTo>
                    <a:cubicBezTo>
                      <a:pt x="12" y="4"/>
                      <a:pt x="15" y="7"/>
                      <a:pt x="15" y="9"/>
                    </a:cubicBezTo>
                    <a:cubicBezTo>
                      <a:pt x="15" y="12"/>
                      <a:pt x="12" y="15"/>
                      <a:pt x="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1" name="Freeform 20"/>
              <p:cNvSpPr/>
              <p:nvPr/>
            </p:nvSpPr>
            <p:spPr bwMode="auto">
              <a:xfrm>
                <a:off x="4981575" y="-863600"/>
                <a:ext cx="90487" cy="90488"/>
              </a:xfrm>
              <a:custGeom>
                <a:avLst/>
                <a:gdLst>
                  <a:gd name="T0" fmla="*/ 18 w 19"/>
                  <a:gd name="T1" fmla="*/ 7 h 19"/>
                  <a:gd name="T2" fmla="*/ 12 w 19"/>
                  <a:gd name="T3" fmla="*/ 7 h 19"/>
                  <a:gd name="T4" fmla="*/ 12 w 19"/>
                  <a:gd name="T5" fmla="*/ 1 h 19"/>
                  <a:gd name="T6" fmla="*/ 11 w 19"/>
                  <a:gd name="T7" fmla="*/ 0 h 19"/>
                  <a:gd name="T8" fmla="*/ 8 w 19"/>
                  <a:gd name="T9" fmla="*/ 0 h 19"/>
                  <a:gd name="T10" fmla="*/ 7 w 19"/>
                  <a:gd name="T11" fmla="*/ 1 h 19"/>
                  <a:gd name="T12" fmla="*/ 7 w 19"/>
                  <a:gd name="T13" fmla="*/ 7 h 19"/>
                  <a:gd name="T14" fmla="*/ 2 w 19"/>
                  <a:gd name="T15" fmla="*/ 7 h 19"/>
                  <a:gd name="T16" fmla="*/ 0 w 19"/>
                  <a:gd name="T17" fmla="*/ 8 h 19"/>
                  <a:gd name="T18" fmla="*/ 0 w 19"/>
                  <a:gd name="T19" fmla="*/ 11 h 19"/>
                  <a:gd name="T20" fmla="*/ 2 w 19"/>
                  <a:gd name="T21" fmla="*/ 12 h 19"/>
                  <a:gd name="T22" fmla="*/ 7 w 19"/>
                  <a:gd name="T23" fmla="*/ 12 h 19"/>
                  <a:gd name="T24" fmla="*/ 7 w 19"/>
                  <a:gd name="T25" fmla="*/ 18 h 19"/>
                  <a:gd name="T26" fmla="*/ 8 w 19"/>
                  <a:gd name="T27" fmla="*/ 19 h 19"/>
                  <a:gd name="T28" fmla="*/ 11 w 19"/>
                  <a:gd name="T29" fmla="*/ 19 h 19"/>
                  <a:gd name="T30" fmla="*/ 12 w 19"/>
                  <a:gd name="T31" fmla="*/ 18 h 19"/>
                  <a:gd name="T32" fmla="*/ 12 w 19"/>
                  <a:gd name="T33" fmla="*/ 12 h 19"/>
                  <a:gd name="T34" fmla="*/ 18 w 19"/>
                  <a:gd name="T35" fmla="*/ 12 h 19"/>
                  <a:gd name="T36" fmla="*/ 19 w 19"/>
                  <a:gd name="T37" fmla="*/ 11 h 19"/>
                  <a:gd name="T38" fmla="*/ 19 w 19"/>
                  <a:gd name="T39" fmla="*/ 8 h 19"/>
                  <a:gd name="T40" fmla="*/ 18 w 19"/>
                  <a:gd name="T41" fmla="*/ 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" h="19">
                    <a:moveTo>
                      <a:pt x="18" y="7"/>
                    </a:moveTo>
                    <a:cubicBezTo>
                      <a:pt x="12" y="7"/>
                      <a:pt x="12" y="7"/>
                      <a:pt x="12" y="7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0"/>
                      <a:pt x="11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7" y="1"/>
                      <a:pt x="7" y="1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7"/>
                      <a:pt x="0" y="7"/>
                      <a:pt x="0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1" y="12"/>
                      <a:pt x="2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8" y="19"/>
                      <a:pt x="8" y="19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2" y="19"/>
                      <a:pt x="12" y="18"/>
                      <a:pt x="12" y="18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9" y="12"/>
                      <a:pt x="19" y="12"/>
                      <a:pt x="19" y="11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7"/>
                      <a:pt x="19" y="7"/>
                      <a:pt x="18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2" name="Freeform 23"/>
              <p:cNvSpPr/>
              <p:nvPr/>
            </p:nvSpPr>
            <p:spPr bwMode="auto">
              <a:xfrm>
                <a:off x="4910138" y="-935038"/>
                <a:ext cx="401637" cy="52388"/>
              </a:xfrm>
              <a:custGeom>
                <a:avLst/>
                <a:gdLst>
                  <a:gd name="T0" fmla="*/ 79 w 84"/>
                  <a:gd name="T1" fmla="*/ 0 h 11"/>
                  <a:gd name="T2" fmla="*/ 5 w 84"/>
                  <a:gd name="T3" fmla="*/ 0 h 11"/>
                  <a:gd name="T4" fmla="*/ 0 w 84"/>
                  <a:gd name="T5" fmla="*/ 5 h 11"/>
                  <a:gd name="T6" fmla="*/ 0 w 84"/>
                  <a:gd name="T7" fmla="*/ 11 h 11"/>
                  <a:gd name="T8" fmla="*/ 84 w 84"/>
                  <a:gd name="T9" fmla="*/ 11 h 11"/>
                  <a:gd name="T10" fmla="*/ 84 w 84"/>
                  <a:gd name="T11" fmla="*/ 5 h 11"/>
                  <a:gd name="T12" fmla="*/ 79 w 84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11">
                    <a:moveTo>
                      <a:pt x="79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5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84" y="11"/>
                      <a:pt x="84" y="11"/>
                      <a:pt x="84" y="11"/>
                    </a:cubicBezTo>
                    <a:cubicBezTo>
                      <a:pt x="84" y="5"/>
                      <a:pt x="84" y="5"/>
                      <a:pt x="84" y="5"/>
                    </a:cubicBezTo>
                    <a:cubicBezTo>
                      <a:pt x="84" y="3"/>
                      <a:pt x="82" y="0"/>
                      <a:pt x="7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</p:grpSp>
      </p:grpSp>
      <p:sp>
        <p:nvSpPr>
          <p:cNvPr id="53" name="TextBox 52"/>
          <p:cNvSpPr txBox="1"/>
          <p:nvPr/>
        </p:nvSpPr>
        <p:spPr>
          <a:xfrm>
            <a:off x="1114062" y="237320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rPr>
              <a:t>添加标题内容</a:t>
            </a:r>
            <a:endParaRPr lang="id-ID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 Light" panose="020B0502040204020203" charset="-122"/>
              <a:cs typeface="+mn-ea"/>
              <a:sym typeface="Arial" panose="020B0604020202020204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104325" y="2872979"/>
            <a:ext cx="3521469" cy="1893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charset="-122"/>
                <a:sym typeface="Arial" panose="020B0604020202020204"/>
              </a:rPr>
              <a:t>此处添加详细文本描述，建议与标题相关并符合整体语言风格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charset="-122"/>
                <a:sym typeface="Arial" panose="020B0604020202020204"/>
              </a:rPr>
              <a:t>。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charset="-122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ea typeface="微软雅黑 Light" panose="020B0502040204020203" charset="-122"/>
              <a:cs typeface="Lato Light" charset="0"/>
              <a:sym typeface="Arial" panose="020B0604020202020204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ea typeface="微软雅黑 Light" panose="020B0502040204020203" charset="-122"/>
              <a:cs typeface="Lato Light" charset="0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322">
        <p:fade/>
      </p:transition>
    </mc:Choice>
    <mc:Fallback>
      <p:transition spd="med" advTm="632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34638" y="182315"/>
            <a:ext cx="3694059" cy="477054"/>
            <a:chOff x="5502074" y="1761731"/>
            <a:chExt cx="3694059" cy="477054"/>
          </a:xfrm>
        </p:grpSpPr>
        <p:sp>
          <p:nvSpPr>
            <p:cNvPr id="3" name="矩形 2"/>
            <p:cNvSpPr/>
            <p:nvPr/>
          </p:nvSpPr>
          <p:spPr>
            <a:xfrm>
              <a:off x="6241478" y="1802198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第四章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5502074" y="1761731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500" b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" name="直接连接符 14"/>
            <p:cNvCxnSpPr>
              <a:cxnSpLocks noChangeShapeType="1"/>
            </p:cNvCxnSpPr>
            <p:nvPr/>
          </p:nvCxnSpPr>
          <p:spPr bwMode="auto">
            <a:xfrm>
              <a:off x="6140239" y="1827290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接连接符 23"/>
            <p:cNvCxnSpPr>
              <a:cxnSpLocks noChangeShapeType="1"/>
            </p:cNvCxnSpPr>
            <p:nvPr/>
          </p:nvCxnSpPr>
          <p:spPr bwMode="auto">
            <a:xfrm>
              <a:off x="6097377" y="1827290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-61908" y="16299"/>
            <a:ext cx="929361" cy="647066"/>
          </a:xfrm>
          <a:prstGeom prst="rect">
            <a:avLst/>
          </a:prstGeom>
        </p:spPr>
      </p:pic>
      <p:grpSp>
        <p:nvGrpSpPr>
          <p:cNvPr id="8" name="Group 13"/>
          <p:cNvGrpSpPr>
            <a:grpSpLocks noChangeAspect="1"/>
          </p:cNvGrpSpPr>
          <p:nvPr/>
        </p:nvGrpSpPr>
        <p:grpSpPr bwMode="auto">
          <a:xfrm>
            <a:off x="4303713" y="1995113"/>
            <a:ext cx="3584574" cy="3613717"/>
            <a:chOff x="1219" y="-53"/>
            <a:chExt cx="3321" cy="3348"/>
          </a:xfrm>
        </p:grpSpPr>
        <p:sp>
          <p:nvSpPr>
            <p:cNvPr id="9" name="Freeform 14"/>
            <p:cNvSpPr/>
            <p:nvPr userDrawn="1"/>
          </p:nvSpPr>
          <p:spPr bwMode="auto">
            <a:xfrm>
              <a:off x="1219" y="265"/>
              <a:ext cx="1681" cy="1899"/>
            </a:xfrm>
            <a:custGeom>
              <a:avLst/>
              <a:gdLst>
                <a:gd name="T0" fmla="*/ 2311 w 2311"/>
                <a:gd name="T1" fmla="*/ 440 h 2611"/>
                <a:gd name="T2" fmla="*/ 1335 w 2311"/>
                <a:gd name="T3" fmla="*/ 1278 h 2611"/>
                <a:gd name="T4" fmla="*/ 865 w 2311"/>
                <a:gd name="T5" fmla="*/ 1829 h 2611"/>
                <a:gd name="T6" fmla="*/ 488 w 2311"/>
                <a:gd name="T7" fmla="*/ 2599 h 2611"/>
                <a:gd name="T8" fmla="*/ 470 w 2311"/>
                <a:gd name="T9" fmla="*/ 2611 h 2611"/>
                <a:gd name="T10" fmla="*/ 87 w 2311"/>
                <a:gd name="T11" fmla="*/ 1937 h 2611"/>
                <a:gd name="T12" fmla="*/ 933 w 2311"/>
                <a:gd name="T13" fmla="*/ 616 h 2611"/>
                <a:gd name="T14" fmla="*/ 1535 w 2311"/>
                <a:gd name="T15" fmla="*/ 47 h 2611"/>
                <a:gd name="T16" fmla="*/ 2311 w 2311"/>
                <a:gd name="T17" fmla="*/ 440 h 2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11" h="2611">
                  <a:moveTo>
                    <a:pt x="2311" y="440"/>
                  </a:moveTo>
                  <a:cubicBezTo>
                    <a:pt x="2062" y="586"/>
                    <a:pt x="1700" y="891"/>
                    <a:pt x="1335" y="1278"/>
                  </a:cubicBezTo>
                  <a:cubicBezTo>
                    <a:pt x="1156" y="1469"/>
                    <a:pt x="996" y="1657"/>
                    <a:pt x="865" y="1829"/>
                  </a:cubicBezTo>
                  <a:cubicBezTo>
                    <a:pt x="582" y="2201"/>
                    <a:pt x="429" y="2501"/>
                    <a:pt x="488" y="2599"/>
                  </a:cubicBezTo>
                  <a:cubicBezTo>
                    <a:pt x="470" y="2611"/>
                    <a:pt x="470" y="2611"/>
                    <a:pt x="470" y="2611"/>
                  </a:cubicBezTo>
                  <a:cubicBezTo>
                    <a:pt x="244" y="2334"/>
                    <a:pt x="87" y="1937"/>
                    <a:pt x="87" y="1937"/>
                  </a:cubicBezTo>
                  <a:cubicBezTo>
                    <a:pt x="0" y="1793"/>
                    <a:pt x="368" y="1216"/>
                    <a:pt x="933" y="616"/>
                  </a:cubicBezTo>
                  <a:cubicBezTo>
                    <a:pt x="1142" y="395"/>
                    <a:pt x="1349" y="201"/>
                    <a:pt x="1535" y="47"/>
                  </a:cubicBezTo>
                  <a:cubicBezTo>
                    <a:pt x="1642" y="0"/>
                    <a:pt x="1943" y="157"/>
                    <a:pt x="2311" y="440"/>
                  </a:cubicBezTo>
                  <a:close/>
                </a:path>
              </a:pathLst>
            </a:custGeom>
            <a:solidFill>
              <a:srgbClr val="85CA3A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0" name="Freeform 15"/>
            <p:cNvSpPr/>
            <p:nvPr userDrawn="1"/>
          </p:nvSpPr>
          <p:spPr bwMode="auto">
            <a:xfrm>
              <a:off x="1518" y="1595"/>
              <a:ext cx="1905" cy="1700"/>
            </a:xfrm>
            <a:custGeom>
              <a:avLst/>
              <a:gdLst>
                <a:gd name="T0" fmla="*/ 2618 w 2618"/>
                <a:gd name="T1" fmla="*/ 1852 h 2337"/>
                <a:gd name="T2" fmla="*/ 2615 w 2618"/>
                <a:gd name="T3" fmla="*/ 1855 h 2337"/>
                <a:gd name="T4" fmla="*/ 1965 w 2618"/>
                <a:gd name="T5" fmla="*/ 2250 h 2337"/>
                <a:gd name="T6" fmla="*/ 644 w 2618"/>
                <a:gd name="T7" fmla="*/ 1403 h 2337"/>
                <a:gd name="T8" fmla="*/ 59 w 2618"/>
                <a:gd name="T9" fmla="*/ 782 h 2337"/>
                <a:gd name="T10" fmla="*/ 59 w 2618"/>
                <a:gd name="T11" fmla="*/ 782 h 2337"/>
                <a:gd name="T12" fmla="*/ 454 w 2618"/>
                <a:gd name="T13" fmla="*/ 0 h 2337"/>
                <a:gd name="T14" fmla="*/ 1306 w 2618"/>
                <a:gd name="T15" fmla="*/ 1001 h 2337"/>
                <a:gd name="T16" fmla="*/ 1842 w 2618"/>
                <a:gd name="T17" fmla="*/ 1460 h 2337"/>
                <a:gd name="T18" fmla="*/ 2618 w 2618"/>
                <a:gd name="T19" fmla="*/ 1852 h 2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8" h="2337">
                  <a:moveTo>
                    <a:pt x="2618" y="1852"/>
                  </a:moveTo>
                  <a:cubicBezTo>
                    <a:pt x="2617" y="1853"/>
                    <a:pt x="2616" y="1854"/>
                    <a:pt x="2615" y="1855"/>
                  </a:cubicBezTo>
                  <a:cubicBezTo>
                    <a:pt x="2360" y="2065"/>
                    <a:pt x="1965" y="2250"/>
                    <a:pt x="1965" y="2250"/>
                  </a:cubicBezTo>
                  <a:cubicBezTo>
                    <a:pt x="1821" y="2337"/>
                    <a:pt x="1244" y="1968"/>
                    <a:pt x="644" y="1403"/>
                  </a:cubicBezTo>
                  <a:cubicBezTo>
                    <a:pt x="415" y="1187"/>
                    <a:pt x="215" y="973"/>
                    <a:pt x="59" y="782"/>
                  </a:cubicBezTo>
                  <a:cubicBezTo>
                    <a:pt x="59" y="782"/>
                    <a:pt x="59" y="782"/>
                    <a:pt x="59" y="782"/>
                  </a:cubicBezTo>
                  <a:cubicBezTo>
                    <a:pt x="0" y="684"/>
                    <a:pt x="171" y="372"/>
                    <a:pt x="454" y="0"/>
                  </a:cubicBezTo>
                  <a:cubicBezTo>
                    <a:pt x="593" y="251"/>
                    <a:pt x="906" y="624"/>
                    <a:pt x="1306" y="1001"/>
                  </a:cubicBezTo>
                  <a:cubicBezTo>
                    <a:pt x="1491" y="1176"/>
                    <a:pt x="1674" y="1331"/>
                    <a:pt x="1842" y="1460"/>
                  </a:cubicBezTo>
                  <a:cubicBezTo>
                    <a:pt x="2211" y="1743"/>
                    <a:pt x="2511" y="1900"/>
                    <a:pt x="2618" y="185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1" name="Freeform 16"/>
            <p:cNvSpPr/>
            <p:nvPr userDrawn="1"/>
          </p:nvSpPr>
          <p:spPr bwMode="auto">
            <a:xfrm>
              <a:off x="3420" y="2939"/>
              <a:ext cx="9" cy="5"/>
            </a:xfrm>
            <a:custGeom>
              <a:avLst/>
              <a:gdLst>
                <a:gd name="T0" fmla="*/ 12 w 12"/>
                <a:gd name="T1" fmla="*/ 0 h 7"/>
                <a:gd name="T2" fmla="*/ 0 w 12"/>
                <a:gd name="T3" fmla="*/ 7 h 7"/>
                <a:gd name="T4" fmla="*/ 3 w 12"/>
                <a:gd name="T5" fmla="*/ 4 h 7"/>
                <a:gd name="T6" fmla="*/ 4 w 12"/>
                <a:gd name="T7" fmla="*/ 4 h 7"/>
                <a:gd name="T8" fmla="*/ 12 w 1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12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1" y="6"/>
                    <a:pt x="2" y="5"/>
                    <a:pt x="3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6" y="3"/>
                    <a:pt x="9" y="2"/>
                    <a:pt x="12" y="0"/>
                  </a:cubicBezTo>
                  <a:close/>
                </a:path>
              </a:pathLst>
            </a:custGeom>
            <a:solidFill>
              <a:srgbClr val="ED5463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2" name="Freeform 17"/>
            <p:cNvSpPr/>
            <p:nvPr userDrawn="1"/>
          </p:nvSpPr>
          <p:spPr bwMode="auto">
            <a:xfrm>
              <a:off x="2858" y="1078"/>
              <a:ext cx="1682" cy="1899"/>
            </a:xfrm>
            <a:custGeom>
              <a:avLst/>
              <a:gdLst>
                <a:gd name="T0" fmla="*/ 2225 w 2312"/>
                <a:gd name="T1" fmla="*/ 674 h 2611"/>
                <a:gd name="T2" fmla="*/ 1378 w 2312"/>
                <a:gd name="T3" fmla="*/ 1994 h 2611"/>
                <a:gd name="T4" fmla="*/ 777 w 2312"/>
                <a:gd name="T5" fmla="*/ 2563 h 2611"/>
                <a:gd name="T6" fmla="*/ 776 w 2312"/>
                <a:gd name="T7" fmla="*/ 2563 h 2611"/>
                <a:gd name="T8" fmla="*/ 0 w 2312"/>
                <a:gd name="T9" fmla="*/ 2171 h 2611"/>
                <a:gd name="T10" fmla="*/ 976 w 2312"/>
                <a:gd name="T11" fmla="*/ 1332 h 2611"/>
                <a:gd name="T12" fmla="*/ 1447 w 2312"/>
                <a:gd name="T13" fmla="*/ 781 h 2611"/>
                <a:gd name="T14" fmla="*/ 1823 w 2312"/>
                <a:gd name="T15" fmla="*/ 12 h 2611"/>
                <a:gd name="T16" fmla="*/ 1841 w 2312"/>
                <a:gd name="T17" fmla="*/ 0 h 2611"/>
                <a:gd name="T18" fmla="*/ 2225 w 2312"/>
                <a:gd name="T19" fmla="*/ 674 h 2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12" h="2611">
                  <a:moveTo>
                    <a:pt x="2225" y="674"/>
                  </a:moveTo>
                  <a:cubicBezTo>
                    <a:pt x="2312" y="817"/>
                    <a:pt x="1943" y="1395"/>
                    <a:pt x="1378" y="1994"/>
                  </a:cubicBezTo>
                  <a:cubicBezTo>
                    <a:pt x="1170" y="2216"/>
                    <a:pt x="962" y="2410"/>
                    <a:pt x="777" y="2563"/>
                  </a:cubicBezTo>
                  <a:cubicBezTo>
                    <a:pt x="776" y="2563"/>
                    <a:pt x="776" y="2563"/>
                    <a:pt x="776" y="2563"/>
                  </a:cubicBezTo>
                  <a:cubicBezTo>
                    <a:pt x="669" y="2611"/>
                    <a:pt x="369" y="2454"/>
                    <a:pt x="0" y="2171"/>
                  </a:cubicBezTo>
                  <a:cubicBezTo>
                    <a:pt x="250" y="2025"/>
                    <a:pt x="611" y="1720"/>
                    <a:pt x="976" y="1332"/>
                  </a:cubicBezTo>
                  <a:cubicBezTo>
                    <a:pt x="1156" y="1142"/>
                    <a:pt x="1315" y="954"/>
                    <a:pt x="1447" y="781"/>
                  </a:cubicBezTo>
                  <a:cubicBezTo>
                    <a:pt x="1729" y="410"/>
                    <a:pt x="1882" y="110"/>
                    <a:pt x="1823" y="12"/>
                  </a:cubicBezTo>
                  <a:cubicBezTo>
                    <a:pt x="1841" y="0"/>
                    <a:pt x="1841" y="0"/>
                    <a:pt x="1841" y="0"/>
                  </a:cubicBezTo>
                  <a:cubicBezTo>
                    <a:pt x="2067" y="277"/>
                    <a:pt x="2225" y="674"/>
                    <a:pt x="2225" y="674"/>
                  </a:cubicBezTo>
                  <a:close/>
                </a:path>
              </a:pathLst>
            </a:custGeom>
            <a:solidFill>
              <a:srgbClr val="78B832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3" name="Freeform 18"/>
            <p:cNvSpPr/>
            <p:nvPr userDrawn="1"/>
          </p:nvSpPr>
          <p:spPr bwMode="auto">
            <a:xfrm>
              <a:off x="2336" y="-53"/>
              <a:ext cx="1904" cy="1699"/>
            </a:xfrm>
            <a:custGeom>
              <a:avLst/>
              <a:gdLst>
                <a:gd name="T0" fmla="*/ 2559 w 2618"/>
                <a:gd name="T1" fmla="*/ 1555 h 2336"/>
                <a:gd name="T2" fmla="*/ 2559 w 2618"/>
                <a:gd name="T3" fmla="*/ 1555 h 2336"/>
                <a:gd name="T4" fmla="*/ 2165 w 2618"/>
                <a:gd name="T5" fmla="*/ 2336 h 2336"/>
                <a:gd name="T6" fmla="*/ 1312 w 2618"/>
                <a:gd name="T7" fmla="*/ 1335 h 2336"/>
                <a:gd name="T8" fmla="*/ 776 w 2618"/>
                <a:gd name="T9" fmla="*/ 877 h 2336"/>
                <a:gd name="T10" fmla="*/ 0 w 2618"/>
                <a:gd name="T11" fmla="*/ 484 h 2336"/>
                <a:gd name="T12" fmla="*/ 3 w 2618"/>
                <a:gd name="T13" fmla="*/ 482 h 2336"/>
                <a:gd name="T14" fmla="*/ 654 w 2618"/>
                <a:gd name="T15" fmla="*/ 87 h 2336"/>
                <a:gd name="T16" fmla="*/ 1974 w 2618"/>
                <a:gd name="T17" fmla="*/ 933 h 2336"/>
                <a:gd name="T18" fmla="*/ 2559 w 2618"/>
                <a:gd name="T19" fmla="*/ 1555 h 2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8" h="2336">
                  <a:moveTo>
                    <a:pt x="2559" y="1555"/>
                  </a:moveTo>
                  <a:cubicBezTo>
                    <a:pt x="2559" y="1555"/>
                    <a:pt x="2559" y="1555"/>
                    <a:pt x="2559" y="1555"/>
                  </a:cubicBezTo>
                  <a:cubicBezTo>
                    <a:pt x="2618" y="1652"/>
                    <a:pt x="2447" y="1965"/>
                    <a:pt x="2165" y="2336"/>
                  </a:cubicBezTo>
                  <a:cubicBezTo>
                    <a:pt x="2025" y="2086"/>
                    <a:pt x="1713" y="1713"/>
                    <a:pt x="1312" y="1335"/>
                  </a:cubicBezTo>
                  <a:cubicBezTo>
                    <a:pt x="1127" y="1161"/>
                    <a:pt x="945" y="1006"/>
                    <a:pt x="776" y="877"/>
                  </a:cubicBezTo>
                  <a:cubicBezTo>
                    <a:pt x="408" y="594"/>
                    <a:pt x="107" y="437"/>
                    <a:pt x="0" y="484"/>
                  </a:cubicBezTo>
                  <a:cubicBezTo>
                    <a:pt x="1" y="483"/>
                    <a:pt x="2" y="483"/>
                    <a:pt x="3" y="482"/>
                  </a:cubicBezTo>
                  <a:cubicBezTo>
                    <a:pt x="258" y="272"/>
                    <a:pt x="654" y="87"/>
                    <a:pt x="654" y="87"/>
                  </a:cubicBezTo>
                  <a:cubicBezTo>
                    <a:pt x="797" y="0"/>
                    <a:pt x="1375" y="368"/>
                    <a:pt x="1974" y="933"/>
                  </a:cubicBezTo>
                  <a:cubicBezTo>
                    <a:pt x="2203" y="1149"/>
                    <a:pt x="2403" y="1364"/>
                    <a:pt x="2559" y="1555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9BC319"/>
                </a:gs>
                <a:gs pos="33000">
                  <a:srgbClr val="9BC319"/>
                </a:gs>
              </a:gsLst>
              <a:path path="circle">
                <a:fillToRect l="100000" t="100000"/>
              </a:path>
              <a:tileRect r="-100000" b="-100000"/>
            </a:gra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4" name="Freeform 19"/>
            <p:cNvSpPr/>
            <p:nvPr userDrawn="1"/>
          </p:nvSpPr>
          <p:spPr bwMode="auto">
            <a:xfrm>
              <a:off x="2330" y="297"/>
              <a:ext cx="8" cy="6"/>
            </a:xfrm>
            <a:custGeom>
              <a:avLst/>
              <a:gdLst>
                <a:gd name="T0" fmla="*/ 11 w 11"/>
                <a:gd name="T1" fmla="*/ 0 h 7"/>
                <a:gd name="T2" fmla="*/ 8 w 11"/>
                <a:gd name="T3" fmla="*/ 2 h 7"/>
                <a:gd name="T4" fmla="*/ 0 w 11"/>
                <a:gd name="T5" fmla="*/ 7 h 7"/>
                <a:gd name="T6" fmla="*/ 11 w 11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11" y="0"/>
                  </a:moveTo>
                  <a:cubicBezTo>
                    <a:pt x="10" y="1"/>
                    <a:pt x="9" y="1"/>
                    <a:pt x="8" y="2"/>
                  </a:cubicBezTo>
                  <a:cubicBezTo>
                    <a:pt x="5" y="4"/>
                    <a:pt x="2" y="5"/>
                    <a:pt x="0" y="7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A1D469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15" name="Oval 17"/>
          <p:cNvSpPr>
            <a:spLocks noChangeArrowheads="1"/>
          </p:cNvSpPr>
          <p:nvPr/>
        </p:nvSpPr>
        <p:spPr bwMode="auto">
          <a:xfrm>
            <a:off x="1295239" y="2364786"/>
            <a:ext cx="134408" cy="134683"/>
          </a:xfrm>
          <a:prstGeom prst="ellipse">
            <a:avLst/>
          </a:prstGeom>
          <a:solidFill>
            <a:srgbClr val="78B832"/>
          </a:solidFill>
          <a:ln>
            <a:solidFill>
              <a:srgbClr val="00BBD6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 panose="020B0502040204020203" charset="-122"/>
              <a:cs typeface="+mn-ea"/>
              <a:sym typeface="Arial" panose="020B0604020202020204"/>
            </a:endParaRPr>
          </a:p>
        </p:txBody>
      </p:sp>
      <p:grpSp>
        <p:nvGrpSpPr>
          <p:cNvPr id="16" name="Group 18"/>
          <p:cNvGrpSpPr/>
          <p:nvPr/>
        </p:nvGrpSpPr>
        <p:grpSpPr>
          <a:xfrm>
            <a:off x="1595340" y="2248295"/>
            <a:ext cx="2429313" cy="1329306"/>
            <a:chOff x="2249510" y="1913094"/>
            <a:chExt cx="2429313" cy="1329306"/>
          </a:xfrm>
        </p:grpSpPr>
        <p:sp>
          <p:nvSpPr>
            <p:cNvPr id="17" name="Rectangle 19"/>
            <p:cNvSpPr/>
            <p:nvPr/>
          </p:nvSpPr>
          <p:spPr>
            <a:xfrm>
              <a:off x="2249511" y="1913094"/>
              <a:ext cx="1871728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249510" y="2284445"/>
              <a:ext cx="2429313" cy="957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 panose="020B0502040204020203" charset="-122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</p:grpSp>
      <p:sp>
        <p:nvSpPr>
          <p:cNvPr id="19" name="Oval 21"/>
          <p:cNvSpPr>
            <a:spLocks noChangeArrowheads="1"/>
          </p:cNvSpPr>
          <p:nvPr/>
        </p:nvSpPr>
        <p:spPr bwMode="auto">
          <a:xfrm>
            <a:off x="1295239" y="3930025"/>
            <a:ext cx="134408" cy="134683"/>
          </a:xfrm>
          <a:prstGeom prst="ellipse">
            <a:avLst/>
          </a:prstGeom>
          <a:solidFill>
            <a:srgbClr val="78B832"/>
          </a:solidFill>
          <a:ln>
            <a:solidFill>
              <a:srgbClr val="F49D15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 panose="020B0502040204020203" charset="-122"/>
              <a:cs typeface="+mn-ea"/>
              <a:sym typeface="Arial" panose="020B0604020202020204"/>
            </a:endParaRPr>
          </a:p>
        </p:txBody>
      </p:sp>
      <p:grpSp>
        <p:nvGrpSpPr>
          <p:cNvPr id="20" name="Group 22"/>
          <p:cNvGrpSpPr/>
          <p:nvPr/>
        </p:nvGrpSpPr>
        <p:grpSpPr>
          <a:xfrm>
            <a:off x="1595340" y="3813534"/>
            <a:ext cx="2429313" cy="1313068"/>
            <a:chOff x="2249510" y="1913094"/>
            <a:chExt cx="2429313" cy="1313068"/>
          </a:xfrm>
        </p:grpSpPr>
        <p:sp>
          <p:nvSpPr>
            <p:cNvPr id="21" name="Rectangle 23"/>
            <p:cNvSpPr/>
            <p:nvPr/>
          </p:nvSpPr>
          <p:spPr>
            <a:xfrm>
              <a:off x="2249511" y="1913094"/>
              <a:ext cx="2099814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249510" y="2268207"/>
              <a:ext cx="2429313" cy="957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 panose="020B0502040204020203" charset="-122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</p:grpSp>
      <p:sp>
        <p:nvSpPr>
          <p:cNvPr id="23" name="Oval 25"/>
          <p:cNvSpPr>
            <a:spLocks noChangeArrowheads="1"/>
          </p:cNvSpPr>
          <p:nvPr/>
        </p:nvSpPr>
        <p:spPr bwMode="auto">
          <a:xfrm>
            <a:off x="8240979" y="2364786"/>
            <a:ext cx="134408" cy="134683"/>
          </a:xfrm>
          <a:prstGeom prst="ellipse">
            <a:avLst/>
          </a:prstGeom>
          <a:solidFill>
            <a:srgbClr val="9BC319"/>
          </a:solidFill>
          <a:ln>
            <a:solidFill>
              <a:srgbClr val="9BC319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 panose="020B0502040204020203" charset="-122"/>
              <a:cs typeface="+mn-ea"/>
              <a:sym typeface="Arial" panose="020B0604020202020204"/>
            </a:endParaRPr>
          </a:p>
        </p:txBody>
      </p:sp>
      <p:grpSp>
        <p:nvGrpSpPr>
          <p:cNvPr id="24" name="Group 26"/>
          <p:cNvGrpSpPr/>
          <p:nvPr/>
        </p:nvGrpSpPr>
        <p:grpSpPr>
          <a:xfrm>
            <a:off x="8541080" y="2248295"/>
            <a:ext cx="2429313" cy="1332182"/>
            <a:chOff x="2249510" y="1913094"/>
            <a:chExt cx="2429313" cy="1332182"/>
          </a:xfrm>
        </p:grpSpPr>
        <p:sp>
          <p:nvSpPr>
            <p:cNvPr id="25" name="Rectangle 27"/>
            <p:cNvSpPr/>
            <p:nvPr/>
          </p:nvSpPr>
          <p:spPr>
            <a:xfrm>
              <a:off x="2249511" y="1913094"/>
              <a:ext cx="1871728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249510" y="2287321"/>
              <a:ext cx="2429313" cy="957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 panose="020B0502040204020203" charset="-122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</p:grpSp>
      <p:sp>
        <p:nvSpPr>
          <p:cNvPr id="27" name="Oval 29"/>
          <p:cNvSpPr>
            <a:spLocks noChangeArrowheads="1"/>
          </p:cNvSpPr>
          <p:nvPr/>
        </p:nvSpPr>
        <p:spPr bwMode="auto">
          <a:xfrm>
            <a:off x="8240979" y="3930025"/>
            <a:ext cx="134408" cy="134683"/>
          </a:xfrm>
          <a:prstGeom prst="ellipse">
            <a:avLst/>
          </a:prstGeom>
          <a:solidFill>
            <a:srgbClr val="78B832"/>
          </a:solidFill>
          <a:ln>
            <a:solidFill>
              <a:srgbClr val="FF642E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 panose="020B0502040204020203" charset="-122"/>
              <a:cs typeface="+mn-ea"/>
              <a:sym typeface="Arial" panose="020B0604020202020204"/>
            </a:endParaRPr>
          </a:p>
        </p:txBody>
      </p:sp>
      <p:grpSp>
        <p:nvGrpSpPr>
          <p:cNvPr id="28" name="Group 30"/>
          <p:cNvGrpSpPr/>
          <p:nvPr/>
        </p:nvGrpSpPr>
        <p:grpSpPr>
          <a:xfrm>
            <a:off x="8541080" y="3813534"/>
            <a:ext cx="2429313" cy="1313068"/>
            <a:chOff x="2249510" y="1913094"/>
            <a:chExt cx="2429313" cy="1313068"/>
          </a:xfrm>
        </p:grpSpPr>
        <p:sp>
          <p:nvSpPr>
            <p:cNvPr id="29" name="Rectangle 31"/>
            <p:cNvSpPr/>
            <p:nvPr/>
          </p:nvSpPr>
          <p:spPr>
            <a:xfrm>
              <a:off x="2249511" y="1913094"/>
              <a:ext cx="2099814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249510" y="2268207"/>
              <a:ext cx="2429313" cy="957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 panose="020B0502040204020203" charset="-122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7028">
        <p:fade/>
      </p:transition>
    </mc:Choice>
    <mc:Fallback>
      <p:transition spd="med" advTm="70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23" grpId="0" animBg="1"/>
      <p:bldP spid="2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34638" y="182315"/>
            <a:ext cx="3694059" cy="477054"/>
            <a:chOff x="5502074" y="1761731"/>
            <a:chExt cx="3694059" cy="477054"/>
          </a:xfrm>
        </p:grpSpPr>
        <p:sp>
          <p:nvSpPr>
            <p:cNvPr id="3" name="矩形 2"/>
            <p:cNvSpPr/>
            <p:nvPr/>
          </p:nvSpPr>
          <p:spPr>
            <a:xfrm>
              <a:off x="6241478" y="1802198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第三章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5502074" y="1761731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500" b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" name="直接连接符 14"/>
            <p:cNvCxnSpPr>
              <a:cxnSpLocks noChangeShapeType="1"/>
            </p:cNvCxnSpPr>
            <p:nvPr/>
          </p:nvCxnSpPr>
          <p:spPr bwMode="auto">
            <a:xfrm>
              <a:off x="6140239" y="1827290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接连接符 23"/>
            <p:cNvCxnSpPr>
              <a:cxnSpLocks noChangeShapeType="1"/>
            </p:cNvCxnSpPr>
            <p:nvPr/>
          </p:nvCxnSpPr>
          <p:spPr bwMode="auto">
            <a:xfrm>
              <a:off x="6097377" y="1827290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-61908" y="16299"/>
            <a:ext cx="929361" cy="647066"/>
          </a:xfrm>
          <a:prstGeom prst="rect">
            <a:avLst/>
          </a:prstGeom>
        </p:spPr>
      </p:pic>
      <p:grpSp>
        <p:nvGrpSpPr>
          <p:cNvPr id="8" name="Group 20"/>
          <p:cNvGrpSpPr/>
          <p:nvPr/>
        </p:nvGrpSpPr>
        <p:grpSpPr>
          <a:xfrm>
            <a:off x="1741845" y="2172696"/>
            <a:ext cx="2880221" cy="393197"/>
            <a:chOff x="1741845" y="2481978"/>
            <a:chExt cx="2880221" cy="393197"/>
          </a:xfrm>
        </p:grpSpPr>
        <p:cxnSp>
          <p:nvCxnSpPr>
            <p:cNvPr id="9" name="Straight Connector 83"/>
            <p:cNvCxnSpPr/>
            <p:nvPr/>
          </p:nvCxnSpPr>
          <p:spPr>
            <a:xfrm flipH="1" flipV="1">
              <a:off x="3555062" y="2481978"/>
              <a:ext cx="1067004" cy="3931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84"/>
            <p:cNvCxnSpPr/>
            <p:nvPr/>
          </p:nvCxnSpPr>
          <p:spPr>
            <a:xfrm flipH="1">
              <a:off x="1741845" y="2481978"/>
              <a:ext cx="18132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90"/>
          <p:cNvGrpSpPr/>
          <p:nvPr/>
        </p:nvGrpSpPr>
        <p:grpSpPr>
          <a:xfrm flipV="1">
            <a:off x="1741845" y="4367920"/>
            <a:ext cx="2880221" cy="393197"/>
            <a:chOff x="1741845" y="2481978"/>
            <a:chExt cx="2880221" cy="393197"/>
          </a:xfrm>
        </p:grpSpPr>
        <p:cxnSp>
          <p:nvCxnSpPr>
            <p:cNvPr id="12" name="Straight Connector 91"/>
            <p:cNvCxnSpPr/>
            <p:nvPr/>
          </p:nvCxnSpPr>
          <p:spPr>
            <a:xfrm flipH="1" flipV="1">
              <a:off x="3555062" y="2481978"/>
              <a:ext cx="1067004" cy="3931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92"/>
            <p:cNvCxnSpPr/>
            <p:nvPr/>
          </p:nvCxnSpPr>
          <p:spPr>
            <a:xfrm flipH="1">
              <a:off x="1741845" y="2481978"/>
              <a:ext cx="18132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95"/>
          <p:cNvGrpSpPr/>
          <p:nvPr/>
        </p:nvGrpSpPr>
        <p:grpSpPr>
          <a:xfrm flipH="1">
            <a:off x="7574104" y="2172696"/>
            <a:ext cx="2880221" cy="393197"/>
            <a:chOff x="1741845" y="2481978"/>
            <a:chExt cx="2880221" cy="393197"/>
          </a:xfrm>
        </p:grpSpPr>
        <p:cxnSp>
          <p:nvCxnSpPr>
            <p:cNvPr id="15" name="Straight Connector 96"/>
            <p:cNvCxnSpPr/>
            <p:nvPr/>
          </p:nvCxnSpPr>
          <p:spPr>
            <a:xfrm flipH="1" flipV="1">
              <a:off x="3555062" y="2481978"/>
              <a:ext cx="1067004" cy="3931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97"/>
            <p:cNvCxnSpPr/>
            <p:nvPr/>
          </p:nvCxnSpPr>
          <p:spPr>
            <a:xfrm flipH="1">
              <a:off x="1741845" y="2481978"/>
              <a:ext cx="18132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98"/>
          <p:cNvGrpSpPr/>
          <p:nvPr/>
        </p:nvGrpSpPr>
        <p:grpSpPr>
          <a:xfrm flipH="1" flipV="1">
            <a:off x="7574104" y="4367920"/>
            <a:ext cx="2880221" cy="393197"/>
            <a:chOff x="1741845" y="2481978"/>
            <a:chExt cx="2880221" cy="393197"/>
          </a:xfrm>
        </p:grpSpPr>
        <p:cxnSp>
          <p:nvCxnSpPr>
            <p:cNvPr id="18" name="Straight Connector 99"/>
            <p:cNvCxnSpPr/>
            <p:nvPr/>
          </p:nvCxnSpPr>
          <p:spPr>
            <a:xfrm flipH="1" flipV="1">
              <a:off x="3555062" y="2481978"/>
              <a:ext cx="1067004" cy="3931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00"/>
            <p:cNvCxnSpPr/>
            <p:nvPr/>
          </p:nvCxnSpPr>
          <p:spPr>
            <a:xfrm flipH="1">
              <a:off x="1741845" y="2481978"/>
              <a:ext cx="18132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21"/>
          <p:cNvGrpSpPr/>
          <p:nvPr/>
        </p:nvGrpSpPr>
        <p:grpSpPr>
          <a:xfrm>
            <a:off x="4403041" y="2132262"/>
            <a:ext cx="1658180" cy="1708969"/>
            <a:chOff x="4403041" y="2441544"/>
            <a:chExt cx="1658180" cy="1708969"/>
          </a:xfrm>
        </p:grpSpPr>
        <p:grpSp>
          <p:nvGrpSpPr>
            <p:cNvPr id="21" name="Group 43"/>
            <p:cNvGrpSpPr/>
            <p:nvPr/>
          </p:nvGrpSpPr>
          <p:grpSpPr>
            <a:xfrm>
              <a:off x="4403041" y="2441544"/>
              <a:ext cx="1648934" cy="1708969"/>
              <a:chOff x="1934067" y="2570684"/>
              <a:chExt cx="1941921" cy="2012622"/>
            </a:xfrm>
          </p:grpSpPr>
          <p:sp>
            <p:nvSpPr>
              <p:cNvPr id="23" name="Rounded Rectangle 44"/>
              <p:cNvSpPr/>
              <p:nvPr/>
            </p:nvSpPr>
            <p:spPr>
              <a:xfrm>
                <a:off x="1934067" y="2641385"/>
                <a:ext cx="1941921" cy="1941921"/>
              </a:xfrm>
              <a:prstGeom prst="roundRect">
                <a:avLst/>
              </a:prstGeom>
              <a:pattFill prst="dkUpDiag">
                <a:fgClr>
                  <a:schemeClr val="accent5"/>
                </a:fgClr>
                <a:bgClr>
                  <a:schemeClr val="accent5">
                    <a:lumMod val="75000"/>
                  </a:schemeClr>
                </a:bgClr>
              </a:patt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Arial" panose="020B0604020202020204"/>
                  <a:ea typeface="微软雅黑 Light" panose="020B0502040204020203" charset="-122"/>
                  <a:sym typeface="Arial" panose="020B0604020202020204"/>
                </a:endParaRPr>
              </a:p>
            </p:txBody>
          </p:sp>
          <p:sp>
            <p:nvSpPr>
              <p:cNvPr id="24" name="Rounded Rectangle 45"/>
              <p:cNvSpPr/>
              <p:nvPr/>
            </p:nvSpPr>
            <p:spPr>
              <a:xfrm>
                <a:off x="1934067" y="2570684"/>
                <a:ext cx="1941921" cy="1941921"/>
              </a:xfrm>
              <a:prstGeom prst="roundRect">
                <a:avLst/>
              </a:prstGeom>
              <a:solidFill>
                <a:srgbClr val="8BAA00"/>
              </a:solidFill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Arial" panose="020B0604020202020204"/>
                  <a:ea typeface="微软雅黑 Light" panose="020B0502040204020203" charset="-122"/>
                  <a:sym typeface="Arial" panose="020B0604020202020204"/>
                </a:endParaRPr>
              </a:p>
            </p:txBody>
          </p:sp>
        </p:grpSp>
        <p:sp>
          <p:nvSpPr>
            <p:cNvPr id="22" name="TextBox 68"/>
            <p:cNvSpPr txBox="1"/>
            <p:nvPr/>
          </p:nvSpPr>
          <p:spPr>
            <a:xfrm>
              <a:off x="4440263" y="2997338"/>
              <a:ext cx="162095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smtClean="0">
                  <a:solidFill>
                    <a:schemeClr val="bg1"/>
                  </a:solidFill>
                  <a:latin typeface="Arial" panose="020B0604020202020204"/>
                  <a:ea typeface="微软雅黑 Light" panose="020B0502040204020203" charset="-122"/>
                  <a:sym typeface="Arial" panose="020B0604020202020204"/>
                </a:rPr>
                <a:t>添加标题</a:t>
              </a:r>
              <a:endParaRPr lang="id-ID" sz="2800" b="1" dirty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</p:grpSp>
      <p:grpSp>
        <p:nvGrpSpPr>
          <p:cNvPr id="25" name="Group 22"/>
          <p:cNvGrpSpPr/>
          <p:nvPr/>
        </p:nvGrpSpPr>
        <p:grpSpPr>
          <a:xfrm>
            <a:off x="6140026" y="2132262"/>
            <a:ext cx="1648934" cy="1708969"/>
            <a:chOff x="6140026" y="2441544"/>
            <a:chExt cx="1648934" cy="1708969"/>
          </a:xfrm>
        </p:grpSpPr>
        <p:grpSp>
          <p:nvGrpSpPr>
            <p:cNvPr id="26" name="Group 46"/>
            <p:cNvGrpSpPr/>
            <p:nvPr/>
          </p:nvGrpSpPr>
          <p:grpSpPr>
            <a:xfrm>
              <a:off x="6140026" y="2441544"/>
              <a:ext cx="1648934" cy="1708969"/>
              <a:chOff x="3979683" y="2570684"/>
              <a:chExt cx="1941921" cy="2012622"/>
            </a:xfrm>
          </p:grpSpPr>
          <p:sp>
            <p:nvSpPr>
              <p:cNvPr id="28" name="Rounded Rectangle 47"/>
              <p:cNvSpPr/>
              <p:nvPr/>
            </p:nvSpPr>
            <p:spPr>
              <a:xfrm>
                <a:off x="3979683" y="2641385"/>
                <a:ext cx="1941921" cy="1941921"/>
              </a:xfrm>
              <a:prstGeom prst="roundRect">
                <a:avLst/>
              </a:prstGeom>
              <a:pattFill prst="dkUpDiag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Arial" panose="020B0604020202020204"/>
                  <a:ea typeface="微软雅黑 Light" panose="020B0502040204020203" charset="-122"/>
                  <a:sym typeface="Arial" panose="020B0604020202020204"/>
                </a:endParaRPr>
              </a:p>
            </p:txBody>
          </p:sp>
          <p:sp>
            <p:nvSpPr>
              <p:cNvPr id="29" name="Rounded Rectangle 48"/>
              <p:cNvSpPr/>
              <p:nvPr/>
            </p:nvSpPr>
            <p:spPr>
              <a:xfrm>
                <a:off x="3979683" y="2570684"/>
                <a:ext cx="1941921" cy="1941921"/>
              </a:xfrm>
              <a:prstGeom prst="roundRect">
                <a:avLst/>
              </a:prstGeom>
              <a:solidFill>
                <a:srgbClr val="85CA3A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Arial" panose="020B0604020202020204"/>
                  <a:ea typeface="微软雅黑 Light" panose="020B0502040204020203" charset="-122"/>
                  <a:sym typeface="Arial" panose="020B0604020202020204"/>
                </a:endParaRPr>
              </a:p>
            </p:txBody>
          </p:sp>
        </p:grpSp>
        <p:sp>
          <p:nvSpPr>
            <p:cNvPr id="27" name="TextBox 69"/>
            <p:cNvSpPr txBox="1"/>
            <p:nvPr/>
          </p:nvSpPr>
          <p:spPr>
            <a:xfrm>
              <a:off x="6148332" y="2997337"/>
              <a:ext cx="162095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bg1"/>
                  </a:solidFill>
                  <a:latin typeface="Arial" panose="020B0604020202020204"/>
                  <a:ea typeface="微软雅黑 Light" panose="020B0502040204020203" charset="-122"/>
                  <a:sym typeface="Arial" panose="020B0604020202020204"/>
                </a:rPr>
                <a:t>添加标题</a:t>
              </a:r>
              <a:endParaRPr lang="id-ID" sz="2800" b="1" dirty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</p:grpSp>
      <p:grpSp>
        <p:nvGrpSpPr>
          <p:cNvPr id="30" name="Group 24"/>
          <p:cNvGrpSpPr/>
          <p:nvPr/>
        </p:nvGrpSpPr>
        <p:grpSpPr>
          <a:xfrm>
            <a:off x="4403041" y="3897263"/>
            <a:ext cx="1650756" cy="1708969"/>
            <a:chOff x="4403041" y="4206545"/>
            <a:chExt cx="1650756" cy="1708969"/>
          </a:xfrm>
        </p:grpSpPr>
        <p:grpSp>
          <p:nvGrpSpPr>
            <p:cNvPr id="31" name="Group 49"/>
            <p:cNvGrpSpPr/>
            <p:nvPr/>
          </p:nvGrpSpPr>
          <p:grpSpPr>
            <a:xfrm>
              <a:off x="4403041" y="4206545"/>
              <a:ext cx="1648934" cy="1708969"/>
              <a:chOff x="1934067" y="4649295"/>
              <a:chExt cx="1941921" cy="2012622"/>
            </a:xfrm>
          </p:grpSpPr>
          <p:sp>
            <p:nvSpPr>
              <p:cNvPr id="33" name="Rounded Rectangle 50"/>
              <p:cNvSpPr/>
              <p:nvPr/>
            </p:nvSpPr>
            <p:spPr>
              <a:xfrm>
                <a:off x="1934067" y="4719996"/>
                <a:ext cx="1941921" cy="1941921"/>
              </a:xfrm>
              <a:prstGeom prst="roundRect">
                <a:avLst/>
              </a:prstGeom>
              <a:pattFill prst="dkUpDiag">
                <a:fgClr>
                  <a:schemeClr val="accent3"/>
                </a:fgClr>
                <a:bgClr>
                  <a:schemeClr val="accent3">
                    <a:lumMod val="75000"/>
                  </a:schemeClr>
                </a:bgClr>
              </a:patt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Arial" panose="020B0604020202020204"/>
                  <a:ea typeface="微软雅黑 Light" panose="020B0502040204020203" charset="-122"/>
                  <a:sym typeface="Arial" panose="020B0604020202020204"/>
                </a:endParaRPr>
              </a:p>
            </p:txBody>
          </p:sp>
          <p:sp>
            <p:nvSpPr>
              <p:cNvPr id="34" name="Rounded Rectangle 51"/>
              <p:cNvSpPr/>
              <p:nvPr/>
            </p:nvSpPr>
            <p:spPr>
              <a:xfrm>
                <a:off x="1934067" y="4649295"/>
                <a:ext cx="1941921" cy="1941921"/>
              </a:xfrm>
              <a:prstGeom prst="roundRect">
                <a:avLst/>
              </a:prstGeom>
              <a:solidFill>
                <a:srgbClr val="85CA3A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Arial" panose="020B0604020202020204"/>
                  <a:ea typeface="微软雅黑 Light" panose="020B0502040204020203" charset="-122"/>
                  <a:sym typeface="Arial" panose="020B0604020202020204"/>
                </a:endParaRPr>
              </a:p>
            </p:txBody>
          </p:sp>
        </p:grpSp>
        <p:sp>
          <p:nvSpPr>
            <p:cNvPr id="32" name="TextBox 70"/>
            <p:cNvSpPr txBox="1"/>
            <p:nvPr/>
          </p:nvSpPr>
          <p:spPr>
            <a:xfrm>
              <a:off x="4432839" y="4677202"/>
              <a:ext cx="162095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smtClean="0">
                  <a:solidFill>
                    <a:schemeClr val="bg1"/>
                  </a:solidFill>
                  <a:latin typeface="Arial" panose="020B0604020202020204"/>
                  <a:ea typeface="微软雅黑 Light" panose="020B0502040204020203" charset="-122"/>
                  <a:sym typeface="Arial" panose="020B0604020202020204"/>
                </a:rPr>
                <a:t>添加标题</a:t>
              </a:r>
              <a:endParaRPr lang="id-ID" sz="2800" b="1" dirty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</p:grpSp>
      <p:grpSp>
        <p:nvGrpSpPr>
          <p:cNvPr id="35" name="Group 23"/>
          <p:cNvGrpSpPr/>
          <p:nvPr/>
        </p:nvGrpSpPr>
        <p:grpSpPr>
          <a:xfrm>
            <a:off x="6140026" y="3897263"/>
            <a:ext cx="1648934" cy="1708969"/>
            <a:chOff x="6140026" y="4206545"/>
            <a:chExt cx="1648934" cy="1708969"/>
          </a:xfrm>
        </p:grpSpPr>
        <p:grpSp>
          <p:nvGrpSpPr>
            <p:cNvPr id="36" name="Group 52"/>
            <p:cNvGrpSpPr/>
            <p:nvPr/>
          </p:nvGrpSpPr>
          <p:grpSpPr>
            <a:xfrm>
              <a:off x="6140026" y="4206545"/>
              <a:ext cx="1648934" cy="1708969"/>
              <a:chOff x="3979683" y="4649295"/>
              <a:chExt cx="1941921" cy="2012622"/>
            </a:xfrm>
          </p:grpSpPr>
          <p:sp>
            <p:nvSpPr>
              <p:cNvPr id="38" name="Rounded Rectangle 53"/>
              <p:cNvSpPr/>
              <p:nvPr/>
            </p:nvSpPr>
            <p:spPr>
              <a:xfrm>
                <a:off x="3979683" y="4719996"/>
                <a:ext cx="1941921" cy="1941921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Arial" panose="020B0604020202020204"/>
                  <a:ea typeface="微软雅黑 Light" panose="020B0502040204020203" charset="-122"/>
                  <a:sym typeface="Arial" panose="020B0604020202020204"/>
                </a:endParaRPr>
              </a:p>
            </p:txBody>
          </p:sp>
          <p:sp>
            <p:nvSpPr>
              <p:cNvPr id="39" name="Rounded Rectangle 54"/>
              <p:cNvSpPr/>
              <p:nvPr/>
            </p:nvSpPr>
            <p:spPr>
              <a:xfrm>
                <a:off x="3979683" y="4649295"/>
                <a:ext cx="1941921" cy="1941921"/>
              </a:xfrm>
              <a:prstGeom prst="roundRect">
                <a:avLst/>
              </a:prstGeom>
              <a:solidFill>
                <a:srgbClr val="8BA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Arial" panose="020B0604020202020204"/>
                  <a:ea typeface="微软雅黑 Light" panose="020B0502040204020203" charset="-122"/>
                  <a:sym typeface="Arial" panose="020B0604020202020204"/>
                </a:endParaRPr>
              </a:p>
            </p:txBody>
          </p:sp>
        </p:grpSp>
        <p:sp>
          <p:nvSpPr>
            <p:cNvPr id="37" name="TextBox 71"/>
            <p:cNvSpPr txBox="1"/>
            <p:nvPr/>
          </p:nvSpPr>
          <p:spPr>
            <a:xfrm>
              <a:off x="6148331" y="4815702"/>
              <a:ext cx="162095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smtClean="0">
                  <a:solidFill>
                    <a:schemeClr val="bg1"/>
                  </a:solidFill>
                  <a:latin typeface="Arial" panose="020B0604020202020204"/>
                  <a:ea typeface="微软雅黑 Light" panose="020B0502040204020203" charset="-122"/>
                  <a:sym typeface="Arial" panose="020B0604020202020204"/>
                </a:rPr>
                <a:t>添加标题</a:t>
              </a:r>
              <a:endParaRPr lang="id-ID" sz="2800" b="1" dirty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</p:grpSp>
      <p:sp>
        <p:nvSpPr>
          <p:cNvPr id="40" name="TextBox 85"/>
          <p:cNvSpPr txBox="1"/>
          <p:nvPr/>
        </p:nvSpPr>
        <p:spPr>
          <a:xfrm>
            <a:off x="1694187" y="1732245"/>
            <a:ext cx="1860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sym typeface="Arial" panose="020B0604020202020204"/>
              </a:rPr>
              <a:t>1. 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sym typeface="Arial" panose="020B0604020202020204"/>
              </a:rPr>
              <a:t>添加标题</a:t>
            </a:r>
            <a:endParaRPr lang="id-ID" altLang="zh-CN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 Light" panose="020B0502040204020203" charset="-122"/>
              <a:sym typeface="Arial" panose="020B0604020202020204"/>
            </a:endParaRPr>
          </a:p>
        </p:txBody>
      </p:sp>
      <p:sp>
        <p:nvSpPr>
          <p:cNvPr id="41" name="TextBox 86"/>
          <p:cNvSpPr txBox="1"/>
          <p:nvPr/>
        </p:nvSpPr>
        <p:spPr>
          <a:xfrm>
            <a:off x="1612547" y="2178446"/>
            <a:ext cx="1876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 Light" panose="020B0502040204020203" charset="-122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 Light" panose="020B0502040204020203" charset="-122"/>
              <a:cs typeface="Lato Light" charset="0"/>
              <a:sym typeface="Arial" panose="020B0604020202020204"/>
            </a:endParaRPr>
          </a:p>
        </p:txBody>
      </p:sp>
      <p:sp>
        <p:nvSpPr>
          <p:cNvPr id="42" name="TextBox 93"/>
          <p:cNvSpPr txBox="1"/>
          <p:nvPr/>
        </p:nvSpPr>
        <p:spPr>
          <a:xfrm>
            <a:off x="1694187" y="4327579"/>
            <a:ext cx="1860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sym typeface="Arial" panose="020B0604020202020204"/>
              </a:rPr>
              <a:t>2. 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sym typeface="Arial" panose="020B0604020202020204"/>
              </a:rPr>
              <a:t>添加标题</a:t>
            </a:r>
            <a:endParaRPr lang="id-ID" altLang="zh-CN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 Light" panose="020B0502040204020203" charset="-122"/>
              <a:sym typeface="Arial" panose="020B0604020202020204"/>
            </a:endParaRPr>
          </a:p>
        </p:txBody>
      </p:sp>
      <p:sp>
        <p:nvSpPr>
          <p:cNvPr id="43" name="TextBox 94"/>
          <p:cNvSpPr txBox="1"/>
          <p:nvPr/>
        </p:nvSpPr>
        <p:spPr>
          <a:xfrm>
            <a:off x="1612547" y="4761281"/>
            <a:ext cx="1876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 Light" panose="020B0502040204020203" charset="-122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 Light" panose="020B0502040204020203" charset="-122"/>
              <a:cs typeface="Lato Light" charset="0"/>
              <a:sym typeface="Arial" panose="020B0604020202020204"/>
            </a:endParaRPr>
          </a:p>
        </p:txBody>
      </p:sp>
      <p:sp>
        <p:nvSpPr>
          <p:cNvPr id="44" name="TextBox 104"/>
          <p:cNvSpPr txBox="1"/>
          <p:nvPr/>
        </p:nvSpPr>
        <p:spPr>
          <a:xfrm>
            <a:off x="8898469" y="1732245"/>
            <a:ext cx="1860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sym typeface="Arial" panose="020B0604020202020204"/>
              </a:rPr>
              <a:t>3. 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sym typeface="Arial" panose="020B0604020202020204"/>
              </a:rPr>
              <a:t>添加标题</a:t>
            </a:r>
            <a:endParaRPr lang="id-ID" altLang="zh-CN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 Light" panose="020B0502040204020203" charset="-122"/>
              <a:sym typeface="Arial" panose="020B0604020202020204"/>
            </a:endParaRPr>
          </a:p>
        </p:txBody>
      </p:sp>
      <p:sp>
        <p:nvSpPr>
          <p:cNvPr id="45" name="TextBox 105"/>
          <p:cNvSpPr txBox="1"/>
          <p:nvPr/>
        </p:nvSpPr>
        <p:spPr>
          <a:xfrm>
            <a:off x="8724638" y="2178446"/>
            <a:ext cx="1876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 Light" panose="020B0502040204020203" charset="-122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 Light" panose="020B0502040204020203" charset="-122"/>
              <a:cs typeface="Lato Light" charset="0"/>
              <a:sym typeface="Arial" panose="020B0604020202020204"/>
            </a:endParaRPr>
          </a:p>
        </p:txBody>
      </p:sp>
      <p:sp>
        <p:nvSpPr>
          <p:cNvPr id="46" name="TextBox 106"/>
          <p:cNvSpPr txBox="1"/>
          <p:nvPr/>
        </p:nvSpPr>
        <p:spPr>
          <a:xfrm>
            <a:off x="8898469" y="4327579"/>
            <a:ext cx="1860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sym typeface="Arial" panose="020B0604020202020204"/>
              </a:rPr>
              <a:t>4. 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sym typeface="Arial" panose="020B0604020202020204"/>
              </a:rPr>
              <a:t>添加标题</a:t>
            </a:r>
            <a:endParaRPr lang="id-ID" altLang="zh-CN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 Light" panose="020B0502040204020203" charset="-122"/>
              <a:sym typeface="Arial" panose="020B0604020202020204"/>
            </a:endParaRPr>
          </a:p>
        </p:txBody>
      </p:sp>
      <p:sp>
        <p:nvSpPr>
          <p:cNvPr id="47" name="TextBox 107"/>
          <p:cNvSpPr txBox="1"/>
          <p:nvPr/>
        </p:nvSpPr>
        <p:spPr>
          <a:xfrm>
            <a:off x="8724638" y="4761281"/>
            <a:ext cx="1876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 Light" panose="020B0502040204020203" charset="-122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 Light" panose="020B0502040204020203" charset="-122"/>
              <a:cs typeface="Lato Light" charset="0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620">
        <p:fade/>
      </p:transition>
    </mc:Choice>
    <mc:Fallback>
      <p:transition spd="med" advTm="662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34638" y="182315"/>
            <a:ext cx="3694059" cy="477054"/>
            <a:chOff x="5502074" y="1761731"/>
            <a:chExt cx="3694059" cy="477054"/>
          </a:xfrm>
        </p:grpSpPr>
        <p:sp>
          <p:nvSpPr>
            <p:cNvPr id="3" name="矩形 2"/>
            <p:cNvSpPr/>
            <p:nvPr/>
          </p:nvSpPr>
          <p:spPr>
            <a:xfrm>
              <a:off x="6241478" y="1802198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第四章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5502074" y="1761731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500" b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" name="直接连接符 14"/>
            <p:cNvCxnSpPr>
              <a:cxnSpLocks noChangeShapeType="1"/>
            </p:cNvCxnSpPr>
            <p:nvPr/>
          </p:nvCxnSpPr>
          <p:spPr bwMode="auto">
            <a:xfrm>
              <a:off x="6140239" y="1827290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接连接符 23"/>
            <p:cNvCxnSpPr>
              <a:cxnSpLocks noChangeShapeType="1"/>
            </p:cNvCxnSpPr>
            <p:nvPr/>
          </p:nvCxnSpPr>
          <p:spPr bwMode="auto">
            <a:xfrm>
              <a:off x="6097377" y="1827290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-61908" y="16299"/>
            <a:ext cx="929361" cy="647066"/>
          </a:xfrm>
          <a:prstGeom prst="rect">
            <a:avLst/>
          </a:prstGeom>
        </p:spPr>
      </p:pic>
      <p:grpSp>
        <p:nvGrpSpPr>
          <p:cNvPr id="48" name="组合 47"/>
          <p:cNvGrpSpPr/>
          <p:nvPr/>
        </p:nvGrpSpPr>
        <p:grpSpPr>
          <a:xfrm>
            <a:off x="617280" y="1238562"/>
            <a:ext cx="7409485" cy="5022639"/>
            <a:chOff x="617360" y="1433755"/>
            <a:chExt cx="7410450" cy="5022639"/>
          </a:xfrm>
        </p:grpSpPr>
        <p:grpSp>
          <p:nvGrpSpPr>
            <p:cNvPr id="49" name="组合 48"/>
            <p:cNvGrpSpPr/>
            <p:nvPr/>
          </p:nvGrpSpPr>
          <p:grpSpPr>
            <a:xfrm>
              <a:off x="617360" y="1433755"/>
              <a:ext cx="7410450" cy="5022639"/>
              <a:chOff x="617360" y="1433755"/>
              <a:chExt cx="7410450" cy="5022639"/>
            </a:xfrm>
          </p:grpSpPr>
          <p:pic>
            <p:nvPicPr>
              <p:cNvPr id="53" name="Picture 6"/>
              <p:cNvPicPr>
                <a:picLocks noChangeAspect="1"/>
              </p:cNvPicPr>
              <p:nvPr/>
            </p:nvPicPr>
            <p:blipFill rotWithShape="1">
              <a:blip r:embed="rId2" cstate="print"/>
              <a:srcRect/>
              <a:stretch>
                <a:fillRect/>
              </a:stretch>
            </p:blipFill>
            <p:spPr>
              <a:xfrm>
                <a:off x="617360" y="1433755"/>
                <a:ext cx="7410450" cy="5022639"/>
              </a:xfrm>
              <a:prstGeom prst="rect">
                <a:avLst/>
              </a:prstGeom>
            </p:spPr>
          </p:pic>
          <p:sp>
            <p:nvSpPr>
              <p:cNvPr id="54" name="Rectangle 20"/>
              <p:cNvSpPr/>
              <p:nvPr/>
            </p:nvSpPr>
            <p:spPr bwMode="auto">
              <a:xfrm>
                <a:off x="1122186" y="2011743"/>
                <a:ext cx="1933575" cy="3807619"/>
              </a:xfrm>
              <a:custGeom>
                <a:avLst/>
                <a:gdLst>
                  <a:gd name="connsiteX0" fmla="*/ 0 w 3886200"/>
                  <a:gd name="connsiteY0" fmla="*/ 0 h 6491288"/>
                  <a:gd name="connsiteX1" fmla="*/ 3886200 w 3886200"/>
                  <a:gd name="connsiteY1" fmla="*/ 0 h 6491288"/>
                  <a:gd name="connsiteX2" fmla="*/ 3886200 w 3886200"/>
                  <a:gd name="connsiteY2" fmla="*/ 6491288 h 6491288"/>
                  <a:gd name="connsiteX3" fmla="*/ 0 w 3886200"/>
                  <a:gd name="connsiteY3" fmla="*/ 6491288 h 6491288"/>
                  <a:gd name="connsiteX4" fmla="*/ 0 w 3886200"/>
                  <a:gd name="connsiteY4" fmla="*/ 0 h 6491288"/>
                  <a:gd name="connsiteX0-1" fmla="*/ 0 w 3886200"/>
                  <a:gd name="connsiteY0-2" fmla="*/ 876300 h 7367588"/>
                  <a:gd name="connsiteX1-3" fmla="*/ 3886200 w 3886200"/>
                  <a:gd name="connsiteY1-4" fmla="*/ 0 h 7367588"/>
                  <a:gd name="connsiteX2-5" fmla="*/ 3886200 w 3886200"/>
                  <a:gd name="connsiteY2-6" fmla="*/ 7367588 h 7367588"/>
                  <a:gd name="connsiteX3-7" fmla="*/ 0 w 3886200"/>
                  <a:gd name="connsiteY3-8" fmla="*/ 7367588 h 7367588"/>
                  <a:gd name="connsiteX4-9" fmla="*/ 0 w 3886200"/>
                  <a:gd name="connsiteY4-10" fmla="*/ 876300 h 7367588"/>
                  <a:gd name="connsiteX0-11" fmla="*/ 133350 w 3886200"/>
                  <a:gd name="connsiteY0-12" fmla="*/ 1504950 h 7367588"/>
                  <a:gd name="connsiteX1-13" fmla="*/ 3886200 w 3886200"/>
                  <a:gd name="connsiteY1-14" fmla="*/ 0 h 7367588"/>
                  <a:gd name="connsiteX2-15" fmla="*/ 3886200 w 3886200"/>
                  <a:gd name="connsiteY2-16" fmla="*/ 7367588 h 7367588"/>
                  <a:gd name="connsiteX3-17" fmla="*/ 0 w 3886200"/>
                  <a:gd name="connsiteY3-18" fmla="*/ 7367588 h 7367588"/>
                  <a:gd name="connsiteX4-19" fmla="*/ 133350 w 3886200"/>
                  <a:gd name="connsiteY4-20" fmla="*/ 1504950 h 7367588"/>
                  <a:gd name="connsiteX0-21" fmla="*/ 38100 w 3886200"/>
                  <a:gd name="connsiteY0-22" fmla="*/ 1181100 h 7367588"/>
                  <a:gd name="connsiteX1-23" fmla="*/ 3886200 w 3886200"/>
                  <a:gd name="connsiteY1-24" fmla="*/ 0 h 7367588"/>
                  <a:gd name="connsiteX2-25" fmla="*/ 3886200 w 3886200"/>
                  <a:gd name="connsiteY2-26" fmla="*/ 7367588 h 7367588"/>
                  <a:gd name="connsiteX3-27" fmla="*/ 0 w 3886200"/>
                  <a:gd name="connsiteY3-28" fmla="*/ 7367588 h 7367588"/>
                  <a:gd name="connsiteX4-29" fmla="*/ 38100 w 3886200"/>
                  <a:gd name="connsiteY4-30" fmla="*/ 1181100 h 7367588"/>
                  <a:gd name="connsiteX0-31" fmla="*/ 19050 w 3867150"/>
                  <a:gd name="connsiteY0-32" fmla="*/ 1181100 h 7615238"/>
                  <a:gd name="connsiteX1-33" fmla="*/ 3867150 w 3867150"/>
                  <a:gd name="connsiteY1-34" fmla="*/ 0 h 7615238"/>
                  <a:gd name="connsiteX2-35" fmla="*/ 3867150 w 3867150"/>
                  <a:gd name="connsiteY2-36" fmla="*/ 7367588 h 7615238"/>
                  <a:gd name="connsiteX3-37" fmla="*/ 0 w 3867150"/>
                  <a:gd name="connsiteY3-38" fmla="*/ 7615238 h 7615238"/>
                  <a:gd name="connsiteX4-39" fmla="*/ 19050 w 3867150"/>
                  <a:gd name="connsiteY4-40" fmla="*/ 1181100 h 7615238"/>
                  <a:gd name="connsiteX0-41" fmla="*/ 19050 w 3867150"/>
                  <a:gd name="connsiteY0-42" fmla="*/ 1181100 h 7615238"/>
                  <a:gd name="connsiteX1-43" fmla="*/ 3867150 w 3867150"/>
                  <a:gd name="connsiteY1-44" fmla="*/ 0 h 7615238"/>
                  <a:gd name="connsiteX2-45" fmla="*/ 3867150 w 3867150"/>
                  <a:gd name="connsiteY2-46" fmla="*/ 7462838 h 7615238"/>
                  <a:gd name="connsiteX3-47" fmla="*/ 0 w 3867150"/>
                  <a:gd name="connsiteY3-48" fmla="*/ 7615238 h 7615238"/>
                  <a:gd name="connsiteX4-49" fmla="*/ 19050 w 3867150"/>
                  <a:gd name="connsiteY4-50" fmla="*/ 1181100 h 7615238"/>
                  <a:gd name="connsiteX0-51" fmla="*/ 19050 w 3867150"/>
                  <a:gd name="connsiteY0-52" fmla="*/ 1181100 h 7615238"/>
                  <a:gd name="connsiteX1-53" fmla="*/ 3867150 w 3867150"/>
                  <a:gd name="connsiteY1-54" fmla="*/ 0 h 7615238"/>
                  <a:gd name="connsiteX2-55" fmla="*/ 3867150 w 3867150"/>
                  <a:gd name="connsiteY2-56" fmla="*/ 7462838 h 7615238"/>
                  <a:gd name="connsiteX3-57" fmla="*/ 0 w 3867150"/>
                  <a:gd name="connsiteY3-58" fmla="*/ 7615238 h 7615238"/>
                  <a:gd name="connsiteX4-59" fmla="*/ 19050 w 3867150"/>
                  <a:gd name="connsiteY4-60" fmla="*/ 1181100 h 761523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3867150" h="7615238">
                    <a:moveTo>
                      <a:pt x="19050" y="1181100"/>
                    </a:moveTo>
                    <a:lnTo>
                      <a:pt x="3867150" y="0"/>
                    </a:lnTo>
                    <a:lnTo>
                      <a:pt x="3867150" y="7462838"/>
                    </a:lnTo>
                    <a:lnTo>
                      <a:pt x="0" y="7615238"/>
                    </a:lnTo>
                    <a:lnTo>
                      <a:pt x="19050" y="1181100"/>
                    </a:lnTo>
                    <a:close/>
                  </a:path>
                </a:pathLst>
              </a:custGeom>
              <a:blipFill>
                <a:blip r:embed="rId3" cstate="print"/>
                <a:stretch>
                  <a:fillRect/>
                </a:stretch>
              </a:blipFill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45720" tIns="22860" rIns="45720" bIns="22860" numCol="1" rtlCol="0" anchor="t" anchorCtr="0" compatLnSpc="1"/>
              <a:lstStyle/>
              <a:p>
                <a:pPr defTabSz="457200"/>
                <a:endParaRPr lang="id-ID"/>
              </a:p>
            </p:txBody>
          </p:sp>
          <p:sp>
            <p:nvSpPr>
              <p:cNvPr id="55" name="Rectangle 20"/>
              <p:cNvSpPr/>
              <p:nvPr/>
            </p:nvSpPr>
            <p:spPr bwMode="auto">
              <a:xfrm flipH="1">
                <a:off x="5591878" y="2020156"/>
                <a:ext cx="1933575" cy="3807619"/>
              </a:xfrm>
              <a:custGeom>
                <a:avLst/>
                <a:gdLst>
                  <a:gd name="connsiteX0" fmla="*/ 0 w 3886200"/>
                  <a:gd name="connsiteY0" fmla="*/ 0 h 6491288"/>
                  <a:gd name="connsiteX1" fmla="*/ 3886200 w 3886200"/>
                  <a:gd name="connsiteY1" fmla="*/ 0 h 6491288"/>
                  <a:gd name="connsiteX2" fmla="*/ 3886200 w 3886200"/>
                  <a:gd name="connsiteY2" fmla="*/ 6491288 h 6491288"/>
                  <a:gd name="connsiteX3" fmla="*/ 0 w 3886200"/>
                  <a:gd name="connsiteY3" fmla="*/ 6491288 h 6491288"/>
                  <a:gd name="connsiteX4" fmla="*/ 0 w 3886200"/>
                  <a:gd name="connsiteY4" fmla="*/ 0 h 6491288"/>
                  <a:gd name="connsiteX0-1" fmla="*/ 0 w 3886200"/>
                  <a:gd name="connsiteY0-2" fmla="*/ 876300 h 7367588"/>
                  <a:gd name="connsiteX1-3" fmla="*/ 3886200 w 3886200"/>
                  <a:gd name="connsiteY1-4" fmla="*/ 0 h 7367588"/>
                  <a:gd name="connsiteX2-5" fmla="*/ 3886200 w 3886200"/>
                  <a:gd name="connsiteY2-6" fmla="*/ 7367588 h 7367588"/>
                  <a:gd name="connsiteX3-7" fmla="*/ 0 w 3886200"/>
                  <a:gd name="connsiteY3-8" fmla="*/ 7367588 h 7367588"/>
                  <a:gd name="connsiteX4-9" fmla="*/ 0 w 3886200"/>
                  <a:gd name="connsiteY4-10" fmla="*/ 876300 h 7367588"/>
                  <a:gd name="connsiteX0-11" fmla="*/ 133350 w 3886200"/>
                  <a:gd name="connsiteY0-12" fmla="*/ 1504950 h 7367588"/>
                  <a:gd name="connsiteX1-13" fmla="*/ 3886200 w 3886200"/>
                  <a:gd name="connsiteY1-14" fmla="*/ 0 h 7367588"/>
                  <a:gd name="connsiteX2-15" fmla="*/ 3886200 w 3886200"/>
                  <a:gd name="connsiteY2-16" fmla="*/ 7367588 h 7367588"/>
                  <a:gd name="connsiteX3-17" fmla="*/ 0 w 3886200"/>
                  <a:gd name="connsiteY3-18" fmla="*/ 7367588 h 7367588"/>
                  <a:gd name="connsiteX4-19" fmla="*/ 133350 w 3886200"/>
                  <a:gd name="connsiteY4-20" fmla="*/ 1504950 h 7367588"/>
                  <a:gd name="connsiteX0-21" fmla="*/ 38100 w 3886200"/>
                  <a:gd name="connsiteY0-22" fmla="*/ 1181100 h 7367588"/>
                  <a:gd name="connsiteX1-23" fmla="*/ 3886200 w 3886200"/>
                  <a:gd name="connsiteY1-24" fmla="*/ 0 h 7367588"/>
                  <a:gd name="connsiteX2-25" fmla="*/ 3886200 w 3886200"/>
                  <a:gd name="connsiteY2-26" fmla="*/ 7367588 h 7367588"/>
                  <a:gd name="connsiteX3-27" fmla="*/ 0 w 3886200"/>
                  <a:gd name="connsiteY3-28" fmla="*/ 7367588 h 7367588"/>
                  <a:gd name="connsiteX4-29" fmla="*/ 38100 w 3886200"/>
                  <a:gd name="connsiteY4-30" fmla="*/ 1181100 h 7367588"/>
                  <a:gd name="connsiteX0-31" fmla="*/ 19050 w 3867150"/>
                  <a:gd name="connsiteY0-32" fmla="*/ 1181100 h 7615238"/>
                  <a:gd name="connsiteX1-33" fmla="*/ 3867150 w 3867150"/>
                  <a:gd name="connsiteY1-34" fmla="*/ 0 h 7615238"/>
                  <a:gd name="connsiteX2-35" fmla="*/ 3867150 w 3867150"/>
                  <a:gd name="connsiteY2-36" fmla="*/ 7367588 h 7615238"/>
                  <a:gd name="connsiteX3-37" fmla="*/ 0 w 3867150"/>
                  <a:gd name="connsiteY3-38" fmla="*/ 7615238 h 7615238"/>
                  <a:gd name="connsiteX4-39" fmla="*/ 19050 w 3867150"/>
                  <a:gd name="connsiteY4-40" fmla="*/ 1181100 h 7615238"/>
                  <a:gd name="connsiteX0-41" fmla="*/ 19050 w 3867150"/>
                  <a:gd name="connsiteY0-42" fmla="*/ 1181100 h 7615238"/>
                  <a:gd name="connsiteX1-43" fmla="*/ 3867150 w 3867150"/>
                  <a:gd name="connsiteY1-44" fmla="*/ 0 h 7615238"/>
                  <a:gd name="connsiteX2-45" fmla="*/ 3867150 w 3867150"/>
                  <a:gd name="connsiteY2-46" fmla="*/ 7462838 h 7615238"/>
                  <a:gd name="connsiteX3-47" fmla="*/ 0 w 3867150"/>
                  <a:gd name="connsiteY3-48" fmla="*/ 7615238 h 7615238"/>
                  <a:gd name="connsiteX4-49" fmla="*/ 19050 w 3867150"/>
                  <a:gd name="connsiteY4-50" fmla="*/ 1181100 h 7615238"/>
                  <a:gd name="connsiteX0-51" fmla="*/ 19050 w 3867150"/>
                  <a:gd name="connsiteY0-52" fmla="*/ 1181100 h 7615238"/>
                  <a:gd name="connsiteX1-53" fmla="*/ 3867150 w 3867150"/>
                  <a:gd name="connsiteY1-54" fmla="*/ 0 h 7615238"/>
                  <a:gd name="connsiteX2-55" fmla="*/ 3867150 w 3867150"/>
                  <a:gd name="connsiteY2-56" fmla="*/ 7462838 h 7615238"/>
                  <a:gd name="connsiteX3-57" fmla="*/ 0 w 3867150"/>
                  <a:gd name="connsiteY3-58" fmla="*/ 7615238 h 7615238"/>
                  <a:gd name="connsiteX4-59" fmla="*/ 19050 w 3867150"/>
                  <a:gd name="connsiteY4-60" fmla="*/ 1181100 h 761523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3867150" h="7615238">
                    <a:moveTo>
                      <a:pt x="19050" y="1181100"/>
                    </a:moveTo>
                    <a:lnTo>
                      <a:pt x="3867150" y="0"/>
                    </a:lnTo>
                    <a:lnTo>
                      <a:pt x="3867150" y="7462838"/>
                    </a:lnTo>
                    <a:lnTo>
                      <a:pt x="0" y="7615238"/>
                    </a:lnTo>
                    <a:lnTo>
                      <a:pt x="19050" y="1181100"/>
                    </a:lnTo>
                    <a:close/>
                  </a:path>
                </a:pathLst>
              </a:custGeom>
              <a:blipFill>
                <a:blip r:embed="rId4" cstate="print"/>
                <a:stretch>
                  <a:fillRect/>
                </a:stretch>
              </a:blipFill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45720" tIns="22860" rIns="45720" bIns="22860" numCol="1" rtlCol="0" anchor="t" anchorCtr="0" compatLnSpc="1"/>
              <a:lstStyle/>
              <a:p>
                <a:pPr defTabSz="457200"/>
                <a:endParaRPr lang="id-ID"/>
              </a:p>
            </p:txBody>
          </p:sp>
        </p:grpSp>
        <p:grpSp>
          <p:nvGrpSpPr>
            <p:cNvPr id="50" name="Group 19"/>
            <p:cNvGrpSpPr/>
            <p:nvPr/>
          </p:nvGrpSpPr>
          <p:grpSpPr>
            <a:xfrm>
              <a:off x="2563847" y="1436507"/>
              <a:ext cx="3787564" cy="4857962"/>
              <a:chOff x="13189373" y="2428389"/>
              <a:chExt cx="7575127" cy="9715924"/>
            </a:xfrm>
          </p:grpSpPr>
          <p:pic>
            <p:nvPicPr>
              <p:cNvPr id="51" name="Picture 2"/>
              <p:cNvPicPr>
                <a:picLocks noChangeAspect="1"/>
              </p:cNvPicPr>
              <p:nvPr/>
            </p:nvPicPr>
            <p:blipFill rotWithShape="1">
              <a:blip r:embed="rId5" cstate="print"/>
              <a:srcRect/>
              <a:stretch>
                <a:fillRect/>
              </a:stretch>
            </p:blipFill>
            <p:spPr>
              <a:xfrm>
                <a:off x="13189373" y="2428389"/>
                <a:ext cx="7575127" cy="9715924"/>
              </a:xfrm>
              <a:prstGeom prst="rect">
                <a:avLst/>
              </a:prstGeom>
            </p:spPr>
          </p:pic>
          <p:sp>
            <p:nvSpPr>
              <p:cNvPr id="52" name="Rectangle 18"/>
              <p:cNvSpPr/>
              <p:nvPr/>
            </p:nvSpPr>
            <p:spPr bwMode="auto">
              <a:xfrm>
                <a:off x="14020801" y="3371851"/>
                <a:ext cx="5867399" cy="77914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45720" tIns="22860" rIns="45720" bIns="22860" numCol="1" rtlCol="0" anchor="t" anchorCtr="0" compatLnSpc="1"/>
              <a:lstStyle/>
              <a:p>
                <a:pPr defTabSz="457200"/>
                <a:endParaRPr lang="id-ID"/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8098778" y="1485235"/>
            <a:ext cx="3685062" cy="1262267"/>
            <a:chOff x="8099832" y="1912217"/>
            <a:chExt cx="3685541" cy="1262267"/>
          </a:xfrm>
        </p:grpSpPr>
        <p:sp>
          <p:nvSpPr>
            <p:cNvPr id="57" name="矩形 56"/>
            <p:cNvSpPr/>
            <p:nvPr/>
          </p:nvSpPr>
          <p:spPr>
            <a:xfrm>
              <a:off x="8099832" y="1912217"/>
              <a:ext cx="1877681" cy="4307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  <a:endParaRPr lang="zh-CN" alt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8099832" y="2473908"/>
              <a:ext cx="3685541" cy="70057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单击此处添加文字阐述，添加简短问题说明文字，具体说明文字在此处添加此处。</a:t>
              </a:r>
              <a:endParaRPr lang="zh-CN" altLang="en-US" sz="14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098779" y="3141499"/>
            <a:ext cx="3685060" cy="1261617"/>
            <a:chOff x="8176775" y="3424495"/>
            <a:chExt cx="3685538" cy="1261616"/>
          </a:xfrm>
        </p:grpSpPr>
        <p:sp>
          <p:nvSpPr>
            <p:cNvPr id="60" name="矩形 59"/>
            <p:cNvSpPr/>
            <p:nvPr/>
          </p:nvSpPr>
          <p:spPr>
            <a:xfrm>
              <a:off x="8176776" y="3424495"/>
              <a:ext cx="1877437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  <a:endPara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8176775" y="3985535"/>
              <a:ext cx="3685538" cy="70057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单击此处添加文字阐述，添加简短问题说明文字，具体说明文字在此处添加此处。</a:t>
              </a:r>
              <a:endParaRPr lang="zh-CN" altLang="en-US" sz="14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8098777" y="4811980"/>
            <a:ext cx="3685063" cy="1265979"/>
            <a:chOff x="8176775" y="4950992"/>
            <a:chExt cx="3685542" cy="1265978"/>
          </a:xfrm>
        </p:grpSpPr>
        <p:sp>
          <p:nvSpPr>
            <p:cNvPr id="63" name="矩形 62"/>
            <p:cNvSpPr/>
            <p:nvPr/>
          </p:nvSpPr>
          <p:spPr>
            <a:xfrm>
              <a:off x="8176776" y="4950992"/>
              <a:ext cx="1877437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  <a:endParaRPr lang="zh-CN" alt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8176775" y="5478307"/>
              <a:ext cx="3685542" cy="738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单击此处添加文字阐述，添加简短问题说明文字，具体说明文字在此处添加此处</a:t>
              </a:r>
              <a:r>
                <a:rPr lang="zh-CN" altLang="en-US" sz="14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。</a:t>
              </a:r>
              <a:endPara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pic>
        <p:nvPicPr>
          <p:cNvPr id="65" name="图片 64" descr="new尘4.png"/>
          <p:cNvPicPr>
            <a:picLocks noChangeAspect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2209370" y="4268600"/>
            <a:ext cx="4495359" cy="2508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979">
        <p:fade/>
      </p:transition>
    </mc:Choice>
    <mc:Fallback>
      <p:transition spd="med" advTm="4979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1" fill="hold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7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8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25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000" fill="hold"/>
                                            <p:tgtEl>
                                              <p:spTgt spid="65"/>
                                            </p:tgtEl>
                                          </p:cBhvr>
                                          <p:by x="800000" y="8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7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8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1" presetID="2" presetClass="entr" presetSubtype="2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decel="10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decel="10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25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000" fill="hold"/>
                                            <p:tgtEl>
                                              <p:spTgt spid="65"/>
                                            </p:tgtEl>
                                          </p:cBhvr>
                                          <p:by x="800000" y="8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7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8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1" presetID="2" presetClass="entr" presetSubtype="2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decel="10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decel="10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34638" y="182315"/>
            <a:ext cx="3694059" cy="477054"/>
            <a:chOff x="5502074" y="1761731"/>
            <a:chExt cx="3694059" cy="477054"/>
          </a:xfrm>
        </p:grpSpPr>
        <p:sp>
          <p:nvSpPr>
            <p:cNvPr id="3" name="矩形 2"/>
            <p:cNvSpPr/>
            <p:nvPr/>
          </p:nvSpPr>
          <p:spPr>
            <a:xfrm>
              <a:off x="6241478" y="1802198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第一章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5502074" y="1761731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500" b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" name="直接连接符 14"/>
            <p:cNvCxnSpPr>
              <a:cxnSpLocks noChangeShapeType="1"/>
            </p:cNvCxnSpPr>
            <p:nvPr/>
          </p:nvCxnSpPr>
          <p:spPr bwMode="auto">
            <a:xfrm>
              <a:off x="6140239" y="1827290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接连接符 23"/>
            <p:cNvCxnSpPr>
              <a:cxnSpLocks noChangeShapeType="1"/>
            </p:cNvCxnSpPr>
            <p:nvPr/>
          </p:nvCxnSpPr>
          <p:spPr bwMode="auto">
            <a:xfrm>
              <a:off x="6097377" y="1827290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-61908" y="16299"/>
            <a:ext cx="929361" cy="6470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34646" y="5000941"/>
            <a:ext cx="10121124" cy="974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>
            <a:defPPr>
              <a:defRPr lang="en-US"/>
            </a:defPPr>
            <a:lvl1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pPr algn="ctr"/>
            <a:r>
              <a:rPr lang="zh-CN" altLang="en-US" sz="1400" dirty="0">
                <a:sym typeface="Arial" panose="020B0604020202020204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400" dirty="0">
                <a:sym typeface="Arial" panose="020B0604020202020204"/>
              </a:rPr>
              <a:t>200</a:t>
            </a:r>
            <a:r>
              <a:rPr lang="zh-CN" altLang="en-US" sz="1400" dirty="0">
                <a:sym typeface="Arial" panose="020B0604020202020204"/>
              </a:rPr>
              <a:t>字以内，据统计每页幻灯片的最好控制在</a:t>
            </a:r>
            <a:r>
              <a:rPr lang="en-US" altLang="zh-CN" sz="1400" dirty="0">
                <a:sym typeface="Arial" panose="020B0604020202020204"/>
              </a:rPr>
              <a:t>5</a:t>
            </a:r>
            <a:r>
              <a:rPr lang="zh-CN" altLang="en-US" sz="1400" dirty="0">
                <a:sym typeface="Arial" panose="020B0604020202020204"/>
              </a:rPr>
              <a:t>分钟之内</a:t>
            </a:r>
            <a:r>
              <a:rPr lang="zh-CN" altLang="en-US" sz="1400" dirty="0" smtClean="0">
                <a:sym typeface="Arial" panose="020B0604020202020204"/>
              </a:rPr>
              <a:t>。</a:t>
            </a:r>
            <a:endParaRPr lang="zh-CN" altLang="en-US" sz="1400" dirty="0">
              <a:sym typeface="Arial" panose="020B0604020202020204"/>
            </a:endParaRPr>
          </a:p>
        </p:txBody>
      </p:sp>
      <p:cxnSp>
        <p:nvCxnSpPr>
          <p:cNvPr id="9" name="Straight Connector 27"/>
          <p:cNvCxnSpPr/>
          <p:nvPr/>
        </p:nvCxnSpPr>
        <p:spPr>
          <a:xfrm>
            <a:off x="1042839" y="4811241"/>
            <a:ext cx="1010473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1051848" y="2209095"/>
            <a:ext cx="1642001" cy="2142625"/>
            <a:chOff x="788988" y="1656437"/>
            <a:chExt cx="1231661" cy="1606597"/>
          </a:xfrm>
        </p:grpSpPr>
        <p:grpSp>
          <p:nvGrpSpPr>
            <p:cNvPr id="11" name="Group 36"/>
            <p:cNvGrpSpPr/>
            <p:nvPr/>
          </p:nvGrpSpPr>
          <p:grpSpPr>
            <a:xfrm>
              <a:off x="788988" y="1656437"/>
              <a:ext cx="1231661" cy="1606597"/>
              <a:chOff x="563421" y="1153347"/>
              <a:chExt cx="1501544" cy="1958638"/>
            </a:xfrm>
          </p:grpSpPr>
          <p:sp>
            <p:nvSpPr>
              <p:cNvPr id="13" name="Flowchart: Off-page Connector 25"/>
              <p:cNvSpPr/>
              <p:nvPr/>
            </p:nvSpPr>
            <p:spPr>
              <a:xfrm>
                <a:off x="563421" y="1153347"/>
                <a:ext cx="1501544" cy="1958638"/>
              </a:xfrm>
              <a:prstGeom prst="flowChartOffpageConnector">
                <a:avLst/>
              </a:prstGeom>
              <a:solidFill>
                <a:srgbClr val="8BAA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006396" y="2339455"/>
                <a:ext cx="615590" cy="4502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rPr>
                  <a:t>雇佣</a:t>
                </a:r>
                <a:endParaRPr lang="en-US" sz="16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rPr>
                  <a:t> &amp; </a:t>
                </a:r>
                <a:r>
                  <a:rPr lang="zh-CN" altLang="en-US" sz="1600" b="1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rPr>
                  <a:t>技能</a:t>
                </a:r>
                <a:endParaRPr lang="en-US" sz="16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15" name="Oval 24"/>
              <p:cNvSpPr/>
              <p:nvPr/>
            </p:nvSpPr>
            <p:spPr>
              <a:xfrm>
                <a:off x="836404" y="1286006"/>
                <a:ext cx="955578" cy="95557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300" dirty="0">
                  <a:solidFill>
                    <a:schemeClr val="tx2">
                      <a:lumMod val="75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</p:grpSp>
        <p:sp>
          <p:nvSpPr>
            <p:cNvPr id="12" name="Freeform 143"/>
            <p:cNvSpPr>
              <a:spLocks noEditPoints="1"/>
            </p:cNvSpPr>
            <p:nvPr/>
          </p:nvSpPr>
          <p:spPr bwMode="auto">
            <a:xfrm>
              <a:off x="1223842" y="1969523"/>
              <a:ext cx="361950" cy="333375"/>
            </a:xfrm>
            <a:custGeom>
              <a:avLst/>
              <a:gdLst>
                <a:gd name="T0" fmla="*/ 151 w 157"/>
                <a:gd name="T1" fmla="*/ 59 h 145"/>
                <a:gd name="T2" fmla="*/ 130 w 157"/>
                <a:gd name="T3" fmla="*/ 41 h 145"/>
                <a:gd name="T4" fmla="*/ 110 w 157"/>
                <a:gd name="T5" fmla="*/ 23 h 145"/>
                <a:gd name="T6" fmla="*/ 88 w 157"/>
                <a:gd name="T7" fmla="*/ 5 h 145"/>
                <a:gd name="T8" fmla="*/ 69 w 157"/>
                <a:gd name="T9" fmla="*/ 5 h 145"/>
                <a:gd name="T10" fmla="*/ 47 w 157"/>
                <a:gd name="T11" fmla="*/ 23 h 145"/>
                <a:gd name="T12" fmla="*/ 27 w 157"/>
                <a:gd name="T13" fmla="*/ 41 h 145"/>
                <a:gd name="T14" fmla="*/ 6 w 157"/>
                <a:gd name="T15" fmla="*/ 59 h 145"/>
                <a:gd name="T16" fmla="*/ 9 w 157"/>
                <a:gd name="T17" fmla="*/ 68 h 145"/>
                <a:gd name="T18" fmla="*/ 21 w 157"/>
                <a:gd name="T19" fmla="*/ 68 h 145"/>
                <a:gd name="T20" fmla="*/ 21 w 157"/>
                <a:gd name="T21" fmla="*/ 139 h 145"/>
                <a:gd name="T22" fmla="*/ 27 w 157"/>
                <a:gd name="T23" fmla="*/ 145 h 145"/>
                <a:gd name="T24" fmla="*/ 38 w 157"/>
                <a:gd name="T25" fmla="*/ 145 h 145"/>
                <a:gd name="T26" fmla="*/ 38 w 157"/>
                <a:gd name="T27" fmla="*/ 81 h 145"/>
                <a:gd name="T28" fmla="*/ 71 w 157"/>
                <a:gd name="T29" fmla="*/ 81 h 145"/>
                <a:gd name="T30" fmla="*/ 71 w 157"/>
                <a:gd name="T31" fmla="*/ 145 h 145"/>
                <a:gd name="T32" fmla="*/ 130 w 157"/>
                <a:gd name="T33" fmla="*/ 145 h 145"/>
                <a:gd name="T34" fmla="*/ 136 w 157"/>
                <a:gd name="T35" fmla="*/ 139 h 145"/>
                <a:gd name="T36" fmla="*/ 136 w 157"/>
                <a:gd name="T37" fmla="*/ 68 h 145"/>
                <a:gd name="T38" fmla="*/ 148 w 157"/>
                <a:gd name="T39" fmla="*/ 68 h 145"/>
                <a:gd name="T40" fmla="*/ 151 w 157"/>
                <a:gd name="T41" fmla="*/ 59 h 145"/>
                <a:gd name="T42" fmla="*/ 118 w 157"/>
                <a:gd name="T43" fmla="*/ 97 h 145"/>
                <a:gd name="T44" fmla="*/ 89 w 157"/>
                <a:gd name="T45" fmla="*/ 97 h 145"/>
                <a:gd name="T46" fmla="*/ 89 w 157"/>
                <a:gd name="T47" fmla="*/ 72 h 145"/>
                <a:gd name="T48" fmla="*/ 118 w 157"/>
                <a:gd name="T49" fmla="*/ 72 h 145"/>
                <a:gd name="T50" fmla="*/ 118 w 157"/>
                <a:gd name="T51" fmla="*/ 97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7" h="145">
                  <a:moveTo>
                    <a:pt x="151" y="59"/>
                  </a:moveTo>
                  <a:cubicBezTo>
                    <a:pt x="130" y="41"/>
                    <a:pt x="130" y="41"/>
                    <a:pt x="130" y="41"/>
                  </a:cubicBezTo>
                  <a:cubicBezTo>
                    <a:pt x="124" y="36"/>
                    <a:pt x="115" y="28"/>
                    <a:pt x="110" y="23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83" y="0"/>
                    <a:pt x="74" y="0"/>
                    <a:pt x="69" y="5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2" y="28"/>
                    <a:pt x="33" y="36"/>
                    <a:pt x="27" y="41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0" y="64"/>
                    <a:pt x="2" y="68"/>
                    <a:pt x="9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139"/>
                    <a:pt x="21" y="139"/>
                    <a:pt x="21" y="139"/>
                  </a:cubicBezTo>
                  <a:cubicBezTo>
                    <a:pt x="21" y="142"/>
                    <a:pt x="24" y="145"/>
                    <a:pt x="27" y="145"/>
                  </a:cubicBezTo>
                  <a:cubicBezTo>
                    <a:pt x="38" y="145"/>
                    <a:pt x="38" y="145"/>
                    <a:pt x="38" y="145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71" y="81"/>
                    <a:pt x="71" y="81"/>
                    <a:pt x="71" y="81"/>
                  </a:cubicBezTo>
                  <a:cubicBezTo>
                    <a:pt x="71" y="145"/>
                    <a:pt x="71" y="145"/>
                    <a:pt x="71" y="145"/>
                  </a:cubicBezTo>
                  <a:cubicBezTo>
                    <a:pt x="130" y="145"/>
                    <a:pt x="130" y="145"/>
                    <a:pt x="130" y="145"/>
                  </a:cubicBezTo>
                  <a:cubicBezTo>
                    <a:pt x="134" y="145"/>
                    <a:pt x="136" y="142"/>
                    <a:pt x="136" y="139"/>
                  </a:cubicBezTo>
                  <a:cubicBezTo>
                    <a:pt x="136" y="68"/>
                    <a:pt x="136" y="68"/>
                    <a:pt x="136" y="68"/>
                  </a:cubicBezTo>
                  <a:cubicBezTo>
                    <a:pt x="148" y="68"/>
                    <a:pt x="148" y="68"/>
                    <a:pt x="148" y="68"/>
                  </a:cubicBezTo>
                  <a:cubicBezTo>
                    <a:pt x="155" y="68"/>
                    <a:pt x="157" y="64"/>
                    <a:pt x="151" y="59"/>
                  </a:cubicBezTo>
                  <a:close/>
                  <a:moveTo>
                    <a:pt x="118" y="97"/>
                  </a:moveTo>
                  <a:cubicBezTo>
                    <a:pt x="89" y="97"/>
                    <a:pt x="89" y="97"/>
                    <a:pt x="89" y="97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118" y="72"/>
                    <a:pt x="118" y="72"/>
                    <a:pt x="118" y="72"/>
                  </a:cubicBezTo>
                  <a:lnTo>
                    <a:pt x="118" y="97"/>
                  </a:lnTo>
                  <a:close/>
                </a:path>
              </a:pathLst>
            </a:custGeom>
            <a:solidFill>
              <a:srgbClr val="8BAA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267859" y="2209095"/>
            <a:ext cx="1642001" cy="2142625"/>
            <a:chOff x="3951408" y="1656437"/>
            <a:chExt cx="1231661" cy="1606597"/>
          </a:xfrm>
        </p:grpSpPr>
        <p:grpSp>
          <p:nvGrpSpPr>
            <p:cNvPr id="17" name="Group 66"/>
            <p:cNvGrpSpPr/>
            <p:nvPr/>
          </p:nvGrpSpPr>
          <p:grpSpPr>
            <a:xfrm>
              <a:off x="3951408" y="1656437"/>
              <a:ext cx="1231661" cy="1606597"/>
              <a:chOff x="563421" y="1153347"/>
              <a:chExt cx="1501544" cy="1958638"/>
            </a:xfrm>
            <a:effectLst/>
          </p:grpSpPr>
          <p:sp>
            <p:nvSpPr>
              <p:cNvPr id="19" name="Flowchart: Off-page Connector 67"/>
              <p:cNvSpPr/>
              <p:nvPr/>
            </p:nvSpPr>
            <p:spPr>
              <a:xfrm>
                <a:off x="563421" y="1153347"/>
                <a:ext cx="1501544" cy="1958638"/>
              </a:xfrm>
              <a:prstGeom prst="flowChartOffpageConnector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938975" y="2339455"/>
                <a:ext cx="750434" cy="4502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rPr>
                  <a:t>外包</a:t>
                </a:r>
                <a:endParaRPr lang="en-US" sz="16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rPr>
                  <a:t>合作流程</a:t>
                </a:r>
                <a:endParaRPr lang="en-US" sz="16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21" name="Oval 69"/>
              <p:cNvSpPr/>
              <p:nvPr/>
            </p:nvSpPr>
            <p:spPr>
              <a:xfrm>
                <a:off x="836404" y="1286006"/>
                <a:ext cx="955578" cy="95557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300" dirty="0">
                  <a:solidFill>
                    <a:schemeClr val="accent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</p:grpSp>
        <p:sp>
          <p:nvSpPr>
            <p:cNvPr id="18" name="Freeform 144"/>
            <p:cNvSpPr/>
            <p:nvPr/>
          </p:nvSpPr>
          <p:spPr bwMode="auto">
            <a:xfrm>
              <a:off x="4412455" y="1968728"/>
              <a:ext cx="309563" cy="334963"/>
            </a:xfrm>
            <a:custGeom>
              <a:avLst/>
              <a:gdLst>
                <a:gd name="T0" fmla="*/ 126 w 134"/>
                <a:gd name="T1" fmla="*/ 100 h 145"/>
                <a:gd name="T2" fmla="*/ 83 w 134"/>
                <a:gd name="T3" fmla="*/ 88 h 145"/>
                <a:gd name="T4" fmla="*/ 85 w 134"/>
                <a:gd name="T5" fmla="*/ 77 h 145"/>
                <a:gd name="T6" fmla="*/ 91 w 134"/>
                <a:gd name="T7" fmla="*/ 69 h 145"/>
                <a:gd name="T8" fmla="*/ 92 w 134"/>
                <a:gd name="T9" fmla="*/ 60 h 145"/>
                <a:gd name="T10" fmla="*/ 94 w 134"/>
                <a:gd name="T11" fmla="*/ 60 h 145"/>
                <a:gd name="T12" fmla="*/ 97 w 134"/>
                <a:gd name="T13" fmla="*/ 58 h 145"/>
                <a:gd name="T14" fmla="*/ 98 w 134"/>
                <a:gd name="T15" fmla="*/ 43 h 145"/>
                <a:gd name="T16" fmla="*/ 96 w 134"/>
                <a:gd name="T17" fmla="*/ 40 h 145"/>
                <a:gd name="T18" fmla="*/ 94 w 134"/>
                <a:gd name="T19" fmla="*/ 40 h 145"/>
                <a:gd name="T20" fmla="*/ 95 w 134"/>
                <a:gd name="T21" fmla="*/ 32 h 145"/>
                <a:gd name="T22" fmla="*/ 90 w 134"/>
                <a:gd name="T23" fmla="*/ 10 h 145"/>
                <a:gd name="T24" fmla="*/ 44 w 134"/>
                <a:gd name="T25" fmla="*/ 10 h 145"/>
                <a:gd name="T26" fmla="*/ 39 w 134"/>
                <a:gd name="T27" fmla="*/ 32 h 145"/>
                <a:gd name="T28" fmla="*/ 40 w 134"/>
                <a:gd name="T29" fmla="*/ 40 h 145"/>
                <a:gd name="T30" fmla="*/ 38 w 134"/>
                <a:gd name="T31" fmla="*/ 40 h 145"/>
                <a:gd name="T32" fmla="*/ 35 w 134"/>
                <a:gd name="T33" fmla="*/ 43 h 145"/>
                <a:gd name="T34" fmla="*/ 37 w 134"/>
                <a:gd name="T35" fmla="*/ 58 h 145"/>
                <a:gd name="T36" fmla="*/ 40 w 134"/>
                <a:gd name="T37" fmla="*/ 60 h 145"/>
                <a:gd name="T38" fmla="*/ 42 w 134"/>
                <a:gd name="T39" fmla="*/ 60 h 145"/>
                <a:gd name="T40" fmla="*/ 43 w 134"/>
                <a:gd name="T41" fmla="*/ 69 h 145"/>
                <a:gd name="T42" fmla="*/ 49 w 134"/>
                <a:gd name="T43" fmla="*/ 77 h 145"/>
                <a:gd name="T44" fmla="*/ 50 w 134"/>
                <a:gd name="T45" fmla="*/ 88 h 145"/>
                <a:gd name="T46" fmla="*/ 8 w 134"/>
                <a:gd name="T47" fmla="*/ 100 h 145"/>
                <a:gd name="T48" fmla="*/ 1 w 134"/>
                <a:gd name="T49" fmla="*/ 113 h 145"/>
                <a:gd name="T50" fmla="*/ 2 w 134"/>
                <a:gd name="T51" fmla="*/ 129 h 145"/>
                <a:gd name="T52" fmla="*/ 11 w 134"/>
                <a:gd name="T53" fmla="*/ 139 h 145"/>
                <a:gd name="T54" fmla="*/ 123 w 134"/>
                <a:gd name="T55" fmla="*/ 139 h 145"/>
                <a:gd name="T56" fmla="*/ 132 w 134"/>
                <a:gd name="T57" fmla="*/ 129 h 145"/>
                <a:gd name="T58" fmla="*/ 133 w 134"/>
                <a:gd name="T59" fmla="*/ 113 h 145"/>
                <a:gd name="T60" fmla="*/ 126 w 134"/>
                <a:gd name="T61" fmla="*/ 10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4" h="145">
                  <a:moveTo>
                    <a:pt x="126" y="100"/>
                  </a:moveTo>
                  <a:cubicBezTo>
                    <a:pt x="113" y="93"/>
                    <a:pt x="98" y="89"/>
                    <a:pt x="83" y="88"/>
                  </a:cubicBezTo>
                  <a:cubicBezTo>
                    <a:pt x="84" y="84"/>
                    <a:pt x="84" y="81"/>
                    <a:pt x="85" y="77"/>
                  </a:cubicBezTo>
                  <a:cubicBezTo>
                    <a:pt x="88" y="75"/>
                    <a:pt x="91" y="72"/>
                    <a:pt x="91" y="69"/>
                  </a:cubicBezTo>
                  <a:cubicBezTo>
                    <a:pt x="91" y="66"/>
                    <a:pt x="92" y="63"/>
                    <a:pt x="92" y="60"/>
                  </a:cubicBezTo>
                  <a:cubicBezTo>
                    <a:pt x="92" y="60"/>
                    <a:pt x="93" y="60"/>
                    <a:pt x="94" y="60"/>
                  </a:cubicBezTo>
                  <a:cubicBezTo>
                    <a:pt x="95" y="61"/>
                    <a:pt x="97" y="59"/>
                    <a:pt x="97" y="58"/>
                  </a:cubicBezTo>
                  <a:cubicBezTo>
                    <a:pt x="98" y="43"/>
                    <a:pt x="98" y="43"/>
                    <a:pt x="98" y="43"/>
                  </a:cubicBezTo>
                  <a:cubicBezTo>
                    <a:pt x="98" y="41"/>
                    <a:pt x="97" y="40"/>
                    <a:pt x="96" y="40"/>
                  </a:cubicBezTo>
                  <a:cubicBezTo>
                    <a:pt x="95" y="40"/>
                    <a:pt x="95" y="40"/>
                    <a:pt x="94" y="40"/>
                  </a:cubicBezTo>
                  <a:cubicBezTo>
                    <a:pt x="94" y="37"/>
                    <a:pt x="95" y="34"/>
                    <a:pt x="95" y="32"/>
                  </a:cubicBezTo>
                  <a:cubicBezTo>
                    <a:pt x="95" y="28"/>
                    <a:pt x="97" y="17"/>
                    <a:pt x="90" y="10"/>
                  </a:cubicBezTo>
                  <a:cubicBezTo>
                    <a:pt x="79" y="0"/>
                    <a:pt x="55" y="0"/>
                    <a:pt x="44" y="10"/>
                  </a:cubicBezTo>
                  <a:cubicBezTo>
                    <a:pt x="36" y="17"/>
                    <a:pt x="38" y="28"/>
                    <a:pt x="39" y="32"/>
                  </a:cubicBezTo>
                  <a:cubicBezTo>
                    <a:pt x="39" y="34"/>
                    <a:pt x="39" y="37"/>
                    <a:pt x="40" y="40"/>
                  </a:cubicBezTo>
                  <a:cubicBezTo>
                    <a:pt x="39" y="40"/>
                    <a:pt x="39" y="40"/>
                    <a:pt x="38" y="40"/>
                  </a:cubicBezTo>
                  <a:cubicBezTo>
                    <a:pt x="36" y="40"/>
                    <a:pt x="35" y="41"/>
                    <a:pt x="35" y="43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9" y="61"/>
                    <a:pt x="40" y="60"/>
                  </a:cubicBezTo>
                  <a:cubicBezTo>
                    <a:pt x="41" y="60"/>
                    <a:pt x="41" y="60"/>
                    <a:pt x="42" y="60"/>
                  </a:cubicBezTo>
                  <a:cubicBezTo>
                    <a:pt x="42" y="63"/>
                    <a:pt x="43" y="66"/>
                    <a:pt x="43" y="69"/>
                  </a:cubicBezTo>
                  <a:cubicBezTo>
                    <a:pt x="43" y="72"/>
                    <a:pt x="46" y="75"/>
                    <a:pt x="49" y="77"/>
                  </a:cubicBezTo>
                  <a:cubicBezTo>
                    <a:pt x="49" y="81"/>
                    <a:pt x="50" y="84"/>
                    <a:pt x="50" y="88"/>
                  </a:cubicBezTo>
                  <a:cubicBezTo>
                    <a:pt x="36" y="89"/>
                    <a:pt x="21" y="93"/>
                    <a:pt x="8" y="100"/>
                  </a:cubicBezTo>
                  <a:cubicBezTo>
                    <a:pt x="3" y="102"/>
                    <a:pt x="0" y="108"/>
                    <a:pt x="1" y="113"/>
                  </a:cubicBezTo>
                  <a:cubicBezTo>
                    <a:pt x="1" y="118"/>
                    <a:pt x="2" y="123"/>
                    <a:pt x="2" y="129"/>
                  </a:cubicBezTo>
                  <a:cubicBezTo>
                    <a:pt x="3" y="133"/>
                    <a:pt x="7" y="138"/>
                    <a:pt x="11" y="139"/>
                  </a:cubicBezTo>
                  <a:cubicBezTo>
                    <a:pt x="48" y="145"/>
                    <a:pt x="86" y="145"/>
                    <a:pt x="123" y="139"/>
                  </a:cubicBezTo>
                  <a:cubicBezTo>
                    <a:pt x="127" y="138"/>
                    <a:pt x="131" y="133"/>
                    <a:pt x="132" y="129"/>
                  </a:cubicBezTo>
                  <a:cubicBezTo>
                    <a:pt x="132" y="123"/>
                    <a:pt x="133" y="118"/>
                    <a:pt x="133" y="113"/>
                  </a:cubicBezTo>
                  <a:cubicBezTo>
                    <a:pt x="134" y="108"/>
                    <a:pt x="131" y="102"/>
                    <a:pt x="126" y="1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375864" y="2209095"/>
            <a:ext cx="1642001" cy="2142625"/>
            <a:chOff x="5532618" y="1656437"/>
            <a:chExt cx="1231661" cy="1606597"/>
          </a:xfrm>
        </p:grpSpPr>
        <p:grpSp>
          <p:nvGrpSpPr>
            <p:cNvPr id="23" name="Group 70"/>
            <p:cNvGrpSpPr/>
            <p:nvPr/>
          </p:nvGrpSpPr>
          <p:grpSpPr>
            <a:xfrm>
              <a:off x="5532618" y="1656437"/>
              <a:ext cx="1231661" cy="1606597"/>
              <a:chOff x="563421" y="1153347"/>
              <a:chExt cx="1501544" cy="1958638"/>
            </a:xfrm>
          </p:grpSpPr>
          <p:sp>
            <p:nvSpPr>
              <p:cNvPr id="25" name="Flowchart: Off-page Connector 71"/>
              <p:cNvSpPr/>
              <p:nvPr/>
            </p:nvSpPr>
            <p:spPr>
              <a:xfrm>
                <a:off x="563421" y="1153347"/>
                <a:ext cx="1501544" cy="1958638"/>
              </a:xfrm>
              <a:prstGeom prst="flowChartOffpageConnector">
                <a:avLst/>
              </a:prstGeom>
              <a:solidFill>
                <a:srgbClr val="8BAA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938975" y="2339455"/>
                <a:ext cx="750435" cy="4502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rPr>
                  <a:t>市场</a:t>
                </a:r>
                <a:endParaRPr lang="en-US" sz="16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rPr>
                  <a:t>调研活动</a:t>
                </a:r>
                <a:endParaRPr lang="en-US" sz="16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27" name="Oval 73"/>
              <p:cNvSpPr/>
              <p:nvPr/>
            </p:nvSpPr>
            <p:spPr>
              <a:xfrm>
                <a:off x="836404" y="1286006"/>
                <a:ext cx="955578" cy="95557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300" dirty="0">
                  <a:solidFill>
                    <a:schemeClr val="accent2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</p:grpSp>
        <p:sp>
          <p:nvSpPr>
            <p:cNvPr id="24" name="Freeform 149"/>
            <p:cNvSpPr/>
            <p:nvPr/>
          </p:nvSpPr>
          <p:spPr bwMode="auto">
            <a:xfrm>
              <a:off x="5984935" y="1996826"/>
              <a:ext cx="327025" cy="320675"/>
            </a:xfrm>
            <a:custGeom>
              <a:avLst/>
              <a:gdLst>
                <a:gd name="T0" fmla="*/ 133 w 142"/>
                <a:gd name="T1" fmla="*/ 95 h 139"/>
                <a:gd name="T2" fmla="*/ 106 w 142"/>
                <a:gd name="T3" fmla="*/ 89 h 139"/>
                <a:gd name="T4" fmla="*/ 83 w 142"/>
                <a:gd name="T5" fmla="*/ 67 h 139"/>
                <a:gd name="T6" fmla="*/ 111 w 142"/>
                <a:gd name="T7" fmla="*/ 39 h 139"/>
                <a:gd name="T8" fmla="*/ 119 w 142"/>
                <a:gd name="T9" fmla="*/ 38 h 139"/>
                <a:gd name="T10" fmla="*/ 133 w 142"/>
                <a:gd name="T11" fmla="*/ 16 h 139"/>
                <a:gd name="T12" fmla="*/ 125 w 142"/>
                <a:gd name="T13" fmla="*/ 9 h 139"/>
                <a:gd name="T14" fmla="*/ 104 w 142"/>
                <a:gd name="T15" fmla="*/ 23 h 139"/>
                <a:gd name="T16" fmla="*/ 103 w 142"/>
                <a:gd name="T17" fmla="*/ 30 h 139"/>
                <a:gd name="T18" fmla="*/ 75 w 142"/>
                <a:gd name="T19" fmla="*/ 58 h 139"/>
                <a:gd name="T20" fmla="*/ 51 w 142"/>
                <a:gd name="T21" fmla="*/ 34 h 139"/>
                <a:gd name="T22" fmla="*/ 45 w 142"/>
                <a:gd name="T23" fmla="*/ 7 h 139"/>
                <a:gd name="T24" fmla="*/ 29 w 142"/>
                <a:gd name="T25" fmla="*/ 0 h 139"/>
                <a:gd name="T26" fmla="*/ 39 w 142"/>
                <a:gd name="T27" fmla="*/ 10 h 139"/>
                <a:gd name="T28" fmla="*/ 35 w 142"/>
                <a:gd name="T29" fmla="*/ 27 h 139"/>
                <a:gd name="T30" fmla="*/ 18 w 142"/>
                <a:gd name="T31" fmla="*/ 32 h 139"/>
                <a:gd name="T32" fmla="*/ 3 w 142"/>
                <a:gd name="T33" fmla="*/ 17 h 139"/>
                <a:gd name="T34" fmla="*/ 9 w 142"/>
                <a:gd name="T35" fmla="*/ 43 h 139"/>
                <a:gd name="T36" fmla="*/ 37 w 142"/>
                <a:gd name="T37" fmla="*/ 48 h 139"/>
                <a:gd name="T38" fmla="*/ 58 w 142"/>
                <a:gd name="T39" fmla="*/ 70 h 139"/>
                <a:gd name="T40" fmla="*/ 12 w 142"/>
                <a:gd name="T41" fmla="*/ 115 h 139"/>
                <a:gd name="T42" fmla="*/ 12 w 142"/>
                <a:gd name="T43" fmla="*/ 129 h 139"/>
                <a:gd name="T44" fmla="*/ 13 w 142"/>
                <a:gd name="T45" fmla="*/ 130 h 139"/>
                <a:gd name="T46" fmla="*/ 26 w 142"/>
                <a:gd name="T47" fmla="*/ 130 h 139"/>
                <a:gd name="T48" fmla="*/ 72 w 142"/>
                <a:gd name="T49" fmla="*/ 84 h 139"/>
                <a:gd name="T50" fmla="*/ 92 w 142"/>
                <a:gd name="T51" fmla="*/ 103 h 139"/>
                <a:gd name="T52" fmla="*/ 97 w 142"/>
                <a:gd name="T53" fmla="*/ 131 h 139"/>
                <a:gd name="T54" fmla="*/ 119 w 142"/>
                <a:gd name="T55" fmla="*/ 138 h 139"/>
                <a:gd name="T56" fmla="*/ 105 w 142"/>
                <a:gd name="T57" fmla="*/ 124 h 139"/>
                <a:gd name="T58" fmla="*/ 109 w 142"/>
                <a:gd name="T59" fmla="*/ 110 h 139"/>
                <a:gd name="T60" fmla="*/ 123 w 142"/>
                <a:gd name="T61" fmla="*/ 106 h 139"/>
                <a:gd name="T62" fmla="*/ 139 w 142"/>
                <a:gd name="T63" fmla="*/ 122 h 139"/>
                <a:gd name="T64" fmla="*/ 133 w 142"/>
                <a:gd name="T65" fmla="*/ 9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2" h="139">
                  <a:moveTo>
                    <a:pt x="133" y="95"/>
                  </a:moveTo>
                  <a:cubicBezTo>
                    <a:pt x="126" y="87"/>
                    <a:pt x="115" y="86"/>
                    <a:pt x="106" y="8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111" y="39"/>
                    <a:pt x="111" y="39"/>
                    <a:pt x="111" y="39"/>
                  </a:cubicBezTo>
                  <a:cubicBezTo>
                    <a:pt x="119" y="38"/>
                    <a:pt x="119" y="38"/>
                    <a:pt x="119" y="38"/>
                  </a:cubicBezTo>
                  <a:cubicBezTo>
                    <a:pt x="133" y="16"/>
                    <a:pt x="133" y="16"/>
                    <a:pt x="133" y="16"/>
                  </a:cubicBezTo>
                  <a:cubicBezTo>
                    <a:pt x="125" y="9"/>
                    <a:pt x="125" y="9"/>
                    <a:pt x="125" y="9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4" y="25"/>
                    <a:pt x="52" y="14"/>
                    <a:pt x="45" y="7"/>
                  </a:cubicBezTo>
                  <a:cubicBezTo>
                    <a:pt x="41" y="2"/>
                    <a:pt x="35" y="0"/>
                    <a:pt x="29" y="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0" y="26"/>
                    <a:pt x="3" y="36"/>
                    <a:pt x="9" y="43"/>
                  </a:cubicBezTo>
                  <a:cubicBezTo>
                    <a:pt x="17" y="50"/>
                    <a:pt x="28" y="52"/>
                    <a:pt x="37" y="48"/>
                  </a:cubicBezTo>
                  <a:cubicBezTo>
                    <a:pt x="58" y="70"/>
                    <a:pt x="58" y="70"/>
                    <a:pt x="58" y="70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9" y="119"/>
                    <a:pt x="9" y="125"/>
                    <a:pt x="12" y="129"/>
                  </a:cubicBezTo>
                  <a:cubicBezTo>
                    <a:pt x="13" y="130"/>
                    <a:pt x="13" y="130"/>
                    <a:pt x="13" y="130"/>
                  </a:cubicBezTo>
                  <a:cubicBezTo>
                    <a:pt x="17" y="133"/>
                    <a:pt x="23" y="133"/>
                    <a:pt x="26" y="130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88" y="112"/>
                    <a:pt x="90" y="123"/>
                    <a:pt x="97" y="131"/>
                  </a:cubicBezTo>
                  <a:cubicBezTo>
                    <a:pt x="103" y="136"/>
                    <a:pt x="111" y="139"/>
                    <a:pt x="119" y="138"/>
                  </a:cubicBezTo>
                  <a:cubicBezTo>
                    <a:pt x="105" y="124"/>
                    <a:pt x="105" y="124"/>
                    <a:pt x="105" y="124"/>
                  </a:cubicBezTo>
                  <a:cubicBezTo>
                    <a:pt x="109" y="110"/>
                    <a:pt x="109" y="110"/>
                    <a:pt x="109" y="110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39" y="122"/>
                    <a:pt x="139" y="122"/>
                    <a:pt x="139" y="122"/>
                  </a:cubicBezTo>
                  <a:cubicBezTo>
                    <a:pt x="142" y="113"/>
                    <a:pt x="140" y="102"/>
                    <a:pt x="133" y="95"/>
                  </a:cubicBezTo>
                  <a:close/>
                </a:path>
              </a:pathLst>
            </a:custGeom>
            <a:solidFill>
              <a:srgbClr val="8BAA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159853" y="2209095"/>
            <a:ext cx="1642001" cy="2142625"/>
            <a:chOff x="2370198" y="1656437"/>
            <a:chExt cx="1231661" cy="1606597"/>
          </a:xfrm>
        </p:grpSpPr>
        <p:grpSp>
          <p:nvGrpSpPr>
            <p:cNvPr id="29" name="Group 62"/>
            <p:cNvGrpSpPr/>
            <p:nvPr/>
          </p:nvGrpSpPr>
          <p:grpSpPr>
            <a:xfrm>
              <a:off x="2370198" y="1656437"/>
              <a:ext cx="1231661" cy="1606597"/>
              <a:chOff x="563421" y="1153347"/>
              <a:chExt cx="1501544" cy="1958638"/>
            </a:xfrm>
            <a:effectLst/>
          </p:grpSpPr>
          <p:sp>
            <p:nvSpPr>
              <p:cNvPr id="31" name="Flowchart: Off-page Connector 63"/>
              <p:cNvSpPr/>
              <p:nvPr/>
            </p:nvSpPr>
            <p:spPr>
              <a:xfrm>
                <a:off x="563421" y="1153347"/>
                <a:ext cx="1501544" cy="1958638"/>
              </a:xfrm>
              <a:prstGeom prst="flowChartOffpageConnector">
                <a:avLst/>
              </a:prstGeom>
              <a:solidFill>
                <a:srgbClr val="8BAA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938974" y="2339455"/>
                <a:ext cx="750434" cy="4502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rPr>
                  <a:t>投资</a:t>
                </a:r>
                <a:endParaRPr lang="en-US" sz="16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rPr>
                  <a:t>解决方案</a:t>
                </a:r>
                <a:endParaRPr lang="en-US" sz="16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33" name="Oval 65"/>
              <p:cNvSpPr/>
              <p:nvPr/>
            </p:nvSpPr>
            <p:spPr>
              <a:xfrm>
                <a:off x="836404" y="1286006"/>
                <a:ext cx="955578" cy="95557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4300" dirty="0">
                  <a:solidFill>
                    <a:schemeClr val="bg2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</p:grpSp>
        <p:sp>
          <p:nvSpPr>
            <p:cNvPr id="30" name="Freeform 160"/>
            <p:cNvSpPr/>
            <p:nvPr/>
          </p:nvSpPr>
          <p:spPr bwMode="auto">
            <a:xfrm>
              <a:off x="2797907" y="2027527"/>
              <a:ext cx="376238" cy="239713"/>
            </a:xfrm>
            <a:custGeom>
              <a:avLst/>
              <a:gdLst>
                <a:gd name="T0" fmla="*/ 163 w 163"/>
                <a:gd name="T1" fmla="*/ 70 h 104"/>
                <a:gd name="T2" fmla="*/ 129 w 163"/>
                <a:gd name="T3" fmla="*/ 37 h 104"/>
                <a:gd name="T4" fmla="*/ 119 w 163"/>
                <a:gd name="T5" fmla="*/ 38 h 104"/>
                <a:gd name="T6" fmla="*/ 77 w 163"/>
                <a:gd name="T7" fmla="*/ 0 h 104"/>
                <a:gd name="T8" fmla="*/ 34 w 163"/>
                <a:gd name="T9" fmla="*/ 42 h 104"/>
                <a:gd name="T10" fmla="*/ 35 w 163"/>
                <a:gd name="T11" fmla="*/ 51 h 104"/>
                <a:gd name="T12" fmla="*/ 27 w 163"/>
                <a:gd name="T13" fmla="*/ 51 h 104"/>
                <a:gd name="T14" fmla="*/ 0 w 163"/>
                <a:gd name="T15" fmla="*/ 77 h 104"/>
                <a:gd name="T16" fmla="*/ 27 w 163"/>
                <a:gd name="T17" fmla="*/ 104 h 104"/>
                <a:gd name="T18" fmla="*/ 132 w 163"/>
                <a:gd name="T19" fmla="*/ 104 h 104"/>
                <a:gd name="T20" fmla="*/ 152 w 163"/>
                <a:gd name="T21" fmla="*/ 95 h 104"/>
                <a:gd name="T22" fmla="*/ 163 w 163"/>
                <a:gd name="T23" fmla="*/ 7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3" h="104">
                  <a:moveTo>
                    <a:pt x="163" y="70"/>
                  </a:moveTo>
                  <a:cubicBezTo>
                    <a:pt x="163" y="52"/>
                    <a:pt x="148" y="37"/>
                    <a:pt x="129" y="37"/>
                  </a:cubicBezTo>
                  <a:cubicBezTo>
                    <a:pt x="126" y="37"/>
                    <a:pt x="122" y="37"/>
                    <a:pt x="119" y="38"/>
                  </a:cubicBezTo>
                  <a:cubicBezTo>
                    <a:pt x="117" y="17"/>
                    <a:pt x="99" y="0"/>
                    <a:pt x="77" y="0"/>
                  </a:cubicBezTo>
                  <a:cubicBezTo>
                    <a:pt x="53" y="0"/>
                    <a:pt x="34" y="19"/>
                    <a:pt x="34" y="42"/>
                  </a:cubicBezTo>
                  <a:cubicBezTo>
                    <a:pt x="34" y="45"/>
                    <a:pt x="34" y="48"/>
                    <a:pt x="35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12" y="51"/>
                    <a:pt x="0" y="63"/>
                    <a:pt x="0" y="77"/>
                  </a:cubicBezTo>
                  <a:cubicBezTo>
                    <a:pt x="0" y="92"/>
                    <a:pt x="12" y="104"/>
                    <a:pt x="27" y="104"/>
                  </a:cubicBezTo>
                  <a:cubicBezTo>
                    <a:pt x="132" y="104"/>
                    <a:pt x="132" y="104"/>
                    <a:pt x="132" y="104"/>
                  </a:cubicBezTo>
                  <a:cubicBezTo>
                    <a:pt x="140" y="104"/>
                    <a:pt x="147" y="100"/>
                    <a:pt x="152" y="95"/>
                  </a:cubicBezTo>
                  <a:cubicBezTo>
                    <a:pt x="159" y="89"/>
                    <a:pt x="163" y="80"/>
                    <a:pt x="163" y="70"/>
                  </a:cubicBezTo>
                  <a:close/>
                </a:path>
              </a:pathLst>
            </a:custGeom>
            <a:solidFill>
              <a:srgbClr val="8BAA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9483867" y="2209095"/>
            <a:ext cx="1642001" cy="2142625"/>
            <a:chOff x="7113826" y="1656437"/>
            <a:chExt cx="1231661" cy="1606597"/>
          </a:xfrm>
        </p:grpSpPr>
        <p:grpSp>
          <p:nvGrpSpPr>
            <p:cNvPr id="35" name="Group 74"/>
            <p:cNvGrpSpPr/>
            <p:nvPr/>
          </p:nvGrpSpPr>
          <p:grpSpPr>
            <a:xfrm>
              <a:off x="7113826" y="1656437"/>
              <a:ext cx="1231661" cy="1606597"/>
              <a:chOff x="563421" y="1153347"/>
              <a:chExt cx="1501544" cy="1958638"/>
            </a:xfrm>
            <a:effectLst/>
          </p:grpSpPr>
          <p:sp>
            <p:nvSpPr>
              <p:cNvPr id="37" name="Flowchart: Off-page Connector 75"/>
              <p:cNvSpPr/>
              <p:nvPr/>
            </p:nvSpPr>
            <p:spPr>
              <a:xfrm>
                <a:off x="563421" y="1153347"/>
                <a:ext cx="1501544" cy="1958638"/>
              </a:xfrm>
              <a:prstGeom prst="flowChartOffpageConnector">
                <a:avLst/>
              </a:prstGeom>
              <a:solidFill>
                <a:srgbClr val="8BAA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938975" y="2339455"/>
                <a:ext cx="750435" cy="4502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rPr>
                  <a:t>产品</a:t>
                </a:r>
                <a:endParaRPr lang="en-US" altLang="zh-CN" sz="16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rPr>
                  <a:t>技术支持</a:t>
                </a:r>
                <a:endParaRPr lang="en-US" sz="16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39" name="Oval 77"/>
              <p:cNvSpPr/>
              <p:nvPr/>
            </p:nvSpPr>
            <p:spPr>
              <a:xfrm>
                <a:off x="836404" y="1286006"/>
                <a:ext cx="955578" cy="95557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300" dirty="0">
                  <a:solidFill>
                    <a:schemeClr val="accent3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</p:grpSp>
        <p:sp>
          <p:nvSpPr>
            <p:cNvPr id="36" name="Freeform 150"/>
            <p:cNvSpPr>
              <a:spLocks noEditPoints="1"/>
            </p:cNvSpPr>
            <p:nvPr/>
          </p:nvSpPr>
          <p:spPr bwMode="auto">
            <a:xfrm>
              <a:off x="7585987" y="1981748"/>
              <a:ext cx="287338" cy="369888"/>
            </a:xfrm>
            <a:custGeom>
              <a:avLst/>
              <a:gdLst>
                <a:gd name="T0" fmla="*/ 62 w 125"/>
                <a:gd name="T1" fmla="*/ 0 h 160"/>
                <a:gd name="T2" fmla="*/ 0 w 125"/>
                <a:gd name="T3" fmla="*/ 63 h 160"/>
                <a:gd name="T4" fmla="*/ 62 w 125"/>
                <a:gd name="T5" fmla="*/ 160 h 160"/>
                <a:gd name="T6" fmla="*/ 125 w 125"/>
                <a:gd name="T7" fmla="*/ 63 h 160"/>
                <a:gd name="T8" fmla="*/ 62 w 125"/>
                <a:gd name="T9" fmla="*/ 0 h 160"/>
                <a:gd name="T10" fmla="*/ 62 w 125"/>
                <a:gd name="T11" fmla="*/ 105 h 160"/>
                <a:gd name="T12" fmla="*/ 17 w 125"/>
                <a:gd name="T13" fmla="*/ 61 h 160"/>
                <a:gd name="T14" fmla="*/ 62 w 125"/>
                <a:gd name="T15" fmla="*/ 18 h 160"/>
                <a:gd name="T16" fmla="*/ 107 w 125"/>
                <a:gd name="T17" fmla="*/ 61 h 160"/>
                <a:gd name="T18" fmla="*/ 62 w 125"/>
                <a:gd name="T19" fmla="*/ 10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160">
                  <a:moveTo>
                    <a:pt x="62" y="0"/>
                  </a:moveTo>
                  <a:cubicBezTo>
                    <a:pt x="28" y="0"/>
                    <a:pt x="0" y="28"/>
                    <a:pt x="0" y="63"/>
                  </a:cubicBezTo>
                  <a:cubicBezTo>
                    <a:pt x="0" y="97"/>
                    <a:pt x="48" y="160"/>
                    <a:pt x="62" y="160"/>
                  </a:cubicBezTo>
                  <a:cubicBezTo>
                    <a:pt x="79" y="160"/>
                    <a:pt x="125" y="97"/>
                    <a:pt x="125" y="63"/>
                  </a:cubicBezTo>
                  <a:cubicBezTo>
                    <a:pt x="125" y="28"/>
                    <a:pt x="97" y="0"/>
                    <a:pt x="62" y="0"/>
                  </a:cubicBezTo>
                  <a:close/>
                  <a:moveTo>
                    <a:pt x="62" y="105"/>
                  </a:moveTo>
                  <a:cubicBezTo>
                    <a:pt x="37" y="105"/>
                    <a:pt x="17" y="86"/>
                    <a:pt x="17" y="61"/>
                  </a:cubicBezTo>
                  <a:cubicBezTo>
                    <a:pt x="17" y="37"/>
                    <a:pt x="37" y="18"/>
                    <a:pt x="62" y="18"/>
                  </a:cubicBezTo>
                  <a:cubicBezTo>
                    <a:pt x="87" y="18"/>
                    <a:pt x="107" y="37"/>
                    <a:pt x="107" y="61"/>
                  </a:cubicBezTo>
                  <a:cubicBezTo>
                    <a:pt x="107" y="86"/>
                    <a:pt x="87" y="105"/>
                    <a:pt x="62" y="105"/>
                  </a:cubicBezTo>
                  <a:close/>
                </a:path>
              </a:pathLst>
            </a:custGeom>
            <a:solidFill>
              <a:srgbClr val="8BAA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694">
        <p:fade/>
      </p:transition>
    </mc:Choice>
    <mc:Fallback>
      <p:transition spd="med" advTm="669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34638" y="182315"/>
            <a:ext cx="3694059" cy="477054"/>
            <a:chOff x="5502074" y="1761731"/>
            <a:chExt cx="3694059" cy="477054"/>
          </a:xfrm>
        </p:grpSpPr>
        <p:sp>
          <p:nvSpPr>
            <p:cNvPr id="3" name="矩形 2"/>
            <p:cNvSpPr/>
            <p:nvPr/>
          </p:nvSpPr>
          <p:spPr>
            <a:xfrm>
              <a:off x="6241478" y="1802198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第一章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5502074" y="1761731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500" b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" name="直接连接符 14"/>
            <p:cNvCxnSpPr>
              <a:cxnSpLocks noChangeShapeType="1"/>
            </p:cNvCxnSpPr>
            <p:nvPr/>
          </p:nvCxnSpPr>
          <p:spPr bwMode="auto">
            <a:xfrm>
              <a:off x="6140239" y="1827290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接连接符 23"/>
            <p:cNvCxnSpPr>
              <a:cxnSpLocks noChangeShapeType="1"/>
            </p:cNvCxnSpPr>
            <p:nvPr/>
          </p:nvCxnSpPr>
          <p:spPr bwMode="auto">
            <a:xfrm>
              <a:off x="6097377" y="1827290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-61908" y="16299"/>
            <a:ext cx="929361" cy="647066"/>
          </a:xfrm>
          <a:prstGeom prst="rect">
            <a:avLst/>
          </a:prstGeom>
        </p:spPr>
      </p:pic>
      <p:sp>
        <p:nvSpPr>
          <p:cNvPr id="8" name="Block Arc 38"/>
          <p:cNvSpPr/>
          <p:nvPr/>
        </p:nvSpPr>
        <p:spPr>
          <a:xfrm>
            <a:off x="6866791" y="2381786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9" name="Block Arc 37"/>
          <p:cNvSpPr/>
          <p:nvPr/>
        </p:nvSpPr>
        <p:spPr>
          <a:xfrm rot="10800000">
            <a:off x="4987260" y="2378904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10" name="Block Arc 36"/>
          <p:cNvSpPr/>
          <p:nvPr/>
        </p:nvSpPr>
        <p:spPr>
          <a:xfrm>
            <a:off x="3109826" y="2398720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11" name="TextBox 107"/>
          <p:cNvSpPr txBox="1"/>
          <p:nvPr/>
        </p:nvSpPr>
        <p:spPr>
          <a:xfrm>
            <a:off x="1034781" y="5802815"/>
            <a:ext cx="10122441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dirty="0" smtClean="0"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dirty="0" smtClean="0"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ym typeface="微软雅黑" panose="020B0503020204020204" pitchFamily="34" charset="-122"/>
              </a:rPr>
              <a:t>录入上述图表的综合描述说明。在此录入上述图表的描述说明</a:t>
            </a:r>
            <a:r>
              <a:rPr lang="zh-CN" altLang="en-US" dirty="0" smtClean="0"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ym typeface="微软雅黑" panose="020B0503020204020204" pitchFamily="34" charset="-122"/>
              </a:rPr>
              <a:t>在此录入上述图表的综合描述</a:t>
            </a:r>
            <a:r>
              <a:rPr lang="zh-CN" altLang="en-US" dirty="0" smtClean="0">
                <a:sym typeface="微软雅黑" panose="020B0503020204020204" pitchFamily="34" charset="-122"/>
              </a:rPr>
              <a:t>说明，</a:t>
            </a: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在此录入上述图表的综合描述说明。</a:t>
            </a:r>
            <a:endParaRPr lang="zh-CN" altLang="en-US" dirty="0">
              <a:sym typeface="微软雅黑" panose="020B0503020204020204" pitchFamily="34" charset="-122"/>
            </a:endParaRPr>
          </a:p>
        </p:txBody>
      </p:sp>
      <p:cxnSp>
        <p:nvCxnSpPr>
          <p:cNvPr id="12" name="Straight Connector 108"/>
          <p:cNvCxnSpPr/>
          <p:nvPr/>
        </p:nvCxnSpPr>
        <p:spPr>
          <a:xfrm>
            <a:off x="1042975" y="5678620"/>
            <a:ext cx="10106051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Block Arc 51"/>
          <p:cNvSpPr/>
          <p:nvPr/>
        </p:nvSpPr>
        <p:spPr>
          <a:xfrm>
            <a:off x="1229243" y="2381786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8B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14" name="Block Arc 53"/>
          <p:cNvSpPr/>
          <p:nvPr/>
        </p:nvSpPr>
        <p:spPr>
          <a:xfrm>
            <a:off x="4987260" y="2381786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8B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15" name="Block Arc 55"/>
          <p:cNvSpPr/>
          <p:nvPr/>
        </p:nvSpPr>
        <p:spPr>
          <a:xfrm>
            <a:off x="8745276" y="2381786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8B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16" name="Freeform 62"/>
          <p:cNvSpPr/>
          <p:nvPr/>
        </p:nvSpPr>
        <p:spPr>
          <a:xfrm>
            <a:off x="1703321" y="2868629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2400" b="1" dirty="0" smtClean="0">
                <a:solidFill>
                  <a:srgbClr val="8BAA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lang="en-US" sz="2400" b="1" dirty="0">
              <a:solidFill>
                <a:srgbClr val="8BAA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Freeform 63"/>
          <p:cNvSpPr/>
          <p:nvPr/>
        </p:nvSpPr>
        <p:spPr>
          <a:xfrm>
            <a:off x="3583341" y="2868629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>
                <a:solidFill>
                  <a:srgbClr val="8BAA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en-US" sz="2400" b="1" dirty="0">
              <a:solidFill>
                <a:srgbClr val="8BAA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Freeform 64"/>
          <p:cNvSpPr/>
          <p:nvPr/>
        </p:nvSpPr>
        <p:spPr>
          <a:xfrm>
            <a:off x="5463361" y="2868629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>
                <a:solidFill>
                  <a:srgbClr val="8BAA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en-US" sz="2400" b="1" dirty="0">
              <a:solidFill>
                <a:srgbClr val="8BAA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Freeform 65"/>
          <p:cNvSpPr/>
          <p:nvPr/>
        </p:nvSpPr>
        <p:spPr>
          <a:xfrm>
            <a:off x="7343381" y="2868629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>
                <a:solidFill>
                  <a:srgbClr val="8BAA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en-US" sz="2400" b="1" dirty="0">
              <a:solidFill>
                <a:srgbClr val="8BAA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Freeform 66"/>
          <p:cNvSpPr/>
          <p:nvPr/>
        </p:nvSpPr>
        <p:spPr>
          <a:xfrm>
            <a:off x="9223403" y="2868629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>
                <a:solidFill>
                  <a:srgbClr val="8BAA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en-US" sz="2400" b="1" dirty="0">
              <a:solidFill>
                <a:srgbClr val="8BAA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Block Arc 35"/>
          <p:cNvSpPr/>
          <p:nvPr/>
        </p:nvSpPr>
        <p:spPr>
          <a:xfrm rot="10800000">
            <a:off x="1229242" y="2378902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22" name="Block Arc 52"/>
          <p:cNvSpPr/>
          <p:nvPr/>
        </p:nvSpPr>
        <p:spPr>
          <a:xfrm rot="10800000">
            <a:off x="3109828" y="2378904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8B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23" name="Block Arc 39"/>
          <p:cNvSpPr/>
          <p:nvPr/>
        </p:nvSpPr>
        <p:spPr>
          <a:xfrm rot="10800000">
            <a:off x="8745276" y="2378904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24" name="Block Arc 54"/>
          <p:cNvSpPr/>
          <p:nvPr/>
        </p:nvSpPr>
        <p:spPr>
          <a:xfrm rot="10800000">
            <a:off x="6866793" y="2378904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8B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686552" y="137041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1361651" y="1758709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439468" y="137041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5114567" y="1758709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192287" y="137041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8867386" y="1758709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62036" y="460193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3237135" y="4990234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314953" y="460193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6990052" y="4990234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2164">
        <p:fade/>
      </p:transition>
    </mc:Choice>
    <mc:Fallback>
      <p:transition spd="med" advTm="1216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500"/>
                            </p:stCondLst>
                            <p:childTnLst>
                              <p:par>
                                <p:cTn id="7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000"/>
                            </p:stCondLst>
                            <p:childTnLst>
                              <p:par>
                                <p:cTn id="8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500"/>
                            </p:stCondLst>
                            <p:childTnLst>
                              <p:par>
                                <p:cTn id="9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34638" y="182315"/>
            <a:ext cx="3694059" cy="477054"/>
            <a:chOff x="5502074" y="1761731"/>
            <a:chExt cx="3694059" cy="477054"/>
          </a:xfrm>
        </p:grpSpPr>
        <p:sp>
          <p:nvSpPr>
            <p:cNvPr id="3" name="矩形 2"/>
            <p:cNvSpPr/>
            <p:nvPr/>
          </p:nvSpPr>
          <p:spPr>
            <a:xfrm>
              <a:off x="6241478" y="1802198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第三章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5502074" y="1761731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500" b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" name="直接连接符 14"/>
            <p:cNvCxnSpPr>
              <a:cxnSpLocks noChangeShapeType="1"/>
            </p:cNvCxnSpPr>
            <p:nvPr/>
          </p:nvCxnSpPr>
          <p:spPr bwMode="auto">
            <a:xfrm>
              <a:off x="6140239" y="1827290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接连接符 23"/>
            <p:cNvCxnSpPr>
              <a:cxnSpLocks noChangeShapeType="1"/>
            </p:cNvCxnSpPr>
            <p:nvPr/>
          </p:nvCxnSpPr>
          <p:spPr bwMode="auto">
            <a:xfrm>
              <a:off x="6097377" y="1827290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-61908" y="16299"/>
            <a:ext cx="929361" cy="647066"/>
          </a:xfrm>
          <a:prstGeom prst="rect">
            <a:avLst/>
          </a:prstGeom>
        </p:spPr>
      </p:pic>
      <p:pic>
        <p:nvPicPr>
          <p:cNvPr id="8" name="Picture 5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77306" y="1917183"/>
            <a:ext cx="3094050" cy="3822029"/>
          </a:xfrm>
          <a:prstGeom prst="rect">
            <a:avLst/>
          </a:prstGeom>
          <a:noFill/>
          <a:ln w="19050">
            <a:noFill/>
          </a:ln>
        </p:spPr>
      </p:pic>
      <p:sp>
        <p:nvSpPr>
          <p:cNvPr id="11" name="Rectangle 9"/>
          <p:cNvSpPr/>
          <p:nvPr/>
        </p:nvSpPr>
        <p:spPr>
          <a:xfrm>
            <a:off x="622598" y="4691693"/>
            <a:ext cx="3428535" cy="679286"/>
          </a:xfrm>
          <a:prstGeom prst="rect">
            <a:avLst/>
          </a:prstGeom>
          <a:solidFill>
            <a:srgbClr val="85CA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Oval 10"/>
          <p:cNvSpPr/>
          <p:nvPr/>
        </p:nvSpPr>
        <p:spPr>
          <a:xfrm>
            <a:off x="2813036" y="2120522"/>
            <a:ext cx="1441260" cy="1441114"/>
          </a:xfrm>
          <a:prstGeom prst="ellipse">
            <a:avLst/>
          </a:prstGeom>
          <a:solidFill>
            <a:srgbClr val="8B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3" name="Group 41"/>
          <p:cNvGrpSpPr/>
          <p:nvPr/>
        </p:nvGrpSpPr>
        <p:grpSpPr>
          <a:xfrm>
            <a:off x="3317694" y="2602634"/>
            <a:ext cx="431944" cy="476893"/>
            <a:chOff x="2714612" y="1785370"/>
            <a:chExt cx="324000" cy="357752"/>
          </a:xfrm>
        </p:grpSpPr>
        <p:sp>
          <p:nvSpPr>
            <p:cNvPr id="14" name="Rounded Rectangle 25"/>
            <p:cNvSpPr/>
            <p:nvPr/>
          </p:nvSpPr>
          <p:spPr>
            <a:xfrm>
              <a:off x="2714612" y="1785932"/>
              <a:ext cx="324000" cy="357190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15" name="Straight Connector 29"/>
            <p:cNvCxnSpPr/>
            <p:nvPr/>
          </p:nvCxnSpPr>
          <p:spPr>
            <a:xfrm>
              <a:off x="2714612" y="1857370"/>
              <a:ext cx="324000" cy="1588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Group 39"/>
            <p:cNvGrpSpPr/>
            <p:nvPr/>
          </p:nvGrpSpPr>
          <p:grpSpPr>
            <a:xfrm>
              <a:off x="2769455" y="1785370"/>
              <a:ext cx="214314" cy="72562"/>
              <a:chOff x="2786050" y="1785370"/>
              <a:chExt cx="214314" cy="72562"/>
            </a:xfrm>
          </p:grpSpPr>
          <p:cxnSp>
            <p:nvCxnSpPr>
              <p:cNvPr id="18" name="Straight Connector 31"/>
              <p:cNvCxnSpPr/>
              <p:nvPr/>
            </p:nvCxnSpPr>
            <p:spPr>
              <a:xfrm rot="16200000" flipH="1">
                <a:off x="2768050" y="1803370"/>
                <a:ext cx="72000" cy="3600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37"/>
              <p:cNvCxnSpPr/>
              <p:nvPr/>
            </p:nvCxnSpPr>
            <p:spPr>
              <a:xfrm rot="16200000" flipH="1">
                <a:off x="2857207" y="1803932"/>
                <a:ext cx="72000" cy="3600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38"/>
              <p:cNvCxnSpPr/>
              <p:nvPr/>
            </p:nvCxnSpPr>
            <p:spPr>
              <a:xfrm rot="16200000" flipH="1">
                <a:off x="2946364" y="1803932"/>
                <a:ext cx="72000" cy="3600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Isosceles Triangle 40"/>
            <p:cNvSpPr/>
            <p:nvPr/>
          </p:nvSpPr>
          <p:spPr>
            <a:xfrm rot="5400000">
              <a:off x="2805174" y="1928808"/>
              <a:ext cx="142876" cy="142876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198662" y="4785177"/>
            <a:ext cx="2119032" cy="400097"/>
            <a:chOff x="1198662" y="4786281"/>
            <a:chExt cx="2119032" cy="400189"/>
          </a:xfrm>
        </p:grpSpPr>
        <p:sp>
          <p:nvSpPr>
            <p:cNvPr id="22" name="文本框 6"/>
            <p:cNvSpPr txBox="1"/>
            <p:nvPr/>
          </p:nvSpPr>
          <p:spPr>
            <a:xfrm>
              <a:off x="1670176" y="4786281"/>
              <a:ext cx="1647518" cy="400189"/>
            </a:xfrm>
            <a:prstGeom prst="rect">
              <a:avLst/>
            </a:prstGeom>
            <a:noFill/>
          </p:spPr>
          <p:txBody>
            <a:bodyPr wrap="square" lIns="121908" tIns="60954" rIns="121908" bIns="60954" rtlCol="0">
              <a:spAutoFit/>
            </a:bodyPr>
            <a:lstStyle/>
            <a:p>
              <a:pPr algn="ctr"/>
              <a:r>
                <a:rPr lang="zh-CN" altLang="en-US" b="1" spc="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文本内容</a:t>
              </a:r>
              <a:endParaRPr lang="zh-CN" altLang="en-US" b="1" spc="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KSO_Shape"/>
            <p:cNvSpPr/>
            <p:nvPr/>
          </p:nvSpPr>
          <p:spPr bwMode="auto">
            <a:xfrm>
              <a:off x="1198662" y="4831114"/>
              <a:ext cx="492282" cy="355264"/>
            </a:xfrm>
            <a:custGeom>
              <a:avLst/>
              <a:gdLst>
                <a:gd name="T0" fmla="*/ 2881614 w 3362326"/>
                <a:gd name="T1" fmla="*/ 2245619 h 2424113"/>
                <a:gd name="T2" fmla="*/ 3207949 w 3362326"/>
                <a:gd name="T3" fmla="*/ 953766 h 2424113"/>
                <a:gd name="T4" fmla="*/ 3300702 w 3362326"/>
                <a:gd name="T5" fmla="*/ 1054704 h 2424113"/>
                <a:gd name="T6" fmla="*/ 3357879 w 3362326"/>
                <a:gd name="T7" fmla="*/ 1578442 h 2424113"/>
                <a:gd name="T8" fmla="*/ 2754348 w 3362326"/>
                <a:gd name="T9" fmla="*/ 1274991 h 2424113"/>
                <a:gd name="T10" fmla="*/ 2862031 w 3362326"/>
                <a:gd name="T11" fmla="*/ 1038516 h 2424113"/>
                <a:gd name="T12" fmla="*/ 2811207 w 3362326"/>
                <a:gd name="T13" fmla="*/ 1366725 h 2424113"/>
                <a:gd name="T14" fmla="*/ 3041820 w 3362326"/>
                <a:gd name="T15" fmla="*/ 999791 h 2424113"/>
                <a:gd name="T16" fmla="*/ 3170149 w 3362326"/>
                <a:gd name="T17" fmla="*/ 942974 h 2424113"/>
                <a:gd name="T18" fmla="*/ 296683 w 3362326"/>
                <a:gd name="T19" fmla="*/ 978524 h 2424113"/>
                <a:gd name="T20" fmla="*/ 498389 w 3362326"/>
                <a:gd name="T21" fmla="*/ 1265469 h 2424113"/>
                <a:gd name="T22" fmla="*/ 488542 w 3362326"/>
                <a:gd name="T23" fmla="*/ 1028041 h 2424113"/>
                <a:gd name="T24" fmla="*/ 582566 w 3362326"/>
                <a:gd name="T25" fmla="*/ 1187067 h 2424113"/>
                <a:gd name="T26" fmla="*/ 319871 w 3362326"/>
                <a:gd name="T27" fmla="*/ 2147887 h 2424113"/>
                <a:gd name="T28" fmla="*/ 37800 w 3362326"/>
                <a:gd name="T29" fmla="*/ 1105808 h 2424113"/>
                <a:gd name="T30" fmla="*/ 124836 w 3362326"/>
                <a:gd name="T31" fmla="*/ 975985 h 2424113"/>
                <a:gd name="T32" fmla="*/ 1545327 w 3362326"/>
                <a:gd name="T33" fmla="*/ 746198 h 2424113"/>
                <a:gd name="T34" fmla="*/ 1656547 w 3362326"/>
                <a:gd name="T35" fmla="*/ 809752 h 2424113"/>
                <a:gd name="T36" fmla="*/ 1802720 w 3362326"/>
                <a:gd name="T37" fmla="*/ 881250 h 2424113"/>
                <a:gd name="T38" fmla="*/ 1889154 w 3362326"/>
                <a:gd name="T39" fmla="*/ 667392 h 2424113"/>
                <a:gd name="T40" fmla="*/ 2073778 w 3362326"/>
                <a:gd name="T41" fmla="*/ 739843 h 2424113"/>
                <a:gd name="T42" fmla="*/ 2280963 w 3362326"/>
                <a:gd name="T43" fmla="*/ 997553 h 2424113"/>
                <a:gd name="T44" fmla="*/ 2456054 w 3362326"/>
                <a:gd name="T45" fmla="*/ 821509 h 2424113"/>
                <a:gd name="T46" fmla="*/ 2536132 w 3362326"/>
                <a:gd name="T47" fmla="*/ 819603 h 2424113"/>
                <a:gd name="T48" fmla="*/ 2596190 w 3362326"/>
                <a:gd name="T49" fmla="*/ 876801 h 2424113"/>
                <a:gd name="T50" fmla="*/ 2598415 w 3362326"/>
                <a:gd name="T51" fmla="*/ 956879 h 2424113"/>
                <a:gd name="T52" fmla="*/ 2382332 w 3362326"/>
                <a:gd name="T53" fmla="*/ 1195206 h 2424113"/>
                <a:gd name="T54" fmla="*/ 2241242 w 3362326"/>
                <a:gd name="T55" fmla="*/ 1268610 h 2424113"/>
                <a:gd name="T56" fmla="*/ 2118265 w 3362326"/>
                <a:gd name="T57" fmla="*/ 1192028 h 2424113"/>
                <a:gd name="T58" fmla="*/ 1363246 w 3362326"/>
                <a:gd name="T59" fmla="*/ 1018526 h 2424113"/>
                <a:gd name="T60" fmla="*/ 1307636 w 3362326"/>
                <a:gd name="T61" fmla="*/ 1409700 h 2424113"/>
                <a:gd name="T62" fmla="*/ 1157013 w 3362326"/>
                <a:gd name="T63" fmla="*/ 999778 h 2424113"/>
                <a:gd name="T64" fmla="*/ 1245989 w 3362326"/>
                <a:gd name="T65" fmla="*/ 780199 h 2424113"/>
                <a:gd name="T66" fmla="*/ 1499569 w 3362326"/>
                <a:gd name="T67" fmla="*/ 668027 h 2424113"/>
                <a:gd name="T68" fmla="*/ 3142462 w 3362326"/>
                <a:gd name="T69" fmla="*/ 282872 h 2424113"/>
                <a:gd name="T70" fmla="*/ 3244523 w 3362326"/>
                <a:gd name="T71" fmla="*/ 440586 h 2424113"/>
                <a:gd name="T72" fmla="*/ 3210503 w 3362326"/>
                <a:gd name="T73" fmla="*/ 656690 h 2424113"/>
                <a:gd name="T74" fmla="*/ 3038811 w 3362326"/>
                <a:gd name="T75" fmla="*/ 831222 h 2424113"/>
                <a:gd name="T76" fmla="*/ 2904319 w 3362326"/>
                <a:gd name="T77" fmla="*/ 826780 h 2424113"/>
                <a:gd name="T78" fmla="*/ 2817519 w 3362326"/>
                <a:gd name="T79" fmla="*/ 691913 h 2424113"/>
                <a:gd name="T80" fmla="*/ 2807981 w 3362326"/>
                <a:gd name="T81" fmla="*/ 429797 h 2424113"/>
                <a:gd name="T82" fmla="*/ 2910678 w 3362326"/>
                <a:gd name="T83" fmla="*/ 280651 h 2424113"/>
                <a:gd name="T84" fmla="*/ 375153 w 3362326"/>
                <a:gd name="T85" fmla="*/ 248918 h 2424113"/>
                <a:gd name="T86" fmla="*/ 514634 w 3362326"/>
                <a:gd name="T87" fmla="*/ 342213 h 2424113"/>
                <a:gd name="T88" fmla="*/ 561340 w 3362326"/>
                <a:gd name="T89" fmla="*/ 566885 h 2424113"/>
                <a:gd name="T90" fmla="*/ 510821 w 3362326"/>
                <a:gd name="T91" fmla="*/ 773785 h 2424113"/>
                <a:gd name="T92" fmla="*/ 418682 w 3362326"/>
                <a:gd name="T93" fmla="*/ 842646 h 2424113"/>
                <a:gd name="T94" fmla="*/ 241709 w 3362326"/>
                <a:gd name="T95" fmla="*/ 778862 h 2424113"/>
                <a:gd name="T96" fmla="*/ 117162 w 3362326"/>
                <a:gd name="T97" fmla="*/ 551970 h 2424113"/>
                <a:gd name="T98" fmla="*/ 148299 w 3362326"/>
                <a:gd name="T99" fmla="*/ 359984 h 2424113"/>
                <a:gd name="T100" fmla="*/ 297311 w 3362326"/>
                <a:gd name="T101" fmla="*/ 250822 h 2424113"/>
                <a:gd name="T102" fmla="*/ 1834594 w 3362326"/>
                <a:gd name="T103" fmla="*/ 43475 h 2424113"/>
                <a:gd name="T104" fmla="*/ 1934457 w 3362326"/>
                <a:gd name="T105" fmla="*/ 205318 h 2424113"/>
                <a:gd name="T106" fmla="*/ 1973258 w 3362326"/>
                <a:gd name="T107" fmla="*/ 288461 h 2424113"/>
                <a:gd name="T108" fmla="*/ 1942726 w 3362326"/>
                <a:gd name="T109" fmla="*/ 390961 h 2424113"/>
                <a:gd name="T110" fmla="*/ 1864808 w 3362326"/>
                <a:gd name="T111" fmla="*/ 532812 h 2424113"/>
                <a:gd name="T112" fmla="*/ 1729325 w 3362326"/>
                <a:gd name="T113" fmla="*/ 622301 h 2424113"/>
                <a:gd name="T114" fmla="*/ 1571262 w 3362326"/>
                <a:gd name="T115" fmla="*/ 579778 h 2424113"/>
                <a:gd name="T116" fmla="*/ 1478714 w 3362326"/>
                <a:gd name="T117" fmla="*/ 436341 h 2424113"/>
                <a:gd name="T118" fmla="*/ 1416379 w 3362326"/>
                <a:gd name="T119" fmla="*/ 348438 h 2424113"/>
                <a:gd name="T120" fmla="*/ 1429418 w 3362326"/>
                <a:gd name="T121" fmla="*/ 264978 h 2424113"/>
                <a:gd name="T122" fmla="*/ 1483484 w 3362326"/>
                <a:gd name="T123" fmla="*/ 132965 h 2424113"/>
                <a:gd name="T124" fmla="*/ 1621829 w 3362326"/>
                <a:gd name="T125" fmla="*/ 11107 h 2424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362326" h="2424113">
                  <a:moveTo>
                    <a:pt x="860805" y="1460500"/>
                  </a:moveTo>
                  <a:lnTo>
                    <a:pt x="965275" y="1460500"/>
                  </a:lnTo>
                  <a:lnTo>
                    <a:pt x="961464" y="1465582"/>
                  </a:lnTo>
                  <a:lnTo>
                    <a:pt x="957654" y="1470664"/>
                  </a:lnTo>
                  <a:lnTo>
                    <a:pt x="953843" y="1476380"/>
                  </a:lnTo>
                  <a:lnTo>
                    <a:pt x="949715" y="1482415"/>
                  </a:lnTo>
                  <a:lnTo>
                    <a:pt x="483570" y="2244666"/>
                  </a:lnTo>
                  <a:lnTo>
                    <a:pt x="483570" y="2248795"/>
                  </a:lnTo>
                  <a:lnTo>
                    <a:pt x="483570" y="2251971"/>
                  </a:lnTo>
                  <a:lnTo>
                    <a:pt x="483888" y="2255147"/>
                  </a:lnTo>
                  <a:lnTo>
                    <a:pt x="484205" y="2257371"/>
                  </a:lnTo>
                  <a:lnTo>
                    <a:pt x="2880661" y="2259594"/>
                  </a:lnTo>
                  <a:lnTo>
                    <a:pt x="2880978" y="2256735"/>
                  </a:lnTo>
                  <a:lnTo>
                    <a:pt x="2881614" y="2253877"/>
                  </a:lnTo>
                  <a:lnTo>
                    <a:pt x="2881931" y="2250066"/>
                  </a:lnTo>
                  <a:lnTo>
                    <a:pt x="2881614" y="2245619"/>
                  </a:lnTo>
                  <a:lnTo>
                    <a:pt x="2422137" y="1485273"/>
                  </a:lnTo>
                  <a:lnTo>
                    <a:pt x="2411023" y="1471934"/>
                  </a:lnTo>
                  <a:lnTo>
                    <a:pt x="2401179" y="1460500"/>
                  </a:lnTo>
                  <a:lnTo>
                    <a:pt x="2509460" y="1460500"/>
                  </a:lnTo>
                  <a:lnTo>
                    <a:pt x="3024188" y="2273251"/>
                  </a:lnTo>
                  <a:lnTo>
                    <a:pt x="3024188" y="2423478"/>
                  </a:lnTo>
                  <a:lnTo>
                    <a:pt x="3021648" y="2424113"/>
                  </a:lnTo>
                  <a:lnTo>
                    <a:pt x="3018472" y="2424113"/>
                  </a:lnTo>
                  <a:lnTo>
                    <a:pt x="345441" y="2421890"/>
                  </a:lnTo>
                  <a:lnTo>
                    <a:pt x="341948" y="2421572"/>
                  </a:lnTo>
                  <a:lnTo>
                    <a:pt x="338138" y="2421255"/>
                  </a:lnTo>
                  <a:lnTo>
                    <a:pt x="338138" y="2277062"/>
                  </a:lnTo>
                  <a:lnTo>
                    <a:pt x="860805" y="1460500"/>
                  </a:lnTo>
                  <a:close/>
                  <a:moveTo>
                    <a:pt x="3185714" y="941387"/>
                  </a:moveTo>
                  <a:lnTo>
                    <a:pt x="3196514" y="947100"/>
                  </a:lnTo>
                  <a:lnTo>
                    <a:pt x="3207949" y="953766"/>
                  </a:lnTo>
                  <a:lnTo>
                    <a:pt x="3213667" y="957575"/>
                  </a:lnTo>
                  <a:lnTo>
                    <a:pt x="3219702" y="962019"/>
                  </a:lnTo>
                  <a:lnTo>
                    <a:pt x="3225420" y="966145"/>
                  </a:lnTo>
                  <a:lnTo>
                    <a:pt x="3231455" y="970906"/>
                  </a:lnTo>
                  <a:lnTo>
                    <a:pt x="3237490" y="975985"/>
                  </a:lnTo>
                  <a:lnTo>
                    <a:pt x="3243526" y="981699"/>
                  </a:lnTo>
                  <a:lnTo>
                    <a:pt x="3249243" y="987095"/>
                  </a:lnTo>
                  <a:lnTo>
                    <a:pt x="3255279" y="993443"/>
                  </a:lnTo>
                  <a:lnTo>
                    <a:pt x="3261314" y="999791"/>
                  </a:lnTo>
                  <a:lnTo>
                    <a:pt x="3267032" y="1006457"/>
                  </a:lnTo>
                  <a:lnTo>
                    <a:pt x="3273067" y="1014075"/>
                  </a:lnTo>
                  <a:lnTo>
                    <a:pt x="3278785" y="1021376"/>
                  </a:lnTo>
                  <a:lnTo>
                    <a:pt x="3284185" y="1029311"/>
                  </a:lnTo>
                  <a:lnTo>
                    <a:pt x="3289902" y="1037247"/>
                  </a:lnTo>
                  <a:lnTo>
                    <a:pt x="3295302" y="1045817"/>
                  </a:lnTo>
                  <a:lnTo>
                    <a:pt x="3300702" y="1054704"/>
                  </a:lnTo>
                  <a:lnTo>
                    <a:pt x="3305785" y="1064544"/>
                  </a:lnTo>
                  <a:lnTo>
                    <a:pt x="3310549" y="1074067"/>
                  </a:lnTo>
                  <a:lnTo>
                    <a:pt x="3315632" y="1084224"/>
                  </a:lnTo>
                  <a:lnTo>
                    <a:pt x="3320079" y="1094699"/>
                  </a:lnTo>
                  <a:lnTo>
                    <a:pt x="3324526" y="1105808"/>
                  </a:lnTo>
                  <a:lnTo>
                    <a:pt x="3328655" y="1116918"/>
                  </a:lnTo>
                  <a:lnTo>
                    <a:pt x="3332467" y="1128662"/>
                  </a:lnTo>
                  <a:lnTo>
                    <a:pt x="3335961" y="1140724"/>
                  </a:lnTo>
                  <a:lnTo>
                    <a:pt x="3339138" y="1153104"/>
                  </a:lnTo>
                  <a:lnTo>
                    <a:pt x="3342632" y="1166118"/>
                  </a:lnTo>
                  <a:lnTo>
                    <a:pt x="3345173" y="1179767"/>
                  </a:lnTo>
                  <a:lnTo>
                    <a:pt x="3347714" y="1193415"/>
                  </a:lnTo>
                  <a:lnTo>
                    <a:pt x="3350573" y="1282609"/>
                  </a:lnTo>
                  <a:lnTo>
                    <a:pt x="3353432" y="1374343"/>
                  </a:lnTo>
                  <a:lnTo>
                    <a:pt x="3355655" y="1472425"/>
                  </a:lnTo>
                  <a:lnTo>
                    <a:pt x="3357879" y="1578442"/>
                  </a:lnTo>
                  <a:lnTo>
                    <a:pt x="3359785" y="1696204"/>
                  </a:lnTo>
                  <a:lnTo>
                    <a:pt x="3361055" y="1828884"/>
                  </a:lnTo>
                  <a:lnTo>
                    <a:pt x="3362008" y="1978387"/>
                  </a:lnTo>
                  <a:lnTo>
                    <a:pt x="3362326" y="2147887"/>
                  </a:lnTo>
                  <a:lnTo>
                    <a:pt x="3042772" y="2147887"/>
                  </a:lnTo>
                  <a:lnTo>
                    <a:pt x="2678113" y="1585108"/>
                  </a:lnTo>
                  <a:lnTo>
                    <a:pt x="2686689" y="1540670"/>
                  </a:lnTo>
                  <a:lnTo>
                    <a:pt x="2694313" y="1501627"/>
                  </a:lnTo>
                  <a:lnTo>
                    <a:pt x="2701937" y="1466711"/>
                  </a:lnTo>
                  <a:lnTo>
                    <a:pt x="2708607" y="1436556"/>
                  </a:lnTo>
                  <a:lnTo>
                    <a:pt x="2715278" y="1409576"/>
                  </a:lnTo>
                  <a:lnTo>
                    <a:pt x="2720995" y="1385770"/>
                  </a:lnTo>
                  <a:lnTo>
                    <a:pt x="2727031" y="1364186"/>
                  </a:lnTo>
                  <a:lnTo>
                    <a:pt x="2732748" y="1344823"/>
                  </a:lnTo>
                  <a:lnTo>
                    <a:pt x="2743548" y="1309272"/>
                  </a:lnTo>
                  <a:lnTo>
                    <a:pt x="2754348" y="1274991"/>
                  </a:lnTo>
                  <a:lnTo>
                    <a:pt x="2759748" y="1256581"/>
                  </a:lnTo>
                  <a:lnTo>
                    <a:pt x="2765784" y="1237219"/>
                  </a:lnTo>
                  <a:lnTo>
                    <a:pt x="2771819" y="1215635"/>
                  </a:lnTo>
                  <a:lnTo>
                    <a:pt x="2778490" y="1191511"/>
                  </a:lnTo>
                  <a:lnTo>
                    <a:pt x="2779760" y="1187067"/>
                  </a:lnTo>
                  <a:lnTo>
                    <a:pt x="2784843" y="1174370"/>
                  </a:lnTo>
                  <a:lnTo>
                    <a:pt x="2792466" y="1155960"/>
                  </a:lnTo>
                  <a:lnTo>
                    <a:pt x="2797866" y="1144851"/>
                  </a:lnTo>
                  <a:lnTo>
                    <a:pt x="2803266" y="1132789"/>
                  </a:lnTo>
                  <a:lnTo>
                    <a:pt x="2809619" y="1119775"/>
                  </a:lnTo>
                  <a:lnTo>
                    <a:pt x="2816607" y="1106443"/>
                  </a:lnTo>
                  <a:lnTo>
                    <a:pt x="2824549" y="1092794"/>
                  </a:lnTo>
                  <a:lnTo>
                    <a:pt x="2833125" y="1078828"/>
                  </a:lnTo>
                  <a:lnTo>
                    <a:pt x="2842019" y="1065179"/>
                  </a:lnTo>
                  <a:lnTo>
                    <a:pt x="2851549" y="1051530"/>
                  </a:lnTo>
                  <a:lnTo>
                    <a:pt x="2862031" y="1038516"/>
                  </a:lnTo>
                  <a:lnTo>
                    <a:pt x="2867113" y="1032168"/>
                  </a:lnTo>
                  <a:lnTo>
                    <a:pt x="2872831" y="1025820"/>
                  </a:lnTo>
                  <a:lnTo>
                    <a:pt x="2873149" y="1025820"/>
                  </a:lnTo>
                  <a:lnTo>
                    <a:pt x="2873466" y="1025820"/>
                  </a:lnTo>
                  <a:lnTo>
                    <a:pt x="2873784" y="1028041"/>
                  </a:lnTo>
                  <a:lnTo>
                    <a:pt x="2873466" y="1032168"/>
                  </a:lnTo>
                  <a:lnTo>
                    <a:pt x="2873149" y="1037881"/>
                  </a:lnTo>
                  <a:lnTo>
                    <a:pt x="2870607" y="1054387"/>
                  </a:lnTo>
                  <a:lnTo>
                    <a:pt x="2866796" y="1076289"/>
                  </a:lnTo>
                  <a:lnTo>
                    <a:pt x="2856313" y="1132471"/>
                  </a:lnTo>
                  <a:lnTo>
                    <a:pt x="2843925" y="1197859"/>
                  </a:lnTo>
                  <a:lnTo>
                    <a:pt x="2819784" y="1318160"/>
                  </a:lnTo>
                  <a:lnTo>
                    <a:pt x="2815654" y="1340062"/>
                  </a:lnTo>
                  <a:lnTo>
                    <a:pt x="2812478" y="1355933"/>
                  </a:lnTo>
                  <a:lnTo>
                    <a:pt x="2811525" y="1365455"/>
                  </a:lnTo>
                  <a:lnTo>
                    <a:pt x="2811207" y="1366725"/>
                  </a:lnTo>
                  <a:lnTo>
                    <a:pt x="2811525" y="1367042"/>
                  </a:lnTo>
                  <a:lnTo>
                    <a:pt x="2811843" y="1366407"/>
                  </a:lnTo>
                  <a:lnTo>
                    <a:pt x="2828678" y="1332761"/>
                  </a:lnTo>
                  <a:lnTo>
                    <a:pt x="2846149" y="1298798"/>
                  </a:lnTo>
                  <a:lnTo>
                    <a:pt x="2864255" y="1265469"/>
                  </a:lnTo>
                  <a:lnTo>
                    <a:pt x="2882360" y="1232775"/>
                  </a:lnTo>
                  <a:lnTo>
                    <a:pt x="2901419" y="1200716"/>
                  </a:lnTo>
                  <a:lnTo>
                    <a:pt x="2920160" y="1169927"/>
                  </a:lnTo>
                  <a:lnTo>
                    <a:pt x="2938584" y="1140089"/>
                  </a:lnTo>
                  <a:lnTo>
                    <a:pt x="2957325" y="1112792"/>
                  </a:lnTo>
                  <a:lnTo>
                    <a:pt x="2974796" y="1086764"/>
                  </a:lnTo>
                  <a:lnTo>
                    <a:pt x="2991314" y="1062957"/>
                  </a:lnTo>
                  <a:lnTo>
                    <a:pt x="3007514" y="1041373"/>
                  </a:lnTo>
                  <a:lnTo>
                    <a:pt x="3022125" y="1022963"/>
                  </a:lnTo>
                  <a:lnTo>
                    <a:pt x="3035467" y="1006775"/>
                  </a:lnTo>
                  <a:lnTo>
                    <a:pt x="3041820" y="999791"/>
                  </a:lnTo>
                  <a:lnTo>
                    <a:pt x="3047537" y="993760"/>
                  </a:lnTo>
                  <a:lnTo>
                    <a:pt x="3052620" y="988682"/>
                  </a:lnTo>
                  <a:lnTo>
                    <a:pt x="3057384" y="984555"/>
                  </a:lnTo>
                  <a:lnTo>
                    <a:pt x="3062149" y="981381"/>
                  </a:lnTo>
                  <a:lnTo>
                    <a:pt x="3065643" y="978524"/>
                  </a:lnTo>
                  <a:lnTo>
                    <a:pt x="3079937" y="971224"/>
                  </a:lnTo>
                  <a:lnTo>
                    <a:pt x="3094549" y="964241"/>
                  </a:lnTo>
                  <a:lnTo>
                    <a:pt x="3109161" y="958210"/>
                  </a:lnTo>
                  <a:lnTo>
                    <a:pt x="3116784" y="955353"/>
                  </a:lnTo>
                  <a:lnTo>
                    <a:pt x="3124408" y="953131"/>
                  </a:lnTo>
                  <a:lnTo>
                    <a:pt x="3132031" y="950909"/>
                  </a:lnTo>
                  <a:lnTo>
                    <a:pt x="3139337" y="948687"/>
                  </a:lnTo>
                  <a:lnTo>
                    <a:pt x="3146961" y="946783"/>
                  </a:lnTo>
                  <a:lnTo>
                    <a:pt x="3154902" y="945196"/>
                  </a:lnTo>
                  <a:lnTo>
                    <a:pt x="3162208" y="943609"/>
                  </a:lnTo>
                  <a:lnTo>
                    <a:pt x="3170149" y="942974"/>
                  </a:lnTo>
                  <a:lnTo>
                    <a:pt x="3178090" y="942339"/>
                  </a:lnTo>
                  <a:lnTo>
                    <a:pt x="3185714" y="941387"/>
                  </a:lnTo>
                  <a:close/>
                  <a:moveTo>
                    <a:pt x="176612" y="941387"/>
                  </a:moveTo>
                  <a:lnTo>
                    <a:pt x="184236" y="942339"/>
                  </a:lnTo>
                  <a:lnTo>
                    <a:pt x="192177" y="942974"/>
                  </a:lnTo>
                  <a:lnTo>
                    <a:pt x="200118" y="943609"/>
                  </a:lnTo>
                  <a:lnTo>
                    <a:pt x="207742" y="945196"/>
                  </a:lnTo>
                  <a:lnTo>
                    <a:pt x="215047" y="946783"/>
                  </a:lnTo>
                  <a:lnTo>
                    <a:pt x="222989" y="948687"/>
                  </a:lnTo>
                  <a:lnTo>
                    <a:pt x="230295" y="950909"/>
                  </a:lnTo>
                  <a:lnTo>
                    <a:pt x="238236" y="953131"/>
                  </a:lnTo>
                  <a:lnTo>
                    <a:pt x="245542" y="955353"/>
                  </a:lnTo>
                  <a:lnTo>
                    <a:pt x="253165" y="958210"/>
                  </a:lnTo>
                  <a:lnTo>
                    <a:pt x="268095" y="964241"/>
                  </a:lnTo>
                  <a:lnTo>
                    <a:pt x="282389" y="971224"/>
                  </a:lnTo>
                  <a:lnTo>
                    <a:pt x="296683" y="978524"/>
                  </a:lnTo>
                  <a:lnTo>
                    <a:pt x="300812" y="981381"/>
                  </a:lnTo>
                  <a:lnTo>
                    <a:pt x="304624" y="984555"/>
                  </a:lnTo>
                  <a:lnTo>
                    <a:pt x="309706" y="988682"/>
                  </a:lnTo>
                  <a:lnTo>
                    <a:pt x="314789" y="993760"/>
                  </a:lnTo>
                  <a:lnTo>
                    <a:pt x="320824" y="999791"/>
                  </a:lnTo>
                  <a:lnTo>
                    <a:pt x="326859" y="1006775"/>
                  </a:lnTo>
                  <a:lnTo>
                    <a:pt x="340201" y="1022963"/>
                  </a:lnTo>
                  <a:lnTo>
                    <a:pt x="354812" y="1041373"/>
                  </a:lnTo>
                  <a:lnTo>
                    <a:pt x="371012" y="1062957"/>
                  </a:lnTo>
                  <a:lnTo>
                    <a:pt x="387530" y="1086764"/>
                  </a:lnTo>
                  <a:lnTo>
                    <a:pt x="405636" y="1112792"/>
                  </a:lnTo>
                  <a:lnTo>
                    <a:pt x="423742" y="1140089"/>
                  </a:lnTo>
                  <a:lnTo>
                    <a:pt x="442166" y="1169927"/>
                  </a:lnTo>
                  <a:lnTo>
                    <a:pt x="460907" y="1200716"/>
                  </a:lnTo>
                  <a:lnTo>
                    <a:pt x="479966" y="1232775"/>
                  </a:lnTo>
                  <a:lnTo>
                    <a:pt x="498389" y="1265469"/>
                  </a:lnTo>
                  <a:lnTo>
                    <a:pt x="516177" y="1298798"/>
                  </a:lnTo>
                  <a:lnTo>
                    <a:pt x="533966" y="1332761"/>
                  </a:lnTo>
                  <a:lnTo>
                    <a:pt x="550801" y="1366407"/>
                  </a:lnTo>
                  <a:lnTo>
                    <a:pt x="550801" y="1367042"/>
                  </a:lnTo>
                  <a:lnTo>
                    <a:pt x="551119" y="1366725"/>
                  </a:lnTo>
                  <a:lnTo>
                    <a:pt x="551119" y="1365455"/>
                  </a:lnTo>
                  <a:lnTo>
                    <a:pt x="549848" y="1355933"/>
                  </a:lnTo>
                  <a:lnTo>
                    <a:pt x="546672" y="1340062"/>
                  </a:lnTo>
                  <a:lnTo>
                    <a:pt x="542542" y="1318160"/>
                  </a:lnTo>
                  <a:lnTo>
                    <a:pt x="519036" y="1197859"/>
                  </a:lnTo>
                  <a:lnTo>
                    <a:pt x="506013" y="1132471"/>
                  </a:lnTo>
                  <a:lnTo>
                    <a:pt x="495530" y="1076289"/>
                  </a:lnTo>
                  <a:lnTo>
                    <a:pt x="491719" y="1054387"/>
                  </a:lnTo>
                  <a:lnTo>
                    <a:pt x="489495" y="1037881"/>
                  </a:lnTo>
                  <a:lnTo>
                    <a:pt x="488860" y="1032168"/>
                  </a:lnTo>
                  <a:lnTo>
                    <a:pt x="488542" y="1028041"/>
                  </a:lnTo>
                  <a:lnTo>
                    <a:pt x="488860" y="1025820"/>
                  </a:lnTo>
                  <a:lnTo>
                    <a:pt x="489177" y="1025820"/>
                  </a:lnTo>
                  <a:lnTo>
                    <a:pt x="489495" y="1025820"/>
                  </a:lnTo>
                  <a:lnTo>
                    <a:pt x="495213" y="1032168"/>
                  </a:lnTo>
                  <a:lnTo>
                    <a:pt x="500295" y="1038516"/>
                  </a:lnTo>
                  <a:lnTo>
                    <a:pt x="510777" y="1051530"/>
                  </a:lnTo>
                  <a:lnTo>
                    <a:pt x="520307" y="1065179"/>
                  </a:lnTo>
                  <a:lnTo>
                    <a:pt x="529201" y="1078828"/>
                  </a:lnTo>
                  <a:lnTo>
                    <a:pt x="537777" y="1092794"/>
                  </a:lnTo>
                  <a:lnTo>
                    <a:pt x="545719" y="1106443"/>
                  </a:lnTo>
                  <a:lnTo>
                    <a:pt x="552707" y="1119775"/>
                  </a:lnTo>
                  <a:lnTo>
                    <a:pt x="559060" y="1132789"/>
                  </a:lnTo>
                  <a:lnTo>
                    <a:pt x="565095" y="1144851"/>
                  </a:lnTo>
                  <a:lnTo>
                    <a:pt x="569860" y="1155960"/>
                  </a:lnTo>
                  <a:lnTo>
                    <a:pt x="577483" y="1174370"/>
                  </a:lnTo>
                  <a:lnTo>
                    <a:pt x="582566" y="1187067"/>
                  </a:lnTo>
                  <a:lnTo>
                    <a:pt x="584154" y="1191511"/>
                  </a:lnTo>
                  <a:lnTo>
                    <a:pt x="590507" y="1215635"/>
                  </a:lnTo>
                  <a:lnTo>
                    <a:pt x="596542" y="1237219"/>
                  </a:lnTo>
                  <a:lnTo>
                    <a:pt x="602578" y="1256581"/>
                  </a:lnTo>
                  <a:lnTo>
                    <a:pt x="607978" y="1274991"/>
                  </a:lnTo>
                  <a:lnTo>
                    <a:pt x="618778" y="1309272"/>
                  </a:lnTo>
                  <a:lnTo>
                    <a:pt x="629895" y="1344823"/>
                  </a:lnTo>
                  <a:lnTo>
                    <a:pt x="635613" y="1364186"/>
                  </a:lnTo>
                  <a:lnTo>
                    <a:pt x="641013" y="1385770"/>
                  </a:lnTo>
                  <a:lnTo>
                    <a:pt x="647366" y="1409576"/>
                  </a:lnTo>
                  <a:lnTo>
                    <a:pt x="653719" y="1436556"/>
                  </a:lnTo>
                  <a:lnTo>
                    <a:pt x="660389" y="1466711"/>
                  </a:lnTo>
                  <a:lnTo>
                    <a:pt x="668013" y="1501627"/>
                  </a:lnTo>
                  <a:lnTo>
                    <a:pt x="675636" y="1540670"/>
                  </a:lnTo>
                  <a:lnTo>
                    <a:pt x="684213" y="1585108"/>
                  </a:lnTo>
                  <a:lnTo>
                    <a:pt x="319871" y="2147887"/>
                  </a:lnTo>
                  <a:lnTo>
                    <a:pt x="0" y="2147887"/>
                  </a:lnTo>
                  <a:lnTo>
                    <a:pt x="318" y="1978387"/>
                  </a:lnTo>
                  <a:lnTo>
                    <a:pt x="953" y="1828884"/>
                  </a:lnTo>
                  <a:lnTo>
                    <a:pt x="2541" y="1696204"/>
                  </a:lnTo>
                  <a:lnTo>
                    <a:pt x="4447" y="1578442"/>
                  </a:lnTo>
                  <a:lnTo>
                    <a:pt x="6671" y="1472425"/>
                  </a:lnTo>
                  <a:lnTo>
                    <a:pt x="8894" y="1374343"/>
                  </a:lnTo>
                  <a:lnTo>
                    <a:pt x="11753" y="1282609"/>
                  </a:lnTo>
                  <a:lnTo>
                    <a:pt x="14612" y="1193415"/>
                  </a:lnTo>
                  <a:lnTo>
                    <a:pt x="17153" y="1179767"/>
                  </a:lnTo>
                  <a:lnTo>
                    <a:pt x="19694" y="1166118"/>
                  </a:lnTo>
                  <a:lnTo>
                    <a:pt x="23188" y="1153104"/>
                  </a:lnTo>
                  <a:lnTo>
                    <a:pt x="26365" y="1140724"/>
                  </a:lnTo>
                  <a:lnTo>
                    <a:pt x="29859" y="1128662"/>
                  </a:lnTo>
                  <a:lnTo>
                    <a:pt x="33671" y="1116918"/>
                  </a:lnTo>
                  <a:lnTo>
                    <a:pt x="37800" y="1105808"/>
                  </a:lnTo>
                  <a:lnTo>
                    <a:pt x="42247" y="1094699"/>
                  </a:lnTo>
                  <a:lnTo>
                    <a:pt x="46694" y="1084224"/>
                  </a:lnTo>
                  <a:lnTo>
                    <a:pt x="51777" y="1074067"/>
                  </a:lnTo>
                  <a:lnTo>
                    <a:pt x="56541" y="1064544"/>
                  </a:lnTo>
                  <a:lnTo>
                    <a:pt x="61624" y="1054704"/>
                  </a:lnTo>
                  <a:lnTo>
                    <a:pt x="67024" y="1045817"/>
                  </a:lnTo>
                  <a:lnTo>
                    <a:pt x="72424" y="1037247"/>
                  </a:lnTo>
                  <a:lnTo>
                    <a:pt x="78141" y="1029311"/>
                  </a:lnTo>
                  <a:lnTo>
                    <a:pt x="83541" y="1021376"/>
                  </a:lnTo>
                  <a:lnTo>
                    <a:pt x="89259" y="1014075"/>
                  </a:lnTo>
                  <a:lnTo>
                    <a:pt x="95294" y="1006457"/>
                  </a:lnTo>
                  <a:lnTo>
                    <a:pt x="101012" y="999791"/>
                  </a:lnTo>
                  <a:lnTo>
                    <a:pt x="107047" y="993443"/>
                  </a:lnTo>
                  <a:lnTo>
                    <a:pt x="113083" y="987095"/>
                  </a:lnTo>
                  <a:lnTo>
                    <a:pt x="118800" y="981699"/>
                  </a:lnTo>
                  <a:lnTo>
                    <a:pt x="124836" y="975985"/>
                  </a:lnTo>
                  <a:lnTo>
                    <a:pt x="130871" y="970906"/>
                  </a:lnTo>
                  <a:lnTo>
                    <a:pt x="136906" y="966145"/>
                  </a:lnTo>
                  <a:lnTo>
                    <a:pt x="142624" y="962019"/>
                  </a:lnTo>
                  <a:lnTo>
                    <a:pt x="148659" y="957575"/>
                  </a:lnTo>
                  <a:lnTo>
                    <a:pt x="154694" y="953766"/>
                  </a:lnTo>
                  <a:lnTo>
                    <a:pt x="165812" y="947100"/>
                  </a:lnTo>
                  <a:lnTo>
                    <a:pt x="176612" y="941387"/>
                  </a:lnTo>
                  <a:close/>
                  <a:moveTo>
                    <a:pt x="1531981" y="658812"/>
                  </a:moveTo>
                  <a:lnTo>
                    <a:pt x="1531981" y="659130"/>
                  </a:lnTo>
                  <a:lnTo>
                    <a:pt x="1532299" y="658812"/>
                  </a:lnTo>
                  <a:lnTo>
                    <a:pt x="1532934" y="669616"/>
                  </a:lnTo>
                  <a:lnTo>
                    <a:pt x="1534523" y="682009"/>
                  </a:lnTo>
                  <a:lnTo>
                    <a:pt x="1536430" y="695673"/>
                  </a:lnTo>
                  <a:lnTo>
                    <a:pt x="1538654" y="711244"/>
                  </a:lnTo>
                  <a:lnTo>
                    <a:pt x="1541514" y="728085"/>
                  </a:lnTo>
                  <a:lnTo>
                    <a:pt x="1545327" y="746198"/>
                  </a:lnTo>
                  <a:lnTo>
                    <a:pt x="1549458" y="765900"/>
                  </a:lnTo>
                  <a:lnTo>
                    <a:pt x="1554543" y="786873"/>
                  </a:lnTo>
                  <a:lnTo>
                    <a:pt x="1560263" y="808799"/>
                  </a:lnTo>
                  <a:lnTo>
                    <a:pt x="1566936" y="831678"/>
                  </a:lnTo>
                  <a:lnTo>
                    <a:pt x="1574562" y="855828"/>
                  </a:lnTo>
                  <a:lnTo>
                    <a:pt x="1583142" y="881250"/>
                  </a:lnTo>
                  <a:lnTo>
                    <a:pt x="1592993" y="907307"/>
                  </a:lnTo>
                  <a:lnTo>
                    <a:pt x="1604115" y="934000"/>
                  </a:lnTo>
                  <a:lnTo>
                    <a:pt x="1615872" y="961963"/>
                  </a:lnTo>
                  <a:lnTo>
                    <a:pt x="1629218" y="990245"/>
                  </a:lnTo>
                  <a:lnTo>
                    <a:pt x="1633667" y="953066"/>
                  </a:lnTo>
                  <a:lnTo>
                    <a:pt x="1638752" y="917476"/>
                  </a:lnTo>
                  <a:lnTo>
                    <a:pt x="1643518" y="884745"/>
                  </a:lnTo>
                  <a:lnTo>
                    <a:pt x="1648285" y="855193"/>
                  </a:lnTo>
                  <a:lnTo>
                    <a:pt x="1652733" y="830089"/>
                  </a:lnTo>
                  <a:lnTo>
                    <a:pt x="1656547" y="809752"/>
                  </a:lnTo>
                  <a:lnTo>
                    <a:pt x="1660678" y="788779"/>
                  </a:lnTo>
                  <a:lnTo>
                    <a:pt x="1633350" y="725225"/>
                  </a:lnTo>
                  <a:lnTo>
                    <a:pt x="1677202" y="683280"/>
                  </a:lnTo>
                  <a:lnTo>
                    <a:pt x="1708661" y="683280"/>
                  </a:lnTo>
                  <a:lnTo>
                    <a:pt x="1752831" y="725225"/>
                  </a:lnTo>
                  <a:lnTo>
                    <a:pt x="1725503" y="788779"/>
                  </a:lnTo>
                  <a:lnTo>
                    <a:pt x="1729634" y="809752"/>
                  </a:lnTo>
                  <a:lnTo>
                    <a:pt x="1737578" y="855193"/>
                  </a:lnTo>
                  <a:lnTo>
                    <a:pt x="1742344" y="884745"/>
                  </a:lnTo>
                  <a:lnTo>
                    <a:pt x="1747111" y="917476"/>
                  </a:lnTo>
                  <a:lnTo>
                    <a:pt x="1752513" y="953066"/>
                  </a:lnTo>
                  <a:lnTo>
                    <a:pt x="1756962" y="990245"/>
                  </a:lnTo>
                  <a:lnTo>
                    <a:pt x="1770308" y="961963"/>
                  </a:lnTo>
                  <a:lnTo>
                    <a:pt x="1782066" y="934000"/>
                  </a:lnTo>
                  <a:lnTo>
                    <a:pt x="1792870" y="907307"/>
                  </a:lnTo>
                  <a:lnTo>
                    <a:pt x="1802720" y="881250"/>
                  </a:lnTo>
                  <a:lnTo>
                    <a:pt x="1811618" y="855828"/>
                  </a:lnTo>
                  <a:lnTo>
                    <a:pt x="1818927" y="831678"/>
                  </a:lnTo>
                  <a:lnTo>
                    <a:pt x="1825600" y="808799"/>
                  </a:lnTo>
                  <a:lnTo>
                    <a:pt x="1831638" y="786873"/>
                  </a:lnTo>
                  <a:lnTo>
                    <a:pt x="1836404" y="765900"/>
                  </a:lnTo>
                  <a:lnTo>
                    <a:pt x="1840853" y="746198"/>
                  </a:lnTo>
                  <a:lnTo>
                    <a:pt x="1844348" y="728085"/>
                  </a:lnTo>
                  <a:lnTo>
                    <a:pt x="1847208" y="711244"/>
                  </a:lnTo>
                  <a:lnTo>
                    <a:pt x="1849750" y="695673"/>
                  </a:lnTo>
                  <a:lnTo>
                    <a:pt x="1851657" y="682009"/>
                  </a:lnTo>
                  <a:lnTo>
                    <a:pt x="1852928" y="669616"/>
                  </a:lnTo>
                  <a:lnTo>
                    <a:pt x="1853881" y="658812"/>
                  </a:lnTo>
                  <a:lnTo>
                    <a:pt x="1854199" y="659130"/>
                  </a:lnTo>
                  <a:lnTo>
                    <a:pt x="1854199" y="658812"/>
                  </a:lnTo>
                  <a:lnTo>
                    <a:pt x="1871359" y="662943"/>
                  </a:lnTo>
                  <a:lnTo>
                    <a:pt x="1889154" y="667392"/>
                  </a:lnTo>
                  <a:lnTo>
                    <a:pt x="1908220" y="673111"/>
                  </a:lnTo>
                  <a:lnTo>
                    <a:pt x="1927922" y="679467"/>
                  </a:lnTo>
                  <a:lnTo>
                    <a:pt x="1946988" y="684869"/>
                  </a:lnTo>
                  <a:lnTo>
                    <a:pt x="1964465" y="690271"/>
                  </a:lnTo>
                  <a:lnTo>
                    <a:pt x="1980354" y="695355"/>
                  </a:lnTo>
                  <a:lnTo>
                    <a:pt x="1994971" y="700122"/>
                  </a:lnTo>
                  <a:lnTo>
                    <a:pt x="2008000" y="704888"/>
                  </a:lnTo>
                  <a:lnTo>
                    <a:pt x="2019757" y="709337"/>
                  </a:lnTo>
                  <a:lnTo>
                    <a:pt x="2030243" y="713786"/>
                  </a:lnTo>
                  <a:lnTo>
                    <a:pt x="2039459" y="717917"/>
                  </a:lnTo>
                  <a:lnTo>
                    <a:pt x="2047721" y="722048"/>
                  </a:lnTo>
                  <a:lnTo>
                    <a:pt x="2054712" y="725861"/>
                  </a:lnTo>
                  <a:lnTo>
                    <a:pt x="2060749" y="729674"/>
                  </a:lnTo>
                  <a:lnTo>
                    <a:pt x="2065834" y="733170"/>
                  </a:lnTo>
                  <a:lnTo>
                    <a:pt x="2070282" y="736665"/>
                  </a:lnTo>
                  <a:lnTo>
                    <a:pt x="2073778" y="739843"/>
                  </a:lnTo>
                  <a:lnTo>
                    <a:pt x="2076638" y="743021"/>
                  </a:lnTo>
                  <a:lnTo>
                    <a:pt x="2078862" y="746198"/>
                  </a:lnTo>
                  <a:lnTo>
                    <a:pt x="2084264" y="751600"/>
                  </a:lnTo>
                  <a:lnTo>
                    <a:pt x="2089348" y="757002"/>
                  </a:lnTo>
                  <a:lnTo>
                    <a:pt x="2093797" y="763040"/>
                  </a:lnTo>
                  <a:lnTo>
                    <a:pt x="2097928" y="769395"/>
                  </a:lnTo>
                  <a:lnTo>
                    <a:pt x="2100788" y="774480"/>
                  </a:lnTo>
                  <a:lnTo>
                    <a:pt x="2109368" y="788779"/>
                  </a:lnTo>
                  <a:lnTo>
                    <a:pt x="2139238" y="838033"/>
                  </a:lnTo>
                  <a:lnTo>
                    <a:pt x="2158940" y="870446"/>
                  </a:lnTo>
                  <a:lnTo>
                    <a:pt x="2180866" y="905400"/>
                  </a:lnTo>
                  <a:lnTo>
                    <a:pt x="2203428" y="941626"/>
                  </a:lnTo>
                  <a:lnTo>
                    <a:pt x="2226942" y="977216"/>
                  </a:lnTo>
                  <a:lnTo>
                    <a:pt x="2242196" y="999778"/>
                  </a:lnTo>
                  <a:lnTo>
                    <a:pt x="2256495" y="1021068"/>
                  </a:lnTo>
                  <a:lnTo>
                    <a:pt x="2280963" y="997553"/>
                  </a:lnTo>
                  <a:lnTo>
                    <a:pt x="2305749" y="972450"/>
                  </a:lnTo>
                  <a:lnTo>
                    <a:pt x="2326086" y="951159"/>
                  </a:lnTo>
                  <a:lnTo>
                    <a:pt x="2345470" y="930186"/>
                  </a:lnTo>
                  <a:lnTo>
                    <a:pt x="2380107" y="892372"/>
                  </a:lnTo>
                  <a:lnTo>
                    <a:pt x="2405529" y="864090"/>
                  </a:lnTo>
                  <a:lnTo>
                    <a:pt x="2417286" y="850109"/>
                  </a:lnTo>
                  <a:lnTo>
                    <a:pt x="2417922" y="849791"/>
                  </a:lnTo>
                  <a:lnTo>
                    <a:pt x="2421735" y="845660"/>
                  </a:lnTo>
                  <a:lnTo>
                    <a:pt x="2425548" y="841847"/>
                  </a:lnTo>
                  <a:lnTo>
                    <a:pt x="2429679" y="838033"/>
                  </a:lnTo>
                  <a:lnTo>
                    <a:pt x="2433493" y="834856"/>
                  </a:lnTo>
                  <a:lnTo>
                    <a:pt x="2437941" y="831678"/>
                  </a:lnTo>
                  <a:lnTo>
                    <a:pt x="2442072" y="828818"/>
                  </a:lnTo>
                  <a:lnTo>
                    <a:pt x="2446521" y="826276"/>
                  </a:lnTo>
                  <a:lnTo>
                    <a:pt x="2451605" y="823734"/>
                  </a:lnTo>
                  <a:lnTo>
                    <a:pt x="2456054" y="821509"/>
                  </a:lnTo>
                  <a:lnTo>
                    <a:pt x="2460821" y="819603"/>
                  </a:lnTo>
                  <a:lnTo>
                    <a:pt x="2465587" y="818014"/>
                  </a:lnTo>
                  <a:lnTo>
                    <a:pt x="2470672" y="816425"/>
                  </a:lnTo>
                  <a:lnTo>
                    <a:pt x="2475756" y="815154"/>
                  </a:lnTo>
                  <a:lnTo>
                    <a:pt x="2480522" y="814201"/>
                  </a:lnTo>
                  <a:lnTo>
                    <a:pt x="2485607" y="813565"/>
                  </a:lnTo>
                  <a:lnTo>
                    <a:pt x="2491009" y="812930"/>
                  </a:lnTo>
                  <a:lnTo>
                    <a:pt x="2495775" y="812930"/>
                  </a:lnTo>
                  <a:lnTo>
                    <a:pt x="2500860" y="812930"/>
                  </a:lnTo>
                  <a:lnTo>
                    <a:pt x="2506262" y="812930"/>
                  </a:lnTo>
                  <a:lnTo>
                    <a:pt x="2511346" y="813565"/>
                  </a:lnTo>
                  <a:lnTo>
                    <a:pt x="2516113" y="814201"/>
                  </a:lnTo>
                  <a:lnTo>
                    <a:pt x="2521515" y="815154"/>
                  </a:lnTo>
                  <a:lnTo>
                    <a:pt x="2526281" y="816425"/>
                  </a:lnTo>
                  <a:lnTo>
                    <a:pt x="2531366" y="817696"/>
                  </a:lnTo>
                  <a:lnTo>
                    <a:pt x="2536132" y="819603"/>
                  </a:lnTo>
                  <a:lnTo>
                    <a:pt x="2541216" y="821509"/>
                  </a:lnTo>
                  <a:lnTo>
                    <a:pt x="2545983" y="823734"/>
                  </a:lnTo>
                  <a:lnTo>
                    <a:pt x="2550432" y="826276"/>
                  </a:lnTo>
                  <a:lnTo>
                    <a:pt x="2555198" y="828818"/>
                  </a:lnTo>
                  <a:lnTo>
                    <a:pt x="2559647" y="831678"/>
                  </a:lnTo>
                  <a:lnTo>
                    <a:pt x="2563778" y="835174"/>
                  </a:lnTo>
                  <a:lnTo>
                    <a:pt x="2568227" y="838351"/>
                  </a:lnTo>
                  <a:lnTo>
                    <a:pt x="2572358" y="842164"/>
                  </a:lnTo>
                  <a:lnTo>
                    <a:pt x="2576171" y="845978"/>
                  </a:lnTo>
                  <a:lnTo>
                    <a:pt x="2579666" y="850109"/>
                  </a:lnTo>
                  <a:lnTo>
                    <a:pt x="2583162" y="854240"/>
                  </a:lnTo>
                  <a:lnTo>
                    <a:pt x="2586022" y="858688"/>
                  </a:lnTo>
                  <a:lnTo>
                    <a:pt x="2589200" y="863137"/>
                  </a:lnTo>
                  <a:lnTo>
                    <a:pt x="2591742" y="867586"/>
                  </a:lnTo>
                  <a:lnTo>
                    <a:pt x="2593966" y="872035"/>
                  </a:lnTo>
                  <a:lnTo>
                    <a:pt x="2596190" y="876801"/>
                  </a:lnTo>
                  <a:lnTo>
                    <a:pt x="2598097" y="881250"/>
                  </a:lnTo>
                  <a:lnTo>
                    <a:pt x="2600004" y="886334"/>
                  </a:lnTo>
                  <a:lnTo>
                    <a:pt x="2601275" y="891419"/>
                  </a:lnTo>
                  <a:lnTo>
                    <a:pt x="2602546" y="896185"/>
                  </a:lnTo>
                  <a:lnTo>
                    <a:pt x="2603499" y="901269"/>
                  </a:lnTo>
                  <a:lnTo>
                    <a:pt x="2604452" y="906036"/>
                  </a:lnTo>
                  <a:lnTo>
                    <a:pt x="2604770" y="911438"/>
                  </a:lnTo>
                  <a:lnTo>
                    <a:pt x="2605088" y="916522"/>
                  </a:lnTo>
                  <a:lnTo>
                    <a:pt x="2605088" y="921289"/>
                  </a:lnTo>
                  <a:lnTo>
                    <a:pt x="2604770" y="926691"/>
                  </a:lnTo>
                  <a:lnTo>
                    <a:pt x="2604452" y="931775"/>
                  </a:lnTo>
                  <a:lnTo>
                    <a:pt x="2603499" y="936542"/>
                  </a:lnTo>
                  <a:lnTo>
                    <a:pt x="2602546" y="941944"/>
                  </a:lnTo>
                  <a:lnTo>
                    <a:pt x="2601275" y="947028"/>
                  </a:lnTo>
                  <a:lnTo>
                    <a:pt x="2600004" y="951795"/>
                  </a:lnTo>
                  <a:lnTo>
                    <a:pt x="2598415" y="956879"/>
                  </a:lnTo>
                  <a:lnTo>
                    <a:pt x="2596190" y="961646"/>
                  </a:lnTo>
                  <a:lnTo>
                    <a:pt x="2593966" y="966412"/>
                  </a:lnTo>
                  <a:lnTo>
                    <a:pt x="2591742" y="970861"/>
                  </a:lnTo>
                  <a:lnTo>
                    <a:pt x="2588564" y="975627"/>
                  </a:lnTo>
                  <a:lnTo>
                    <a:pt x="2585704" y="980076"/>
                  </a:lnTo>
                  <a:lnTo>
                    <a:pt x="2582844" y="984207"/>
                  </a:lnTo>
                  <a:lnTo>
                    <a:pt x="2579349" y="988656"/>
                  </a:lnTo>
                  <a:lnTo>
                    <a:pt x="2566638" y="1003273"/>
                  </a:lnTo>
                  <a:lnTo>
                    <a:pt x="2534543" y="1039181"/>
                  </a:lnTo>
                  <a:lnTo>
                    <a:pt x="2512935" y="1063014"/>
                  </a:lnTo>
                  <a:lnTo>
                    <a:pt x="2488784" y="1089071"/>
                  </a:lnTo>
                  <a:lnTo>
                    <a:pt x="2463045" y="1116399"/>
                  </a:lnTo>
                  <a:lnTo>
                    <a:pt x="2436352" y="1143409"/>
                  </a:lnTo>
                  <a:lnTo>
                    <a:pt x="2417922" y="1161204"/>
                  </a:lnTo>
                  <a:lnTo>
                    <a:pt x="2400127" y="1178682"/>
                  </a:lnTo>
                  <a:lnTo>
                    <a:pt x="2382332" y="1195206"/>
                  </a:lnTo>
                  <a:lnTo>
                    <a:pt x="2364537" y="1210776"/>
                  </a:lnTo>
                  <a:lnTo>
                    <a:pt x="2354050" y="1219038"/>
                  </a:lnTo>
                  <a:lnTo>
                    <a:pt x="2343882" y="1226983"/>
                  </a:lnTo>
                  <a:lnTo>
                    <a:pt x="2333395" y="1234927"/>
                  </a:lnTo>
                  <a:lnTo>
                    <a:pt x="2322591" y="1241918"/>
                  </a:lnTo>
                  <a:lnTo>
                    <a:pt x="2316236" y="1246049"/>
                  </a:lnTo>
                  <a:lnTo>
                    <a:pt x="2309562" y="1249862"/>
                  </a:lnTo>
                  <a:lnTo>
                    <a:pt x="2301936" y="1253357"/>
                  </a:lnTo>
                  <a:lnTo>
                    <a:pt x="2294310" y="1257171"/>
                  </a:lnTo>
                  <a:lnTo>
                    <a:pt x="2284141" y="1260984"/>
                  </a:lnTo>
                  <a:lnTo>
                    <a:pt x="2279057" y="1262891"/>
                  </a:lnTo>
                  <a:lnTo>
                    <a:pt x="2272701" y="1264797"/>
                  </a:lnTo>
                  <a:lnTo>
                    <a:pt x="2266346" y="1266068"/>
                  </a:lnTo>
                  <a:lnTo>
                    <a:pt x="2258720" y="1267339"/>
                  </a:lnTo>
                  <a:lnTo>
                    <a:pt x="2250775" y="1267975"/>
                  </a:lnTo>
                  <a:lnTo>
                    <a:pt x="2241242" y="1268610"/>
                  </a:lnTo>
                  <a:lnTo>
                    <a:pt x="2233934" y="1268293"/>
                  </a:lnTo>
                  <a:lnTo>
                    <a:pt x="2226307" y="1267657"/>
                  </a:lnTo>
                  <a:lnTo>
                    <a:pt x="2217727" y="1266068"/>
                  </a:lnTo>
                  <a:lnTo>
                    <a:pt x="2209148" y="1263844"/>
                  </a:lnTo>
                  <a:lnTo>
                    <a:pt x="2198979" y="1260666"/>
                  </a:lnTo>
                  <a:lnTo>
                    <a:pt x="2190717" y="1257171"/>
                  </a:lnTo>
                  <a:lnTo>
                    <a:pt x="2184044" y="1253357"/>
                  </a:lnTo>
                  <a:lnTo>
                    <a:pt x="2178324" y="1250180"/>
                  </a:lnTo>
                  <a:lnTo>
                    <a:pt x="2172922" y="1246684"/>
                  </a:lnTo>
                  <a:lnTo>
                    <a:pt x="2168473" y="1243824"/>
                  </a:lnTo>
                  <a:lnTo>
                    <a:pt x="2160846" y="1237787"/>
                  </a:lnTo>
                  <a:lnTo>
                    <a:pt x="2154491" y="1232067"/>
                  </a:lnTo>
                  <a:lnTo>
                    <a:pt x="2148454" y="1226347"/>
                  </a:lnTo>
                  <a:lnTo>
                    <a:pt x="2137967" y="1215225"/>
                  </a:lnTo>
                  <a:lnTo>
                    <a:pt x="2128116" y="1204103"/>
                  </a:lnTo>
                  <a:lnTo>
                    <a:pt x="2118265" y="1192028"/>
                  </a:lnTo>
                  <a:lnTo>
                    <a:pt x="2109050" y="1179953"/>
                  </a:lnTo>
                  <a:lnTo>
                    <a:pt x="2098882" y="1166924"/>
                  </a:lnTo>
                  <a:lnTo>
                    <a:pt x="2078862" y="1138961"/>
                  </a:lnTo>
                  <a:lnTo>
                    <a:pt x="2058525" y="1108773"/>
                  </a:lnTo>
                  <a:lnTo>
                    <a:pt x="2037552" y="1077313"/>
                  </a:lnTo>
                  <a:lnTo>
                    <a:pt x="2017215" y="1045219"/>
                  </a:lnTo>
                  <a:lnTo>
                    <a:pt x="2012766" y="1038546"/>
                  </a:lnTo>
                  <a:lnTo>
                    <a:pt x="2012766" y="1409700"/>
                  </a:lnTo>
                  <a:lnTo>
                    <a:pt x="1373096" y="1409700"/>
                  </a:lnTo>
                  <a:lnTo>
                    <a:pt x="1373096" y="1002002"/>
                  </a:lnTo>
                  <a:lnTo>
                    <a:pt x="1372779" y="1002002"/>
                  </a:lnTo>
                  <a:lnTo>
                    <a:pt x="1371190" y="1003591"/>
                  </a:lnTo>
                  <a:lnTo>
                    <a:pt x="1369283" y="1005815"/>
                  </a:lnTo>
                  <a:lnTo>
                    <a:pt x="1367694" y="1009311"/>
                  </a:lnTo>
                  <a:lnTo>
                    <a:pt x="1365470" y="1013124"/>
                  </a:lnTo>
                  <a:lnTo>
                    <a:pt x="1363246" y="1018526"/>
                  </a:lnTo>
                  <a:lnTo>
                    <a:pt x="1361339" y="1024882"/>
                  </a:lnTo>
                  <a:lnTo>
                    <a:pt x="1356572" y="1039181"/>
                  </a:lnTo>
                  <a:lnTo>
                    <a:pt x="1351806" y="1056658"/>
                  </a:lnTo>
                  <a:lnTo>
                    <a:pt x="1347039" y="1077313"/>
                  </a:lnTo>
                  <a:lnTo>
                    <a:pt x="1342273" y="1099557"/>
                  </a:lnTo>
                  <a:lnTo>
                    <a:pt x="1337506" y="1124025"/>
                  </a:lnTo>
                  <a:lnTo>
                    <a:pt x="1332740" y="1149765"/>
                  </a:lnTo>
                  <a:lnTo>
                    <a:pt x="1328291" y="1176775"/>
                  </a:lnTo>
                  <a:lnTo>
                    <a:pt x="1324160" y="1204421"/>
                  </a:lnTo>
                  <a:lnTo>
                    <a:pt x="1320029" y="1232702"/>
                  </a:lnTo>
                  <a:lnTo>
                    <a:pt x="1316534" y="1260984"/>
                  </a:lnTo>
                  <a:lnTo>
                    <a:pt x="1313674" y="1288948"/>
                  </a:lnTo>
                  <a:lnTo>
                    <a:pt x="1311449" y="1316276"/>
                  </a:lnTo>
                  <a:lnTo>
                    <a:pt x="1309543" y="1342333"/>
                  </a:lnTo>
                  <a:lnTo>
                    <a:pt x="1308589" y="1375699"/>
                  </a:lnTo>
                  <a:lnTo>
                    <a:pt x="1307636" y="1409700"/>
                  </a:lnTo>
                  <a:lnTo>
                    <a:pt x="1106488" y="1409700"/>
                  </a:lnTo>
                  <a:lnTo>
                    <a:pt x="1106488" y="1388409"/>
                  </a:lnTo>
                  <a:lnTo>
                    <a:pt x="1106488" y="1368072"/>
                  </a:lnTo>
                  <a:lnTo>
                    <a:pt x="1107441" y="1348688"/>
                  </a:lnTo>
                  <a:lnTo>
                    <a:pt x="1108077" y="1330893"/>
                  </a:lnTo>
                  <a:lnTo>
                    <a:pt x="1111255" y="1293396"/>
                  </a:lnTo>
                  <a:lnTo>
                    <a:pt x="1114750" y="1257171"/>
                  </a:lnTo>
                  <a:lnTo>
                    <a:pt x="1118563" y="1222534"/>
                  </a:lnTo>
                  <a:lnTo>
                    <a:pt x="1122694" y="1189486"/>
                  </a:lnTo>
                  <a:lnTo>
                    <a:pt x="1127143" y="1158345"/>
                  </a:lnTo>
                  <a:lnTo>
                    <a:pt x="1131592" y="1128156"/>
                  </a:lnTo>
                  <a:lnTo>
                    <a:pt x="1136358" y="1099875"/>
                  </a:lnTo>
                  <a:lnTo>
                    <a:pt x="1141125" y="1072865"/>
                  </a:lnTo>
                  <a:lnTo>
                    <a:pt x="1146209" y="1047125"/>
                  </a:lnTo>
                  <a:lnTo>
                    <a:pt x="1151929" y="1022975"/>
                  </a:lnTo>
                  <a:lnTo>
                    <a:pt x="1157013" y="999778"/>
                  </a:lnTo>
                  <a:lnTo>
                    <a:pt x="1162733" y="978170"/>
                  </a:lnTo>
                  <a:lnTo>
                    <a:pt x="1168135" y="957832"/>
                  </a:lnTo>
                  <a:lnTo>
                    <a:pt x="1174173" y="938448"/>
                  </a:lnTo>
                  <a:lnTo>
                    <a:pt x="1179893" y="920653"/>
                  </a:lnTo>
                  <a:lnTo>
                    <a:pt x="1185295" y="903812"/>
                  </a:lnTo>
                  <a:lnTo>
                    <a:pt x="1191332" y="887923"/>
                  </a:lnTo>
                  <a:lnTo>
                    <a:pt x="1197052" y="873306"/>
                  </a:lnTo>
                  <a:lnTo>
                    <a:pt x="1202454" y="859959"/>
                  </a:lnTo>
                  <a:lnTo>
                    <a:pt x="1208174" y="847567"/>
                  </a:lnTo>
                  <a:lnTo>
                    <a:pt x="1213258" y="835809"/>
                  </a:lnTo>
                  <a:lnTo>
                    <a:pt x="1218343" y="825005"/>
                  </a:lnTo>
                  <a:lnTo>
                    <a:pt x="1223745" y="815472"/>
                  </a:lnTo>
                  <a:lnTo>
                    <a:pt x="1228511" y="806892"/>
                  </a:lnTo>
                  <a:lnTo>
                    <a:pt x="1233278" y="798948"/>
                  </a:lnTo>
                  <a:lnTo>
                    <a:pt x="1237727" y="791957"/>
                  </a:lnTo>
                  <a:lnTo>
                    <a:pt x="1245989" y="780199"/>
                  </a:lnTo>
                  <a:lnTo>
                    <a:pt x="1252980" y="771302"/>
                  </a:lnTo>
                  <a:lnTo>
                    <a:pt x="1258700" y="764947"/>
                  </a:lnTo>
                  <a:lnTo>
                    <a:pt x="1269186" y="759545"/>
                  </a:lnTo>
                  <a:lnTo>
                    <a:pt x="1280308" y="754142"/>
                  </a:lnTo>
                  <a:lnTo>
                    <a:pt x="1292383" y="748105"/>
                  </a:lnTo>
                  <a:lnTo>
                    <a:pt x="1304776" y="742703"/>
                  </a:lnTo>
                  <a:lnTo>
                    <a:pt x="1331469" y="731263"/>
                  </a:lnTo>
                  <a:lnTo>
                    <a:pt x="1359750" y="720141"/>
                  </a:lnTo>
                  <a:lnTo>
                    <a:pt x="1388349" y="709973"/>
                  </a:lnTo>
                  <a:lnTo>
                    <a:pt x="1416949" y="699486"/>
                  </a:lnTo>
                  <a:lnTo>
                    <a:pt x="1444595" y="690271"/>
                  </a:lnTo>
                  <a:lnTo>
                    <a:pt x="1470652" y="681691"/>
                  </a:lnTo>
                  <a:lnTo>
                    <a:pt x="1477325" y="677878"/>
                  </a:lnTo>
                  <a:lnTo>
                    <a:pt x="1484316" y="674065"/>
                  </a:lnTo>
                  <a:lnTo>
                    <a:pt x="1491624" y="671205"/>
                  </a:lnTo>
                  <a:lnTo>
                    <a:pt x="1499569" y="668027"/>
                  </a:lnTo>
                  <a:lnTo>
                    <a:pt x="1507513" y="665167"/>
                  </a:lnTo>
                  <a:lnTo>
                    <a:pt x="1515139" y="662943"/>
                  </a:lnTo>
                  <a:lnTo>
                    <a:pt x="1523401" y="660718"/>
                  </a:lnTo>
                  <a:lnTo>
                    <a:pt x="1531981" y="658812"/>
                  </a:lnTo>
                  <a:close/>
                  <a:moveTo>
                    <a:pt x="3016555" y="246062"/>
                  </a:moveTo>
                  <a:lnTo>
                    <a:pt x="3026093" y="246062"/>
                  </a:lnTo>
                  <a:lnTo>
                    <a:pt x="3039447" y="247014"/>
                  </a:lnTo>
                  <a:lnTo>
                    <a:pt x="3052165" y="248600"/>
                  </a:lnTo>
                  <a:lnTo>
                    <a:pt x="3064883" y="250822"/>
                  </a:lnTo>
                  <a:lnTo>
                    <a:pt x="3076965" y="253360"/>
                  </a:lnTo>
                  <a:lnTo>
                    <a:pt x="3089047" y="256851"/>
                  </a:lnTo>
                  <a:lnTo>
                    <a:pt x="3100493" y="260976"/>
                  </a:lnTo>
                  <a:lnTo>
                    <a:pt x="3111303" y="265736"/>
                  </a:lnTo>
                  <a:lnTo>
                    <a:pt x="3122113" y="270496"/>
                  </a:lnTo>
                  <a:lnTo>
                    <a:pt x="3132605" y="276526"/>
                  </a:lnTo>
                  <a:lnTo>
                    <a:pt x="3142462" y="282872"/>
                  </a:lnTo>
                  <a:lnTo>
                    <a:pt x="3152318" y="289536"/>
                  </a:lnTo>
                  <a:lnTo>
                    <a:pt x="3161539" y="296518"/>
                  </a:lnTo>
                  <a:lnTo>
                    <a:pt x="3170123" y="304451"/>
                  </a:lnTo>
                  <a:lnTo>
                    <a:pt x="3178708" y="312384"/>
                  </a:lnTo>
                  <a:lnTo>
                    <a:pt x="3186339" y="320952"/>
                  </a:lnTo>
                  <a:lnTo>
                    <a:pt x="3194287" y="330472"/>
                  </a:lnTo>
                  <a:lnTo>
                    <a:pt x="3201282" y="339675"/>
                  </a:lnTo>
                  <a:lnTo>
                    <a:pt x="3207959" y="349512"/>
                  </a:lnTo>
                  <a:lnTo>
                    <a:pt x="3214318" y="359984"/>
                  </a:lnTo>
                  <a:lnTo>
                    <a:pt x="3220041" y="370456"/>
                  </a:lnTo>
                  <a:lnTo>
                    <a:pt x="3225128" y="381563"/>
                  </a:lnTo>
                  <a:lnTo>
                    <a:pt x="3229898" y="392669"/>
                  </a:lnTo>
                  <a:lnTo>
                    <a:pt x="3234349" y="404093"/>
                  </a:lnTo>
                  <a:lnTo>
                    <a:pt x="3238482" y="416152"/>
                  </a:lnTo>
                  <a:lnTo>
                    <a:pt x="3241980" y="428528"/>
                  </a:lnTo>
                  <a:lnTo>
                    <a:pt x="3244523" y="440586"/>
                  </a:lnTo>
                  <a:lnTo>
                    <a:pt x="3247067" y="453280"/>
                  </a:lnTo>
                  <a:lnTo>
                    <a:pt x="3248974" y="466290"/>
                  </a:lnTo>
                  <a:lnTo>
                    <a:pt x="3249928" y="479301"/>
                  </a:lnTo>
                  <a:lnTo>
                    <a:pt x="3251200" y="492629"/>
                  </a:lnTo>
                  <a:lnTo>
                    <a:pt x="3251200" y="505957"/>
                  </a:lnTo>
                  <a:lnTo>
                    <a:pt x="3251200" y="519602"/>
                  </a:lnTo>
                  <a:lnTo>
                    <a:pt x="3249292" y="530709"/>
                  </a:lnTo>
                  <a:lnTo>
                    <a:pt x="3247385" y="541498"/>
                  </a:lnTo>
                  <a:lnTo>
                    <a:pt x="3245159" y="551970"/>
                  </a:lnTo>
                  <a:lnTo>
                    <a:pt x="3242933" y="562442"/>
                  </a:lnTo>
                  <a:lnTo>
                    <a:pt x="3240390" y="572914"/>
                  </a:lnTo>
                  <a:lnTo>
                    <a:pt x="3237846" y="582751"/>
                  </a:lnTo>
                  <a:lnTo>
                    <a:pt x="3231805" y="602426"/>
                  </a:lnTo>
                  <a:lnTo>
                    <a:pt x="3225446" y="621148"/>
                  </a:lnTo>
                  <a:lnTo>
                    <a:pt x="3218133" y="639236"/>
                  </a:lnTo>
                  <a:lnTo>
                    <a:pt x="3210503" y="656690"/>
                  </a:lnTo>
                  <a:lnTo>
                    <a:pt x="3201918" y="673508"/>
                  </a:lnTo>
                  <a:lnTo>
                    <a:pt x="3193016" y="689057"/>
                  </a:lnTo>
                  <a:lnTo>
                    <a:pt x="3183795" y="704289"/>
                  </a:lnTo>
                  <a:lnTo>
                    <a:pt x="3174257" y="718252"/>
                  </a:lnTo>
                  <a:lnTo>
                    <a:pt x="3164082" y="732215"/>
                  </a:lnTo>
                  <a:lnTo>
                    <a:pt x="3153590" y="745225"/>
                  </a:lnTo>
                  <a:lnTo>
                    <a:pt x="3142780" y="756966"/>
                  </a:lnTo>
                  <a:lnTo>
                    <a:pt x="3131652" y="768390"/>
                  </a:lnTo>
                  <a:lnTo>
                    <a:pt x="3120523" y="778862"/>
                  </a:lnTo>
                  <a:lnTo>
                    <a:pt x="3109077" y="788700"/>
                  </a:lnTo>
                  <a:lnTo>
                    <a:pt x="3097631" y="797902"/>
                  </a:lnTo>
                  <a:lnTo>
                    <a:pt x="3085867" y="806153"/>
                  </a:lnTo>
                  <a:lnTo>
                    <a:pt x="3074103" y="813452"/>
                  </a:lnTo>
                  <a:lnTo>
                    <a:pt x="3062339" y="820116"/>
                  </a:lnTo>
                  <a:lnTo>
                    <a:pt x="3050575" y="826145"/>
                  </a:lnTo>
                  <a:lnTo>
                    <a:pt x="3038811" y="831222"/>
                  </a:lnTo>
                  <a:lnTo>
                    <a:pt x="3027365" y="835665"/>
                  </a:lnTo>
                  <a:lnTo>
                    <a:pt x="3015919" y="839473"/>
                  </a:lnTo>
                  <a:lnTo>
                    <a:pt x="3004472" y="842011"/>
                  </a:lnTo>
                  <a:lnTo>
                    <a:pt x="2993662" y="844233"/>
                  </a:lnTo>
                  <a:lnTo>
                    <a:pt x="2982852" y="845502"/>
                  </a:lnTo>
                  <a:lnTo>
                    <a:pt x="2972678" y="846137"/>
                  </a:lnTo>
                  <a:lnTo>
                    <a:pt x="2962503" y="845819"/>
                  </a:lnTo>
                  <a:lnTo>
                    <a:pt x="2952647" y="844550"/>
                  </a:lnTo>
                  <a:lnTo>
                    <a:pt x="2943427" y="842646"/>
                  </a:lnTo>
                  <a:lnTo>
                    <a:pt x="2937703" y="841059"/>
                  </a:lnTo>
                  <a:lnTo>
                    <a:pt x="2931662" y="839155"/>
                  </a:lnTo>
                  <a:lnTo>
                    <a:pt x="2925939" y="837251"/>
                  </a:lnTo>
                  <a:lnTo>
                    <a:pt x="2920534" y="835030"/>
                  </a:lnTo>
                  <a:lnTo>
                    <a:pt x="2914811" y="832492"/>
                  </a:lnTo>
                  <a:lnTo>
                    <a:pt x="2909724" y="829953"/>
                  </a:lnTo>
                  <a:lnTo>
                    <a:pt x="2904319" y="826780"/>
                  </a:lnTo>
                  <a:lnTo>
                    <a:pt x="2899550" y="823924"/>
                  </a:lnTo>
                  <a:lnTo>
                    <a:pt x="2894780" y="820433"/>
                  </a:lnTo>
                  <a:lnTo>
                    <a:pt x="2890329" y="817260"/>
                  </a:lnTo>
                  <a:lnTo>
                    <a:pt x="2885878" y="813452"/>
                  </a:lnTo>
                  <a:lnTo>
                    <a:pt x="2881427" y="809644"/>
                  </a:lnTo>
                  <a:lnTo>
                    <a:pt x="2873160" y="801710"/>
                  </a:lnTo>
                  <a:lnTo>
                    <a:pt x="2865529" y="793142"/>
                  </a:lnTo>
                  <a:lnTo>
                    <a:pt x="2857899" y="783622"/>
                  </a:lnTo>
                  <a:lnTo>
                    <a:pt x="2851222" y="773785"/>
                  </a:lnTo>
                  <a:lnTo>
                    <a:pt x="2845181" y="763630"/>
                  </a:lnTo>
                  <a:lnTo>
                    <a:pt x="2839458" y="752524"/>
                  </a:lnTo>
                  <a:lnTo>
                    <a:pt x="2834052" y="741417"/>
                  </a:lnTo>
                  <a:lnTo>
                    <a:pt x="2829283" y="729676"/>
                  </a:lnTo>
                  <a:lnTo>
                    <a:pt x="2825150" y="717300"/>
                  </a:lnTo>
                  <a:lnTo>
                    <a:pt x="2821017" y="704607"/>
                  </a:lnTo>
                  <a:lnTo>
                    <a:pt x="2817519" y="691913"/>
                  </a:lnTo>
                  <a:lnTo>
                    <a:pt x="2814340" y="678585"/>
                  </a:lnTo>
                  <a:lnTo>
                    <a:pt x="2811478" y="665257"/>
                  </a:lnTo>
                  <a:lnTo>
                    <a:pt x="2809253" y="651612"/>
                  </a:lnTo>
                  <a:lnTo>
                    <a:pt x="2807027" y="637967"/>
                  </a:lnTo>
                  <a:lnTo>
                    <a:pt x="2805119" y="623687"/>
                  </a:lnTo>
                  <a:lnTo>
                    <a:pt x="2803529" y="609724"/>
                  </a:lnTo>
                  <a:lnTo>
                    <a:pt x="2802576" y="595444"/>
                  </a:lnTo>
                  <a:lnTo>
                    <a:pt x="2801304" y="580847"/>
                  </a:lnTo>
                  <a:lnTo>
                    <a:pt x="2800986" y="566885"/>
                  </a:lnTo>
                  <a:lnTo>
                    <a:pt x="2800350" y="538325"/>
                  </a:lnTo>
                  <a:lnTo>
                    <a:pt x="2800350" y="509765"/>
                  </a:lnTo>
                  <a:lnTo>
                    <a:pt x="2800986" y="482157"/>
                  </a:lnTo>
                  <a:lnTo>
                    <a:pt x="2801622" y="468512"/>
                  </a:lnTo>
                  <a:lnTo>
                    <a:pt x="2803212" y="455501"/>
                  </a:lnTo>
                  <a:lnTo>
                    <a:pt x="2805437" y="442490"/>
                  </a:lnTo>
                  <a:lnTo>
                    <a:pt x="2807981" y="429797"/>
                  </a:lnTo>
                  <a:lnTo>
                    <a:pt x="2811478" y="417738"/>
                  </a:lnTo>
                  <a:lnTo>
                    <a:pt x="2815294" y="405680"/>
                  </a:lnTo>
                  <a:lnTo>
                    <a:pt x="2819109" y="394256"/>
                  </a:lnTo>
                  <a:lnTo>
                    <a:pt x="2824196" y="383149"/>
                  </a:lnTo>
                  <a:lnTo>
                    <a:pt x="2829283" y="372360"/>
                  </a:lnTo>
                  <a:lnTo>
                    <a:pt x="2835006" y="361888"/>
                  </a:lnTo>
                  <a:lnTo>
                    <a:pt x="2840729" y="351733"/>
                  </a:lnTo>
                  <a:lnTo>
                    <a:pt x="2847406" y="342213"/>
                  </a:lnTo>
                  <a:lnTo>
                    <a:pt x="2854083" y="333011"/>
                  </a:lnTo>
                  <a:lnTo>
                    <a:pt x="2861714" y="324125"/>
                  </a:lnTo>
                  <a:lnTo>
                    <a:pt x="2869027" y="315875"/>
                  </a:lnTo>
                  <a:lnTo>
                    <a:pt x="2876975" y="307624"/>
                  </a:lnTo>
                  <a:lnTo>
                    <a:pt x="2885242" y="300326"/>
                  </a:lnTo>
                  <a:lnTo>
                    <a:pt x="2893191" y="293344"/>
                  </a:lnTo>
                  <a:lnTo>
                    <a:pt x="2901775" y="286363"/>
                  </a:lnTo>
                  <a:lnTo>
                    <a:pt x="2910678" y="280651"/>
                  </a:lnTo>
                  <a:lnTo>
                    <a:pt x="2920216" y="274622"/>
                  </a:lnTo>
                  <a:lnTo>
                    <a:pt x="2929119" y="269544"/>
                  </a:lnTo>
                  <a:lnTo>
                    <a:pt x="2938657" y="265102"/>
                  </a:lnTo>
                  <a:lnTo>
                    <a:pt x="2947878" y="260976"/>
                  </a:lnTo>
                  <a:lnTo>
                    <a:pt x="2957734" y="257168"/>
                  </a:lnTo>
                  <a:lnTo>
                    <a:pt x="2967273" y="253995"/>
                  </a:lnTo>
                  <a:lnTo>
                    <a:pt x="2977129" y="251139"/>
                  </a:lnTo>
                  <a:lnTo>
                    <a:pt x="2986985" y="248918"/>
                  </a:lnTo>
                  <a:lnTo>
                    <a:pt x="2996842" y="247648"/>
                  </a:lnTo>
                  <a:lnTo>
                    <a:pt x="3006698" y="246379"/>
                  </a:lnTo>
                  <a:lnTo>
                    <a:pt x="3016555" y="246062"/>
                  </a:lnTo>
                  <a:close/>
                  <a:moveTo>
                    <a:pt x="336073" y="246062"/>
                  </a:moveTo>
                  <a:lnTo>
                    <a:pt x="345605" y="246062"/>
                  </a:lnTo>
                  <a:lnTo>
                    <a:pt x="355772" y="246379"/>
                  </a:lnTo>
                  <a:lnTo>
                    <a:pt x="365304" y="247648"/>
                  </a:lnTo>
                  <a:lnTo>
                    <a:pt x="375153" y="248918"/>
                  </a:lnTo>
                  <a:lnTo>
                    <a:pt x="385003" y="251139"/>
                  </a:lnTo>
                  <a:lnTo>
                    <a:pt x="394852" y="253995"/>
                  </a:lnTo>
                  <a:lnTo>
                    <a:pt x="404384" y="257168"/>
                  </a:lnTo>
                  <a:lnTo>
                    <a:pt x="414233" y="260976"/>
                  </a:lnTo>
                  <a:lnTo>
                    <a:pt x="423765" y="265102"/>
                  </a:lnTo>
                  <a:lnTo>
                    <a:pt x="432979" y="269544"/>
                  </a:lnTo>
                  <a:lnTo>
                    <a:pt x="442511" y="274622"/>
                  </a:lnTo>
                  <a:lnTo>
                    <a:pt x="451407" y="280651"/>
                  </a:lnTo>
                  <a:lnTo>
                    <a:pt x="460303" y="286363"/>
                  </a:lnTo>
                  <a:lnTo>
                    <a:pt x="468882" y="293344"/>
                  </a:lnTo>
                  <a:lnTo>
                    <a:pt x="477460" y="300326"/>
                  </a:lnTo>
                  <a:lnTo>
                    <a:pt x="485086" y="307624"/>
                  </a:lnTo>
                  <a:lnTo>
                    <a:pt x="493029" y="315875"/>
                  </a:lnTo>
                  <a:lnTo>
                    <a:pt x="500654" y="324125"/>
                  </a:lnTo>
                  <a:lnTo>
                    <a:pt x="507962" y="333011"/>
                  </a:lnTo>
                  <a:lnTo>
                    <a:pt x="514634" y="342213"/>
                  </a:lnTo>
                  <a:lnTo>
                    <a:pt x="521306" y="351733"/>
                  </a:lnTo>
                  <a:lnTo>
                    <a:pt x="527025" y="361888"/>
                  </a:lnTo>
                  <a:lnTo>
                    <a:pt x="532744" y="372360"/>
                  </a:lnTo>
                  <a:lnTo>
                    <a:pt x="537828" y="383149"/>
                  </a:lnTo>
                  <a:lnTo>
                    <a:pt x="542912" y="394256"/>
                  </a:lnTo>
                  <a:lnTo>
                    <a:pt x="546724" y="405680"/>
                  </a:lnTo>
                  <a:lnTo>
                    <a:pt x="550855" y="417738"/>
                  </a:lnTo>
                  <a:lnTo>
                    <a:pt x="554032" y="429797"/>
                  </a:lnTo>
                  <a:lnTo>
                    <a:pt x="556574" y="442490"/>
                  </a:lnTo>
                  <a:lnTo>
                    <a:pt x="558798" y="455501"/>
                  </a:lnTo>
                  <a:lnTo>
                    <a:pt x="560386" y="468512"/>
                  </a:lnTo>
                  <a:lnTo>
                    <a:pt x="561022" y="482157"/>
                  </a:lnTo>
                  <a:lnTo>
                    <a:pt x="561657" y="509765"/>
                  </a:lnTo>
                  <a:lnTo>
                    <a:pt x="561975" y="538325"/>
                  </a:lnTo>
                  <a:lnTo>
                    <a:pt x="561657" y="552287"/>
                  </a:lnTo>
                  <a:lnTo>
                    <a:pt x="561340" y="566885"/>
                  </a:lnTo>
                  <a:lnTo>
                    <a:pt x="560704" y="580847"/>
                  </a:lnTo>
                  <a:lnTo>
                    <a:pt x="559433" y="595444"/>
                  </a:lnTo>
                  <a:lnTo>
                    <a:pt x="558480" y="609724"/>
                  </a:lnTo>
                  <a:lnTo>
                    <a:pt x="556891" y="623687"/>
                  </a:lnTo>
                  <a:lnTo>
                    <a:pt x="554985" y="637967"/>
                  </a:lnTo>
                  <a:lnTo>
                    <a:pt x="552761" y="651612"/>
                  </a:lnTo>
                  <a:lnTo>
                    <a:pt x="550537" y="665257"/>
                  </a:lnTo>
                  <a:lnTo>
                    <a:pt x="547677" y="678585"/>
                  </a:lnTo>
                  <a:lnTo>
                    <a:pt x="544500" y="691913"/>
                  </a:lnTo>
                  <a:lnTo>
                    <a:pt x="541005" y="704607"/>
                  </a:lnTo>
                  <a:lnTo>
                    <a:pt x="537193" y="717300"/>
                  </a:lnTo>
                  <a:lnTo>
                    <a:pt x="532744" y="729676"/>
                  </a:lnTo>
                  <a:lnTo>
                    <a:pt x="527979" y="741417"/>
                  </a:lnTo>
                  <a:lnTo>
                    <a:pt x="522577" y="752524"/>
                  </a:lnTo>
                  <a:lnTo>
                    <a:pt x="517176" y="763630"/>
                  </a:lnTo>
                  <a:lnTo>
                    <a:pt x="510821" y="773785"/>
                  </a:lnTo>
                  <a:lnTo>
                    <a:pt x="504149" y="783622"/>
                  </a:lnTo>
                  <a:lnTo>
                    <a:pt x="497159" y="793142"/>
                  </a:lnTo>
                  <a:lnTo>
                    <a:pt x="489216" y="801710"/>
                  </a:lnTo>
                  <a:lnTo>
                    <a:pt x="480638" y="809644"/>
                  </a:lnTo>
                  <a:lnTo>
                    <a:pt x="476507" y="813452"/>
                  </a:lnTo>
                  <a:lnTo>
                    <a:pt x="472059" y="817260"/>
                  </a:lnTo>
                  <a:lnTo>
                    <a:pt x="467293" y="820433"/>
                  </a:lnTo>
                  <a:lnTo>
                    <a:pt x="462527" y="823924"/>
                  </a:lnTo>
                  <a:lnTo>
                    <a:pt x="457762" y="826780"/>
                  </a:lnTo>
                  <a:lnTo>
                    <a:pt x="452360" y="829953"/>
                  </a:lnTo>
                  <a:lnTo>
                    <a:pt x="447277" y="832492"/>
                  </a:lnTo>
                  <a:lnTo>
                    <a:pt x="441875" y="835030"/>
                  </a:lnTo>
                  <a:lnTo>
                    <a:pt x="436474" y="837251"/>
                  </a:lnTo>
                  <a:lnTo>
                    <a:pt x="430437" y="839155"/>
                  </a:lnTo>
                  <a:lnTo>
                    <a:pt x="425036" y="841059"/>
                  </a:lnTo>
                  <a:lnTo>
                    <a:pt x="418682" y="842646"/>
                  </a:lnTo>
                  <a:lnTo>
                    <a:pt x="409150" y="844550"/>
                  </a:lnTo>
                  <a:lnTo>
                    <a:pt x="399618" y="845819"/>
                  </a:lnTo>
                  <a:lnTo>
                    <a:pt x="389451" y="846137"/>
                  </a:lnTo>
                  <a:lnTo>
                    <a:pt x="379284" y="845502"/>
                  </a:lnTo>
                  <a:lnTo>
                    <a:pt x="368481" y="844233"/>
                  </a:lnTo>
                  <a:lnTo>
                    <a:pt x="357679" y="842011"/>
                  </a:lnTo>
                  <a:lnTo>
                    <a:pt x="346558" y="839473"/>
                  </a:lnTo>
                  <a:lnTo>
                    <a:pt x="334803" y="835665"/>
                  </a:lnTo>
                  <a:lnTo>
                    <a:pt x="323364" y="831222"/>
                  </a:lnTo>
                  <a:lnTo>
                    <a:pt x="311609" y="826145"/>
                  </a:lnTo>
                  <a:lnTo>
                    <a:pt x="299853" y="820116"/>
                  </a:lnTo>
                  <a:lnTo>
                    <a:pt x="288097" y="813452"/>
                  </a:lnTo>
                  <a:lnTo>
                    <a:pt x="276659" y="806153"/>
                  </a:lnTo>
                  <a:lnTo>
                    <a:pt x="264586" y="797902"/>
                  </a:lnTo>
                  <a:lnTo>
                    <a:pt x="253148" y="788700"/>
                  </a:lnTo>
                  <a:lnTo>
                    <a:pt x="241709" y="778862"/>
                  </a:lnTo>
                  <a:lnTo>
                    <a:pt x="230589" y="768390"/>
                  </a:lnTo>
                  <a:lnTo>
                    <a:pt x="219469" y="756966"/>
                  </a:lnTo>
                  <a:lnTo>
                    <a:pt x="208666" y="745225"/>
                  </a:lnTo>
                  <a:lnTo>
                    <a:pt x="198181" y="732215"/>
                  </a:lnTo>
                  <a:lnTo>
                    <a:pt x="188014" y="718252"/>
                  </a:lnTo>
                  <a:lnTo>
                    <a:pt x="178482" y="704289"/>
                  </a:lnTo>
                  <a:lnTo>
                    <a:pt x="169268" y="689057"/>
                  </a:lnTo>
                  <a:lnTo>
                    <a:pt x="160054" y="673508"/>
                  </a:lnTo>
                  <a:lnTo>
                    <a:pt x="152111" y="656690"/>
                  </a:lnTo>
                  <a:lnTo>
                    <a:pt x="144168" y="639236"/>
                  </a:lnTo>
                  <a:lnTo>
                    <a:pt x="136861" y="621148"/>
                  </a:lnTo>
                  <a:lnTo>
                    <a:pt x="130506" y="602426"/>
                  </a:lnTo>
                  <a:lnTo>
                    <a:pt x="124469" y="582751"/>
                  </a:lnTo>
                  <a:lnTo>
                    <a:pt x="121928" y="572914"/>
                  </a:lnTo>
                  <a:lnTo>
                    <a:pt x="119386" y="562442"/>
                  </a:lnTo>
                  <a:lnTo>
                    <a:pt x="117162" y="551970"/>
                  </a:lnTo>
                  <a:lnTo>
                    <a:pt x="114938" y="541498"/>
                  </a:lnTo>
                  <a:lnTo>
                    <a:pt x="113031" y="530709"/>
                  </a:lnTo>
                  <a:lnTo>
                    <a:pt x="111443" y="519602"/>
                  </a:lnTo>
                  <a:lnTo>
                    <a:pt x="111125" y="505957"/>
                  </a:lnTo>
                  <a:lnTo>
                    <a:pt x="111443" y="492629"/>
                  </a:lnTo>
                  <a:lnTo>
                    <a:pt x="112396" y="479301"/>
                  </a:lnTo>
                  <a:lnTo>
                    <a:pt x="113349" y="466290"/>
                  </a:lnTo>
                  <a:lnTo>
                    <a:pt x="115255" y="453280"/>
                  </a:lnTo>
                  <a:lnTo>
                    <a:pt x="117797" y="440586"/>
                  </a:lnTo>
                  <a:lnTo>
                    <a:pt x="120657" y="428528"/>
                  </a:lnTo>
                  <a:lnTo>
                    <a:pt x="124152" y="416152"/>
                  </a:lnTo>
                  <a:lnTo>
                    <a:pt x="127964" y="404093"/>
                  </a:lnTo>
                  <a:lnTo>
                    <a:pt x="132412" y="392669"/>
                  </a:lnTo>
                  <a:lnTo>
                    <a:pt x="137178" y="381563"/>
                  </a:lnTo>
                  <a:lnTo>
                    <a:pt x="142262" y="370456"/>
                  </a:lnTo>
                  <a:lnTo>
                    <a:pt x="148299" y="359984"/>
                  </a:lnTo>
                  <a:lnTo>
                    <a:pt x="154335" y="349512"/>
                  </a:lnTo>
                  <a:lnTo>
                    <a:pt x="161008" y="339675"/>
                  </a:lnTo>
                  <a:lnTo>
                    <a:pt x="167998" y="330472"/>
                  </a:lnTo>
                  <a:lnTo>
                    <a:pt x="175941" y="320952"/>
                  </a:lnTo>
                  <a:lnTo>
                    <a:pt x="183566" y="312384"/>
                  </a:lnTo>
                  <a:lnTo>
                    <a:pt x="192145" y="304451"/>
                  </a:lnTo>
                  <a:lnTo>
                    <a:pt x="200723" y="296518"/>
                  </a:lnTo>
                  <a:lnTo>
                    <a:pt x="209937" y="289536"/>
                  </a:lnTo>
                  <a:lnTo>
                    <a:pt x="219787" y="282872"/>
                  </a:lnTo>
                  <a:lnTo>
                    <a:pt x="229636" y="276526"/>
                  </a:lnTo>
                  <a:lnTo>
                    <a:pt x="240121" y="270496"/>
                  </a:lnTo>
                  <a:lnTo>
                    <a:pt x="250923" y="265736"/>
                  </a:lnTo>
                  <a:lnTo>
                    <a:pt x="262044" y="260976"/>
                  </a:lnTo>
                  <a:lnTo>
                    <a:pt x="273482" y="256851"/>
                  </a:lnTo>
                  <a:lnTo>
                    <a:pt x="285238" y="253360"/>
                  </a:lnTo>
                  <a:lnTo>
                    <a:pt x="297311" y="250822"/>
                  </a:lnTo>
                  <a:lnTo>
                    <a:pt x="310020" y="248600"/>
                  </a:lnTo>
                  <a:lnTo>
                    <a:pt x="323047" y="247014"/>
                  </a:lnTo>
                  <a:lnTo>
                    <a:pt x="336073" y="246062"/>
                  </a:lnTo>
                  <a:close/>
                  <a:moveTo>
                    <a:pt x="1696249" y="0"/>
                  </a:moveTo>
                  <a:lnTo>
                    <a:pt x="1709607" y="317"/>
                  </a:lnTo>
                  <a:lnTo>
                    <a:pt x="1722646" y="952"/>
                  </a:lnTo>
                  <a:lnTo>
                    <a:pt x="1735368" y="2856"/>
                  </a:lnTo>
                  <a:lnTo>
                    <a:pt x="1747771" y="5077"/>
                  </a:lnTo>
                  <a:lnTo>
                    <a:pt x="1759538" y="7616"/>
                  </a:lnTo>
                  <a:lnTo>
                    <a:pt x="1771306" y="11424"/>
                  </a:lnTo>
                  <a:lnTo>
                    <a:pt x="1782755" y="15232"/>
                  </a:lnTo>
                  <a:lnTo>
                    <a:pt x="1793886" y="19992"/>
                  </a:lnTo>
                  <a:lnTo>
                    <a:pt x="1804699" y="24752"/>
                  </a:lnTo>
                  <a:lnTo>
                    <a:pt x="1814876" y="30782"/>
                  </a:lnTo>
                  <a:lnTo>
                    <a:pt x="1825053" y="36811"/>
                  </a:lnTo>
                  <a:lnTo>
                    <a:pt x="1834594" y="43475"/>
                  </a:lnTo>
                  <a:lnTo>
                    <a:pt x="1844136" y="50457"/>
                  </a:lnTo>
                  <a:lnTo>
                    <a:pt x="1853040" y="58390"/>
                  </a:lnTo>
                  <a:lnTo>
                    <a:pt x="1861627" y="66006"/>
                  </a:lnTo>
                  <a:lnTo>
                    <a:pt x="1869578" y="74574"/>
                  </a:lnTo>
                  <a:lnTo>
                    <a:pt x="1877529" y="83460"/>
                  </a:lnTo>
                  <a:lnTo>
                    <a:pt x="1884526" y="92663"/>
                  </a:lnTo>
                  <a:lnTo>
                    <a:pt x="1891523" y="102818"/>
                  </a:lnTo>
                  <a:lnTo>
                    <a:pt x="1898201" y="112972"/>
                  </a:lnTo>
                  <a:lnTo>
                    <a:pt x="1904244" y="123127"/>
                  </a:lnTo>
                  <a:lnTo>
                    <a:pt x="1909969" y="133917"/>
                  </a:lnTo>
                  <a:lnTo>
                    <a:pt x="1915057" y="145024"/>
                  </a:lnTo>
                  <a:lnTo>
                    <a:pt x="1919828" y="156765"/>
                  </a:lnTo>
                  <a:lnTo>
                    <a:pt x="1924280" y="168189"/>
                  </a:lnTo>
                  <a:lnTo>
                    <a:pt x="1928097" y="180566"/>
                  </a:lnTo>
                  <a:lnTo>
                    <a:pt x="1931595" y="192624"/>
                  </a:lnTo>
                  <a:lnTo>
                    <a:pt x="1934457" y="205318"/>
                  </a:lnTo>
                  <a:lnTo>
                    <a:pt x="1937002" y="218012"/>
                  </a:lnTo>
                  <a:lnTo>
                    <a:pt x="1938910" y="231022"/>
                  </a:lnTo>
                  <a:lnTo>
                    <a:pt x="1940500" y="244351"/>
                  </a:lnTo>
                  <a:lnTo>
                    <a:pt x="1941136" y="257679"/>
                  </a:lnTo>
                  <a:lnTo>
                    <a:pt x="1947815" y="260218"/>
                  </a:lnTo>
                  <a:lnTo>
                    <a:pt x="1951313" y="261804"/>
                  </a:lnTo>
                  <a:lnTo>
                    <a:pt x="1954176" y="263708"/>
                  </a:lnTo>
                  <a:lnTo>
                    <a:pt x="1957038" y="265612"/>
                  </a:lnTo>
                  <a:lnTo>
                    <a:pt x="1959900" y="267834"/>
                  </a:lnTo>
                  <a:lnTo>
                    <a:pt x="1962444" y="270055"/>
                  </a:lnTo>
                  <a:lnTo>
                    <a:pt x="1964671" y="272594"/>
                  </a:lnTo>
                  <a:lnTo>
                    <a:pt x="1966897" y="275133"/>
                  </a:lnTo>
                  <a:lnTo>
                    <a:pt x="1968805" y="277989"/>
                  </a:lnTo>
                  <a:lnTo>
                    <a:pt x="1970395" y="281479"/>
                  </a:lnTo>
                  <a:lnTo>
                    <a:pt x="1971986" y="284653"/>
                  </a:lnTo>
                  <a:lnTo>
                    <a:pt x="1973258" y="288461"/>
                  </a:lnTo>
                  <a:lnTo>
                    <a:pt x="1974530" y="292269"/>
                  </a:lnTo>
                  <a:lnTo>
                    <a:pt x="1975484" y="296394"/>
                  </a:lnTo>
                  <a:lnTo>
                    <a:pt x="1976120" y="300837"/>
                  </a:lnTo>
                  <a:lnTo>
                    <a:pt x="1976438" y="307819"/>
                  </a:lnTo>
                  <a:lnTo>
                    <a:pt x="1976438" y="315117"/>
                  </a:lnTo>
                  <a:lnTo>
                    <a:pt x="1975802" y="323051"/>
                  </a:lnTo>
                  <a:lnTo>
                    <a:pt x="1974530" y="330350"/>
                  </a:lnTo>
                  <a:lnTo>
                    <a:pt x="1973258" y="337966"/>
                  </a:lnTo>
                  <a:lnTo>
                    <a:pt x="1971031" y="345582"/>
                  </a:lnTo>
                  <a:lnTo>
                    <a:pt x="1968169" y="353198"/>
                  </a:lnTo>
                  <a:lnTo>
                    <a:pt x="1964989" y="360179"/>
                  </a:lnTo>
                  <a:lnTo>
                    <a:pt x="1961172" y="367161"/>
                  </a:lnTo>
                  <a:lnTo>
                    <a:pt x="1957356" y="373825"/>
                  </a:lnTo>
                  <a:lnTo>
                    <a:pt x="1952903" y="379854"/>
                  </a:lnTo>
                  <a:lnTo>
                    <a:pt x="1947815" y="385884"/>
                  </a:lnTo>
                  <a:lnTo>
                    <a:pt x="1942726" y="390961"/>
                  </a:lnTo>
                  <a:lnTo>
                    <a:pt x="1937002" y="395404"/>
                  </a:lnTo>
                  <a:lnTo>
                    <a:pt x="1930959" y="399212"/>
                  </a:lnTo>
                  <a:lnTo>
                    <a:pt x="1924916" y="402068"/>
                  </a:lnTo>
                  <a:lnTo>
                    <a:pt x="1921736" y="413175"/>
                  </a:lnTo>
                  <a:lnTo>
                    <a:pt x="1918556" y="423965"/>
                  </a:lnTo>
                  <a:lnTo>
                    <a:pt x="1914739" y="434754"/>
                  </a:lnTo>
                  <a:lnTo>
                    <a:pt x="1910923" y="445226"/>
                  </a:lnTo>
                  <a:lnTo>
                    <a:pt x="1906788" y="456016"/>
                  </a:lnTo>
                  <a:lnTo>
                    <a:pt x="1902336" y="466171"/>
                  </a:lnTo>
                  <a:lnTo>
                    <a:pt x="1897883" y="476325"/>
                  </a:lnTo>
                  <a:lnTo>
                    <a:pt x="1893113" y="486480"/>
                  </a:lnTo>
                  <a:lnTo>
                    <a:pt x="1888024" y="496000"/>
                  </a:lnTo>
                  <a:lnTo>
                    <a:pt x="1882300" y="505838"/>
                  </a:lnTo>
                  <a:lnTo>
                    <a:pt x="1876893" y="515041"/>
                  </a:lnTo>
                  <a:lnTo>
                    <a:pt x="1870850" y="523926"/>
                  </a:lnTo>
                  <a:lnTo>
                    <a:pt x="1864808" y="532812"/>
                  </a:lnTo>
                  <a:lnTo>
                    <a:pt x="1858129" y="541380"/>
                  </a:lnTo>
                  <a:lnTo>
                    <a:pt x="1851450" y="549631"/>
                  </a:lnTo>
                  <a:lnTo>
                    <a:pt x="1844454" y="557247"/>
                  </a:lnTo>
                  <a:lnTo>
                    <a:pt x="1837457" y="565180"/>
                  </a:lnTo>
                  <a:lnTo>
                    <a:pt x="1829824" y="572162"/>
                  </a:lnTo>
                  <a:lnTo>
                    <a:pt x="1822191" y="578826"/>
                  </a:lnTo>
                  <a:lnTo>
                    <a:pt x="1813922" y="585490"/>
                  </a:lnTo>
                  <a:lnTo>
                    <a:pt x="1805653" y="591520"/>
                  </a:lnTo>
                  <a:lnTo>
                    <a:pt x="1797066" y="597232"/>
                  </a:lnTo>
                  <a:lnTo>
                    <a:pt x="1788161" y="601992"/>
                  </a:lnTo>
                  <a:lnTo>
                    <a:pt x="1779256" y="606752"/>
                  </a:lnTo>
                  <a:lnTo>
                    <a:pt x="1769715" y="610877"/>
                  </a:lnTo>
                  <a:lnTo>
                    <a:pt x="1759856" y="614685"/>
                  </a:lnTo>
                  <a:lnTo>
                    <a:pt x="1750315" y="617859"/>
                  </a:lnTo>
                  <a:lnTo>
                    <a:pt x="1739820" y="620397"/>
                  </a:lnTo>
                  <a:lnTo>
                    <a:pt x="1729325" y="622301"/>
                  </a:lnTo>
                  <a:lnTo>
                    <a:pt x="1718512" y="623888"/>
                  </a:lnTo>
                  <a:lnTo>
                    <a:pt x="1707699" y="624840"/>
                  </a:lnTo>
                  <a:lnTo>
                    <a:pt x="1696249" y="625475"/>
                  </a:lnTo>
                  <a:lnTo>
                    <a:pt x="1685118" y="624840"/>
                  </a:lnTo>
                  <a:lnTo>
                    <a:pt x="1674305" y="623888"/>
                  </a:lnTo>
                  <a:lnTo>
                    <a:pt x="1663492" y="622301"/>
                  </a:lnTo>
                  <a:lnTo>
                    <a:pt x="1652997" y="620397"/>
                  </a:lnTo>
                  <a:lnTo>
                    <a:pt x="1642820" y="617859"/>
                  </a:lnTo>
                  <a:lnTo>
                    <a:pt x="1632960" y="614685"/>
                  </a:lnTo>
                  <a:lnTo>
                    <a:pt x="1623419" y="611195"/>
                  </a:lnTo>
                  <a:lnTo>
                    <a:pt x="1613878" y="606752"/>
                  </a:lnTo>
                  <a:lnTo>
                    <a:pt x="1604655" y="602309"/>
                  </a:lnTo>
                  <a:lnTo>
                    <a:pt x="1596068" y="597232"/>
                  </a:lnTo>
                  <a:lnTo>
                    <a:pt x="1587481" y="591837"/>
                  </a:lnTo>
                  <a:lnTo>
                    <a:pt x="1579531" y="586125"/>
                  </a:lnTo>
                  <a:lnTo>
                    <a:pt x="1571262" y="579778"/>
                  </a:lnTo>
                  <a:lnTo>
                    <a:pt x="1563311" y="572479"/>
                  </a:lnTo>
                  <a:lnTo>
                    <a:pt x="1555996" y="565498"/>
                  </a:lnTo>
                  <a:lnTo>
                    <a:pt x="1548999" y="558199"/>
                  </a:lnTo>
                  <a:lnTo>
                    <a:pt x="1541684" y="550265"/>
                  </a:lnTo>
                  <a:lnTo>
                    <a:pt x="1535006" y="542015"/>
                  </a:lnTo>
                  <a:lnTo>
                    <a:pt x="1528645" y="534081"/>
                  </a:lnTo>
                  <a:lnTo>
                    <a:pt x="1522602" y="525196"/>
                  </a:lnTo>
                  <a:lnTo>
                    <a:pt x="1516560" y="516310"/>
                  </a:lnTo>
                  <a:lnTo>
                    <a:pt x="1510835" y="506790"/>
                  </a:lnTo>
                  <a:lnTo>
                    <a:pt x="1505428" y="497270"/>
                  </a:lnTo>
                  <a:lnTo>
                    <a:pt x="1500022" y="487432"/>
                  </a:lnTo>
                  <a:lnTo>
                    <a:pt x="1495251" y="477912"/>
                  </a:lnTo>
                  <a:lnTo>
                    <a:pt x="1490799" y="467440"/>
                  </a:lnTo>
                  <a:lnTo>
                    <a:pt x="1486346" y="457602"/>
                  </a:lnTo>
                  <a:lnTo>
                    <a:pt x="1482212" y="447130"/>
                  </a:lnTo>
                  <a:lnTo>
                    <a:pt x="1478714" y="436341"/>
                  </a:lnTo>
                  <a:lnTo>
                    <a:pt x="1474897" y="425869"/>
                  </a:lnTo>
                  <a:lnTo>
                    <a:pt x="1471399" y="415079"/>
                  </a:lnTo>
                  <a:lnTo>
                    <a:pt x="1468536" y="404290"/>
                  </a:lnTo>
                  <a:lnTo>
                    <a:pt x="1464720" y="403338"/>
                  </a:lnTo>
                  <a:lnTo>
                    <a:pt x="1461540" y="401751"/>
                  </a:lnTo>
                  <a:lnTo>
                    <a:pt x="1458041" y="400164"/>
                  </a:lnTo>
                  <a:lnTo>
                    <a:pt x="1454861" y="398577"/>
                  </a:lnTo>
                  <a:lnTo>
                    <a:pt x="1451363" y="396673"/>
                  </a:lnTo>
                  <a:lnTo>
                    <a:pt x="1448500" y="394452"/>
                  </a:lnTo>
                  <a:lnTo>
                    <a:pt x="1442458" y="389375"/>
                  </a:lnTo>
                  <a:lnTo>
                    <a:pt x="1436733" y="383980"/>
                  </a:lnTo>
                  <a:lnTo>
                    <a:pt x="1431962" y="377633"/>
                  </a:lnTo>
                  <a:lnTo>
                    <a:pt x="1427192" y="370969"/>
                  </a:lnTo>
                  <a:lnTo>
                    <a:pt x="1423057" y="363988"/>
                  </a:lnTo>
                  <a:lnTo>
                    <a:pt x="1419241" y="356054"/>
                  </a:lnTo>
                  <a:lnTo>
                    <a:pt x="1416379" y="348438"/>
                  </a:lnTo>
                  <a:lnTo>
                    <a:pt x="1413834" y="340504"/>
                  </a:lnTo>
                  <a:lnTo>
                    <a:pt x="1411926" y="332254"/>
                  </a:lnTo>
                  <a:lnTo>
                    <a:pt x="1410336" y="324320"/>
                  </a:lnTo>
                  <a:lnTo>
                    <a:pt x="1409700" y="316387"/>
                  </a:lnTo>
                  <a:lnTo>
                    <a:pt x="1409700" y="308453"/>
                  </a:lnTo>
                  <a:lnTo>
                    <a:pt x="1410336" y="300837"/>
                  </a:lnTo>
                  <a:lnTo>
                    <a:pt x="1411290" y="296077"/>
                  </a:lnTo>
                  <a:lnTo>
                    <a:pt x="1411926" y="291634"/>
                  </a:lnTo>
                  <a:lnTo>
                    <a:pt x="1413516" y="286874"/>
                  </a:lnTo>
                  <a:lnTo>
                    <a:pt x="1414789" y="283383"/>
                  </a:lnTo>
                  <a:lnTo>
                    <a:pt x="1416697" y="279575"/>
                  </a:lnTo>
                  <a:lnTo>
                    <a:pt x="1418923" y="275767"/>
                  </a:lnTo>
                  <a:lnTo>
                    <a:pt x="1421149" y="272911"/>
                  </a:lnTo>
                  <a:lnTo>
                    <a:pt x="1423694" y="270055"/>
                  </a:lnTo>
                  <a:lnTo>
                    <a:pt x="1426556" y="267199"/>
                  </a:lnTo>
                  <a:lnTo>
                    <a:pt x="1429418" y="264978"/>
                  </a:lnTo>
                  <a:lnTo>
                    <a:pt x="1432917" y="262756"/>
                  </a:lnTo>
                  <a:lnTo>
                    <a:pt x="1436097" y="261170"/>
                  </a:lnTo>
                  <a:lnTo>
                    <a:pt x="1439913" y="259266"/>
                  </a:lnTo>
                  <a:lnTo>
                    <a:pt x="1443730" y="257679"/>
                  </a:lnTo>
                  <a:lnTo>
                    <a:pt x="1447228" y="256727"/>
                  </a:lnTo>
                  <a:lnTo>
                    <a:pt x="1451363" y="255458"/>
                  </a:lnTo>
                  <a:lnTo>
                    <a:pt x="1452635" y="242447"/>
                  </a:lnTo>
                  <a:lnTo>
                    <a:pt x="1453907" y="229118"/>
                  </a:lnTo>
                  <a:lnTo>
                    <a:pt x="1455815" y="216108"/>
                  </a:lnTo>
                  <a:lnTo>
                    <a:pt x="1458359" y="203414"/>
                  </a:lnTo>
                  <a:lnTo>
                    <a:pt x="1461540" y="191355"/>
                  </a:lnTo>
                  <a:lnTo>
                    <a:pt x="1464720" y="178979"/>
                  </a:lnTo>
                  <a:lnTo>
                    <a:pt x="1468854" y="167237"/>
                  </a:lnTo>
                  <a:lnTo>
                    <a:pt x="1473307" y="155178"/>
                  </a:lnTo>
                  <a:lnTo>
                    <a:pt x="1478077" y="144072"/>
                  </a:lnTo>
                  <a:lnTo>
                    <a:pt x="1483484" y="132965"/>
                  </a:lnTo>
                  <a:lnTo>
                    <a:pt x="1488891" y="122175"/>
                  </a:lnTo>
                  <a:lnTo>
                    <a:pt x="1494933" y="111703"/>
                  </a:lnTo>
                  <a:lnTo>
                    <a:pt x="1501612" y="101866"/>
                  </a:lnTo>
                  <a:lnTo>
                    <a:pt x="1508609" y="92028"/>
                  </a:lnTo>
                  <a:lnTo>
                    <a:pt x="1516242" y="82825"/>
                  </a:lnTo>
                  <a:lnTo>
                    <a:pt x="1523556" y="74257"/>
                  </a:lnTo>
                  <a:lnTo>
                    <a:pt x="1531825" y="65689"/>
                  </a:lnTo>
                  <a:lnTo>
                    <a:pt x="1540412" y="57438"/>
                  </a:lnTo>
                  <a:lnTo>
                    <a:pt x="1549317" y="50139"/>
                  </a:lnTo>
                  <a:lnTo>
                    <a:pt x="1558540" y="43158"/>
                  </a:lnTo>
                  <a:lnTo>
                    <a:pt x="1568399" y="36494"/>
                  </a:lnTo>
                  <a:lnTo>
                    <a:pt x="1578258" y="30464"/>
                  </a:lnTo>
                  <a:lnTo>
                    <a:pt x="1588754" y="24752"/>
                  </a:lnTo>
                  <a:lnTo>
                    <a:pt x="1599567" y="19675"/>
                  </a:lnTo>
                  <a:lnTo>
                    <a:pt x="1610380" y="15232"/>
                  </a:lnTo>
                  <a:lnTo>
                    <a:pt x="1621829" y="11107"/>
                  </a:lnTo>
                  <a:lnTo>
                    <a:pt x="1633278" y="7616"/>
                  </a:lnTo>
                  <a:lnTo>
                    <a:pt x="1645364" y="5077"/>
                  </a:lnTo>
                  <a:lnTo>
                    <a:pt x="1657449" y="2856"/>
                  </a:lnTo>
                  <a:lnTo>
                    <a:pt x="1670170" y="952"/>
                  </a:lnTo>
                  <a:lnTo>
                    <a:pt x="1683210" y="317"/>
                  </a:lnTo>
                  <a:lnTo>
                    <a:pt x="16962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800">
                <a:solidFill>
                  <a:srgbClr val="FFFFFF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24" name="椭圆 23"/>
          <p:cNvSpPr/>
          <p:nvPr/>
        </p:nvSpPr>
        <p:spPr>
          <a:xfrm>
            <a:off x="4871071" y="1341252"/>
            <a:ext cx="1917701" cy="1917257"/>
          </a:xfrm>
          <a:prstGeom prst="ellipse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381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0" tIns="45695" rIns="91390" bIns="45695"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7178754" y="1341252"/>
            <a:ext cx="1917701" cy="1917257"/>
          </a:xfrm>
          <a:prstGeom prst="ellipse">
            <a:avLst/>
          </a:prstGeom>
          <a:blipFill>
            <a:blip r:embed="rId5" cstate="print"/>
            <a:stretch>
              <a:fillRect/>
            </a:stretch>
          </a:blipFill>
          <a:ln w="3810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0" tIns="45695" rIns="91390" bIns="45695"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9411002" y="1363328"/>
            <a:ext cx="1917701" cy="1917257"/>
          </a:xfrm>
          <a:prstGeom prst="ellipse">
            <a:avLst/>
          </a:prstGeom>
          <a:blipFill>
            <a:blip r:embed="rId6" cstate="print"/>
            <a:stretch>
              <a:fillRect/>
            </a:stretch>
          </a:blipFill>
          <a:ln w="3810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0" tIns="45695" rIns="91390" bIns="45695"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4583039" y="3532982"/>
            <a:ext cx="6804293" cy="2516884"/>
            <a:chOff x="4583038" y="3533799"/>
            <a:chExt cx="6804293" cy="2517467"/>
          </a:xfrm>
        </p:grpSpPr>
        <p:sp>
          <p:nvSpPr>
            <p:cNvPr id="28" name="矩形 27"/>
            <p:cNvSpPr/>
            <p:nvPr/>
          </p:nvSpPr>
          <p:spPr>
            <a:xfrm>
              <a:off x="4583038" y="4007365"/>
              <a:ext cx="6804293" cy="2043901"/>
            </a:xfrm>
            <a:prstGeom prst="rect">
              <a:avLst/>
            </a:prstGeom>
            <a:noFill/>
          </p:spPr>
          <p:txBody>
            <a:bodyPr lIns="121711" tIns="60857" rIns="121711" bIns="60857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单击此处添加文字阐述，添加简短问题说明文字，具体说明文字在此处添加此处单击此处添加文字阐述。单击此处添加文字阐述，添加简短问题说明文字。</a:t>
              </a:r>
              <a:endParaRPr lang="en-US" altLang="zh-CN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r>
                <a:rPr lang="en-US" altLang="zh-CN" sz="16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</a:t>
              </a:r>
              <a:r>
                <a:rPr lang="zh-CN" altLang="en-US" sz="16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单击此处添加文字阐述，添加简短问题说明文字，具体说明文字在此处添加此处单击此处添加文字阐述。单击此处添加文字阐述，添加简短问题说明文字。</a:t>
              </a:r>
              <a:endPara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7108081" y="3533799"/>
              <a:ext cx="1723429" cy="400051"/>
            </a:xfrm>
            <a:prstGeom prst="rect">
              <a:avLst/>
            </a:prstGeom>
          </p:spPr>
          <p:txBody>
            <a:bodyPr wrap="none" lIns="91380" tIns="45691" rIns="91380" bIns="45691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881">
        <p:fade/>
      </p:transition>
    </mc:Choice>
    <mc:Fallback>
      <p:transition spd="med" advTm="688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4" grpId="0" animBg="1"/>
      <p:bldP spid="25" grpId="0" animBg="1"/>
      <p:bldP spid="2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4769" y="0"/>
            <a:ext cx="10677231" cy="69055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4407066" y="-321328"/>
            <a:ext cx="2439935" cy="73990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0" y="-409068"/>
            <a:ext cx="6685806" cy="7267068"/>
          </a:xfrm>
          <a:prstGeom prst="rect">
            <a:avLst/>
          </a:prstGeom>
        </p:spPr>
      </p:pic>
      <p:sp>
        <p:nvSpPr>
          <p:cNvPr id="12" name="矩形 15"/>
          <p:cNvSpPr>
            <a:spLocks noChangeArrowheads="1"/>
          </p:cNvSpPr>
          <p:nvPr/>
        </p:nvSpPr>
        <p:spPr bwMode="auto">
          <a:xfrm>
            <a:off x="797440" y="4914002"/>
            <a:ext cx="923925" cy="465493"/>
          </a:xfrm>
          <a:prstGeom prst="rect">
            <a:avLst/>
          </a:prstGeom>
          <a:solidFill>
            <a:srgbClr val="C389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3" name="矩形 18"/>
          <p:cNvSpPr>
            <a:spLocks noChangeArrowheads="1"/>
          </p:cNvSpPr>
          <p:nvPr/>
        </p:nvSpPr>
        <p:spPr bwMode="auto">
          <a:xfrm>
            <a:off x="1817315" y="4912414"/>
            <a:ext cx="1223963" cy="45911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4" name="TextBox 19"/>
          <p:cNvSpPr txBox="1">
            <a:spLocks noChangeArrowheads="1"/>
          </p:cNvSpPr>
          <p:nvPr/>
        </p:nvSpPr>
        <p:spPr bwMode="auto">
          <a:xfrm>
            <a:off x="745812" y="4946693"/>
            <a:ext cx="9541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20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endParaRPr lang="zh-CN" altLang="en-US" sz="2000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20"/>
          <p:cNvSpPr>
            <a:spLocks noChangeArrowheads="1"/>
          </p:cNvSpPr>
          <p:nvPr/>
        </p:nvSpPr>
        <p:spPr bwMode="auto">
          <a:xfrm>
            <a:off x="1817315" y="4943760"/>
            <a:ext cx="1223963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000" dirty="0" smtClean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06342" y="2229149"/>
            <a:ext cx="4150360" cy="236093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>
              <a:spcAft>
                <a:spcPts val="1300"/>
              </a:spcAft>
            </a:pPr>
            <a:r>
              <a:rPr lang="zh-CN" altLang="en-US" sz="7900" b="1" dirty="0" smtClean="0">
                <a:solidFill>
                  <a:srgbClr val="F8F8F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</a:rPr>
              <a:t>感谢观看</a:t>
            </a:r>
            <a:endParaRPr lang="zh-CN" altLang="en-US" sz="7900" b="1" dirty="0" smtClean="0">
              <a:solidFill>
                <a:srgbClr val="F8F8F8"/>
              </a:solidFill>
              <a:effectLst>
                <a:outerShdw blurRad="38100" dist="38100" dir="2700000" algn="tl">
                  <a:srgbClr val="000000"/>
                </a:outerShdw>
              </a:effectLst>
              <a:ea typeface="微软雅黑" panose="020B0503020204020204" pitchFamily="34" charset="-122"/>
            </a:endParaRPr>
          </a:p>
          <a:p>
            <a:pPr algn="ctr">
              <a:spcAft>
                <a:spcPts val="1300"/>
              </a:spcAft>
            </a:pPr>
            <a:r>
              <a:rPr lang="zh-CN" altLang="en-US" sz="5500" b="1" dirty="0" smtClean="0">
                <a:solidFill>
                  <a:srgbClr val="F8F8F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</a:rPr>
              <a:t>公益宣传</a:t>
            </a:r>
            <a:r>
              <a:rPr lang="en-US" altLang="zh-CN" sz="5500" b="1" dirty="0" smtClean="0">
                <a:solidFill>
                  <a:srgbClr val="F8F8F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</a:rPr>
              <a:t>PPT</a:t>
            </a:r>
            <a:endParaRPr lang="zh-CN" altLang="en-US" sz="5500" b="1" dirty="0">
              <a:solidFill>
                <a:srgbClr val="F8F8F8"/>
              </a:solidFill>
              <a:effectLst>
                <a:outerShdw blurRad="38100" dist="38100" dir="2700000" algn="tl">
                  <a:srgbClr val="000000"/>
                </a:outerShdw>
              </a:effectLst>
              <a:ea typeface="微软雅黑" panose="020B0503020204020204" pitchFamily="34" charset="-122"/>
            </a:endParaRPr>
          </a:p>
        </p:txBody>
      </p:sp>
      <p:sp>
        <p:nvSpPr>
          <p:cNvPr id="18" name="Rectangle 4"/>
          <p:cNvSpPr txBox="1">
            <a:spLocks noChangeArrowheads="1"/>
          </p:cNvSpPr>
          <p:nvPr/>
        </p:nvSpPr>
        <p:spPr bwMode="auto">
          <a:xfrm>
            <a:off x="482752" y="1678035"/>
            <a:ext cx="5003471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环保公益宣传，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简约设计，动态页面，实用易用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393"/>
          <a:stretch>
            <a:fillRect/>
          </a:stretch>
        </p:blipFill>
        <p:spPr>
          <a:xfrm>
            <a:off x="-411472" y="-1561630"/>
            <a:ext cx="6858000" cy="278478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633" y="-981488"/>
            <a:ext cx="7708859" cy="77088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367">
        <p:fade/>
      </p:transition>
    </mc:Choice>
    <mc:Fallback>
      <p:transition spd="med" advTm="536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 autoUpdateAnimBg="0"/>
      <p:bldP spid="13" grpId="0" bldLvl="0" animBg="1" autoUpdateAnimBg="0"/>
      <p:bldP spid="14" grpId="0" autoUpdateAnimBg="0"/>
      <p:bldP spid="15" grpId="0" autoUpdateAnimBg="0"/>
      <p:bldP spid="16" grpId="0"/>
      <p:bldP spid="18" grpId="0" autoUpdateAnimBg="0"/>
    </p:bldLst>
  </p:timing>
</p:sld>
</file>

<file path=ppt/tags/tag1.xml><?xml version="1.0" encoding="utf-8"?>
<p:tagLst xmlns:p="http://schemas.openxmlformats.org/presentationml/2006/main">
  <p:tag name="MH" val="20151115004233"/>
  <p:tag name="MH_LIBRARY" val="GRAPHIC"/>
  <p:tag name="MH_TYPE" val="Other"/>
  <p:tag name="MH_ORDER" val="5"/>
</p:tagLst>
</file>

<file path=ppt/tags/tag2.xml><?xml version="1.0" encoding="utf-8"?>
<p:tagLst xmlns:p="http://schemas.openxmlformats.org/presentationml/2006/main">
  <p:tag name="MH" val="20151115004233"/>
  <p:tag name="MH_LIBRARY" val="GRAPHIC"/>
  <p:tag name="MH_TYPE" val="Other"/>
  <p:tag name="MH_ORDER" val="6"/>
</p:tagLst>
</file>

<file path=ppt/tags/tag3.xml><?xml version="1.0" encoding="utf-8"?>
<p:tagLst xmlns:p="http://schemas.openxmlformats.org/presentationml/2006/main">
  <p:tag name="MH" val="20151115004233"/>
  <p:tag name="MH_LIBRARY" val="GRAPHIC"/>
  <p:tag name="MH_TYPE" val="Other"/>
  <p:tag name="MH_ORDER" val="7"/>
</p:tagLst>
</file>

<file path=ppt/tags/tag4.xml><?xml version="1.0" encoding="utf-8"?>
<p:tagLst xmlns:p="http://schemas.openxmlformats.org/presentationml/2006/main">
  <p:tag name="MH" val="20151115004233"/>
  <p:tag name="MH_LIBRARY" val="GRAPHIC"/>
  <p:tag name="MH_TYPE" val="Other"/>
  <p:tag name="MH_ORDER" val="8"/>
</p:tagLst>
</file>

<file path=ppt/tags/tag5.xml><?xml version="1.0" encoding="utf-8"?>
<p:tagLst xmlns:p="http://schemas.openxmlformats.org/presentationml/2006/main">
  <p:tag name="MH" val="20151115004233"/>
  <p:tag name="MH_LIBRARY" val="GRAPHIC"/>
  <p:tag name="MH_TYPE" val="Other"/>
  <p:tag name="MH_ORDER" val="3"/>
</p:tagLst>
</file>

<file path=ppt/tags/tag6.xml><?xml version="1.0" encoding="utf-8"?>
<p:tagLst xmlns:p="http://schemas.openxmlformats.org/presentationml/2006/main">
  <p:tag name="MH" val="20151115004233"/>
  <p:tag name="MH_LIBRARY" val="GRAPHIC"/>
  <p:tag name="MH_TYPE" val="SubTitle"/>
  <p:tag name="MH_ORDER" val="1"/>
</p:tagLst>
</file>

<file path=ppt/tags/tag7.xml><?xml version="1.0" encoding="utf-8"?>
<p:tagLst xmlns:p="http://schemas.openxmlformats.org/presentationml/2006/main">
  <p:tag name="MH" val="20151115004233"/>
  <p:tag name="MH_LIBRARY" val="GRAPHIC"/>
  <p:tag name="MH_TYPE" val="Other"/>
  <p:tag name="MH_ORDER" val="4"/>
</p:tagLst>
</file>

<file path=ppt/tags/tag8.xml><?xml version="1.0" encoding="utf-8"?>
<p:tagLst xmlns:p="http://schemas.openxmlformats.org/presentationml/2006/main">
  <p:tag name="MH" val="20151115004233"/>
  <p:tag name="MH_LIBRARY" val="GRAPHIC"/>
  <p:tag name="MH_TYPE" val="SubTitle"/>
  <p:tag name="MH_ORDER" val="2"/>
</p:tagLst>
</file>

<file path=ppt/tags/tag9.xml><?xml version="1.0" encoding="utf-8"?>
<p:tagLst xmlns:p="http://schemas.openxmlformats.org/presentationml/2006/main">
  <p:tag name="MH" val="20151115004233"/>
  <p:tag name="MH_LIBRARY" val="GRAPHIC"/>
  <p:tag name="MH_TYPE" val="Other"/>
  <p:tag name="MH_ORDER" val="2"/>
</p:tagLst>
</file>

<file path=ppt/tags/tag10.xml><?xml version="1.0" encoding="utf-8"?>
<p:tagLst xmlns:p="http://schemas.openxmlformats.org/presentationml/2006/main">
  <p:tag name="MH" val="20151115004233"/>
  <p:tag name="MH_LIBRARY" val="GRAPHIC"/>
  <p:tag name="MH_TYPE" val="SubTitle"/>
  <p:tag name="MH_ORDER" val="4"/>
</p:tagLst>
</file>

<file path=ppt/tags/tag11.xml><?xml version="1.0" encoding="utf-8"?>
<p:tagLst xmlns:p="http://schemas.openxmlformats.org/presentationml/2006/main">
  <p:tag name="MH" val="20151115004233"/>
  <p:tag name="MH_LIBRARY" val="GRAPHIC"/>
  <p:tag name="MH_TYPE" val="Other"/>
  <p:tag name="MH_ORDER" val="1"/>
</p:tagLst>
</file>

<file path=ppt/tags/tag12.xml><?xml version="1.0" encoding="utf-8"?>
<p:tagLst xmlns:p="http://schemas.openxmlformats.org/presentationml/2006/main">
  <p:tag name="MH" val="20151115004233"/>
  <p:tag name="MH_LIBRARY" val="GRAPHIC"/>
  <p:tag name="MH_TYPE" val="SubTitle"/>
  <p:tag name="MH_ORDER" val="3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4265</Words>
  <Application>WPS 演示</Application>
  <PresentationFormat>自定义</PresentationFormat>
  <Paragraphs>590</Paragraphs>
  <Slides>31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56" baseType="lpstr">
      <vt:lpstr>Arial</vt:lpstr>
      <vt:lpstr>宋体</vt:lpstr>
      <vt:lpstr>Wingdings</vt:lpstr>
      <vt:lpstr>微软雅黑</vt:lpstr>
      <vt:lpstr>Impact</vt:lpstr>
      <vt:lpstr>Microsoft Sans Serif</vt:lpstr>
      <vt:lpstr>Tahoma</vt:lpstr>
      <vt:lpstr>Gill Sans</vt:lpstr>
      <vt:lpstr>Calibri</vt:lpstr>
      <vt:lpstr>Calibri</vt:lpstr>
      <vt:lpstr>Arial</vt:lpstr>
      <vt:lpstr>微软雅黑 Light</vt:lpstr>
      <vt:lpstr>Lato Light</vt:lpstr>
      <vt:lpstr>Kontrapunkt Bob Bold</vt:lpstr>
      <vt:lpstr>Arial Unicode MS</vt:lpstr>
      <vt:lpstr>Calibri Light</vt:lpstr>
      <vt:lpstr>FontAwesome</vt:lpstr>
      <vt:lpstr>MS PGothic</vt:lpstr>
      <vt:lpstr>Lato</vt:lpstr>
      <vt:lpstr>Franklin Gothic Book</vt:lpstr>
      <vt:lpstr>Helvetica</vt:lpstr>
      <vt:lpstr>Segoe UI</vt:lpstr>
      <vt:lpstr>Gill Sans MT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拉普耶鲁</cp:lastModifiedBy>
  <cp:revision>24</cp:revision>
  <dcterms:created xsi:type="dcterms:W3CDTF">2015-05-05T08:02:00Z</dcterms:created>
  <dcterms:modified xsi:type="dcterms:W3CDTF">2018-02-03T06:01:38Z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