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597965280"/>
        <c:axId val="-597970176"/>
        <c:axId val="0"/>
      </c:bar3DChart>
      <c:catAx>
        <c:axId val="-597965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97970176"/>
        <c:crosses val="autoZero"/>
        <c:auto val="1"/>
        <c:lblAlgn val="ctr"/>
        <c:lblOffset val="100"/>
        <c:noMultiLvlLbl val="0"/>
      </c:catAx>
      <c:valAx>
        <c:axId val="-5979701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9796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2019/10/11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06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207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62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632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74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15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65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906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096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598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4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615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097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893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827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111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801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484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2019/10/11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房地产运营月报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1489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2019-10-11T02:57:35Z</dcterms:modified>
</cp:coreProperties>
</file>