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4"/>
  </p:notesMasterIdLst>
  <p:sldIdLst>
    <p:sldId id="260" r:id="rId3"/>
    <p:sldId id="257" r:id="rId4"/>
    <p:sldId id="262" r:id="rId5"/>
    <p:sldId id="265" r:id="rId6"/>
    <p:sldId id="264" r:id="rId7"/>
    <p:sldId id="266" r:id="rId8"/>
    <p:sldId id="267" r:id="rId9"/>
    <p:sldId id="269" r:id="rId10"/>
    <p:sldId id="276" r:id="rId11"/>
    <p:sldId id="270" r:id="rId12"/>
    <p:sldId id="277" r:id="rId13"/>
    <p:sldId id="278" r:id="rId14"/>
    <p:sldId id="279" r:id="rId15"/>
    <p:sldId id="271" r:id="rId16"/>
    <p:sldId id="272" r:id="rId17"/>
    <p:sldId id="273" r:id="rId18"/>
    <p:sldId id="280" r:id="rId19"/>
    <p:sldId id="274" r:id="rId20"/>
    <p:sldId id="275" r:id="rId21"/>
    <p:sldId id="282" r:id="rId22"/>
    <p:sldId id="283" r:id="rId23"/>
  </p:sldIdLst>
  <p:sldSz cx="9144000" cy="5143500" type="screen16x9"/>
  <p:notesSz cx="6858000" cy="9144000"/>
  <p:custDataLst>
    <p:tags r:id="rId25"/>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469" userDrawn="1">
          <p15:clr>
            <a:srgbClr val="A4A3A4"/>
          </p15:clr>
        </p15:guide>
        <p15:guide id="4" orient="horz" pos="451" userDrawn="1">
          <p15:clr>
            <a:srgbClr val="A4A3A4"/>
          </p15:clr>
        </p15:guide>
        <p15:guide id="5" orient="horz" pos="278" userDrawn="1">
          <p15:clr>
            <a:srgbClr val="A4A3A4"/>
          </p15:clr>
        </p15:guide>
        <p15:guide id="6" pos="189" userDrawn="1">
          <p15:clr>
            <a:srgbClr val="A4A3A4"/>
          </p15:clr>
        </p15:guide>
        <p15:guide id="7" pos="4294" userDrawn="1">
          <p15:clr>
            <a:srgbClr val="A4A3A4"/>
          </p15:clr>
        </p15:guide>
        <p15:guide id="8" orient="horz" pos="4065" userDrawn="1">
          <p15:clr>
            <a:srgbClr val="A4A3A4"/>
          </p15:clr>
        </p15:guide>
        <p15:guide id="9" orient="horz" pos="1620">
          <p15:clr>
            <a:srgbClr val="A4A3A4"/>
          </p15:clr>
        </p15:guide>
        <p15:guide id="10" orient="horz" pos="338">
          <p15:clr>
            <a:srgbClr val="A4A3A4"/>
          </p15:clr>
        </p15:guide>
        <p15:guide id="11" orient="horz" pos="209">
          <p15:clr>
            <a:srgbClr val="A4A3A4"/>
          </p15:clr>
        </p15:guide>
        <p15:guide id="12" orient="horz" pos="3049">
          <p15:clr>
            <a:srgbClr val="A4A3A4"/>
          </p15:clr>
        </p15:guide>
        <p15:guide id="13" pos="2880">
          <p15:clr>
            <a:srgbClr val="A4A3A4"/>
          </p15:clr>
        </p15:guide>
        <p15:guide id="14" pos="5602">
          <p15:clr>
            <a:srgbClr val="A4A3A4"/>
          </p15:clr>
        </p15:guide>
        <p15:guide id="15" pos="142">
          <p15:clr>
            <a:srgbClr val="A4A3A4"/>
          </p15:clr>
        </p15:guide>
        <p15:guide id="16" pos="32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828"/>
    <a:srgbClr val="A9A9A9"/>
    <a:srgbClr val="97ACAC"/>
    <a:srgbClr val="B9D2D6"/>
    <a:srgbClr val="A9C0C3"/>
    <a:srgbClr val="819191"/>
    <a:srgbClr val="404040"/>
    <a:srgbClr val="AABFC2"/>
    <a:srgbClr val="595959"/>
    <a:srgbClr val="BEA1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38" autoAdjust="0"/>
  </p:normalViewPr>
  <p:slideViewPr>
    <p:cSldViewPr snapToGrid="0" showGuides="1">
      <p:cViewPr varScale="1">
        <p:scale>
          <a:sx n="153" d="100"/>
          <a:sy n="153" d="100"/>
        </p:scale>
        <p:origin x="414" y="138"/>
      </p:cViewPr>
      <p:guideLst>
        <p:guide orient="horz" pos="2160"/>
        <p:guide pos="3840"/>
        <p:guide pos="7469"/>
        <p:guide orient="horz" pos="451"/>
        <p:guide orient="horz" pos="278"/>
        <p:guide pos="189"/>
        <p:guide pos="4294"/>
        <p:guide orient="horz" pos="4065"/>
        <p:guide orient="horz" pos="1620"/>
        <p:guide orient="horz" pos="338"/>
        <p:guide orient="horz" pos="209"/>
        <p:guide orient="horz" pos="3049"/>
        <p:guide pos="2880"/>
        <p:guide pos="5602"/>
        <p:guide pos="142"/>
        <p:guide pos="3221"/>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pPr>
            <a:r>
              <a:rPr lang="en-US" altLang="zh-CN" sz="1800" b="0" spc="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Date of sale by year</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282828"/>
            </a:solidFill>
            <a:ln>
              <a:noFill/>
            </a:ln>
            <a:effectLst/>
          </c:spPr>
          <c:invertIfNegative val="0"/>
          <c:dPt>
            <c:idx val="6"/>
            <c:invertIfNegative val="0"/>
            <c:bubble3D val="0"/>
            <c:extLst xmlns:c16r2="http://schemas.microsoft.com/office/drawing/2015/06/chart">
              <c:ext xmlns:c16="http://schemas.microsoft.com/office/drawing/2014/chart" uri="{C3380CC4-5D6E-409C-BE32-E72D297353CC}">
                <c16:uniqueId val="{00000001-C7C0-423A-871C-A0D6090DC68C}"/>
              </c:ext>
            </c:extLst>
          </c:dPt>
          <c:cat>
            <c:strRef>
              <c:f>Sheet1!$A$2:$A$8</c:f>
              <c:strCache>
                <c:ptCount val="7"/>
                <c:pt idx="0">
                  <c:v>2005年</c:v>
                </c:pt>
                <c:pt idx="1">
                  <c:v>2008年</c:v>
                </c:pt>
                <c:pt idx="2">
                  <c:v>2009年</c:v>
                </c:pt>
                <c:pt idx="3">
                  <c:v>2010年</c:v>
                </c:pt>
                <c:pt idx="4">
                  <c:v>2011年</c:v>
                </c:pt>
                <c:pt idx="5">
                  <c:v>2012年</c:v>
                </c:pt>
                <c:pt idx="6">
                  <c:v>2014年</c:v>
                </c:pt>
              </c:strCache>
            </c:strRef>
          </c:cat>
          <c:val>
            <c:numRef>
              <c:f>Sheet1!$B$2:$B$8</c:f>
              <c:numCache>
                <c:formatCode>General</c:formatCode>
                <c:ptCount val="7"/>
                <c:pt idx="0">
                  <c:v>1.3</c:v>
                </c:pt>
                <c:pt idx="1">
                  <c:v>2.5</c:v>
                </c:pt>
                <c:pt idx="2">
                  <c:v>3.5</c:v>
                </c:pt>
                <c:pt idx="3">
                  <c:v>4.5</c:v>
                </c:pt>
                <c:pt idx="4">
                  <c:v>5</c:v>
                </c:pt>
                <c:pt idx="5">
                  <c:v>6.9</c:v>
                </c:pt>
                <c:pt idx="6">
                  <c:v>7.2</c:v>
                </c:pt>
              </c:numCache>
            </c:numRef>
          </c:val>
          <c:extLst xmlns:c16r2="http://schemas.microsoft.com/office/drawing/2015/06/chart">
            <c:ext xmlns:c16="http://schemas.microsoft.com/office/drawing/2014/chart" uri="{C3380CC4-5D6E-409C-BE32-E72D297353CC}">
              <c16:uniqueId val="{00000002-C7C0-423A-871C-A0D6090DC68C}"/>
            </c:ext>
          </c:extLst>
        </c:ser>
        <c:dLbls>
          <c:showLegendKey val="0"/>
          <c:showVal val="0"/>
          <c:showCatName val="0"/>
          <c:showSerName val="0"/>
          <c:showPercent val="0"/>
          <c:showBubbleSize val="0"/>
        </c:dLbls>
        <c:gapWidth val="155"/>
        <c:overlap val="-22"/>
        <c:axId val="-1036721984"/>
        <c:axId val="-1036718176"/>
      </c:barChart>
      <c:lineChart>
        <c:grouping val="standard"/>
        <c:varyColors val="0"/>
        <c:ser>
          <c:idx val="1"/>
          <c:order val="1"/>
          <c:tx>
            <c:strRef>
              <c:f>Sheet1!$C$1</c:f>
              <c:strCache>
                <c:ptCount val="1"/>
                <c:pt idx="0">
                  <c:v>系列 12</c:v>
                </c:pt>
              </c:strCache>
            </c:strRef>
          </c:tx>
          <c:spPr>
            <a:ln w="34925" cap="rnd">
              <a:solidFill>
                <a:srgbClr val="282828"/>
              </a:solidFill>
              <a:round/>
            </a:ln>
            <a:effectLst/>
          </c:spPr>
          <c:marker>
            <c:symbol val="circle"/>
            <c:size val="5"/>
            <c:spPr>
              <a:solidFill>
                <a:srgbClr val="282828"/>
              </a:solidFill>
              <a:ln w="9525">
                <a:solidFill>
                  <a:srgbClr val="282828"/>
                </a:solidFill>
              </a:ln>
              <a:effectLst/>
            </c:spPr>
          </c:marker>
          <c:cat>
            <c:strRef>
              <c:f>Sheet1!$A$2:$A$8</c:f>
              <c:strCache>
                <c:ptCount val="7"/>
                <c:pt idx="0">
                  <c:v>2005年</c:v>
                </c:pt>
                <c:pt idx="1">
                  <c:v>2008年</c:v>
                </c:pt>
                <c:pt idx="2">
                  <c:v>2009年</c:v>
                </c:pt>
                <c:pt idx="3">
                  <c:v>2010年</c:v>
                </c:pt>
                <c:pt idx="4">
                  <c:v>2011年</c:v>
                </c:pt>
                <c:pt idx="5">
                  <c:v>2012年</c:v>
                </c:pt>
                <c:pt idx="6">
                  <c:v>2014年</c:v>
                </c:pt>
              </c:strCache>
            </c:strRef>
          </c:cat>
          <c:val>
            <c:numRef>
              <c:f>Sheet1!$C$2:$C$8</c:f>
              <c:numCache>
                <c:formatCode>General</c:formatCode>
                <c:ptCount val="7"/>
                <c:pt idx="0">
                  <c:v>2</c:v>
                </c:pt>
                <c:pt idx="1">
                  <c:v>2.4</c:v>
                </c:pt>
                <c:pt idx="2">
                  <c:v>3</c:v>
                </c:pt>
                <c:pt idx="3">
                  <c:v>4.7</c:v>
                </c:pt>
                <c:pt idx="4">
                  <c:v>5.3</c:v>
                </c:pt>
                <c:pt idx="5">
                  <c:v>7.1</c:v>
                </c:pt>
                <c:pt idx="6">
                  <c:v>7.6</c:v>
                </c:pt>
              </c:numCache>
            </c:numRef>
          </c:val>
          <c:smooth val="0"/>
          <c:extLst xmlns:c16r2="http://schemas.microsoft.com/office/drawing/2015/06/chart">
            <c:ext xmlns:c16="http://schemas.microsoft.com/office/drawing/2014/chart" uri="{C3380CC4-5D6E-409C-BE32-E72D297353CC}">
              <c16:uniqueId val="{00000003-C7C0-423A-871C-A0D6090DC68C}"/>
            </c:ext>
          </c:extLst>
        </c:ser>
        <c:dLbls>
          <c:showLegendKey val="0"/>
          <c:showVal val="0"/>
          <c:showCatName val="0"/>
          <c:showSerName val="0"/>
          <c:showPercent val="0"/>
          <c:showBubbleSize val="0"/>
        </c:dLbls>
        <c:marker val="1"/>
        <c:smooth val="0"/>
        <c:axId val="-1036721984"/>
        <c:axId val="-1036718176"/>
      </c:lineChart>
      <c:catAx>
        <c:axId val="-103672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XIS Std L" panose="020B0400000000000000" pitchFamily="34" charset="-128"/>
                <a:ea typeface="AXIS Std L" panose="020B0400000000000000" pitchFamily="34" charset="-128"/>
                <a:cs typeface="+mn-cs"/>
              </a:defRPr>
            </a:pPr>
            <a:endParaRPr lang="zh-CN"/>
          </a:p>
        </c:txPr>
        <c:crossAx val="-1036718176"/>
        <c:crosses val="autoZero"/>
        <c:auto val="1"/>
        <c:lblAlgn val="ctr"/>
        <c:lblOffset val="100"/>
        <c:noMultiLvlLbl val="0"/>
      </c:catAx>
      <c:valAx>
        <c:axId val="-1036718176"/>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zh-CN"/>
          </a:p>
        </c:txPr>
        <c:crossAx val="-103672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0.67</c:v>
                </c:pt>
                <c:pt idx="1">
                  <c:v>0.33</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0.54</c:v>
                </c:pt>
                <c:pt idx="1">
                  <c:v>0.46</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0.87</c:v>
                </c:pt>
                <c:pt idx="1">
                  <c:v>0.13</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0.32</c:v>
                </c:pt>
                <c:pt idx="1">
                  <c:v>0.68</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EE5ACE-4FA4-4B4B-B7F8-662BCF672CF2}" type="datetimeFigureOut">
              <a:rPr lang="zh-CN" altLang="en-US" smtClean="0"/>
              <a:t>2020/8/22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D643E-5F2C-49CF-83FF-E485C6A051CE}" type="slidenum">
              <a:rPr lang="zh-CN" altLang="en-US" smtClean="0"/>
              <a:t>‹#›</a:t>
            </a:fld>
            <a:endParaRPr lang="zh-CN" altLang="en-US"/>
          </a:p>
        </p:txBody>
      </p:sp>
    </p:spTree>
    <p:extLst>
      <p:ext uri="{BB962C8B-B14F-4D97-AF65-F5344CB8AC3E}">
        <p14:creationId xmlns:p14="http://schemas.microsoft.com/office/powerpoint/2010/main" val="194593449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a:t>
            </a:fld>
            <a:endParaRPr lang="zh-CN" altLang="en-US"/>
          </a:p>
        </p:txBody>
      </p:sp>
    </p:spTree>
    <p:extLst>
      <p:ext uri="{BB962C8B-B14F-4D97-AF65-F5344CB8AC3E}">
        <p14:creationId xmlns:p14="http://schemas.microsoft.com/office/powerpoint/2010/main" val="991222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2</a:t>
            </a:fld>
            <a:endParaRPr lang="zh-CN" altLang="en-US"/>
          </a:p>
        </p:txBody>
      </p:sp>
    </p:spTree>
    <p:extLst>
      <p:ext uri="{BB962C8B-B14F-4D97-AF65-F5344CB8AC3E}">
        <p14:creationId xmlns:p14="http://schemas.microsoft.com/office/powerpoint/2010/main" val="33952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3</a:t>
            </a:fld>
            <a:endParaRPr lang="zh-CN" altLang="en-US"/>
          </a:p>
        </p:txBody>
      </p:sp>
    </p:spTree>
    <p:extLst>
      <p:ext uri="{BB962C8B-B14F-4D97-AF65-F5344CB8AC3E}">
        <p14:creationId xmlns:p14="http://schemas.microsoft.com/office/powerpoint/2010/main" val="1665484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4</a:t>
            </a:fld>
            <a:endParaRPr lang="zh-CN" altLang="en-US"/>
          </a:p>
        </p:txBody>
      </p:sp>
    </p:spTree>
    <p:extLst>
      <p:ext uri="{BB962C8B-B14F-4D97-AF65-F5344CB8AC3E}">
        <p14:creationId xmlns:p14="http://schemas.microsoft.com/office/powerpoint/2010/main" val="1780734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5</a:t>
            </a:fld>
            <a:endParaRPr lang="zh-CN" altLang="en-US"/>
          </a:p>
        </p:txBody>
      </p:sp>
    </p:spTree>
    <p:extLst>
      <p:ext uri="{BB962C8B-B14F-4D97-AF65-F5344CB8AC3E}">
        <p14:creationId xmlns:p14="http://schemas.microsoft.com/office/powerpoint/2010/main" val="3973304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6</a:t>
            </a:fld>
            <a:endParaRPr lang="zh-CN" altLang="en-US"/>
          </a:p>
        </p:txBody>
      </p:sp>
    </p:spTree>
    <p:extLst>
      <p:ext uri="{BB962C8B-B14F-4D97-AF65-F5344CB8AC3E}">
        <p14:creationId xmlns:p14="http://schemas.microsoft.com/office/powerpoint/2010/main" val="1235541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7</a:t>
            </a:fld>
            <a:endParaRPr lang="zh-CN" altLang="en-US"/>
          </a:p>
        </p:txBody>
      </p:sp>
    </p:spTree>
    <p:extLst>
      <p:ext uri="{BB962C8B-B14F-4D97-AF65-F5344CB8AC3E}">
        <p14:creationId xmlns:p14="http://schemas.microsoft.com/office/powerpoint/2010/main" val="356769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8</a:t>
            </a:fld>
            <a:endParaRPr lang="zh-CN" altLang="en-US"/>
          </a:p>
        </p:txBody>
      </p:sp>
    </p:spTree>
    <p:extLst>
      <p:ext uri="{BB962C8B-B14F-4D97-AF65-F5344CB8AC3E}">
        <p14:creationId xmlns:p14="http://schemas.microsoft.com/office/powerpoint/2010/main" val="2335823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9</a:t>
            </a:fld>
            <a:endParaRPr lang="zh-CN" altLang="en-US"/>
          </a:p>
        </p:txBody>
      </p:sp>
    </p:spTree>
    <p:extLst>
      <p:ext uri="{BB962C8B-B14F-4D97-AF65-F5344CB8AC3E}">
        <p14:creationId xmlns:p14="http://schemas.microsoft.com/office/powerpoint/2010/main" val="1258046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10</a:t>
            </a:fld>
            <a:endParaRPr lang="zh-CN" altLang="en-US"/>
          </a:p>
        </p:txBody>
      </p:sp>
    </p:spTree>
    <p:extLst>
      <p:ext uri="{BB962C8B-B14F-4D97-AF65-F5344CB8AC3E}">
        <p14:creationId xmlns:p14="http://schemas.microsoft.com/office/powerpoint/2010/main" val="3057263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11</a:t>
            </a:fld>
            <a:endParaRPr lang="zh-CN" altLang="en-US"/>
          </a:p>
        </p:txBody>
      </p:sp>
    </p:spTree>
    <p:extLst>
      <p:ext uri="{BB962C8B-B14F-4D97-AF65-F5344CB8AC3E}">
        <p14:creationId xmlns:p14="http://schemas.microsoft.com/office/powerpoint/2010/main" val="794724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12</a:t>
            </a:fld>
            <a:endParaRPr lang="zh-CN" altLang="en-US"/>
          </a:p>
        </p:txBody>
      </p:sp>
    </p:spTree>
    <p:extLst>
      <p:ext uri="{BB962C8B-B14F-4D97-AF65-F5344CB8AC3E}">
        <p14:creationId xmlns:p14="http://schemas.microsoft.com/office/powerpoint/2010/main" val="3167748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13</a:t>
            </a:fld>
            <a:endParaRPr lang="zh-CN" altLang="en-US"/>
          </a:p>
        </p:txBody>
      </p:sp>
    </p:spTree>
    <p:extLst>
      <p:ext uri="{BB962C8B-B14F-4D97-AF65-F5344CB8AC3E}">
        <p14:creationId xmlns:p14="http://schemas.microsoft.com/office/powerpoint/2010/main" val="3720674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14</a:t>
            </a:fld>
            <a:endParaRPr lang="zh-CN" altLang="en-US"/>
          </a:p>
        </p:txBody>
      </p:sp>
    </p:spTree>
    <p:extLst>
      <p:ext uri="{BB962C8B-B14F-4D97-AF65-F5344CB8AC3E}">
        <p14:creationId xmlns:p14="http://schemas.microsoft.com/office/powerpoint/2010/main" val="1811322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15</a:t>
            </a:fld>
            <a:endParaRPr lang="zh-CN" altLang="en-US"/>
          </a:p>
        </p:txBody>
      </p:sp>
    </p:spTree>
    <p:extLst>
      <p:ext uri="{BB962C8B-B14F-4D97-AF65-F5344CB8AC3E}">
        <p14:creationId xmlns:p14="http://schemas.microsoft.com/office/powerpoint/2010/main" val="2030288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16</a:t>
            </a:fld>
            <a:endParaRPr lang="zh-CN" altLang="en-US"/>
          </a:p>
        </p:txBody>
      </p:sp>
    </p:spTree>
    <p:extLst>
      <p:ext uri="{BB962C8B-B14F-4D97-AF65-F5344CB8AC3E}">
        <p14:creationId xmlns:p14="http://schemas.microsoft.com/office/powerpoint/2010/main" val="302962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17</a:t>
            </a:fld>
            <a:endParaRPr lang="zh-CN" altLang="en-US"/>
          </a:p>
        </p:txBody>
      </p:sp>
    </p:spTree>
    <p:extLst>
      <p:ext uri="{BB962C8B-B14F-4D97-AF65-F5344CB8AC3E}">
        <p14:creationId xmlns:p14="http://schemas.microsoft.com/office/powerpoint/2010/main" val="4100862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18</a:t>
            </a:fld>
            <a:endParaRPr lang="zh-CN" altLang="en-US"/>
          </a:p>
        </p:txBody>
      </p:sp>
    </p:spTree>
    <p:extLst>
      <p:ext uri="{BB962C8B-B14F-4D97-AF65-F5344CB8AC3E}">
        <p14:creationId xmlns:p14="http://schemas.microsoft.com/office/powerpoint/2010/main" val="3586779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19</a:t>
            </a:fld>
            <a:endParaRPr lang="zh-CN" altLang="en-US"/>
          </a:p>
        </p:txBody>
      </p:sp>
    </p:spTree>
    <p:extLst>
      <p:ext uri="{BB962C8B-B14F-4D97-AF65-F5344CB8AC3E}">
        <p14:creationId xmlns:p14="http://schemas.microsoft.com/office/powerpoint/2010/main" val="1459835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20</a:t>
            </a:fld>
            <a:endParaRPr lang="zh-CN" altLang="en-US"/>
          </a:p>
        </p:txBody>
      </p:sp>
    </p:spTree>
    <p:extLst>
      <p:ext uri="{BB962C8B-B14F-4D97-AF65-F5344CB8AC3E}">
        <p14:creationId xmlns:p14="http://schemas.microsoft.com/office/powerpoint/2010/main" val="2973506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21</a:t>
            </a:fld>
            <a:endParaRPr lang="zh-CN" altLang="en-US"/>
          </a:p>
        </p:txBody>
      </p:sp>
    </p:spTree>
    <p:extLst>
      <p:ext uri="{BB962C8B-B14F-4D97-AF65-F5344CB8AC3E}">
        <p14:creationId xmlns:p14="http://schemas.microsoft.com/office/powerpoint/2010/main" val="2409379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649033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294196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7"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19640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96457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073776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237216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77207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53820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2402605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29641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3"/>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3"/>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907296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8"/>
            <a:ext cx="7886700" cy="3263504"/>
          </a:xfrm>
          <a:prstGeom prst="rect">
            <a:avLst/>
          </a:prstGeom>
        </p:spPr>
        <p:txBody>
          <a:bodyPr vert="horz" lIns="68580" tIns="34290" rIns="68580" bIns="3429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0CDE4274-6686-4A88-B352-6CF8A7FC23C5}" type="datetimeFigureOut">
              <a:rPr lang="zh-CN" altLang="en-US" smtClean="0"/>
              <a:t>2020/8/22</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136438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microsoft.com/office/2007/relationships/hdphoto" Target="../media/hdphoto10.wdp"/><Relationship Id="rId5" Type="http://schemas.openxmlformats.org/officeDocument/2006/relationships/image" Target="../media/image13.png"/><Relationship Id="rId4" Type="http://schemas.microsoft.com/office/2007/relationships/hdphoto" Target="../media/hdphoto9.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microsoft.com/office/2007/relationships/hdphoto" Target="../media/hdphoto1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461885" y="381547"/>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346304"/>
            <a:ext cx="9144000" cy="2450892"/>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677480" y="2467876"/>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7999133" y="2467877"/>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9"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131758" y="1871468"/>
            <a:ext cx="6902971" cy="629211"/>
          </a:xfrm>
          <a:prstGeom prst="rect">
            <a:avLst/>
          </a:prstGeom>
          <a:noFill/>
        </p:spPr>
        <p:txBody>
          <a:bodyPr wrap="square" lIns="68580" tIns="34290" rIns="68580" bIns="34290" rtlCol="0">
            <a:spAutoFit/>
          </a:bodyPr>
          <a:lstStyle/>
          <a:p>
            <a:pPr algn="ctr">
              <a:lnSpc>
                <a:spcPct val="110000"/>
              </a:lnSpc>
            </a:pPr>
            <a:r>
              <a:rPr lang="zh-CN" altLang="en-US" sz="3600" spc="225" dirty="0">
                <a:solidFill>
                  <a:schemeClr val="bg1"/>
                </a:solidFill>
                <a:latin typeface="AXIS Std M" panose="020B0600000000000000" pitchFamily="34" charset="-128"/>
                <a:ea typeface="AXIS Std M" panose="020B0600000000000000" pitchFamily="34" charset="-128"/>
              </a:rPr>
              <a:t>药品安全知识</a:t>
            </a:r>
            <a:r>
              <a:rPr lang="en-US" altLang="zh-CN" sz="3600" spc="225" dirty="0" err="1">
                <a:solidFill>
                  <a:schemeClr val="bg1"/>
                </a:solidFill>
                <a:latin typeface="AXIS Std M" panose="020B0600000000000000" pitchFamily="34" charset="-128"/>
                <a:ea typeface="AXIS Std M" panose="020B0600000000000000" pitchFamily="34" charset="-128"/>
              </a:rPr>
              <a:t>ppt</a:t>
            </a:r>
            <a:r>
              <a:rPr lang="zh-CN" altLang="en-US" sz="3600" spc="225" dirty="0">
                <a:solidFill>
                  <a:schemeClr val="bg1"/>
                </a:solidFill>
                <a:latin typeface="AXIS Std M" panose="020B0600000000000000" pitchFamily="34" charset="-128"/>
                <a:ea typeface="AXIS Std M" panose="020B0600000000000000" pitchFamily="34" charset="-128"/>
              </a:rPr>
              <a:t>模板</a:t>
            </a:r>
            <a:endParaRPr lang="zh-CN" altLang="en-US" sz="3600" spc="225" dirty="0">
              <a:solidFill>
                <a:schemeClr val="bg1"/>
              </a:solidFill>
              <a:latin typeface="AXIS Std M" panose="020B0600000000000000" pitchFamily="34" charset="-128"/>
              <a:ea typeface="AXIS Std M" panose="020B0600000000000000" pitchFamily="34" charset="-128"/>
            </a:endParaRPr>
          </a:p>
        </p:txBody>
      </p:sp>
      <p:sp>
        <p:nvSpPr>
          <p:cNvPr id="10" name="矩形 9"/>
          <p:cNvSpPr/>
          <p:nvPr/>
        </p:nvSpPr>
        <p:spPr>
          <a:xfrm>
            <a:off x="1131758" y="2981670"/>
            <a:ext cx="6902970" cy="272382"/>
          </a:xfrm>
          <a:prstGeom prst="rect">
            <a:avLst/>
          </a:prstGeom>
        </p:spPr>
        <p:txBody>
          <a:bodyPr wrap="square" lIns="68580" tIns="34290" rIns="68580" bIns="34290">
            <a:spAutoFit/>
          </a:bodyPr>
          <a:lstStyle/>
          <a:p>
            <a:pPr algn="ctr">
              <a:lnSpc>
                <a:spcPct val="120000"/>
              </a:lnSpc>
            </a:pP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sed</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do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incididunt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magna .</a:t>
            </a:r>
          </a:p>
        </p:txBody>
      </p:sp>
    </p:spTree>
    <p:extLst>
      <p:ext uri="{BB962C8B-B14F-4D97-AF65-F5344CB8AC3E}">
        <p14:creationId xmlns:p14="http://schemas.microsoft.com/office/powerpoint/2010/main" val="16056851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461885" y="381548"/>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6"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grpSp>
        <p:nvGrpSpPr>
          <p:cNvPr id="17" name="组合 16"/>
          <p:cNvGrpSpPr/>
          <p:nvPr/>
        </p:nvGrpSpPr>
        <p:grpSpPr>
          <a:xfrm>
            <a:off x="0" y="1470252"/>
            <a:ext cx="9144000" cy="2202997"/>
            <a:chOff x="0" y="1960336"/>
            <a:chExt cx="12192000" cy="2937329"/>
          </a:xfrm>
        </p:grpSpPr>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960336"/>
              <a:ext cx="12192000" cy="2937329"/>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925580" y="2231749"/>
              <a:ext cx="6340839" cy="2425278"/>
            </a:xfrm>
            <a:prstGeom prst="rect">
              <a:avLst/>
            </a:prstGeom>
            <a:noFill/>
          </p:spPr>
          <p:txBody>
            <a:bodyPr wrap="square" rtlCol="0">
              <a:spAutoFit/>
            </a:bodyPr>
            <a:lstStyle/>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FASHION</a:t>
              </a:r>
            </a:p>
            <a:p>
              <a:pPr algn="ct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&amp;</a:t>
              </a:r>
            </a:p>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BUSINESS</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7" name="矩形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934084"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8" name="矩形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0634733"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grpSp>
    </p:spTree>
    <p:extLst>
      <p:ext uri="{BB962C8B-B14F-4D97-AF65-F5344CB8AC3E}">
        <p14:creationId xmlns:p14="http://schemas.microsoft.com/office/powerpoint/2010/main" val="2883450584"/>
      </p:ext>
    </p:extLst>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email">
            <a:graysc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a:xfrm>
            <a:off x="461884" y="381547"/>
            <a:ext cx="8209227" cy="4380407"/>
          </a:xfrm>
          <a:custGeom>
            <a:avLst/>
            <a:gdLst>
              <a:gd name="connsiteX0" fmla="*/ 0 w 10945636"/>
              <a:gd name="connsiteY0" fmla="*/ 0 h 5840543"/>
              <a:gd name="connsiteX1" fmla="*/ 10945636 w 10945636"/>
              <a:gd name="connsiteY1" fmla="*/ 0 h 5840543"/>
              <a:gd name="connsiteX2" fmla="*/ 10945636 w 10945636"/>
              <a:gd name="connsiteY2" fmla="*/ 5840543 h 5840543"/>
              <a:gd name="connsiteX3" fmla="*/ 0 w 10945636"/>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45636" h="5840543">
                <a:moveTo>
                  <a:pt x="0" y="0"/>
                </a:moveTo>
                <a:lnTo>
                  <a:pt x="10945636" y="0"/>
                </a:lnTo>
                <a:lnTo>
                  <a:pt x="10945636" y="5840543"/>
                </a:lnTo>
                <a:lnTo>
                  <a:pt x="0" y="5840543"/>
                </a:lnTo>
                <a:close/>
              </a:path>
            </a:pathLst>
          </a:custGeom>
        </p:spPr>
      </p:pic>
      <p:sp>
        <p:nvSpPr>
          <p:cNvPr id="6"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grpSp>
        <p:nvGrpSpPr>
          <p:cNvPr id="17" name="组合 16"/>
          <p:cNvGrpSpPr/>
          <p:nvPr/>
        </p:nvGrpSpPr>
        <p:grpSpPr>
          <a:xfrm>
            <a:off x="0" y="1470252"/>
            <a:ext cx="9144000" cy="2202997"/>
            <a:chOff x="0" y="1960336"/>
            <a:chExt cx="12192000" cy="2937329"/>
          </a:xfrm>
        </p:grpSpPr>
        <p:sp>
          <p:nvSpPr>
            <p:cNvPr id="18" name="矩形 1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960336"/>
              <a:ext cx="12192000" cy="2937329"/>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925580" y="2231749"/>
              <a:ext cx="6340839" cy="2425278"/>
            </a:xfrm>
            <a:prstGeom prst="rect">
              <a:avLst/>
            </a:prstGeom>
            <a:noFill/>
          </p:spPr>
          <p:txBody>
            <a:bodyPr wrap="square" rtlCol="0">
              <a:spAutoFit/>
            </a:bodyPr>
            <a:lstStyle/>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FASHION</a:t>
              </a:r>
            </a:p>
            <a:p>
              <a:pPr algn="ct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&amp;</a:t>
              </a:r>
            </a:p>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BUSINESS</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20" name="矩形 1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934084"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21" name="矩形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0634733"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grpSp>
    </p:spTree>
    <p:extLst>
      <p:ext uri="{BB962C8B-B14F-4D97-AF65-F5344CB8AC3E}">
        <p14:creationId xmlns:p14="http://schemas.microsoft.com/office/powerpoint/2010/main" val="1433926537"/>
      </p:ext>
    </p:extLst>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4572000" cy="51435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4</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4631260"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4" name="组合 23"/>
          <p:cNvGrpSpPr/>
          <p:nvPr/>
        </p:nvGrpSpPr>
        <p:grpSpPr>
          <a:xfrm>
            <a:off x="5781050" y="1729662"/>
            <a:ext cx="3593067" cy="3222718"/>
            <a:chOff x="7060366" y="2458616"/>
            <a:chExt cx="4790756" cy="4296957"/>
          </a:xfrm>
        </p:grpSpPr>
        <p:sp>
          <p:nvSpPr>
            <p:cNvPr id="5" name="文本框 4"/>
            <p:cNvSpPr txBox="1"/>
            <p:nvPr/>
          </p:nvSpPr>
          <p:spPr>
            <a:xfrm>
              <a:off x="7060366" y="2458616"/>
              <a:ext cx="2308487" cy="677108"/>
            </a:xfrm>
            <a:prstGeom prst="rect">
              <a:avLst/>
            </a:prstGeom>
            <a:noFill/>
          </p:spPr>
          <p:txBody>
            <a:bodyPr wrap="square" rtlCol="0">
              <a:spAutoFit/>
            </a:bodyPr>
            <a:lstStyle/>
            <a:p>
              <a:r>
                <a:rPr lang="en-US" altLang="zh-CN" sz="2700" dirty="0">
                  <a:solidFill>
                    <a:schemeClr val="tx1">
                      <a:lumMod val="85000"/>
                      <a:lumOff val="15000"/>
                    </a:schemeClr>
                  </a:solidFill>
                  <a:latin typeface="AXIS Std R" panose="020B0500000000000000" pitchFamily="34" charset="-128"/>
                  <a:ea typeface="AXIS Std R" panose="020B0500000000000000" pitchFamily="34" charset="-128"/>
                  <a:cs typeface="Open Sans" panose="020B0606030504020204" pitchFamily="34" charset="0"/>
                </a:rPr>
                <a:t>Index</a:t>
              </a:r>
              <a:r>
                <a:rPr lang="zh-CN" altLang="en-US" sz="2700" dirty="0">
                  <a:solidFill>
                    <a:schemeClr val="tx1">
                      <a:lumMod val="85000"/>
                      <a:lumOff val="15000"/>
                    </a:schemeClr>
                  </a:solidFill>
                  <a:latin typeface="AXIS Std R" panose="020B0500000000000000" pitchFamily="34" charset="-128"/>
                  <a:ea typeface="AXIS Std R" panose="020B0500000000000000" pitchFamily="34" charset="-128"/>
                  <a:cs typeface="Open Sans" panose="020B0606030504020204" pitchFamily="34" charset="0"/>
                </a:rPr>
                <a:t>： </a:t>
              </a:r>
            </a:p>
          </p:txBody>
        </p:sp>
        <p:grpSp>
          <p:nvGrpSpPr>
            <p:cNvPr id="12" name="组合 11"/>
            <p:cNvGrpSpPr/>
            <p:nvPr/>
          </p:nvGrpSpPr>
          <p:grpSpPr>
            <a:xfrm>
              <a:off x="7929795" y="3343032"/>
              <a:ext cx="2608289" cy="348814"/>
              <a:chOff x="7929795" y="3117949"/>
              <a:chExt cx="2608289" cy="348814"/>
            </a:xfrm>
          </p:grpSpPr>
          <p:sp>
            <p:nvSpPr>
              <p:cNvPr id="7" name="文本框 6"/>
              <p:cNvSpPr txBox="1"/>
              <p:nvPr/>
            </p:nvSpPr>
            <p:spPr>
              <a:xfrm>
                <a:off x="7929795" y="3117950"/>
                <a:ext cx="719528" cy="348813"/>
              </a:xfrm>
              <a:prstGeom prst="rect">
                <a:avLst/>
              </a:prstGeom>
              <a:noFill/>
            </p:spPr>
            <p:txBody>
              <a:bodyPr wrap="square" rtlCol="0">
                <a:spAutoFit/>
              </a:bodyPr>
              <a:lstStyle/>
              <a:p>
                <a:r>
                  <a:rPr lang="en-US" altLang="zh-CN" sz="11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 </a:t>
                </a:r>
                <a:endParaRPr lang="zh-CN" altLang="en-US" sz="1100" b="1"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sp>
            <p:nvSpPr>
              <p:cNvPr id="8" name="文本框 7"/>
              <p:cNvSpPr txBox="1"/>
              <p:nvPr/>
            </p:nvSpPr>
            <p:spPr>
              <a:xfrm>
                <a:off x="9308891" y="3117949"/>
                <a:ext cx="1229193" cy="348813"/>
              </a:xfrm>
              <a:prstGeom prst="rect">
                <a:avLst/>
              </a:prstGeom>
              <a:noFill/>
            </p:spPr>
            <p:txBody>
              <a:bodyPr wrap="square" rtlCol="0">
                <a:spAutoFit/>
              </a:bodyPr>
              <a:lstStyle/>
              <a:p>
                <a:r>
                  <a:rPr lang="en-US" altLang="zh-CN" sz="11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The title  </a:t>
                </a:r>
                <a:endParaRPr lang="zh-CN" altLang="en-US" sz="1100" b="1"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grpSp>
        <p:grpSp>
          <p:nvGrpSpPr>
            <p:cNvPr id="15" name="组合 14"/>
            <p:cNvGrpSpPr/>
            <p:nvPr/>
          </p:nvGrpSpPr>
          <p:grpSpPr>
            <a:xfrm>
              <a:off x="8064708" y="3792743"/>
              <a:ext cx="3786414" cy="656590"/>
              <a:chOff x="8064708" y="3567660"/>
              <a:chExt cx="3786414" cy="656590"/>
            </a:xfrm>
          </p:grpSpPr>
          <p:sp>
            <p:nvSpPr>
              <p:cNvPr id="9" name="文本框 8"/>
              <p:cNvSpPr txBox="1"/>
              <p:nvPr/>
            </p:nvSpPr>
            <p:spPr>
              <a:xfrm>
                <a:off x="8064708" y="356766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5                         Introduction</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文本框 9"/>
              <p:cNvSpPr txBox="1"/>
              <p:nvPr/>
            </p:nvSpPr>
            <p:spPr>
              <a:xfrm>
                <a:off x="8064708" y="3875437"/>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About our company</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4" name="组合 13"/>
            <p:cNvGrpSpPr/>
            <p:nvPr/>
          </p:nvGrpSpPr>
          <p:grpSpPr>
            <a:xfrm>
              <a:off x="8064708" y="4554471"/>
              <a:ext cx="3786414" cy="663609"/>
              <a:chOff x="8064708" y="4468030"/>
              <a:chExt cx="3786414" cy="663609"/>
            </a:xfrm>
          </p:grpSpPr>
          <p:sp>
            <p:nvSpPr>
              <p:cNvPr id="11" name="文本框 10"/>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9                         Our project</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文本框 12"/>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Project plan</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6" name="组合 15"/>
            <p:cNvGrpSpPr/>
            <p:nvPr/>
          </p:nvGrpSpPr>
          <p:grpSpPr>
            <a:xfrm>
              <a:off x="8064708" y="5323218"/>
              <a:ext cx="3786414" cy="663609"/>
              <a:chOff x="8064708" y="4468030"/>
              <a:chExt cx="3786414" cy="663609"/>
            </a:xfrm>
          </p:grpSpPr>
          <p:sp>
            <p:nvSpPr>
              <p:cNvPr id="17" name="文本框 16"/>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13                       Date analysis</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文本框 17"/>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Date charts</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9" name="组合 18"/>
            <p:cNvGrpSpPr/>
            <p:nvPr/>
          </p:nvGrpSpPr>
          <p:grpSpPr>
            <a:xfrm>
              <a:off x="8064708" y="6091964"/>
              <a:ext cx="3786414" cy="663609"/>
              <a:chOff x="8064708" y="4468030"/>
              <a:chExt cx="3786414" cy="663609"/>
            </a:xfrm>
          </p:grpSpPr>
          <p:sp>
            <p:nvSpPr>
              <p:cNvPr id="20" name="文本框 19"/>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17                       Promotion </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文本框 20"/>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Cases of promotion</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290976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1</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825126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cstate="email">
            <a:grayscl/>
            <a:extLst>
              <a:ext uri="{BEBA8EAE-BF5A-486C-A8C5-ECC9F3942E4B}">
                <a14:imgProps xmlns:a14="http://schemas.microsoft.com/office/drawing/2010/main">
                  <a14:imgLayer r:embed="rId4">
                    <a14:imgEffect>
                      <a14:colorTemperature colorTemp="5900"/>
                    </a14:imgEffect>
                    <a14:imgEffect>
                      <a14:saturation sat="300000"/>
                    </a14:imgEffect>
                  </a14:imgLayer>
                </a14:imgProps>
              </a:ext>
              <a:ext uri="{28A0092B-C50C-407E-A947-70E740481C1C}">
                <a14:useLocalDpi xmlns:a14="http://schemas.microsoft.com/office/drawing/2010/main"/>
              </a:ext>
            </a:extLst>
          </a:blip>
          <a:srcRect/>
          <a:stretch>
            <a:fillRect/>
          </a:stretch>
        </p:blipFill>
        <p:spPr>
          <a:xfrm>
            <a:off x="251222" y="1350501"/>
            <a:ext cx="8637119" cy="2015197"/>
          </a:xfrm>
          <a:custGeom>
            <a:avLst/>
            <a:gdLst>
              <a:gd name="connsiteX0" fmla="*/ 0 w 11516158"/>
              <a:gd name="connsiteY0" fmla="*/ 0 h 2686929"/>
              <a:gd name="connsiteX1" fmla="*/ 11516158 w 11516158"/>
              <a:gd name="connsiteY1" fmla="*/ 0 h 2686929"/>
              <a:gd name="connsiteX2" fmla="*/ 11516158 w 11516158"/>
              <a:gd name="connsiteY2" fmla="*/ 2686929 h 2686929"/>
              <a:gd name="connsiteX3" fmla="*/ 0 w 11516158"/>
              <a:gd name="connsiteY3" fmla="*/ 2686929 h 2686929"/>
            </a:gdLst>
            <a:ahLst/>
            <a:cxnLst>
              <a:cxn ang="0">
                <a:pos x="connsiteX0" y="connsiteY0"/>
              </a:cxn>
              <a:cxn ang="0">
                <a:pos x="connsiteX1" y="connsiteY1"/>
              </a:cxn>
              <a:cxn ang="0">
                <a:pos x="connsiteX2" y="connsiteY2"/>
              </a:cxn>
              <a:cxn ang="0">
                <a:pos x="connsiteX3" y="connsiteY3"/>
              </a:cxn>
            </a:cxnLst>
            <a:rect l="l" t="t" r="r" b="b"/>
            <a:pathLst>
              <a:path w="11516158" h="2686929">
                <a:moveTo>
                  <a:pt x="0" y="0"/>
                </a:moveTo>
                <a:lnTo>
                  <a:pt x="11516158" y="0"/>
                </a:lnTo>
                <a:lnTo>
                  <a:pt x="11516158" y="2686929"/>
                </a:lnTo>
                <a:lnTo>
                  <a:pt x="0" y="2686929"/>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6</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4266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42" name="组合 41"/>
          <p:cNvGrpSpPr/>
          <p:nvPr/>
        </p:nvGrpSpPr>
        <p:grpSpPr>
          <a:xfrm>
            <a:off x="365854" y="3589606"/>
            <a:ext cx="2296985" cy="1237257"/>
            <a:chOff x="623090" y="4748911"/>
            <a:chExt cx="3062646" cy="1649677"/>
          </a:xfrm>
        </p:grpSpPr>
        <p:grpSp>
          <p:nvGrpSpPr>
            <p:cNvPr id="25" name="组合 24"/>
            <p:cNvGrpSpPr/>
            <p:nvPr/>
          </p:nvGrpSpPr>
          <p:grpSpPr>
            <a:xfrm flipH="1">
              <a:off x="623090" y="4748911"/>
              <a:ext cx="474192" cy="399630"/>
              <a:chOff x="6350" y="1588"/>
              <a:chExt cx="1403350" cy="1182687"/>
            </a:xfrm>
            <a:solidFill>
              <a:srgbClr val="282828"/>
            </a:solidFill>
          </p:grpSpPr>
          <p:sp>
            <p:nvSpPr>
              <p:cNvPr id="26" name="Freeform 5"/>
              <p:cNvSpPr>
                <a:spLocks/>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6"/>
              <p:cNvSpPr>
                <a:spLocks/>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7"/>
              <p:cNvSpPr>
                <a:spLocks/>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3" name="组合 22"/>
            <p:cNvGrpSpPr/>
            <p:nvPr/>
          </p:nvGrpSpPr>
          <p:grpSpPr>
            <a:xfrm>
              <a:off x="1331170" y="4779449"/>
              <a:ext cx="2354566" cy="1619139"/>
              <a:chOff x="1331170" y="4779449"/>
              <a:chExt cx="2354566" cy="1619139"/>
            </a:xfrm>
          </p:grpSpPr>
          <p:sp>
            <p:nvSpPr>
              <p:cNvPr id="22" name="文本框 21"/>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2" name="矩形 31"/>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41" name="组合 40"/>
          <p:cNvGrpSpPr/>
          <p:nvPr/>
        </p:nvGrpSpPr>
        <p:grpSpPr>
          <a:xfrm>
            <a:off x="3470355" y="3589608"/>
            <a:ext cx="2301853" cy="1254500"/>
            <a:chOff x="4917164" y="4725922"/>
            <a:chExt cx="3069137" cy="1672666"/>
          </a:xfrm>
        </p:grpSpPr>
        <p:sp>
          <p:nvSpPr>
            <p:cNvPr id="30" name="Freeform 54"/>
            <p:cNvSpPr>
              <a:spLocks noEditPoints="1"/>
            </p:cNvSpPr>
            <p:nvPr/>
          </p:nvSpPr>
          <p:spPr bwMode="auto">
            <a:xfrm>
              <a:off x="4917164" y="4725922"/>
              <a:ext cx="436260" cy="445608"/>
            </a:xfrm>
            <a:custGeom>
              <a:avLst/>
              <a:gdLst>
                <a:gd name="T0" fmla="*/ 126 w 175"/>
                <a:gd name="T1" fmla="*/ 34 h 178"/>
                <a:gd name="T2" fmla="*/ 53 w 175"/>
                <a:gd name="T3" fmla="*/ 28 h 178"/>
                <a:gd name="T4" fmla="*/ 11 w 175"/>
                <a:gd name="T5" fmla="*/ 44 h 178"/>
                <a:gd name="T6" fmla="*/ 0 w 175"/>
                <a:gd name="T7" fmla="*/ 57 h 178"/>
                <a:gd name="T8" fmla="*/ 14 w 175"/>
                <a:gd name="T9" fmla="*/ 83 h 178"/>
                <a:gd name="T10" fmla="*/ 50 w 175"/>
                <a:gd name="T11" fmla="*/ 145 h 178"/>
                <a:gd name="T12" fmla="*/ 62 w 175"/>
                <a:gd name="T13" fmla="*/ 167 h 178"/>
                <a:gd name="T14" fmla="*/ 79 w 175"/>
                <a:gd name="T15" fmla="*/ 176 h 178"/>
                <a:gd name="T16" fmla="*/ 123 w 175"/>
                <a:gd name="T17" fmla="*/ 151 h 178"/>
                <a:gd name="T18" fmla="*/ 164 w 175"/>
                <a:gd name="T19" fmla="*/ 134 h 178"/>
                <a:gd name="T20" fmla="*/ 171 w 175"/>
                <a:gd name="T21" fmla="*/ 57 h 178"/>
                <a:gd name="T22" fmla="*/ 158 w 175"/>
                <a:gd name="T23" fmla="*/ 89 h 178"/>
                <a:gd name="T24" fmla="*/ 159 w 175"/>
                <a:gd name="T25" fmla="*/ 79 h 178"/>
                <a:gd name="T26" fmla="*/ 142 w 175"/>
                <a:gd name="T27" fmla="*/ 70 h 178"/>
                <a:gd name="T28" fmla="*/ 129 w 175"/>
                <a:gd name="T29" fmla="*/ 40 h 178"/>
                <a:gd name="T30" fmla="*/ 154 w 175"/>
                <a:gd name="T31" fmla="*/ 94 h 178"/>
                <a:gd name="T32" fmla="*/ 154 w 175"/>
                <a:gd name="T33" fmla="*/ 95 h 178"/>
                <a:gd name="T34" fmla="*/ 136 w 175"/>
                <a:gd name="T35" fmla="*/ 89 h 178"/>
                <a:gd name="T36" fmla="*/ 138 w 175"/>
                <a:gd name="T37" fmla="*/ 75 h 178"/>
                <a:gd name="T38" fmla="*/ 148 w 175"/>
                <a:gd name="T39" fmla="*/ 90 h 178"/>
                <a:gd name="T40" fmla="*/ 154 w 175"/>
                <a:gd name="T41" fmla="*/ 94 h 178"/>
                <a:gd name="T42" fmla="*/ 113 w 175"/>
                <a:gd name="T43" fmla="*/ 47 h 178"/>
                <a:gd name="T44" fmla="*/ 122 w 175"/>
                <a:gd name="T45" fmla="*/ 40 h 178"/>
                <a:gd name="T46" fmla="*/ 88 w 175"/>
                <a:gd name="T47" fmla="*/ 7 h 178"/>
                <a:gd name="T48" fmla="*/ 92 w 175"/>
                <a:gd name="T49" fmla="*/ 37 h 178"/>
                <a:gd name="T50" fmla="*/ 88 w 175"/>
                <a:gd name="T51" fmla="*/ 7 h 178"/>
                <a:gd name="T52" fmla="*/ 82 w 175"/>
                <a:gd name="T53" fmla="*/ 40 h 178"/>
                <a:gd name="T54" fmla="*/ 50 w 175"/>
                <a:gd name="T55" fmla="*/ 54 h 178"/>
                <a:gd name="T56" fmla="*/ 48 w 175"/>
                <a:gd name="T57" fmla="*/ 34 h 178"/>
                <a:gd name="T58" fmla="*/ 42 w 175"/>
                <a:gd name="T59" fmla="*/ 58 h 178"/>
                <a:gd name="T60" fmla="*/ 15 w 175"/>
                <a:gd name="T61" fmla="*/ 67 h 178"/>
                <a:gd name="T62" fmla="*/ 17 w 175"/>
                <a:gd name="T63" fmla="*/ 48 h 178"/>
                <a:gd name="T64" fmla="*/ 48 w 175"/>
                <a:gd name="T65" fmla="*/ 34 h 178"/>
                <a:gd name="T66" fmla="*/ 22 w 175"/>
                <a:gd name="T67" fmla="*/ 84 h 178"/>
                <a:gd name="T68" fmla="*/ 22 w 175"/>
                <a:gd name="T69" fmla="*/ 83 h 178"/>
                <a:gd name="T70" fmla="*/ 39 w 175"/>
                <a:gd name="T71" fmla="*/ 89 h 178"/>
                <a:gd name="T72" fmla="*/ 11 w 175"/>
                <a:gd name="T73" fmla="*/ 119 h 178"/>
                <a:gd name="T74" fmla="*/ 42 w 175"/>
                <a:gd name="T75" fmla="*/ 116 h 178"/>
                <a:gd name="T76" fmla="*/ 11 w 175"/>
                <a:gd name="T77" fmla="*/ 119 h 178"/>
                <a:gd name="T78" fmla="*/ 48 w 175"/>
                <a:gd name="T79" fmla="*/ 62 h 178"/>
                <a:gd name="T80" fmla="*/ 92 w 175"/>
                <a:gd name="T81" fmla="*/ 44 h 178"/>
                <a:gd name="T82" fmla="*/ 128 w 175"/>
                <a:gd name="T83" fmla="*/ 66 h 178"/>
                <a:gd name="T84" fmla="*/ 128 w 175"/>
                <a:gd name="T85" fmla="*/ 116 h 178"/>
                <a:gd name="T86" fmla="*/ 84 w 175"/>
                <a:gd name="T87" fmla="*/ 134 h 178"/>
                <a:gd name="T88" fmla="*/ 48 w 175"/>
                <a:gd name="T89" fmla="*/ 112 h 178"/>
                <a:gd name="T90" fmla="*/ 49 w 175"/>
                <a:gd name="T91" fmla="*/ 122 h 178"/>
                <a:gd name="T92" fmla="*/ 74 w 175"/>
                <a:gd name="T93" fmla="*/ 137 h 178"/>
                <a:gd name="T94" fmla="*/ 49 w 175"/>
                <a:gd name="T95" fmla="*/ 122 h 178"/>
                <a:gd name="T96" fmla="*/ 83 w 175"/>
                <a:gd name="T97" fmla="*/ 171 h 178"/>
                <a:gd name="T98" fmla="*/ 73 w 175"/>
                <a:gd name="T99" fmla="*/ 156 h 178"/>
                <a:gd name="T100" fmla="*/ 57 w 175"/>
                <a:gd name="T101" fmla="*/ 145 h 178"/>
                <a:gd name="T102" fmla="*/ 116 w 175"/>
                <a:gd name="T103" fmla="*/ 150 h 178"/>
                <a:gd name="T104" fmla="*/ 119 w 175"/>
                <a:gd name="T105" fmla="*/ 144 h 178"/>
                <a:gd name="T106" fmla="*/ 105 w 175"/>
                <a:gd name="T107" fmla="*/ 134 h 178"/>
                <a:gd name="T108" fmla="*/ 119 w 175"/>
                <a:gd name="T109" fmla="*/ 144 h 178"/>
                <a:gd name="T110" fmla="*/ 128 w 175"/>
                <a:gd name="T111" fmla="*/ 144 h 178"/>
                <a:gd name="T112" fmla="*/ 133 w 175"/>
                <a:gd name="T113" fmla="*/ 120 h 178"/>
                <a:gd name="T114" fmla="*/ 159 w 175"/>
                <a:gd name="T115" fmla="*/ 13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5" h="178">
                  <a:moveTo>
                    <a:pt x="171" y="57"/>
                  </a:moveTo>
                  <a:cubicBezTo>
                    <a:pt x="165" y="43"/>
                    <a:pt x="149" y="35"/>
                    <a:pt x="126" y="34"/>
                  </a:cubicBezTo>
                  <a:cubicBezTo>
                    <a:pt x="117" y="13"/>
                    <a:pt x="104" y="0"/>
                    <a:pt x="88" y="0"/>
                  </a:cubicBezTo>
                  <a:cubicBezTo>
                    <a:pt x="74" y="0"/>
                    <a:pt x="61" y="11"/>
                    <a:pt x="53" y="28"/>
                  </a:cubicBezTo>
                  <a:cubicBezTo>
                    <a:pt x="51" y="28"/>
                    <a:pt x="50" y="27"/>
                    <a:pt x="48" y="27"/>
                  </a:cubicBezTo>
                  <a:cubicBezTo>
                    <a:pt x="31" y="27"/>
                    <a:pt x="18" y="33"/>
                    <a:pt x="11" y="44"/>
                  </a:cubicBezTo>
                  <a:cubicBezTo>
                    <a:pt x="11" y="45"/>
                    <a:pt x="11" y="45"/>
                    <a:pt x="10" y="46"/>
                  </a:cubicBezTo>
                  <a:cubicBezTo>
                    <a:pt x="5" y="46"/>
                    <a:pt x="0" y="51"/>
                    <a:pt x="0" y="57"/>
                  </a:cubicBezTo>
                  <a:cubicBezTo>
                    <a:pt x="0" y="62"/>
                    <a:pt x="4" y="67"/>
                    <a:pt x="9" y="68"/>
                  </a:cubicBezTo>
                  <a:cubicBezTo>
                    <a:pt x="10" y="73"/>
                    <a:pt x="11" y="78"/>
                    <a:pt x="14" y="83"/>
                  </a:cubicBezTo>
                  <a:cubicBezTo>
                    <a:pt x="4" y="96"/>
                    <a:pt x="1" y="110"/>
                    <a:pt x="5" y="121"/>
                  </a:cubicBezTo>
                  <a:cubicBezTo>
                    <a:pt x="10" y="135"/>
                    <a:pt x="27" y="144"/>
                    <a:pt x="50" y="145"/>
                  </a:cubicBezTo>
                  <a:cubicBezTo>
                    <a:pt x="53" y="153"/>
                    <a:pt x="57" y="159"/>
                    <a:pt x="62" y="165"/>
                  </a:cubicBezTo>
                  <a:cubicBezTo>
                    <a:pt x="62" y="166"/>
                    <a:pt x="62" y="166"/>
                    <a:pt x="62" y="167"/>
                  </a:cubicBezTo>
                  <a:cubicBezTo>
                    <a:pt x="62" y="173"/>
                    <a:pt x="67" y="178"/>
                    <a:pt x="73" y="178"/>
                  </a:cubicBezTo>
                  <a:cubicBezTo>
                    <a:pt x="75" y="178"/>
                    <a:pt x="77" y="177"/>
                    <a:pt x="79" y="176"/>
                  </a:cubicBezTo>
                  <a:cubicBezTo>
                    <a:pt x="82" y="178"/>
                    <a:pt x="85" y="178"/>
                    <a:pt x="88" y="178"/>
                  </a:cubicBezTo>
                  <a:cubicBezTo>
                    <a:pt x="102" y="178"/>
                    <a:pt x="114" y="168"/>
                    <a:pt x="123" y="151"/>
                  </a:cubicBezTo>
                  <a:cubicBezTo>
                    <a:pt x="125" y="151"/>
                    <a:pt x="126" y="151"/>
                    <a:pt x="128" y="151"/>
                  </a:cubicBezTo>
                  <a:cubicBezTo>
                    <a:pt x="145" y="151"/>
                    <a:pt x="158" y="145"/>
                    <a:pt x="164" y="134"/>
                  </a:cubicBezTo>
                  <a:cubicBezTo>
                    <a:pt x="171" y="124"/>
                    <a:pt x="170" y="110"/>
                    <a:pt x="162" y="95"/>
                  </a:cubicBezTo>
                  <a:cubicBezTo>
                    <a:pt x="172" y="82"/>
                    <a:pt x="175" y="68"/>
                    <a:pt x="171" y="57"/>
                  </a:cubicBezTo>
                  <a:close/>
                  <a:moveTo>
                    <a:pt x="165" y="59"/>
                  </a:moveTo>
                  <a:cubicBezTo>
                    <a:pt x="168" y="68"/>
                    <a:pt x="166" y="79"/>
                    <a:pt x="158" y="89"/>
                  </a:cubicBezTo>
                  <a:cubicBezTo>
                    <a:pt x="158" y="89"/>
                    <a:pt x="157" y="88"/>
                    <a:pt x="156" y="87"/>
                  </a:cubicBezTo>
                  <a:cubicBezTo>
                    <a:pt x="158" y="85"/>
                    <a:pt x="159" y="82"/>
                    <a:pt x="159" y="79"/>
                  </a:cubicBezTo>
                  <a:cubicBezTo>
                    <a:pt x="159" y="73"/>
                    <a:pt x="155" y="68"/>
                    <a:pt x="148" y="68"/>
                  </a:cubicBezTo>
                  <a:cubicBezTo>
                    <a:pt x="146" y="68"/>
                    <a:pt x="144" y="69"/>
                    <a:pt x="142" y="70"/>
                  </a:cubicBezTo>
                  <a:cubicBezTo>
                    <a:pt x="140" y="68"/>
                    <a:pt x="137" y="65"/>
                    <a:pt x="134" y="63"/>
                  </a:cubicBezTo>
                  <a:cubicBezTo>
                    <a:pt x="133" y="55"/>
                    <a:pt x="131" y="47"/>
                    <a:pt x="129" y="40"/>
                  </a:cubicBezTo>
                  <a:cubicBezTo>
                    <a:pt x="147" y="42"/>
                    <a:pt x="161" y="49"/>
                    <a:pt x="165" y="59"/>
                  </a:cubicBezTo>
                  <a:close/>
                  <a:moveTo>
                    <a:pt x="154" y="94"/>
                  </a:moveTo>
                  <a:cubicBezTo>
                    <a:pt x="154" y="94"/>
                    <a:pt x="154" y="94"/>
                    <a:pt x="154" y="95"/>
                  </a:cubicBezTo>
                  <a:cubicBezTo>
                    <a:pt x="154" y="95"/>
                    <a:pt x="154" y="95"/>
                    <a:pt x="154" y="95"/>
                  </a:cubicBezTo>
                  <a:cubicBezTo>
                    <a:pt x="148" y="101"/>
                    <a:pt x="142" y="107"/>
                    <a:pt x="135" y="112"/>
                  </a:cubicBezTo>
                  <a:cubicBezTo>
                    <a:pt x="136" y="104"/>
                    <a:pt x="136" y="97"/>
                    <a:pt x="136" y="89"/>
                  </a:cubicBezTo>
                  <a:cubicBezTo>
                    <a:pt x="136" y="83"/>
                    <a:pt x="136" y="78"/>
                    <a:pt x="136" y="72"/>
                  </a:cubicBezTo>
                  <a:cubicBezTo>
                    <a:pt x="136" y="73"/>
                    <a:pt x="137" y="74"/>
                    <a:pt x="138" y="75"/>
                  </a:cubicBezTo>
                  <a:cubicBezTo>
                    <a:pt x="138" y="76"/>
                    <a:pt x="137" y="78"/>
                    <a:pt x="137" y="79"/>
                  </a:cubicBezTo>
                  <a:cubicBezTo>
                    <a:pt x="137" y="85"/>
                    <a:pt x="142" y="90"/>
                    <a:pt x="148" y="90"/>
                  </a:cubicBezTo>
                  <a:cubicBezTo>
                    <a:pt x="149" y="90"/>
                    <a:pt x="150" y="90"/>
                    <a:pt x="151" y="90"/>
                  </a:cubicBezTo>
                  <a:cubicBezTo>
                    <a:pt x="152" y="91"/>
                    <a:pt x="153" y="93"/>
                    <a:pt x="154" y="94"/>
                  </a:cubicBezTo>
                  <a:close/>
                  <a:moveTo>
                    <a:pt x="127" y="57"/>
                  </a:moveTo>
                  <a:cubicBezTo>
                    <a:pt x="122" y="54"/>
                    <a:pt x="118" y="50"/>
                    <a:pt x="113" y="47"/>
                  </a:cubicBezTo>
                  <a:cubicBezTo>
                    <a:pt x="109" y="45"/>
                    <a:pt x="106" y="44"/>
                    <a:pt x="102" y="42"/>
                  </a:cubicBezTo>
                  <a:cubicBezTo>
                    <a:pt x="109" y="41"/>
                    <a:pt x="115" y="40"/>
                    <a:pt x="122" y="40"/>
                  </a:cubicBezTo>
                  <a:cubicBezTo>
                    <a:pt x="124" y="45"/>
                    <a:pt x="125" y="51"/>
                    <a:pt x="127" y="57"/>
                  </a:cubicBezTo>
                  <a:close/>
                  <a:moveTo>
                    <a:pt x="88" y="7"/>
                  </a:moveTo>
                  <a:cubicBezTo>
                    <a:pt x="100" y="7"/>
                    <a:pt x="111" y="17"/>
                    <a:pt x="119" y="34"/>
                  </a:cubicBezTo>
                  <a:cubicBezTo>
                    <a:pt x="110" y="34"/>
                    <a:pt x="101" y="35"/>
                    <a:pt x="92" y="37"/>
                  </a:cubicBezTo>
                  <a:cubicBezTo>
                    <a:pt x="81" y="33"/>
                    <a:pt x="70" y="30"/>
                    <a:pt x="60" y="28"/>
                  </a:cubicBezTo>
                  <a:cubicBezTo>
                    <a:pt x="67" y="15"/>
                    <a:pt x="77" y="7"/>
                    <a:pt x="88" y="7"/>
                  </a:cubicBezTo>
                  <a:close/>
                  <a:moveTo>
                    <a:pt x="57" y="34"/>
                  </a:moveTo>
                  <a:cubicBezTo>
                    <a:pt x="65" y="35"/>
                    <a:pt x="73" y="37"/>
                    <a:pt x="82" y="40"/>
                  </a:cubicBezTo>
                  <a:cubicBezTo>
                    <a:pt x="78" y="41"/>
                    <a:pt x="74" y="43"/>
                    <a:pt x="71" y="44"/>
                  </a:cubicBezTo>
                  <a:cubicBezTo>
                    <a:pt x="63" y="47"/>
                    <a:pt x="56" y="50"/>
                    <a:pt x="50" y="54"/>
                  </a:cubicBezTo>
                  <a:cubicBezTo>
                    <a:pt x="52" y="47"/>
                    <a:pt x="54" y="40"/>
                    <a:pt x="57" y="34"/>
                  </a:cubicBezTo>
                  <a:close/>
                  <a:moveTo>
                    <a:pt x="48" y="34"/>
                  </a:moveTo>
                  <a:cubicBezTo>
                    <a:pt x="49" y="34"/>
                    <a:pt x="49" y="34"/>
                    <a:pt x="50" y="34"/>
                  </a:cubicBezTo>
                  <a:cubicBezTo>
                    <a:pt x="47" y="41"/>
                    <a:pt x="44" y="49"/>
                    <a:pt x="42" y="58"/>
                  </a:cubicBezTo>
                  <a:cubicBezTo>
                    <a:pt x="33" y="64"/>
                    <a:pt x="25" y="71"/>
                    <a:pt x="19" y="78"/>
                  </a:cubicBezTo>
                  <a:cubicBezTo>
                    <a:pt x="17" y="74"/>
                    <a:pt x="16" y="71"/>
                    <a:pt x="15" y="67"/>
                  </a:cubicBezTo>
                  <a:cubicBezTo>
                    <a:pt x="19" y="66"/>
                    <a:pt x="22" y="62"/>
                    <a:pt x="22" y="57"/>
                  </a:cubicBezTo>
                  <a:cubicBezTo>
                    <a:pt x="22" y="53"/>
                    <a:pt x="20" y="50"/>
                    <a:pt x="17" y="48"/>
                  </a:cubicBezTo>
                  <a:cubicBezTo>
                    <a:pt x="17" y="47"/>
                    <a:pt x="17" y="47"/>
                    <a:pt x="17" y="47"/>
                  </a:cubicBezTo>
                  <a:cubicBezTo>
                    <a:pt x="22" y="39"/>
                    <a:pt x="33" y="34"/>
                    <a:pt x="48" y="34"/>
                  </a:cubicBezTo>
                  <a:close/>
                  <a:moveTo>
                    <a:pt x="40" y="106"/>
                  </a:moveTo>
                  <a:cubicBezTo>
                    <a:pt x="33" y="99"/>
                    <a:pt x="27" y="92"/>
                    <a:pt x="22" y="84"/>
                  </a:cubicBezTo>
                  <a:cubicBezTo>
                    <a:pt x="22" y="84"/>
                    <a:pt x="22" y="84"/>
                    <a:pt x="22" y="84"/>
                  </a:cubicBezTo>
                  <a:cubicBezTo>
                    <a:pt x="22" y="84"/>
                    <a:pt x="22" y="83"/>
                    <a:pt x="22" y="83"/>
                  </a:cubicBezTo>
                  <a:cubicBezTo>
                    <a:pt x="27" y="77"/>
                    <a:pt x="34" y="72"/>
                    <a:pt x="41" y="67"/>
                  </a:cubicBezTo>
                  <a:cubicBezTo>
                    <a:pt x="40" y="74"/>
                    <a:pt x="39" y="81"/>
                    <a:pt x="39" y="89"/>
                  </a:cubicBezTo>
                  <a:cubicBezTo>
                    <a:pt x="39" y="95"/>
                    <a:pt x="40" y="101"/>
                    <a:pt x="40" y="106"/>
                  </a:cubicBezTo>
                  <a:close/>
                  <a:moveTo>
                    <a:pt x="11" y="119"/>
                  </a:moveTo>
                  <a:cubicBezTo>
                    <a:pt x="8" y="110"/>
                    <a:pt x="10" y="100"/>
                    <a:pt x="18" y="89"/>
                  </a:cubicBezTo>
                  <a:cubicBezTo>
                    <a:pt x="24" y="98"/>
                    <a:pt x="32" y="107"/>
                    <a:pt x="42" y="116"/>
                  </a:cubicBezTo>
                  <a:cubicBezTo>
                    <a:pt x="43" y="124"/>
                    <a:pt x="45" y="131"/>
                    <a:pt x="47" y="138"/>
                  </a:cubicBezTo>
                  <a:cubicBezTo>
                    <a:pt x="29" y="137"/>
                    <a:pt x="15" y="130"/>
                    <a:pt x="11" y="119"/>
                  </a:cubicBezTo>
                  <a:close/>
                  <a:moveTo>
                    <a:pt x="46" y="89"/>
                  </a:moveTo>
                  <a:cubicBezTo>
                    <a:pt x="46" y="80"/>
                    <a:pt x="47" y="71"/>
                    <a:pt x="48" y="62"/>
                  </a:cubicBezTo>
                  <a:cubicBezTo>
                    <a:pt x="56" y="57"/>
                    <a:pt x="64" y="53"/>
                    <a:pt x="73" y="50"/>
                  </a:cubicBezTo>
                  <a:cubicBezTo>
                    <a:pt x="79" y="47"/>
                    <a:pt x="85" y="46"/>
                    <a:pt x="92" y="44"/>
                  </a:cubicBezTo>
                  <a:cubicBezTo>
                    <a:pt x="98" y="47"/>
                    <a:pt x="104" y="50"/>
                    <a:pt x="109" y="53"/>
                  </a:cubicBezTo>
                  <a:cubicBezTo>
                    <a:pt x="116" y="57"/>
                    <a:pt x="123" y="61"/>
                    <a:pt x="128" y="66"/>
                  </a:cubicBezTo>
                  <a:cubicBezTo>
                    <a:pt x="129" y="73"/>
                    <a:pt x="130" y="81"/>
                    <a:pt x="130" y="89"/>
                  </a:cubicBezTo>
                  <a:cubicBezTo>
                    <a:pt x="130" y="99"/>
                    <a:pt x="129" y="108"/>
                    <a:pt x="128" y="116"/>
                  </a:cubicBezTo>
                  <a:cubicBezTo>
                    <a:pt x="120" y="121"/>
                    <a:pt x="112" y="125"/>
                    <a:pt x="103" y="128"/>
                  </a:cubicBezTo>
                  <a:cubicBezTo>
                    <a:pt x="97" y="131"/>
                    <a:pt x="91" y="133"/>
                    <a:pt x="84" y="134"/>
                  </a:cubicBezTo>
                  <a:cubicBezTo>
                    <a:pt x="78" y="132"/>
                    <a:pt x="72" y="129"/>
                    <a:pt x="67" y="125"/>
                  </a:cubicBezTo>
                  <a:cubicBezTo>
                    <a:pt x="60" y="121"/>
                    <a:pt x="53" y="117"/>
                    <a:pt x="48" y="112"/>
                  </a:cubicBezTo>
                  <a:cubicBezTo>
                    <a:pt x="46" y="105"/>
                    <a:pt x="46" y="97"/>
                    <a:pt x="46" y="89"/>
                  </a:cubicBezTo>
                  <a:close/>
                  <a:moveTo>
                    <a:pt x="49" y="122"/>
                  </a:moveTo>
                  <a:cubicBezTo>
                    <a:pt x="54" y="125"/>
                    <a:pt x="58" y="128"/>
                    <a:pt x="63" y="131"/>
                  </a:cubicBezTo>
                  <a:cubicBezTo>
                    <a:pt x="67" y="133"/>
                    <a:pt x="70" y="135"/>
                    <a:pt x="74" y="137"/>
                  </a:cubicBezTo>
                  <a:cubicBezTo>
                    <a:pt x="67" y="138"/>
                    <a:pt x="61" y="138"/>
                    <a:pt x="54" y="138"/>
                  </a:cubicBezTo>
                  <a:cubicBezTo>
                    <a:pt x="52" y="133"/>
                    <a:pt x="51" y="128"/>
                    <a:pt x="49" y="122"/>
                  </a:cubicBezTo>
                  <a:close/>
                  <a:moveTo>
                    <a:pt x="88" y="172"/>
                  </a:moveTo>
                  <a:cubicBezTo>
                    <a:pt x="86" y="172"/>
                    <a:pt x="85" y="172"/>
                    <a:pt x="83" y="171"/>
                  </a:cubicBezTo>
                  <a:cubicBezTo>
                    <a:pt x="84" y="170"/>
                    <a:pt x="84" y="168"/>
                    <a:pt x="84" y="167"/>
                  </a:cubicBezTo>
                  <a:cubicBezTo>
                    <a:pt x="84" y="161"/>
                    <a:pt x="79" y="156"/>
                    <a:pt x="73" y="156"/>
                  </a:cubicBezTo>
                  <a:cubicBezTo>
                    <a:pt x="70" y="156"/>
                    <a:pt x="68" y="157"/>
                    <a:pt x="66" y="159"/>
                  </a:cubicBezTo>
                  <a:cubicBezTo>
                    <a:pt x="62" y="155"/>
                    <a:pt x="59" y="150"/>
                    <a:pt x="57" y="145"/>
                  </a:cubicBezTo>
                  <a:cubicBezTo>
                    <a:pt x="65" y="144"/>
                    <a:pt x="75" y="143"/>
                    <a:pt x="84" y="141"/>
                  </a:cubicBezTo>
                  <a:cubicBezTo>
                    <a:pt x="95" y="146"/>
                    <a:pt x="106" y="149"/>
                    <a:pt x="116" y="150"/>
                  </a:cubicBezTo>
                  <a:cubicBezTo>
                    <a:pt x="109" y="163"/>
                    <a:pt x="99" y="172"/>
                    <a:pt x="88" y="172"/>
                  </a:cubicBezTo>
                  <a:close/>
                  <a:moveTo>
                    <a:pt x="119" y="144"/>
                  </a:moveTo>
                  <a:cubicBezTo>
                    <a:pt x="111" y="143"/>
                    <a:pt x="103" y="141"/>
                    <a:pt x="94" y="138"/>
                  </a:cubicBezTo>
                  <a:cubicBezTo>
                    <a:pt x="98" y="137"/>
                    <a:pt x="102" y="136"/>
                    <a:pt x="105" y="134"/>
                  </a:cubicBezTo>
                  <a:cubicBezTo>
                    <a:pt x="113" y="132"/>
                    <a:pt x="119" y="128"/>
                    <a:pt x="126" y="125"/>
                  </a:cubicBezTo>
                  <a:cubicBezTo>
                    <a:pt x="124" y="132"/>
                    <a:pt x="122" y="138"/>
                    <a:pt x="119" y="144"/>
                  </a:cubicBezTo>
                  <a:close/>
                  <a:moveTo>
                    <a:pt x="159" y="131"/>
                  </a:moveTo>
                  <a:cubicBezTo>
                    <a:pt x="154" y="140"/>
                    <a:pt x="143" y="144"/>
                    <a:pt x="128" y="144"/>
                  </a:cubicBezTo>
                  <a:cubicBezTo>
                    <a:pt x="127" y="144"/>
                    <a:pt x="127" y="144"/>
                    <a:pt x="126" y="144"/>
                  </a:cubicBezTo>
                  <a:cubicBezTo>
                    <a:pt x="129" y="137"/>
                    <a:pt x="132" y="129"/>
                    <a:pt x="133" y="120"/>
                  </a:cubicBezTo>
                  <a:cubicBezTo>
                    <a:pt x="143" y="114"/>
                    <a:pt x="151" y="108"/>
                    <a:pt x="157" y="101"/>
                  </a:cubicBezTo>
                  <a:cubicBezTo>
                    <a:pt x="163" y="113"/>
                    <a:pt x="164" y="123"/>
                    <a:pt x="159" y="131"/>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4" name="组合 33"/>
            <p:cNvGrpSpPr/>
            <p:nvPr/>
          </p:nvGrpSpPr>
          <p:grpSpPr>
            <a:xfrm>
              <a:off x="5631735" y="4779449"/>
              <a:ext cx="2354566" cy="1619139"/>
              <a:chOff x="1331170" y="4779449"/>
              <a:chExt cx="2354566" cy="1619139"/>
            </a:xfrm>
          </p:grpSpPr>
          <p:sp>
            <p:nvSpPr>
              <p:cNvPr id="35" name="文本框 34"/>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6" name="矩形 35"/>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40" name="组合 39"/>
          <p:cNvGrpSpPr/>
          <p:nvPr/>
        </p:nvGrpSpPr>
        <p:grpSpPr>
          <a:xfrm>
            <a:off x="6579726" y="3589607"/>
            <a:ext cx="2334152" cy="1220902"/>
            <a:chOff x="9202799" y="4770720"/>
            <a:chExt cx="3112203" cy="1627868"/>
          </a:xfrm>
        </p:grpSpPr>
        <p:sp>
          <p:nvSpPr>
            <p:cNvPr id="31" name="Freeform 97"/>
            <p:cNvSpPr>
              <a:spLocks noEditPoints="1"/>
            </p:cNvSpPr>
            <p:nvPr/>
          </p:nvSpPr>
          <p:spPr bwMode="auto">
            <a:xfrm>
              <a:off x="9202799" y="4770720"/>
              <a:ext cx="485717" cy="412284"/>
            </a:xfrm>
            <a:custGeom>
              <a:avLst/>
              <a:gdLst>
                <a:gd name="T0" fmla="*/ 212 w 250"/>
                <a:gd name="T1" fmla="*/ 5 h 212"/>
                <a:gd name="T2" fmla="*/ 48 w 250"/>
                <a:gd name="T3" fmla="*/ 0 h 212"/>
                <a:gd name="T4" fmla="*/ 2 w 250"/>
                <a:gd name="T5" fmla="*/ 71 h 212"/>
                <a:gd name="T6" fmla="*/ 94 w 250"/>
                <a:gd name="T7" fmla="*/ 207 h 212"/>
                <a:gd name="T8" fmla="*/ 147 w 250"/>
                <a:gd name="T9" fmla="*/ 212 h 212"/>
                <a:gd name="T10" fmla="*/ 248 w 250"/>
                <a:gd name="T11" fmla="*/ 82 h 212"/>
                <a:gd name="T12" fmla="*/ 230 w 250"/>
                <a:gd name="T13" fmla="*/ 69 h 212"/>
                <a:gd name="T14" fmla="*/ 186 w 250"/>
                <a:gd name="T15" fmla="*/ 69 h 212"/>
                <a:gd name="T16" fmla="*/ 204 w 250"/>
                <a:gd name="T17" fmla="*/ 20 h 212"/>
                <a:gd name="T18" fmla="*/ 230 w 250"/>
                <a:gd name="T19" fmla="*/ 69 h 212"/>
                <a:gd name="T20" fmla="*/ 87 w 250"/>
                <a:gd name="T21" fmla="*/ 69 h 212"/>
                <a:gd name="T22" fmla="*/ 121 w 250"/>
                <a:gd name="T23" fmla="*/ 14 h 212"/>
                <a:gd name="T24" fmla="*/ 127 w 250"/>
                <a:gd name="T25" fmla="*/ 14 h 212"/>
                <a:gd name="T26" fmla="*/ 162 w 250"/>
                <a:gd name="T27" fmla="*/ 69 h 212"/>
                <a:gd name="T28" fmla="*/ 145 w 250"/>
                <a:gd name="T29" fmla="*/ 14 h 212"/>
                <a:gd name="T30" fmla="*/ 190 w 250"/>
                <a:gd name="T31" fmla="*/ 14 h 212"/>
                <a:gd name="T32" fmla="*/ 173 w 250"/>
                <a:gd name="T33" fmla="*/ 60 h 212"/>
                <a:gd name="T34" fmla="*/ 145 w 250"/>
                <a:gd name="T35" fmla="*/ 14 h 212"/>
                <a:gd name="T36" fmla="*/ 59 w 250"/>
                <a:gd name="T37" fmla="*/ 15 h 212"/>
                <a:gd name="T38" fmla="*/ 104 w 250"/>
                <a:gd name="T39" fmla="*/ 14 h 212"/>
                <a:gd name="T40" fmla="*/ 76 w 250"/>
                <a:gd name="T41" fmla="*/ 59 h 212"/>
                <a:gd name="T42" fmla="*/ 166 w 250"/>
                <a:gd name="T43" fmla="*/ 83 h 212"/>
                <a:gd name="T44" fmla="*/ 128 w 250"/>
                <a:gd name="T45" fmla="*/ 198 h 212"/>
                <a:gd name="T46" fmla="*/ 122 w 250"/>
                <a:gd name="T47" fmla="*/ 198 h 212"/>
                <a:gd name="T48" fmla="*/ 83 w 250"/>
                <a:gd name="T49" fmla="*/ 84 h 212"/>
                <a:gd name="T50" fmla="*/ 166 w 250"/>
                <a:gd name="T51" fmla="*/ 83 h 212"/>
                <a:gd name="T52" fmla="*/ 63 w 250"/>
                <a:gd name="T53" fmla="*/ 68 h 212"/>
                <a:gd name="T54" fmla="*/ 20 w 250"/>
                <a:gd name="T55" fmla="*/ 69 h 212"/>
                <a:gd name="T56" fmla="*/ 46 w 250"/>
                <a:gd name="T57" fmla="*/ 21 h 212"/>
                <a:gd name="T58" fmla="*/ 22 w 250"/>
                <a:gd name="T59" fmla="*/ 83 h 212"/>
                <a:gd name="T60" fmla="*/ 68 w 250"/>
                <a:gd name="T61" fmla="*/ 84 h 212"/>
                <a:gd name="T62" fmla="*/ 106 w 250"/>
                <a:gd name="T63" fmla="*/ 198 h 212"/>
                <a:gd name="T64" fmla="*/ 104 w 250"/>
                <a:gd name="T65" fmla="*/ 197 h 212"/>
                <a:gd name="T66" fmla="*/ 22 w 250"/>
                <a:gd name="T67" fmla="*/ 83 h 212"/>
                <a:gd name="T68" fmla="*/ 143 w 250"/>
                <a:gd name="T69" fmla="*/ 198 h 212"/>
                <a:gd name="T70" fmla="*/ 181 w 250"/>
                <a:gd name="T71" fmla="*/ 84 h 212"/>
                <a:gd name="T72" fmla="*/ 229 w 250"/>
                <a:gd name="T73" fmla="*/ 83 h 212"/>
                <a:gd name="T74" fmla="*/ 146 w 250"/>
                <a:gd name="T75" fmla="*/ 19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212">
                  <a:moveTo>
                    <a:pt x="248" y="71"/>
                  </a:moveTo>
                  <a:cubicBezTo>
                    <a:pt x="212" y="5"/>
                    <a:pt x="212" y="5"/>
                    <a:pt x="212" y="5"/>
                  </a:cubicBezTo>
                  <a:cubicBezTo>
                    <a:pt x="210" y="2"/>
                    <a:pt x="206" y="0"/>
                    <a:pt x="202" y="0"/>
                  </a:cubicBezTo>
                  <a:cubicBezTo>
                    <a:pt x="48" y="0"/>
                    <a:pt x="48" y="0"/>
                    <a:pt x="48" y="0"/>
                  </a:cubicBezTo>
                  <a:cubicBezTo>
                    <a:pt x="45" y="0"/>
                    <a:pt x="41" y="2"/>
                    <a:pt x="39" y="5"/>
                  </a:cubicBezTo>
                  <a:cubicBezTo>
                    <a:pt x="2" y="71"/>
                    <a:pt x="2" y="71"/>
                    <a:pt x="2" y="71"/>
                  </a:cubicBezTo>
                  <a:cubicBezTo>
                    <a:pt x="0" y="74"/>
                    <a:pt x="0" y="79"/>
                    <a:pt x="3" y="82"/>
                  </a:cubicBezTo>
                  <a:cubicBezTo>
                    <a:pt x="94" y="207"/>
                    <a:pt x="94" y="207"/>
                    <a:pt x="94" y="207"/>
                  </a:cubicBezTo>
                  <a:cubicBezTo>
                    <a:pt x="96" y="210"/>
                    <a:pt x="100" y="212"/>
                    <a:pt x="103" y="212"/>
                  </a:cubicBezTo>
                  <a:cubicBezTo>
                    <a:pt x="147" y="212"/>
                    <a:pt x="147" y="212"/>
                    <a:pt x="147" y="212"/>
                  </a:cubicBezTo>
                  <a:cubicBezTo>
                    <a:pt x="151" y="212"/>
                    <a:pt x="154" y="210"/>
                    <a:pt x="157" y="207"/>
                  </a:cubicBezTo>
                  <a:cubicBezTo>
                    <a:pt x="248" y="82"/>
                    <a:pt x="248" y="82"/>
                    <a:pt x="248" y="82"/>
                  </a:cubicBezTo>
                  <a:cubicBezTo>
                    <a:pt x="250" y="79"/>
                    <a:pt x="250" y="74"/>
                    <a:pt x="248" y="71"/>
                  </a:cubicBezTo>
                  <a:close/>
                  <a:moveTo>
                    <a:pt x="230" y="69"/>
                  </a:moveTo>
                  <a:cubicBezTo>
                    <a:pt x="219" y="69"/>
                    <a:pt x="198" y="69"/>
                    <a:pt x="187" y="69"/>
                  </a:cubicBezTo>
                  <a:cubicBezTo>
                    <a:pt x="186" y="69"/>
                    <a:pt x="186" y="69"/>
                    <a:pt x="186" y="69"/>
                  </a:cubicBezTo>
                  <a:cubicBezTo>
                    <a:pt x="203" y="20"/>
                    <a:pt x="203" y="20"/>
                    <a:pt x="203" y="20"/>
                  </a:cubicBezTo>
                  <a:cubicBezTo>
                    <a:pt x="203" y="20"/>
                    <a:pt x="204" y="19"/>
                    <a:pt x="204" y="20"/>
                  </a:cubicBezTo>
                  <a:cubicBezTo>
                    <a:pt x="211" y="32"/>
                    <a:pt x="228" y="63"/>
                    <a:pt x="231" y="68"/>
                  </a:cubicBezTo>
                  <a:cubicBezTo>
                    <a:pt x="231" y="69"/>
                    <a:pt x="231" y="69"/>
                    <a:pt x="230" y="69"/>
                  </a:cubicBezTo>
                  <a:close/>
                  <a:moveTo>
                    <a:pt x="161" y="69"/>
                  </a:moveTo>
                  <a:cubicBezTo>
                    <a:pt x="143" y="69"/>
                    <a:pt x="106" y="69"/>
                    <a:pt x="87" y="69"/>
                  </a:cubicBezTo>
                  <a:cubicBezTo>
                    <a:pt x="86" y="69"/>
                    <a:pt x="86" y="68"/>
                    <a:pt x="86" y="68"/>
                  </a:cubicBezTo>
                  <a:cubicBezTo>
                    <a:pt x="121" y="14"/>
                    <a:pt x="121" y="14"/>
                    <a:pt x="121" y="14"/>
                  </a:cubicBezTo>
                  <a:cubicBezTo>
                    <a:pt x="121" y="14"/>
                    <a:pt x="121" y="14"/>
                    <a:pt x="122" y="14"/>
                  </a:cubicBezTo>
                  <a:cubicBezTo>
                    <a:pt x="123" y="14"/>
                    <a:pt x="126" y="14"/>
                    <a:pt x="127" y="14"/>
                  </a:cubicBezTo>
                  <a:cubicBezTo>
                    <a:pt x="128" y="14"/>
                    <a:pt x="128" y="14"/>
                    <a:pt x="128" y="14"/>
                  </a:cubicBezTo>
                  <a:cubicBezTo>
                    <a:pt x="162" y="69"/>
                    <a:pt x="162" y="69"/>
                    <a:pt x="162" y="69"/>
                  </a:cubicBezTo>
                  <a:cubicBezTo>
                    <a:pt x="162" y="69"/>
                    <a:pt x="163" y="69"/>
                    <a:pt x="161" y="69"/>
                  </a:cubicBezTo>
                  <a:close/>
                  <a:moveTo>
                    <a:pt x="145" y="14"/>
                  </a:moveTo>
                  <a:cubicBezTo>
                    <a:pt x="155" y="14"/>
                    <a:pt x="185" y="14"/>
                    <a:pt x="190" y="14"/>
                  </a:cubicBezTo>
                  <a:cubicBezTo>
                    <a:pt x="190" y="14"/>
                    <a:pt x="190" y="14"/>
                    <a:pt x="190" y="14"/>
                  </a:cubicBezTo>
                  <a:cubicBezTo>
                    <a:pt x="190" y="14"/>
                    <a:pt x="179" y="48"/>
                    <a:pt x="175" y="60"/>
                  </a:cubicBezTo>
                  <a:cubicBezTo>
                    <a:pt x="174" y="61"/>
                    <a:pt x="173" y="60"/>
                    <a:pt x="173" y="60"/>
                  </a:cubicBezTo>
                  <a:cubicBezTo>
                    <a:pt x="144" y="14"/>
                    <a:pt x="144" y="14"/>
                    <a:pt x="144" y="14"/>
                  </a:cubicBezTo>
                  <a:cubicBezTo>
                    <a:pt x="144" y="14"/>
                    <a:pt x="144" y="14"/>
                    <a:pt x="145" y="14"/>
                  </a:cubicBezTo>
                  <a:close/>
                  <a:moveTo>
                    <a:pt x="74" y="59"/>
                  </a:moveTo>
                  <a:cubicBezTo>
                    <a:pt x="71" y="48"/>
                    <a:pt x="59" y="15"/>
                    <a:pt x="59" y="15"/>
                  </a:cubicBezTo>
                  <a:cubicBezTo>
                    <a:pt x="59" y="15"/>
                    <a:pt x="59" y="14"/>
                    <a:pt x="60" y="14"/>
                  </a:cubicBezTo>
                  <a:cubicBezTo>
                    <a:pt x="70" y="14"/>
                    <a:pt x="98" y="14"/>
                    <a:pt x="104" y="14"/>
                  </a:cubicBezTo>
                  <a:cubicBezTo>
                    <a:pt x="105" y="14"/>
                    <a:pt x="104" y="14"/>
                    <a:pt x="104" y="14"/>
                  </a:cubicBezTo>
                  <a:cubicBezTo>
                    <a:pt x="76" y="59"/>
                    <a:pt x="76" y="59"/>
                    <a:pt x="76" y="59"/>
                  </a:cubicBezTo>
                  <a:cubicBezTo>
                    <a:pt x="76" y="59"/>
                    <a:pt x="75" y="60"/>
                    <a:pt x="74" y="59"/>
                  </a:cubicBezTo>
                  <a:close/>
                  <a:moveTo>
                    <a:pt x="166" y="83"/>
                  </a:moveTo>
                  <a:cubicBezTo>
                    <a:pt x="167" y="83"/>
                    <a:pt x="166" y="84"/>
                    <a:pt x="166" y="84"/>
                  </a:cubicBezTo>
                  <a:cubicBezTo>
                    <a:pt x="128" y="198"/>
                    <a:pt x="128" y="198"/>
                    <a:pt x="128" y="198"/>
                  </a:cubicBezTo>
                  <a:cubicBezTo>
                    <a:pt x="128" y="198"/>
                    <a:pt x="127" y="198"/>
                    <a:pt x="127" y="198"/>
                  </a:cubicBezTo>
                  <a:cubicBezTo>
                    <a:pt x="126" y="198"/>
                    <a:pt x="123" y="198"/>
                    <a:pt x="122" y="198"/>
                  </a:cubicBezTo>
                  <a:cubicBezTo>
                    <a:pt x="122" y="198"/>
                    <a:pt x="121" y="198"/>
                    <a:pt x="121" y="198"/>
                  </a:cubicBezTo>
                  <a:cubicBezTo>
                    <a:pt x="83" y="84"/>
                    <a:pt x="83" y="84"/>
                    <a:pt x="83" y="84"/>
                  </a:cubicBezTo>
                  <a:cubicBezTo>
                    <a:pt x="83" y="84"/>
                    <a:pt x="83" y="83"/>
                    <a:pt x="83" y="83"/>
                  </a:cubicBezTo>
                  <a:cubicBezTo>
                    <a:pt x="104" y="83"/>
                    <a:pt x="145" y="83"/>
                    <a:pt x="166" y="83"/>
                  </a:cubicBezTo>
                  <a:close/>
                  <a:moveTo>
                    <a:pt x="47" y="21"/>
                  </a:moveTo>
                  <a:cubicBezTo>
                    <a:pt x="51" y="32"/>
                    <a:pt x="61" y="63"/>
                    <a:pt x="63" y="68"/>
                  </a:cubicBezTo>
                  <a:cubicBezTo>
                    <a:pt x="63" y="69"/>
                    <a:pt x="63" y="69"/>
                    <a:pt x="62" y="69"/>
                  </a:cubicBezTo>
                  <a:cubicBezTo>
                    <a:pt x="52" y="69"/>
                    <a:pt x="31" y="69"/>
                    <a:pt x="20" y="69"/>
                  </a:cubicBezTo>
                  <a:cubicBezTo>
                    <a:pt x="19" y="69"/>
                    <a:pt x="20" y="68"/>
                    <a:pt x="20" y="68"/>
                  </a:cubicBezTo>
                  <a:cubicBezTo>
                    <a:pt x="46" y="21"/>
                    <a:pt x="46" y="21"/>
                    <a:pt x="46" y="21"/>
                  </a:cubicBezTo>
                  <a:cubicBezTo>
                    <a:pt x="46" y="21"/>
                    <a:pt x="46" y="20"/>
                    <a:pt x="47" y="21"/>
                  </a:cubicBezTo>
                  <a:close/>
                  <a:moveTo>
                    <a:pt x="22" y="83"/>
                  </a:moveTo>
                  <a:cubicBezTo>
                    <a:pt x="33" y="83"/>
                    <a:pt x="56" y="83"/>
                    <a:pt x="67" y="83"/>
                  </a:cubicBezTo>
                  <a:cubicBezTo>
                    <a:pt x="68" y="83"/>
                    <a:pt x="68" y="84"/>
                    <a:pt x="68" y="84"/>
                  </a:cubicBezTo>
                  <a:cubicBezTo>
                    <a:pt x="107" y="197"/>
                    <a:pt x="107" y="197"/>
                    <a:pt x="107" y="197"/>
                  </a:cubicBezTo>
                  <a:cubicBezTo>
                    <a:pt x="107" y="197"/>
                    <a:pt x="107" y="198"/>
                    <a:pt x="106" y="198"/>
                  </a:cubicBezTo>
                  <a:cubicBezTo>
                    <a:pt x="106" y="198"/>
                    <a:pt x="105" y="198"/>
                    <a:pt x="105" y="198"/>
                  </a:cubicBezTo>
                  <a:cubicBezTo>
                    <a:pt x="105" y="198"/>
                    <a:pt x="104" y="197"/>
                    <a:pt x="104" y="197"/>
                  </a:cubicBezTo>
                  <a:cubicBezTo>
                    <a:pt x="21" y="84"/>
                    <a:pt x="21" y="84"/>
                    <a:pt x="21" y="84"/>
                  </a:cubicBezTo>
                  <a:cubicBezTo>
                    <a:pt x="21" y="84"/>
                    <a:pt x="21" y="83"/>
                    <a:pt x="22" y="83"/>
                  </a:cubicBezTo>
                  <a:close/>
                  <a:moveTo>
                    <a:pt x="146" y="198"/>
                  </a:moveTo>
                  <a:cubicBezTo>
                    <a:pt x="145" y="198"/>
                    <a:pt x="143" y="198"/>
                    <a:pt x="143" y="198"/>
                  </a:cubicBezTo>
                  <a:cubicBezTo>
                    <a:pt x="142" y="198"/>
                    <a:pt x="142" y="198"/>
                    <a:pt x="142" y="198"/>
                  </a:cubicBezTo>
                  <a:cubicBezTo>
                    <a:pt x="181" y="84"/>
                    <a:pt x="181" y="84"/>
                    <a:pt x="181" y="84"/>
                  </a:cubicBezTo>
                  <a:cubicBezTo>
                    <a:pt x="181" y="84"/>
                    <a:pt x="181" y="83"/>
                    <a:pt x="182" y="83"/>
                  </a:cubicBezTo>
                  <a:cubicBezTo>
                    <a:pt x="194" y="83"/>
                    <a:pt x="217" y="83"/>
                    <a:pt x="229" y="83"/>
                  </a:cubicBezTo>
                  <a:cubicBezTo>
                    <a:pt x="230" y="83"/>
                    <a:pt x="229" y="84"/>
                    <a:pt x="229" y="84"/>
                  </a:cubicBezTo>
                  <a:cubicBezTo>
                    <a:pt x="146" y="198"/>
                    <a:pt x="146" y="198"/>
                    <a:pt x="146" y="198"/>
                  </a:cubicBezTo>
                  <a:cubicBezTo>
                    <a:pt x="146" y="198"/>
                    <a:pt x="146" y="198"/>
                    <a:pt x="146" y="198"/>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7" name="组合 36"/>
            <p:cNvGrpSpPr/>
            <p:nvPr/>
          </p:nvGrpSpPr>
          <p:grpSpPr>
            <a:xfrm>
              <a:off x="9960436" y="4779449"/>
              <a:ext cx="2354566" cy="1619139"/>
              <a:chOff x="1331170" y="4779449"/>
              <a:chExt cx="2354566" cy="1619139"/>
            </a:xfrm>
          </p:grpSpPr>
          <p:sp>
            <p:nvSpPr>
              <p:cNvPr id="38" name="文本框 3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9" name="矩形 38"/>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360543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email">
            <a:graysc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a:xfrm>
            <a:off x="272324" y="2700996"/>
            <a:ext cx="4222304" cy="2173458"/>
          </a:xfrm>
          <a:custGeom>
            <a:avLst/>
            <a:gdLst>
              <a:gd name="connsiteX0" fmla="*/ 0 w 5629739"/>
              <a:gd name="connsiteY0" fmla="*/ 0 h 2897944"/>
              <a:gd name="connsiteX1" fmla="*/ 5629739 w 5629739"/>
              <a:gd name="connsiteY1" fmla="*/ 0 h 2897944"/>
              <a:gd name="connsiteX2" fmla="*/ 5629739 w 5629739"/>
              <a:gd name="connsiteY2" fmla="*/ 2897944 h 2897944"/>
              <a:gd name="connsiteX3" fmla="*/ 0 w 5629739"/>
              <a:gd name="connsiteY3" fmla="*/ 2897944 h 2897944"/>
            </a:gdLst>
            <a:ahLst/>
            <a:cxnLst>
              <a:cxn ang="0">
                <a:pos x="connsiteX0" y="connsiteY0"/>
              </a:cxn>
              <a:cxn ang="0">
                <a:pos x="connsiteX1" y="connsiteY1"/>
              </a:cxn>
              <a:cxn ang="0">
                <a:pos x="connsiteX2" y="connsiteY2"/>
              </a:cxn>
              <a:cxn ang="0">
                <a:pos x="connsiteX3" y="connsiteY3"/>
              </a:cxn>
            </a:cxnLst>
            <a:rect l="l" t="t" r="r" b="b"/>
            <a:pathLst>
              <a:path w="5629739" h="2897944">
                <a:moveTo>
                  <a:pt x="0" y="0"/>
                </a:moveTo>
                <a:lnTo>
                  <a:pt x="5629739" y="0"/>
                </a:lnTo>
                <a:lnTo>
                  <a:pt x="5629739" y="2897944"/>
                </a:lnTo>
                <a:lnTo>
                  <a:pt x="0" y="2897944"/>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7</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98468" y="634629"/>
            <a:ext cx="4755629" cy="1952843"/>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FASHION</a:t>
            </a:r>
          </a:p>
          <a:p>
            <a:pPr>
              <a:lnSpc>
                <a:spcPct val="120000"/>
              </a:lnSpc>
            </a:pPr>
            <a:r>
              <a:rPr lang="en-US" altLang="zh-CN" sz="3000" dirty="0">
                <a:solidFill>
                  <a:srgbClr val="282828"/>
                </a:solidFill>
                <a:latin typeface="AXIS Std M" panose="020B0600000000000000" pitchFamily="34" charset="-128"/>
                <a:ea typeface="AXIS Std M" panose="020B0600000000000000" pitchFamily="34" charset="-128"/>
              </a:rPr>
              <a:t>&amp;</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BUSINESS PAGES</a:t>
            </a:r>
            <a:endParaRPr lang="zh-CN" altLang="en-US" sz="3600" dirty="0">
              <a:solidFill>
                <a:srgbClr val="282828"/>
              </a:solidFill>
              <a:latin typeface="AXIS Std M" panose="020B0600000000000000" pitchFamily="34" charset="-128"/>
              <a:ea typeface="AXIS Std M" panose="020B0600000000000000" pitchFamily="34" charset="-128"/>
            </a:endParaRPr>
          </a:p>
        </p:txBody>
      </p:sp>
      <p:grpSp>
        <p:nvGrpSpPr>
          <p:cNvPr id="10" name="组合 9"/>
          <p:cNvGrpSpPr/>
          <p:nvPr/>
        </p:nvGrpSpPr>
        <p:grpSpPr>
          <a:xfrm>
            <a:off x="5215291" y="825976"/>
            <a:ext cx="3386699" cy="776436"/>
            <a:chOff x="1331170" y="4779449"/>
            <a:chExt cx="4515598" cy="1035248"/>
          </a:xfrm>
        </p:grpSpPr>
        <p:sp>
          <p:nvSpPr>
            <p:cNvPr id="11" name="文本框 10"/>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331170" y="5149900"/>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5215291" y="1801220"/>
            <a:ext cx="3386699" cy="776436"/>
            <a:chOff x="1331170" y="4779449"/>
            <a:chExt cx="4515598" cy="1035248"/>
          </a:xfrm>
        </p:grpSpPr>
        <p:sp>
          <p:nvSpPr>
            <p:cNvPr id="17" name="文本框 16"/>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331170" y="5149900"/>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9" name="组合 18"/>
          <p:cNvGrpSpPr/>
          <p:nvPr/>
        </p:nvGrpSpPr>
        <p:grpSpPr>
          <a:xfrm>
            <a:off x="5215291" y="2776463"/>
            <a:ext cx="3386699" cy="979569"/>
            <a:chOff x="1331170" y="4779449"/>
            <a:chExt cx="4515598" cy="1306092"/>
          </a:xfrm>
        </p:grpSpPr>
        <p:sp>
          <p:nvSpPr>
            <p:cNvPr id="20" name="文本框 19"/>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1" name="矩形 20"/>
            <p:cNvSpPr/>
            <p:nvPr/>
          </p:nvSpPr>
          <p:spPr>
            <a:xfrm>
              <a:off x="1331170" y="5149900"/>
              <a:ext cx="4515598" cy="935641"/>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2" name="组合 21"/>
          <p:cNvGrpSpPr/>
          <p:nvPr/>
        </p:nvGrpSpPr>
        <p:grpSpPr>
          <a:xfrm>
            <a:off x="5215291" y="3945605"/>
            <a:ext cx="3386699" cy="979569"/>
            <a:chOff x="1331170" y="4779449"/>
            <a:chExt cx="4515598" cy="1306092"/>
          </a:xfrm>
        </p:grpSpPr>
        <p:sp>
          <p:nvSpPr>
            <p:cNvPr id="23" name="文本框 22"/>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04</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49900"/>
              <a:ext cx="4515598" cy="935641"/>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25" name="文本框 24"/>
          <p:cNvSpPr txBox="1"/>
          <p:nvPr/>
        </p:nvSpPr>
        <p:spPr>
          <a:xfrm>
            <a:off x="24266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Tree>
    <p:extLst>
      <p:ext uri="{BB962C8B-B14F-4D97-AF65-F5344CB8AC3E}">
        <p14:creationId xmlns:p14="http://schemas.microsoft.com/office/powerpoint/2010/main" val="242061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email">
            <a:extLst>
              <a:ext uri="{28A0092B-C50C-407E-A947-70E740481C1C}">
                <a14:useLocalDpi xmlns:a14="http://schemas.microsoft.com/office/drawing/2010/main"/>
              </a:ext>
            </a:extLst>
          </a:blip>
          <a:srcRect l="40" t="22026" r="622" b="11282"/>
          <a:stretch>
            <a:fillRect/>
          </a:stretch>
        </p:blipFill>
        <p:spPr>
          <a:xfrm>
            <a:off x="2830285" y="1242046"/>
            <a:ext cx="6062492" cy="3901454"/>
          </a:xfrm>
          <a:custGeom>
            <a:avLst/>
            <a:gdLst>
              <a:gd name="connsiteX0" fmla="*/ 0 w 8263606"/>
              <a:gd name="connsiteY0" fmla="*/ 0 h 5317958"/>
              <a:gd name="connsiteX1" fmla="*/ 8263606 w 8263606"/>
              <a:gd name="connsiteY1" fmla="*/ 0 h 5317958"/>
              <a:gd name="connsiteX2" fmla="*/ 8263606 w 8263606"/>
              <a:gd name="connsiteY2" fmla="*/ 5317958 h 5317958"/>
              <a:gd name="connsiteX3" fmla="*/ 0 w 8263606"/>
              <a:gd name="connsiteY3" fmla="*/ 5317958 h 5317958"/>
            </a:gdLst>
            <a:ahLst/>
            <a:cxnLst>
              <a:cxn ang="0">
                <a:pos x="connsiteX0" y="connsiteY0"/>
              </a:cxn>
              <a:cxn ang="0">
                <a:pos x="connsiteX1" y="connsiteY1"/>
              </a:cxn>
              <a:cxn ang="0">
                <a:pos x="connsiteX2" y="connsiteY2"/>
              </a:cxn>
              <a:cxn ang="0">
                <a:pos x="connsiteX3" y="connsiteY3"/>
              </a:cxn>
            </a:cxnLst>
            <a:rect l="l" t="t" r="r" b="b"/>
            <a:pathLst>
              <a:path w="8263606" h="5317958">
                <a:moveTo>
                  <a:pt x="0" y="0"/>
                </a:moveTo>
                <a:lnTo>
                  <a:pt x="8263606" y="0"/>
                </a:lnTo>
                <a:lnTo>
                  <a:pt x="8263606" y="5317958"/>
                </a:lnTo>
                <a:lnTo>
                  <a:pt x="0" y="5317958"/>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8</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05024" y="1949105"/>
            <a:ext cx="2845523" cy="1398844"/>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SIMPLE TEMPLAT</a:t>
            </a:r>
            <a:r>
              <a:rPr lang="en-US" altLang="zh-CN" sz="3600" dirty="0">
                <a:solidFill>
                  <a:schemeClr val="bg1"/>
                </a:solidFill>
                <a:latin typeface="AXIS Std M" panose="020B0600000000000000" pitchFamily="34" charset="-128"/>
                <a:ea typeface="AXIS Std M" panose="020B0600000000000000" pitchFamily="34" charset="-128"/>
              </a:rPr>
              <a:t>E</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5" name="文本框 4"/>
          <p:cNvSpPr txBox="1"/>
          <p:nvPr/>
        </p:nvSpPr>
        <p:spPr>
          <a:xfrm>
            <a:off x="241560" y="1398679"/>
            <a:ext cx="1203158" cy="1084913"/>
          </a:xfrm>
          <a:prstGeom prst="rect">
            <a:avLst/>
          </a:prstGeom>
          <a:noFill/>
        </p:spPr>
        <p:txBody>
          <a:bodyPr wrap="square" lIns="68580" tIns="34290" rIns="68580" bIns="34290" rtlCol="0">
            <a:spAutoFit/>
          </a:bodyPr>
          <a:lstStyle/>
          <a:p>
            <a:r>
              <a:rPr lang="en-US" altLang="zh-CN" sz="6600" b="1" dirty="0">
                <a:solidFill>
                  <a:srgbClr val="81919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6600" b="1" dirty="0">
              <a:solidFill>
                <a:srgbClr val="81919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矩形 7"/>
          <p:cNvSpPr/>
          <p:nvPr/>
        </p:nvSpPr>
        <p:spPr>
          <a:xfrm>
            <a:off x="659630" y="3424842"/>
            <a:ext cx="2170655"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9" name="矩形 8"/>
          <p:cNvSpPr/>
          <p:nvPr/>
        </p:nvSpPr>
        <p:spPr>
          <a:xfrm>
            <a:off x="659630" y="4540029"/>
            <a:ext cx="2268628" cy="475515"/>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227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2</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288246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10</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5" name="文本框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36559" y="729905"/>
            <a:ext cx="2845523" cy="734047"/>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TIMELINE</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2" name="六边形 1"/>
          <p:cNvSpPr/>
          <p:nvPr/>
        </p:nvSpPr>
        <p:spPr>
          <a:xfrm rot="16200000">
            <a:off x="700286" y="1981746"/>
            <a:ext cx="1343556" cy="1158238"/>
          </a:xfrm>
          <a:prstGeom prst="hexagon">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六边形 6"/>
          <p:cNvSpPr/>
          <p:nvPr/>
        </p:nvSpPr>
        <p:spPr>
          <a:xfrm rot="16200000">
            <a:off x="3849297" y="2194608"/>
            <a:ext cx="849713" cy="732512"/>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六边形 7"/>
          <p:cNvSpPr/>
          <p:nvPr/>
        </p:nvSpPr>
        <p:spPr>
          <a:xfrm rot="16200000">
            <a:off x="6655709" y="2110599"/>
            <a:ext cx="1044614" cy="900530"/>
          </a:xfrm>
          <a:prstGeom prst="hexag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2" name="组合 11"/>
          <p:cNvGrpSpPr/>
          <p:nvPr/>
        </p:nvGrpSpPr>
        <p:grpSpPr>
          <a:xfrm>
            <a:off x="525389" y="3525636"/>
            <a:ext cx="1693349" cy="1182702"/>
            <a:chOff x="1085626" y="4715360"/>
            <a:chExt cx="2257799" cy="1576935"/>
          </a:xfrm>
        </p:grpSpPr>
        <p:sp>
          <p:nvSpPr>
            <p:cNvPr id="10" name="文本框 9"/>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1" name="矩形 10"/>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3" name="组合 12"/>
          <p:cNvGrpSpPr/>
          <p:nvPr/>
        </p:nvGrpSpPr>
        <p:grpSpPr>
          <a:xfrm>
            <a:off x="3451852" y="3524297"/>
            <a:ext cx="1693349" cy="776436"/>
            <a:chOff x="1085626" y="4715360"/>
            <a:chExt cx="2257799" cy="1035248"/>
          </a:xfrm>
        </p:grpSpPr>
        <p:sp>
          <p:nvSpPr>
            <p:cNvPr id="14" name="文本框 13"/>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5" name="矩形 14"/>
            <p:cNvSpPr/>
            <p:nvPr/>
          </p:nvSpPr>
          <p:spPr>
            <a:xfrm>
              <a:off x="1085626" y="5085811"/>
              <a:ext cx="2257799" cy="664797"/>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6378316" y="3522959"/>
            <a:ext cx="1693349" cy="979569"/>
            <a:chOff x="1085626" y="4715360"/>
            <a:chExt cx="2257799" cy="1306092"/>
          </a:xfrm>
        </p:grpSpPr>
        <p:sp>
          <p:nvSpPr>
            <p:cNvPr id="17" name="文本框 16"/>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085626" y="5085811"/>
              <a:ext cx="2257799" cy="935641"/>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just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cxnSp>
        <p:nvCxnSpPr>
          <p:cNvPr id="20" name="直接连接符 19"/>
          <p:cNvCxnSpPr/>
          <p:nvPr/>
        </p:nvCxnSpPr>
        <p:spPr>
          <a:xfrm>
            <a:off x="1951184" y="2566307"/>
            <a:ext cx="1956713"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640410" y="2566307"/>
            <a:ext cx="2087342"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612078" y="2566307"/>
            <a:ext cx="2022028"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Freeform 12"/>
          <p:cNvSpPr>
            <a:spLocks noEditPoints="1"/>
          </p:cNvSpPr>
          <p:nvPr/>
        </p:nvSpPr>
        <p:spPr bwMode="auto">
          <a:xfrm>
            <a:off x="4064873" y="2392016"/>
            <a:ext cx="383691" cy="410768"/>
          </a:xfrm>
          <a:custGeom>
            <a:avLst/>
            <a:gdLst>
              <a:gd name="T0" fmla="*/ 108 w 243"/>
              <a:gd name="T1" fmla="*/ 195 h 260"/>
              <a:gd name="T2" fmla="*/ 109 w 243"/>
              <a:gd name="T3" fmla="*/ 193 h 260"/>
              <a:gd name="T4" fmla="*/ 105 w 243"/>
              <a:gd name="T5" fmla="*/ 156 h 260"/>
              <a:gd name="T6" fmla="*/ 120 w 243"/>
              <a:gd name="T7" fmla="*/ 154 h 260"/>
              <a:gd name="T8" fmla="*/ 131 w 243"/>
              <a:gd name="T9" fmla="*/ 180 h 260"/>
              <a:gd name="T10" fmla="*/ 139 w 243"/>
              <a:gd name="T11" fmla="*/ 184 h 260"/>
              <a:gd name="T12" fmla="*/ 155 w 243"/>
              <a:gd name="T13" fmla="*/ 175 h 260"/>
              <a:gd name="T14" fmla="*/ 137 w 243"/>
              <a:gd name="T15" fmla="*/ 219 h 260"/>
              <a:gd name="T16" fmla="*/ 115 w 243"/>
              <a:gd name="T17" fmla="*/ 218 h 260"/>
              <a:gd name="T18" fmla="*/ 87 w 243"/>
              <a:gd name="T19" fmla="*/ 188 h 260"/>
              <a:gd name="T20" fmla="*/ 179 w 243"/>
              <a:gd name="T21" fmla="*/ 59 h 260"/>
              <a:gd name="T22" fmla="*/ 138 w 243"/>
              <a:gd name="T23" fmla="*/ 76 h 260"/>
              <a:gd name="T24" fmla="*/ 154 w 243"/>
              <a:gd name="T25" fmla="*/ 81 h 260"/>
              <a:gd name="T26" fmla="*/ 157 w 243"/>
              <a:gd name="T27" fmla="*/ 88 h 260"/>
              <a:gd name="T28" fmla="*/ 147 w 243"/>
              <a:gd name="T29" fmla="*/ 112 h 260"/>
              <a:gd name="T30" fmla="*/ 158 w 243"/>
              <a:gd name="T31" fmla="*/ 121 h 260"/>
              <a:gd name="T32" fmla="*/ 179 w 243"/>
              <a:gd name="T33" fmla="*/ 94 h 260"/>
              <a:gd name="T34" fmla="*/ 181 w 243"/>
              <a:gd name="T35" fmla="*/ 93 h 260"/>
              <a:gd name="T36" fmla="*/ 190 w 243"/>
              <a:gd name="T37" fmla="*/ 104 h 260"/>
              <a:gd name="T38" fmla="*/ 164 w 243"/>
              <a:gd name="T39" fmla="*/ 59 h 260"/>
              <a:gd name="T40" fmla="*/ 143 w 243"/>
              <a:gd name="T41" fmla="*/ 0 h 260"/>
              <a:gd name="T42" fmla="*/ 108 w 243"/>
              <a:gd name="T43" fmla="*/ 51 h 260"/>
              <a:gd name="T44" fmla="*/ 97 w 243"/>
              <a:gd name="T45" fmla="*/ 89 h 260"/>
              <a:gd name="T46" fmla="*/ 110 w 243"/>
              <a:gd name="T47" fmla="*/ 95 h 260"/>
              <a:gd name="T48" fmla="*/ 126 w 243"/>
              <a:gd name="T49" fmla="*/ 74 h 260"/>
              <a:gd name="T50" fmla="*/ 135 w 243"/>
              <a:gd name="T51" fmla="*/ 75 h 260"/>
              <a:gd name="T52" fmla="*/ 154 w 243"/>
              <a:gd name="T53" fmla="*/ 95 h 260"/>
              <a:gd name="T54" fmla="*/ 148 w 243"/>
              <a:gd name="T55" fmla="*/ 58 h 260"/>
              <a:gd name="T56" fmla="*/ 149 w 243"/>
              <a:gd name="T57" fmla="*/ 58 h 260"/>
              <a:gd name="T58" fmla="*/ 109 w 243"/>
              <a:gd name="T59" fmla="*/ 103 h 260"/>
              <a:gd name="T60" fmla="*/ 85 w 243"/>
              <a:gd name="T61" fmla="*/ 86 h 260"/>
              <a:gd name="T62" fmla="*/ 86 w 243"/>
              <a:gd name="T63" fmla="*/ 85 h 260"/>
              <a:gd name="T64" fmla="*/ 83 w 243"/>
              <a:gd name="T65" fmla="*/ 75 h 260"/>
              <a:gd name="T66" fmla="*/ 22 w 243"/>
              <a:gd name="T67" fmla="*/ 58 h 260"/>
              <a:gd name="T68" fmla="*/ 66 w 243"/>
              <a:gd name="T69" fmla="*/ 111 h 260"/>
              <a:gd name="T70" fmla="*/ 73 w 243"/>
              <a:gd name="T71" fmla="*/ 110 h 260"/>
              <a:gd name="T72" fmla="*/ 90 w 243"/>
              <a:gd name="T73" fmla="*/ 124 h 260"/>
              <a:gd name="T74" fmla="*/ 103 w 243"/>
              <a:gd name="T75" fmla="*/ 122 h 260"/>
              <a:gd name="T76" fmla="*/ 106 w 243"/>
              <a:gd name="T77" fmla="*/ 109 h 260"/>
              <a:gd name="T78" fmla="*/ 222 w 243"/>
              <a:gd name="T79" fmla="*/ 175 h 260"/>
              <a:gd name="T80" fmla="*/ 202 w 243"/>
              <a:gd name="T81" fmla="*/ 128 h 260"/>
              <a:gd name="T82" fmla="*/ 196 w 243"/>
              <a:gd name="T83" fmla="*/ 147 h 260"/>
              <a:gd name="T84" fmla="*/ 188 w 243"/>
              <a:gd name="T85" fmla="*/ 150 h 260"/>
              <a:gd name="T86" fmla="*/ 159 w 243"/>
              <a:gd name="T87" fmla="*/ 138 h 260"/>
              <a:gd name="T88" fmla="*/ 149 w 243"/>
              <a:gd name="T89" fmla="*/ 151 h 260"/>
              <a:gd name="T90" fmla="*/ 181 w 243"/>
              <a:gd name="T91" fmla="*/ 176 h 260"/>
              <a:gd name="T92" fmla="*/ 182 w 243"/>
              <a:gd name="T93" fmla="*/ 179 h 260"/>
              <a:gd name="T94" fmla="*/ 169 w 243"/>
              <a:gd name="T95" fmla="*/ 189 h 260"/>
              <a:gd name="T96" fmla="*/ 228 w 243"/>
              <a:gd name="T97" fmla="*/ 216 h 260"/>
              <a:gd name="T98" fmla="*/ 100 w 243"/>
              <a:gd name="T99" fmla="*/ 141 h 260"/>
              <a:gd name="T100" fmla="*/ 92 w 243"/>
              <a:gd name="T101" fmla="*/ 127 h 260"/>
              <a:gd name="T102" fmla="*/ 63 w 243"/>
              <a:gd name="T103" fmla="*/ 127 h 260"/>
              <a:gd name="T104" fmla="*/ 55 w 243"/>
              <a:gd name="T105" fmla="*/ 125 h 260"/>
              <a:gd name="T106" fmla="*/ 62 w 243"/>
              <a:gd name="T107" fmla="*/ 104 h 260"/>
              <a:gd name="T108" fmla="*/ 32 w 243"/>
              <a:gd name="T109" fmla="*/ 131 h 260"/>
              <a:gd name="T110" fmla="*/ 48 w 243"/>
              <a:gd name="T111" fmla="*/ 161 h 260"/>
              <a:gd name="T112" fmla="*/ 83 w 243"/>
              <a:gd name="T113" fmla="*/ 171 h 260"/>
              <a:gd name="T114" fmla="*/ 88 w 243"/>
              <a:gd name="T115" fmla="*/ 160 h 260"/>
              <a:gd name="T116" fmla="*/ 70 w 243"/>
              <a:gd name="T117" fmla="*/ 14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60">
                <a:moveTo>
                  <a:pt x="87" y="188"/>
                </a:moveTo>
                <a:cubicBezTo>
                  <a:pt x="86" y="185"/>
                  <a:pt x="90" y="184"/>
                  <a:pt x="90" y="184"/>
                </a:cubicBezTo>
                <a:cubicBezTo>
                  <a:pt x="90" y="184"/>
                  <a:pt x="100" y="183"/>
                  <a:pt x="108" y="195"/>
                </a:cubicBezTo>
                <a:cubicBezTo>
                  <a:pt x="108" y="195"/>
                  <a:pt x="108" y="195"/>
                  <a:pt x="108" y="195"/>
                </a:cubicBezTo>
                <a:cubicBezTo>
                  <a:pt x="109" y="195"/>
                  <a:pt x="109" y="195"/>
                  <a:pt x="109" y="195"/>
                </a:cubicBezTo>
                <a:cubicBezTo>
                  <a:pt x="109" y="195"/>
                  <a:pt x="108" y="195"/>
                  <a:pt x="108" y="195"/>
                </a:cubicBezTo>
                <a:cubicBezTo>
                  <a:pt x="109" y="195"/>
                  <a:pt x="109" y="195"/>
                  <a:pt x="109" y="195"/>
                </a:cubicBezTo>
                <a:cubicBezTo>
                  <a:pt x="109" y="193"/>
                  <a:pt x="109" y="193"/>
                  <a:pt x="109" y="193"/>
                </a:cubicBezTo>
                <a:cubicBezTo>
                  <a:pt x="109" y="193"/>
                  <a:pt x="110" y="189"/>
                  <a:pt x="110" y="187"/>
                </a:cubicBezTo>
                <a:cubicBezTo>
                  <a:pt x="110" y="185"/>
                  <a:pt x="110" y="183"/>
                  <a:pt x="110" y="183"/>
                </a:cubicBezTo>
                <a:cubicBezTo>
                  <a:pt x="103" y="161"/>
                  <a:pt x="103" y="161"/>
                  <a:pt x="103" y="161"/>
                </a:cubicBezTo>
                <a:cubicBezTo>
                  <a:pt x="103" y="161"/>
                  <a:pt x="102" y="157"/>
                  <a:pt x="105" y="156"/>
                </a:cubicBezTo>
                <a:cubicBezTo>
                  <a:pt x="109" y="154"/>
                  <a:pt x="110" y="157"/>
                  <a:pt x="110" y="157"/>
                </a:cubicBezTo>
                <a:cubicBezTo>
                  <a:pt x="110" y="157"/>
                  <a:pt x="117" y="178"/>
                  <a:pt x="118" y="180"/>
                </a:cubicBezTo>
                <a:cubicBezTo>
                  <a:pt x="119" y="182"/>
                  <a:pt x="121" y="180"/>
                  <a:pt x="121" y="180"/>
                </a:cubicBezTo>
                <a:cubicBezTo>
                  <a:pt x="120" y="154"/>
                  <a:pt x="120" y="154"/>
                  <a:pt x="120" y="154"/>
                </a:cubicBezTo>
                <a:cubicBezTo>
                  <a:pt x="120" y="154"/>
                  <a:pt x="120" y="150"/>
                  <a:pt x="124" y="149"/>
                </a:cubicBezTo>
                <a:cubicBezTo>
                  <a:pt x="129" y="149"/>
                  <a:pt x="129" y="155"/>
                  <a:pt x="129" y="155"/>
                </a:cubicBezTo>
                <a:cubicBezTo>
                  <a:pt x="129" y="155"/>
                  <a:pt x="129" y="178"/>
                  <a:pt x="129" y="180"/>
                </a:cubicBezTo>
                <a:cubicBezTo>
                  <a:pt x="129" y="183"/>
                  <a:pt x="131" y="180"/>
                  <a:pt x="131" y="180"/>
                </a:cubicBezTo>
                <a:cubicBezTo>
                  <a:pt x="131" y="180"/>
                  <a:pt x="137" y="160"/>
                  <a:pt x="137" y="158"/>
                </a:cubicBezTo>
                <a:cubicBezTo>
                  <a:pt x="138" y="156"/>
                  <a:pt x="139" y="153"/>
                  <a:pt x="142" y="154"/>
                </a:cubicBezTo>
                <a:cubicBezTo>
                  <a:pt x="145" y="154"/>
                  <a:pt x="144" y="161"/>
                  <a:pt x="144" y="161"/>
                </a:cubicBezTo>
                <a:cubicBezTo>
                  <a:pt x="144" y="161"/>
                  <a:pt x="139" y="182"/>
                  <a:pt x="139" y="184"/>
                </a:cubicBezTo>
                <a:cubicBezTo>
                  <a:pt x="138" y="185"/>
                  <a:pt x="139" y="185"/>
                  <a:pt x="139" y="185"/>
                </a:cubicBezTo>
                <a:cubicBezTo>
                  <a:pt x="139" y="185"/>
                  <a:pt x="149" y="170"/>
                  <a:pt x="150" y="169"/>
                </a:cubicBezTo>
                <a:cubicBezTo>
                  <a:pt x="151" y="167"/>
                  <a:pt x="153" y="165"/>
                  <a:pt x="156" y="167"/>
                </a:cubicBezTo>
                <a:cubicBezTo>
                  <a:pt x="159" y="168"/>
                  <a:pt x="155" y="175"/>
                  <a:pt x="155" y="175"/>
                </a:cubicBezTo>
                <a:cubicBezTo>
                  <a:pt x="155" y="175"/>
                  <a:pt x="147" y="188"/>
                  <a:pt x="146" y="190"/>
                </a:cubicBezTo>
                <a:cubicBezTo>
                  <a:pt x="146" y="191"/>
                  <a:pt x="146" y="192"/>
                  <a:pt x="146" y="192"/>
                </a:cubicBezTo>
                <a:cubicBezTo>
                  <a:pt x="145" y="202"/>
                  <a:pt x="145" y="202"/>
                  <a:pt x="145" y="202"/>
                </a:cubicBezTo>
                <a:cubicBezTo>
                  <a:pt x="143" y="215"/>
                  <a:pt x="137" y="219"/>
                  <a:pt x="137" y="219"/>
                </a:cubicBezTo>
                <a:cubicBezTo>
                  <a:pt x="138" y="260"/>
                  <a:pt x="138" y="260"/>
                  <a:pt x="138" y="260"/>
                </a:cubicBezTo>
                <a:cubicBezTo>
                  <a:pt x="136" y="260"/>
                  <a:pt x="133" y="260"/>
                  <a:pt x="130" y="260"/>
                </a:cubicBezTo>
                <a:cubicBezTo>
                  <a:pt x="125" y="260"/>
                  <a:pt x="119" y="260"/>
                  <a:pt x="113" y="259"/>
                </a:cubicBezTo>
                <a:cubicBezTo>
                  <a:pt x="115" y="218"/>
                  <a:pt x="115" y="218"/>
                  <a:pt x="115" y="218"/>
                </a:cubicBezTo>
                <a:cubicBezTo>
                  <a:pt x="115" y="218"/>
                  <a:pt x="113" y="217"/>
                  <a:pt x="109" y="215"/>
                </a:cubicBezTo>
                <a:cubicBezTo>
                  <a:pt x="106" y="212"/>
                  <a:pt x="102" y="207"/>
                  <a:pt x="102" y="205"/>
                </a:cubicBezTo>
                <a:cubicBezTo>
                  <a:pt x="101" y="204"/>
                  <a:pt x="99" y="199"/>
                  <a:pt x="94" y="194"/>
                </a:cubicBezTo>
                <a:cubicBezTo>
                  <a:pt x="89" y="189"/>
                  <a:pt x="88" y="191"/>
                  <a:pt x="87" y="188"/>
                </a:cubicBezTo>
                <a:close/>
                <a:moveTo>
                  <a:pt x="192" y="74"/>
                </a:moveTo>
                <a:cubicBezTo>
                  <a:pt x="226" y="42"/>
                  <a:pt x="226" y="42"/>
                  <a:pt x="226" y="42"/>
                </a:cubicBezTo>
                <a:cubicBezTo>
                  <a:pt x="221" y="36"/>
                  <a:pt x="215" y="31"/>
                  <a:pt x="209" y="26"/>
                </a:cubicBezTo>
                <a:cubicBezTo>
                  <a:pt x="179" y="59"/>
                  <a:pt x="179" y="59"/>
                  <a:pt x="179" y="59"/>
                </a:cubicBezTo>
                <a:cubicBezTo>
                  <a:pt x="179" y="59"/>
                  <a:pt x="172" y="57"/>
                  <a:pt x="162" y="65"/>
                </a:cubicBezTo>
                <a:cubicBezTo>
                  <a:pt x="155" y="71"/>
                  <a:pt x="155" y="71"/>
                  <a:pt x="155" y="71"/>
                </a:cubicBezTo>
                <a:cubicBezTo>
                  <a:pt x="155" y="71"/>
                  <a:pt x="154" y="72"/>
                  <a:pt x="153" y="72"/>
                </a:cubicBezTo>
                <a:cubicBezTo>
                  <a:pt x="152" y="72"/>
                  <a:pt x="138" y="76"/>
                  <a:pt x="138" y="76"/>
                </a:cubicBezTo>
                <a:cubicBezTo>
                  <a:pt x="138" y="76"/>
                  <a:pt x="131" y="78"/>
                  <a:pt x="132" y="81"/>
                </a:cubicBezTo>
                <a:cubicBezTo>
                  <a:pt x="133" y="84"/>
                  <a:pt x="136" y="84"/>
                  <a:pt x="137" y="83"/>
                </a:cubicBezTo>
                <a:cubicBezTo>
                  <a:pt x="138" y="83"/>
                  <a:pt x="155" y="80"/>
                  <a:pt x="155" y="80"/>
                </a:cubicBezTo>
                <a:cubicBezTo>
                  <a:pt x="155" y="80"/>
                  <a:pt x="155" y="80"/>
                  <a:pt x="154" y="81"/>
                </a:cubicBezTo>
                <a:cubicBezTo>
                  <a:pt x="153" y="82"/>
                  <a:pt x="136" y="92"/>
                  <a:pt x="136" y="92"/>
                </a:cubicBezTo>
                <a:cubicBezTo>
                  <a:pt x="136" y="92"/>
                  <a:pt x="131" y="96"/>
                  <a:pt x="132" y="98"/>
                </a:cubicBezTo>
                <a:cubicBezTo>
                  <a:pt x="134" y="101"/>
                  <a:pt x="136" y="100"/>
                  <a:pt x="138" y="99"/>
                </a:cubicBezTo>
                <a:cubicBezTo>
                  <a:pt x="140" y="98"/>
                  <a:pt x="157" y="88"/>
                  <a:pt x="157" y="88"/>
                </a:cubicBezTo>
                <a:cubicBezTo>
                  <a:pt x="157" y="88"/>
                  <a:pt x="160" y="88"/>
                  <a:pt x="158" y="90"/>
                </a:cubicBezTo>
                <a:cubicBezTo>
                  <a:pt x="157" y="91"/>
                  <a:pt x="142" y="106"/>
                  <a:pt x="142" y="106"/>
                </a:cubicBezTo>
                <a:cubicBezTo>
                  <a:pt x="142" y="106"/>
                  <a:pt x="138" y="110"/>
                  <a:pt x="141" y="113"/>
                </a:cubicBezTo>
                <a:cubicBezTo>
                  <a:pt x="144" y="116"/>
                  <a:pt x="147" y="112"/>
                  <a:pt x="147" y="112"/>
                </a:cubicBezTo>
                <a:cubicBezTo>
                  <a:pt x="163" y="95"/>
                  <a:pt x="163" y="95"/>
                  <a:pt x="163" y="95"/>
                </a:cubicBezTo>
                <a:cubicBezTo>
                  <a:pt x="163" y="95"/>
                  <a:pt x="166" y="95"/>
                  <a:pt x="165" y="97"/>
                </a:cubicBezTo>
                <a:cubicBezTo>
                  <a:pt x="164" y="99"/>
                  <a:pt x="156" y="117"/>
                  <a:pt x="156" y="117"/>
                </a:cubicBezTo>
                <a:cubicBezTo>
                  <a:pt x="156" y="117"/>
                  <a:pt x="155" y="120"/>
                  <a:pt x="158" y="121"/>
                </a:cubicBezTo>
                <a:cubicBezTo>
                  <a:pt x="161" y="122"/>
                  <a:pt x="162" y="119"/>
                  <a:pt x="162" y="119"/>
                </a:cubicBezTo>
                <a:cubicBezTo>
                  <a:pt x="173" y="100"/>
                  <a:pt x="173" y="100"/>
                  <a:pt x="173" y="100"/>
                </a:cubicBezTo>
                <a:cubicBezTo>
                  <a:pt x="173" y="100"/>
                  <a:pt x="173" y="99"/>
                  <a:pt x="175" y="98"/>
                </a:cubicBezTo>
                <a:cubicBezTo>
                  <a:pt x="176" y="96"/>
                  <a:pt x="179" y="94"/>
                  <a:pt x="179" y="94"/>
                </a:cubicBezTo>
                <a:cubicBezTo>
                  <a:pt x="181" y="93"/>
                  <a:pt x="181" y="93"/>
                  <a:pt x="181" y="93"/>
                </a:cubicBezTo>
                <a:cubicBezTo>
                  <a:pt x="181" y="93"/>
                  <a:pt x="181" y="93"/>
                  <a:pt x="181" y="93"/>
                </a:cubicBezTo>
                <a:cubicBezTo>
                  <a:pt x="181" y="93"/>
                  <a:pt x="181" y="93"/>
                  <a:pt x="181" y="93"/>
                </a:cubicBezTo>
                <a:cubicBezTo>
                  <a:pt x="181" y="93"/>
                  <a:pt x="181" y="93"/>
                  <a:pt x="181" y="93"/>
                </a:cubicBezTo>
                <a:cubicBezTo>
                  <a:pt x="182" y="93"/>
                  <a:pt x="182" y="94"/>
                  <a:pt x="182" y="94"/>
                </a:cubicBezTo>
                <a:cubicBezTo>
                  <a:pt x="179" y="106"/>
                  <a:pt x="186" y="113"/>
                  <a:pt x="186" y="113"/>
                </a:cubicBezTo>
                <a:cubicBezTo>
                  <a:pt x="186" y="113"/>
                  <a:pt x="190" y="115"/>
                  <a:pt x="191" y="112"/>
                </a:cubicBezTo>
                <a:cubicBezTo>
                  <a:pt x="192" y="110"/>
                  <a:pt x="190" y="110"/>
                  <a:pt x="190" y="104"/>
                </a:cubicBezTo>
                <a:cubicBezTo>
                  <a:pt x="190" y="97"/>
                  <a:pt x="192" y="93"/>
                  <a:pt x="192" y="91"/>
                </a:cubicBezTo>
                <a:cubicBezTo>
                  <a:pt x="193" y="89"/>
                  <a:pt x="194" y="84"/>
                  <a:pt x="194" y="80"/>
                </a:cubicBezTo>
                <a:cubicBezTo>
                  <a:pt x="193" y="76"/>
                  <a:pt x="192" y="74"/>
                  <a:pt x="192" y="74"/>
                </a:cubicBezTo>
                <a:close/>
                <a:moveTo>
                  <a:pt x="164" y="59"/>
                </a:moveTo>
                <a:cubicBezTo>
                  <a:pt x="159" y="54"/>
                  <a:pt x="157" y="49"/>
                  <a:pt x="156" y="47"/>
                </a:cubicBezTo>
                <a:cubicBezTo>
                  <a:pt x="155" y="45"/>
                  <a:pt x="151" y="39"/>
                  <a:pt x="148" y="37"/>
                </a:cubicBezTo>
                <a:cubicBezTo>
                  <a:pt x="144" y="34"/>
                  <a:pt x="142" y="33"/>
                  <a:pt x="142" y="33"/>
                </a:cubicBezTo>
                <a:cubicBezTo>
                  <a:pt x="143" y="0"/>
                  <a:pt x="143" y="0"/>
                  <a:pt x="143" y="0"/>
                </a:cubicBezTo>
                <a:cubicBezTo>
                  <a:pt x="139" y="0"/>
                  <a:pt x="134" y="0"/>
                  <a:pt x="130" y="0"/>
                </a:cubicBezTo>
                <a:cubicBezTo>
                  <a:pt x="126" y="0"/>
                  <a:pt x="121" y="0"/>
                  <a:pt x="117" y="0"/>
                </a:cubicBezTo>
                <a:cubicBezTo>
                  <a:pt x="118" y="32"/>
                  <a:pt x="118" y="32"/>
                  <a:pt x="118" y="32"/>
                </a:cubicBezTo>
                <a:cubicBezTo>
                  <a:pt x="118" y="32"/>
                  <a:pt x="111" y="36"/>
                  <a:pt x="108" y="51"/>
                </a:cubicBezTo>
                <a:cubicBezTo>
                  <a:pt x="108" y="62"/>
                  <a:pt x="108" y="62"/>
                  <a:pt x="108" y="62"/>
                </a:cubicBezTo>
                <a:cubicBezTo>
                  <a:pt x="108" y="62"/>
                  <a:pt x="108" y="62"/>
                  <a:pt x="107" y="64"/>
                </a:cubicBezTo>
                <a:cubicBezTo>
                  <a:pt x="106" y="65"/>
                  <a:pt x="98" y="80"/>
                  <a:pt x="98" y="80"/>
                </a:cubicBezTo>
                <a:cubicBezTo>
                  <a:pt x="98" y="80"/>
                  <a:pt x="94" y="87"/>
                  <a:pt x="97" y="89"/>
                </a:cubicBezTo>
                <a:cubicBezTo>
                  <a:pt x="101" y="91"/>
                  <a:pt x="102" y="88"/>
                  <a:pt x="103" y="87"/>
                </a:cubicBezTo>
                <a:cubicBezTo>
                  <a:pt x="104" y="86"/>
                  <a:pt x="115" y="69"/>
                  <a:pt x="115" y="69"/>
                </a:cubicBezTo>
                <a:cubicBezTo>
                  <a:pt x="115" y="69"/>
                  <a:pt x="116" y="69"/>
                  <a:pt x="116" y="70"/>
                </a:cubicBezTo>
                <a:cubicBezTo>
                  <a:pt x="115" y="72"/>
                  <a:pt x="110" y="95"/>
                  <a:pt x="110" y="95"/>
                </a:cubicBezTo>
                <a:cubicBezTo>
                  <a:pt x="110" y="95"/>
                  <a:pt x="108" y="102"/>
                  <a:pt x="112" y="103"/>
                </a:cubicBezTo>
                <a:cubicBezTo>
                  <a:pt x="115" y="103"/>
                  <a:pt x="117" y="101"/>
                  <a:pt x="117" y="99"/>
                </a:cubicBezTo>
                <a:cubicBezTo>
                  <a:pt x="118" y="96"/>
                  <a:pt x="124" y="74"/>
                  <a:pt x="124" y="74"/>
                </a:cubicBezTo>
                <a:cubicBezTo>
                  <a:pt x="124" y="74"/>
                  <a:pt x="126" y="71"/>
                  <a:pt x="126" y="74"/>
                </a:cubicBezTo>
                <a:cubicBezTo>
                  <a:pt x="126" y="77"/>
                  <a:pt x="127" y="101"/>
                  <a:pt x="127" y="101"/>
                </a:cubicBezTo>
                <a:cubicBezTo>
                  <a:pt x="127" y="101"/>
                  <a:pt x="126" y="108"/>
                  <a:pt x="131" y="108"/>
                </a:cubicBezTo>
                <a:cubicBezTo>
                  <a:pt x="136" y="107"/>
                  <a:pt x="136" y="103"/>
                  <a:pt x="136" y="103"/>
                </a:cubicBezTo>
                <a:cubicBezTo>
                  <a:pt x="135" y="75"/>
                  <a:pt x="135" y="75"/>
                  <a:pt x="135" y="75"/>
                </a:cubicBezTo>
                <a:cubicBezTo>
                  <a:pt x="135" y="75"/>
                  <a:pt x="137" y="72"/>
                  <a:pt x="138" y="74"/>
                </a:cubicBezTo>
                <a:cubicBezTo>
                  <a:pt x="139" y="77"/>
                  <a:pt x="147" y="99"/>
                  <a:pt x="147" y="99"/>
                </a:cubicBezTo>
                <a:cubicBezTo>
                  <a:pt x="147" y="99"/>
                  <a:pt x="148" y="102"/>
                  <a:pt x="152" y="101"/>
                </a:cubicBezTo>
                <a:cubicBezTo>
                  <a:pt x="156" y="99"/>
                  <a:pt x="154" y="95"/>
                  <a:pt x="154" y="95"/>
                </a:cubicBezTo>
                <a:cubicBezTo>
                  <a:pt x="147" y="71"/>
                  <a:pt x="147" y="71"/>
                  <a:pt x="147" y="71"/>
                </a:cubicBezTo>
                <a:cubicBezTo>
                  <a:pt x="147" y="71"/>
                  <a:pt x="146" y="69"/>
                  <a:pt x="146" y="67"/>
                </a:cubicBezTo>
                <a:cubicBezTo>
                  <a:pt x="146" y="65"/>
                  <a:pt x="147" y="60"/>
                  <a:pt x="147" y="60"/>
                </a:cubicBezTo>
                <a:cubicBezTo>
                  <a:pt x="148" y="58"/>
                  <a:pt x="148" y="58"/>
                  <a:pt x="148" y="58"/>
                </a:cubicBezTo>
                <a:cubicBezTo>
                  <a:pt x="148" y="58"/>
                  <a:pt x="148" y="58"/>
                  <a:pt x="148" y="58"/>
                </a:cubicBezTo>
                <a:cubicBezTo>
                  <a:pt x="148" y="58"/>
                  <a:pt x="148" y="58"/>
                  <a:pt x="148" y="58"/>
                </a:cubicBezTo>
                <a:cubicBezTo>
                  <a:pt x="148" y="58"/>
                  <a:pt x="148" y="58"/>
                  <a:pt x="148" y="58"/>
                </a:cubicBezTo>
                <a:cubicBezTo>
                  <a:pt x="149" y="58"/>
                  <a:pt x="149" y="58"/>
                  <a:pt x="149" y="58"/>
                </a:cubicBezTo>
                <a:cubicBezTo>
                  <a:pt x="157" y="71"/>
                  <a:pt x="169" y="70"/>
                  <a:pt x="169" y="70"/>
                </a:cubicBezTo>
                <a:cubicBezTo>
                  <a:pt x="169" y="70"/>
                  <a:pt x="173" y="69"/>
                  <a:pt x="172" y="66"/>
                </a:cubicBezTo>
                <a:cubicBezTo>
                  <a:pt x="171" y="63"/>
                  <a:pt x="170" y="65"/>
                  <a:pt x="164" y="59"/>
                </a:cubicBezTo>
                <a:close/>
                <a:moveTo>
                  <a:pt x="109" y="103"/>
                </a:moveTo>
                <a:cubicBezTo>
                  <a:pt x="92" y="93"/>
                  <a:pt x="92" y="93"/>
                  <a:pt x="92" y="93"/>
                </a:cubicBezTo>
                <a:cubicBezTo>
                  <a:pt x="92" y="93"/>
                  <a:pt x="90" y="93"/>
                  <a:pt x="89" y="92"/>
                </a:cubicBezTo>
                <a:cubicBezTo>
                  <a:pt x="88" y="90"/>
                  <a:pt x="86" y="87"/>
                  <a:pt x="86" y="87"/>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6" y="85"/>
                  <a:pt x="86" y="85"/>
                </a:cubicBezTo>
                <a:cubicBezTo>
                  <a:pt x="97" y="88"/>
                  <a:pt x="103" y="81"/>
                  <a:pt x="103" y="81"/>
                </a:cubicBezTo>
                <a:cubicBezTo>
                  <a:pt x="103" y="81"/>
                  <a:pt x="105" y="78"/>
                  <a:pt x="102" y="77"/>
                </a:cubicBezTo>
                <a:cubicBezTo>
                  <a:pt x="100" y="76"/>
                  <a:pt x="101" y="78"/>
                  <a:pt x="95" y="78"/>
                </a:cubicBezTo>
                <a:cubicBezTo>
                  <a:pt x="89" y="78"/>
                  <a:pt x="85" y="76"/>
                  <a:pt x="83" y="75"/>
                </a:cubicBezTo>
                <a:cubicBezTo>
                  <a:pt x="82" y="75"/>
                  <a:pt x="77" y="74"/>
                  <a:pt x="73" y="75"/>
                </a:cubicBezTo>
                <a:cubicBezTo>
                  <a:pt x="70" y="75"/>
                  <a:pt x="68" y="76"/>
                  <a:pt x="68" y="76"/>
                </a:cubicBezTo>
                <a:cubicBezTo>
                  <a:pt x="35" y="41"/>
                  <a:pt x="35" y="41"/>
                  <a:pt x="35" y="41"/>
                </a:cubicBezTo>
                <a:cubicBezTo>
                  <a:pt x="30" y="46"/>
                  <a:pt x="26" y="52"/>
                  <a:pt x="22" y="58"/>
                </a:cubicBezTo>
                <a:cubicBezTo>
                  <a:pt x="54" y="88"/>
                  <a:pt x="54" y="88"/>
                  <a:pt x="54" y="88"/>
                </a:cubicBezTo>
                <a:cubicBezTo>
                  <a:pt x="54" y="88"/>
                  <a:pt x="53" y="94"/>
                  <a:pt x="60" y="103"/>
                </a:cubicBezTo>
                <a:cubicBezTo>
                  <a:pt x="65" y="110"/>
                  <a:pt x="65" y="110"/>
                  <a:pt x="65" y="110"/>
                </a:cubicBezTo>
                <a:cubicBezTo>
                  <a:pt x="65" y="110"/>
                  <a:pt x="66" y="110"/>
                  <a:pt x="66" y="111"/>
                </a:cubicBezTo>
                <a:cubicBezTo>
                  <a:pt x="67" y="112"/>
                  <a:pt x="70" y="124"/>
                  <a:pt x="70" y="124"/>
                </a:cubicBezTo>
                <a:cubicBezTo>
                  <a:pt x="70" y="124"/>
                  <a:pt x="71" y="131"/>
                  <a:pt x="74" y="130"/>
                </a:cubicBezTo>
                <a:cubicBezTo>
                  <a:pt x="77" y="129"/>
                  <a:pt x="77" y="127"/>
                  <a:pt x="76" y="126"/>
                </a:cubicBezTo>
                <a:cubicBezTo>
                  <a:pt x="76" y="125"/>
                  <a:pt x="73" y="110"/>
                  <a:pt x="73" y="110"/>
                </a:cubicBezTo>
                <a:cubicBezTo>
                  <a:pt x="73" y="110"/>
                  <a:pt x="73" y="109"/>
                  <a:pt x="74" y="110"/>
                </a:cubicBezTo>
                <a:cubicBezTo>
                  <a:pt x="75" y="111"/>
                  <a:pt x="84" y="126"/>
                  <a:pt x="84" y="126"/>
                </a:cubicBezTo>
                <a:cubicBezTo>
                  <a:pt x="84" y="126"/>
                  <a:pt x="88" y="131"/>
                  <a:pt x="90" y="130"/>
                </a:cubicBezTo>
                <a:cubicBezTo>
                  <a:pt x="92" y="128"/>
                  <a:pt x="91" y="126"/>
                  <a:pt x="90" y="124"/>
                </a:cubicBezTo>
                <a:cubicBezTo>
                  <a:pt x="89" y="123"/>
                  <a:pt x="81" y="107"/>
                  <a:pt x="81" y="107"/>
                </a:cubicBezTo>
                <a:cubicBezTo>
                  <a:pt x="81" y="107"/>
                  <a:pt x="80" y="105"/>
                  <a:pt x="82" y="106"/>
                </a:cubicBezTo>
                <a:cubicBezTo>
                  <a:pt x="84" y="108"/>
                  <a:pt x="97" y="121"/>
                  <a:pt x="97" y="121"/>
                </a:cubicBezTo>
                <a:cubicBezTo>
                  <a:pt x="97" y="121"/>
                  <a:pt x="100" y="125"/>
                  <a:pt x="103" y="122"/>
                </a:cubicBezTo>
                <a:cubicBezTo>
                  <a:pt x="105" y="119"/>
                  <a:pt x="103" y="117"/>
                  <a:pt x="103" y="117"/>
                </a:cubicBezTo>
                <a:cubicBezTo>
                  <a:pt x="87" y="102"/>
                  <a:pt x="87" y="102"/>
                  <a:pt x="87" y="102"/>
                </a:cubicBezTo>
                <a:cubicBezTo>
                  <a:pt x="87" y="102"/>
                  <a:pt x="87" y="99"/>
                  <a:pt x="88" y="100"/>
                </a:cubicBezTo>
                <a:cubicBezTo>
                  <a:pt x="90" y="101"/>
                  <a:pt x="106" y="109"/>
                  <a:pt x="106" y="109"/>
                </a:cubicBezTo>
                <a:cubicBezTo>
                  <a:pt x="106" y="109"/>
                  <a:pt x="109" y="110"/>
                  <a:pt x="110" y="107"/>
                </a:cubicBezTo>
                <a:cubicBezTo>
                  <a:pt x="111" y="104"/>
                  <a:pt x="109" y="103"/>
                  <a:pt x="109" y="103"/>
                </a:cubicBezTo>
                <a:close/>
                <a:moveTo>
                  <a:pt x="243" y="195"/>
                </a:moveTo>
                <a:cubicBezTo>
                  <a:pt x="222" y="175"/>
                  <a:pt x="222" y="175"/>
                  <a:pt x="222" y="175"/>
                </a:cubicBezTo>
                <a:cubicBezTo>
                  <a:pt x="222" y="175"/>
                  <a:pt x="224" y="167"/>
                  <a:pt x="215" y="155"/>
                </a:cubicBezTo>
                <a:cubicBezTo>
                  <a:pt x="208" y="147"/>
                  <a:pt x="208" y="147"/>
                  <a:pt x="208" y="147"/>
                </a:cubicBezTo>
                <a:cubicBezTo>
                  <a:pt x="208" y="147"/>
                  <a:pt x="207" y="147"/>
                  <a:pt x="207" y="145"/>
                </a:cubicBezTo>
                <a:cubicBezTo>
                  <a:pt x="206" y="144"/>
                  <a:pt x="202" y="128"/>
                  <a:pt x="202" y="128"/>
                </a:cubicBezTo>
                <a:cubicBezTo>
                  <a:pt x="202" y="128"/>
                  <a:pt x="200" y="120"/>
                  <a:pt x="196" y="121"/>
                </a:cubicBezTo>
                <a:cubicBezTo>
                  <a:pt x="193" y="122"/>
                  <a:pt x="193" y="125"/>
                  <a:pt x="193" y="126"/>
                </a:cubicBezTo>
                <a:cubicBezTo>
                  <a:pt x="194" y="128"/>
                  <a:pt x="198" y="147"/>
                  <a:pt x="198" y="147"/>
                </a:cubicBezTo>
                <a:cubicBezTo>
                  <a:pt x="198" y="147"/>
                  <a:pt x="197" y="148"/>
                  <a:pt x="196" y="147"/>
                </a:cubicBezTo>
                <a:cubicBezTo>
                  <a:pt x="195" y="145"/>
                  <a:pt x="183" y="125"/>
                  <a:pt x="183" y="125"/>
                </a:cubicBezTo>
                <a:cubicBezTo>
                  <a:pt x="183" y="125"/>
                  <a:pt x="179" y="119"/>
                  <a:pt x="176" y="121"/>
                </a:cubicBezTo>
                <a:cubicBezTo>
                  <a:pt x="173" y="123"/>
                  <a:pt x="174" y="126"/>
                  <a:pt x="175" y="128"/>
                </a:cubicBezTo>
                <a:cubicBezTo>
                  <a:pt x="176" y="130"/>
                  <a:pt x="188" y="150"/>
                  <a:pt x="188" y="150"/>
                </a:cubicBezTo>
                <a:cubicBezTo>
                  <a:pt x="188" y="150"/>
                  <a:pt x="188" y="153"/>
                  <a:pt x="186" y="151"/>
                </a:cubicBezTo>
                <a:cubicBezTo>
                  <a:pt x="184" y="150"/>
                  <a:pt x="167" y="133"/>
                  <a:pt x="167" y="133"/>
                </a:cubicBezTo>
                <a:cubicBezTo>
                  <a:pt x="167" y="133"/>
                  <a:pt x="162" y="127"/>
                  <a:pt x="159" y="131"/>
                </a:cubicBezTo>
                <a:cubicBezTo>
                  <a:pt x="156" y="135"/>
                  <a:pt x="159" y="138"/>
                  <a:pt x="159" y="138"/>
                </a:cubicBezTo>
                <a:cubicBezTo>
                  <a:pt x="179" y="157"/>
                  <a:pt x="179" y="157"/>
                  <a:pt x="179" y="157"/>
                </a:cubicBezTo>
                <a:cubicBezTo>
                  <a:pt x="179" y="157"/>
                  <a:pt x="180" y="161"/>
                  <a:pt x="178" y="160"/>
                </a:cubicBezTo>
                <a:cubicBezTo>
                  <a:pt x="175" y="158"/>
                  <a:pt x="154" y="148"/>
                  <a:pt x="154" y="148"/>
                </a:cubicBezTo>
                <a:cubicBezTo>
                  <a:pt x="154" y="148"/>
                  <a:pt x="151" y="147"/>
                  <a:pt x="149" y="151"/>
                </a:cubicBezTo>
                <a:cubicBezTo>
                  <a:pt x="147" y="154"/>
                  <a:pt x="151" y="156"/>
                  <a:pt x="151" y="156"/>
                </a:cubicBezTo>
                <a:cubicBezTo>
                  <a:pt x="173" y="168"/>
                  <a:pt x="173" y="168"/>
                  <a:pt x="173" y="168"/>
                </a:cubicBezTo>
                <a:cubicBezTo>
                  <a:pt x="173" y="168"/>
                  <a:pt x="175" y="169"/>
                  <a:pt x="177" y="171"/>
                </a:cubicBezTo>
                <a:cubicBezTo>
                  <a:pt x="178" y="172"/>
                  <a:pt x="181" y="176"/>
                  <a:pt x="181" y="176"/>
                </a:cubicBezTo>
                <a:cubicBezTo>
                  <a:pt x="182" y="178"/>
                  <a:pt x="182" y="178"/>
                  <a:pt x="182" y="178"/>
                </a:cubicBezTo>
                <a:cubicBezTo>
                  <a:pt x="182" y="178"/>
                  <a:pt x="182" y="178"/>
                  <a:pt x="182" y="178"/>
                </a:cubicBezTo>
                <a:cubicBezTo>
                  <a:pt x="182" y="178"/>
                  <a:pt x="182" y="178"/>
                  <a:pt x="182" y="178"/>
                </a:cubicBezTo>
                <a:cubicBezTo>
                  <a:pt x="182" y="179"/>
                  <a:pt x="182" y="179"/>
                  <a:pt x="182" y="179"/>
                </a:cubicBezTo>
                <a:cubicBezTo>
                  <a:pt x="182" y="179"/>
                  <a:pt x="181" y="179"/>
                  <a:pt x="181" y="179"/>
                </a:cubicBezTo>
                <a:cubicBezTo>
                  <a:pt x="166" y="176"/>
                  <a:pt x="159" y="185"/>
                  <a:pt x="159" y="185"/>
                </a:cubicBezTo>
                <a:cubicBezTo>
                  <a:pt x="159" y="185"/>
                  <a:pt x="157" y="189"/>
                  <a:pt x="160" y="190"/>
                </a:cubicBezTo>
                <a:cubicBezTo>
                  <a:pt x="163" y="191"/>
                  <a:pt x="162" y="189"/>
                  <a:pt x="169" y="189"/>
                </a:cubicBezTo>
                <a:cubicBezTo>
                  <a:pt x="177" y="189"/>
                  <a:pt x="182" y="191"/>
                  <a:pt x="184" y="192"/>
                </a:cubicBezTo>
                <a:cubicBezTo>
                  <a:pt x="186" y="193"/>
                  <a:pt x="193" y="194"/>
                  <a:pt x="197" y="193"/>
                </a:cubicBezTo>
                <a:cubicBezTo>
                  <a:pt x="202" y="192"/>
                  <a:pt x="204" y="192"/>
                  <a:pt x="204" y="192"/>
                </a:cubicBezTo>
                <a:cubicBezTo>
                  <a:pt x="228" y="216"/>
                  <a:pt x="228" y="216"/>
                  <a:pt x="228" y="216"/>
                </a:cubicBezTo>
                <a:cubicBezTo>
                  <a:pt x="233" y="210"/>
                  <a:pt x="239" y="203"/>
                  <a:pt x="243" y="195"/>
                </a:cubicBezTo>
                <a:close/>
                <a:moveTo>
                  <a:pt x="70" y="145"/>
                </a:moveTo>
                <a:cubicBezTo>
                  <a:pt x="72" y="145"/>
                  <a:pt x="94" y="145"/>
                  <a:pt x="94" y="145"/>
                </a:cubicBezTo>
                <a:cubicBezTo>
                  <a:pt x="94" y="145"/>
                  <a:pt x="101" y="145"/>
                  <a:pt x="100" y="141"/>
                </a:cubicBezTo>
                <a:cubicBezTo>
                  <a:pt x="100" y="136"/>
                  <a:pt x="96" y="137"/>
                  <a:pt x="96" y="137"/>
                </a:cubicBezTo>
                <a:cubicBezTo>
                  <a:pt x="70" y="137"/>
                  <a:pt x="70" y="137"/>
                  <a:pt x="70" y="137"/>
                </a:cubicBezTo>
                <a:cubicBezTo>
                  <a:pt x="70" y="137"/>
                  <a:pt x="67" y="135"/>
                  <a:pt x="70" y="134"/>
                </a:cubicBezTo>
                <a:cubicBezTo>
                  <a:pt x="72" y="134"/>
                  <a:pt x="92" y="127"/>
                  <a:pt x="92" y="127"/>
                </a:cubicBezTo>
                <a:cubicBezTo>
                  <a:pt x="92" y="127"/>
                  <a:pt x="95" y="125"/>
                  <a:pt x="94" y="122"/>
                </a:cubicBezTo>
                <a:cubicBezTo>
                  <a:pt x="93" y="119"/>
                  <a:pt x="89" y="120"/>
                  <a:pt x="89" y="120"/>
                </a:cubicBezTo>
                <a:cubicBezTo>
                  <a:pt x="67" y="126"/>
                  <a:pt x="67" y="126"/>
                  <a:pt x="67" y="126"/>
                </a:cubicBezTo>
                <a:cubicBezTo>
                  <a:pt x="67" y="126"/>
                  <a:pt x="65" y="127"/>
                  <a:pt x="63" y="127"/>
                </a:cubicBezTo>
                <a:cubicBezTo>
                  <a:pt x="62" y="127"/>
                  <a:pt x="57" y="126"/>
                  <a:pt x="57" y="126"/>
                </a:cubicBezTo>
                <a:cubicBezTo>
                  <a:pt x="55" y="125"/>
                  <a:pt x="55" y="125"/>
                  <a:pt x="55" y="125"/>
                </a:cubicBezTo>
                <a:cubicBezTo>
                  <a:pt x="55" y="125"/>
                  <a:pt x="55" y="125"/>
                  <a:pt x="55" y="125"/>
                </a:cubicBezTo>
                <a:cubicBezTo>
                  <a:pt x="55" y="125"/>
                  <a:pt x="55" y="125"/>
                  <a:pt x="55" y="125"/>
                </a:cubicBezTo>
                <a:cubicBezTo>
                  <a:pt x="55" y="125"/>
                  <a:pt x="55" y="125"/>
                  <a:pt x="55" y="125"/>
                </a:cubicBezTo>
                <a:cubicBezTo>
                  <a:pt x="55" y="124"/>
                  <a:pt x="55" y="124"/>
                  <a:pt x="55" y="124"/>
                </a:cubicBezTo>
                <a:cubicBezTo>
                  <a:pt x="67" y="117"/>
                  <a:pt x="66" y="106"/>
                  <a:pt x="66" y="106"/>
                </a:cubicBezTo>
                <a:cubicBezTo>
                  <a:pt x="66" y="106"/>
                  <a:pt x="65" y="102"/>
                  <a:pt x="62" y="104"/>
                </a:cubicBezTo>
                <a:cubicBezTo>
                  <a:pt x="59" y="105"/>
                  <a:pt x="61" y="106"/>
                  <a:pt x="56" y="111"/>
                </a:cubicBezTo>
                <a:cubicBezTo>
                  <a:pt x="52" y="116"/>
                  <a:pt x="47" y="117"/>
                  <a:pt x="45" y="118"/>
                </a:cubicBezTo>
                <a:cubicBezTo>
                  <a:pt x="43" y="119"/>
                  <a:pt x="38" y="122"/>
                  <a:pt x="36" y="126"/>
                </a:cubicBezTo>
                <a:cubicBezTo>
                  <a:pt x="34" y="129"/>
                  <a:pt x="32" y="131"/>
                  <a:pt x="32" y="131"/>
                </a:cubicBezTo>
                <a:cubicBezTo>
                  <a:pt x="0" y="130"/>
                  <a:pt x="0" y="130"/>
                  <a:pt x="0" y="130"/>
                </a:cubicBezTo>
                <a:cubicBezTo>
                  <a:pt x="0" y="138"/>
                  <a:pt x="1" y="146"/>
                  <a:pt x="2" y="154"/>
                </a:cubicBezTo>
                <a:cubicBezTo>
                  <a:pt x="31" y="153"/>
                  <a:pt x="31" y="153"/>
                  <a:pt x="31" y="153"/>
                </a:cubicBezTo>
                <a:cubicBezTo>
                  <a:pt x="31" y="153"/>
                  <a:pt x="35" y="159"/>
                  <a:pt x="48" y="161"/>
                </a:cubicBezTo>
                <a:cubicBezTo>
                  <a:pt x="58" y="162"/>
                  <a:pt x="58" y="162"/>
                  <a:pt x="58" y="162"/>
                </a:cubicBezTo>
                <a:cubicBezTo>
                  <a:pt x="58" y="162"/>
                  <a:pt x="59" y="162"/>
                  <a:pt x="60" y="162"/>
                </a:cubicBezTo>
                <a:cubicBezTo>
                  <a:pt x="62" y="163"/>
                  <a:pt x="75" y="170"/>
                  <a:pt x="75" y="170"/>
                </a:cubicBezTo>
                <a:cubicBezTo>
                  <a:pt x="75" y="170"/>
                  <a:pt x="81" y="174"/>
                  <a:pt x="83" y="171"/>
                </a:cubicBezTo>
                <a:cubicBezTo>
                  <a:pt x="85" y="168"/>
                  <a:pt x="82" y="167"/>
                  <a:pt x="81" y="166"/>
                </a:cubicBezTo>
                <a:cubicBezTo>
                  <a:pt x="80" y="165"/>
                  <a:pt x="65" y="155"/>
                  <a:pt x="65" y="155"/>
                </a:cubicBezTo>
                <a:cubicBezTo>
                  <a:pt x="65" y="155"/>
                  <a:pt x="65" y="154"/>
                  <a:pt x="66" y="155"/>
                </a:cubicBezTo>
                <a:cubicBezTo>
                  <a:pt x="68" y="155"/>
                  <a:pt x="88" y="160"/>
                  <a:pt x="88" y="160"/>
                </a:cubicBezTo>
                <a:cubicBezTo>
                  <a:pt x="88" y="160"/>
                  <a:pt x="95" y="161"/>
                  <a:pt x="96" y="158"/>
                </a:cubicBezTo>
                <a:cubicBezTo>
                  <a:pt x="96" y="155"/>
                  <a:pt x="94" y="154"/>
                  <a:pt x="92" y="153"/>
                </a:cubicBezTo>
                <a:cubicBezTo>
                  <a:pt x="90" y="153"/>
                  <a:pt x="69" y="147"/>
                  <a:pt x="69" y="147"/>
                </a:cubicBezTo>
                <a:cubicBezTo>
                  <a:pt x="69" y="147"/>
                  <a:pt x="67" y="145"/>
                  <a:pt x="70" y="145"/>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13"/>
          <p:cNvSpPr>
            <a:spLocks noEditPoints="1"/>
          </p:cNvSpPr>
          <p:nvPr/>
        </p:nvSpPr>
        <p:spPr bwMode="auto">
          <a:xfrm>
            <a:off x="6975257" y="2318270"/>
            <a:ext cx="431111" cy="495399"/>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6" name="组合 25"/>
          <p:cNvGrpSpPr/>
          <p:nvPr/>
        </p:nvGrpSpPr>
        <p:grpSpPr>
          <a:xfrm>
            <a:off x="1110708" y="2275368"/>
            <a:ext cx="537070" cy="549221"/>
            <a:chOff x="0" y="0"/>
            <a:chExt cx="701675" cy="717550"/>
          </a:xfrm>
          <a:solidFill>
            <a:schemeClr val="bg1"/>
          </a:solidFill>
        </p:grpSpPr>
        <p:sp>
          <p:nvSpPr>
            <p:cNvPr id="27" name="Freeform 5"/>
            <p:cNvSpPr>
              <a:spLocks noEditPoints="1"/>
            </p:cNvSpPr>
            <p:nvPr/>
          </p:nvSpPr>
          <p:spPr bwMode="auto">
            <a:xfrm>
              <a:off x="174625" y="174625"/>
              <a:ext cx="350838" cy="542925"/>
            </a:xfrm>
            <a:custGeom>
              <a:avLst/>
              <a:gdLst>
                <a:gd name="T0" fmla="*/ 46 w 92"/>
                <a:gd name="T1" fmla="*/ 0 h 142"/>
                <a:gd name="T2" fmla="*/ 0 w 92"/>
                <a:gd name="T3" fmla="*/ 44 h 142"/>
                <a:gd name="T4" fmla="*/ 20 w 92"/>
                <a:gd name="T5" fmla="*/ 97 h 142"/>
                <a:gd name="T6" fmla="*/ 28 w 92"/>
                <a:gd name="T7" fmla="*/ 108 h 142"/>
                <a:gd name="T8" fmla="*/ 26 w 92"/>
                <a:gd name="T9" fmla="*/ 111 h 142"/>
                <a:gd name="T10" fmla="*/ 29 w 92"/>
                <a:gd name="T11" fmla="*/ 115 h 142"/>
                <a:gd name="T12" fmla="*/ 27 w 92"/>
                <a:gd name="T13" fmla="*/ 118 h 142"/>
                <a:gd name="T14" fmla="*/ 29 w 92"/>
                <a:gd name="T15" fmla="*/ 122 h 142"/>
                <a:gd name="T16" fmla="*/ 26 w 92"/>
                <a:gd name="T17" fmla="*/ 125 h 142"/>
                <a:gd name="T18" fmla="*/ 30 w 92"/>
                <a:gd name="T19" fmla="*/ 129 h 142"/>
                <a:gd name="T20" fmla="*/ 29 w 92"/>
                <a:gd name="T21" fmla="*/ 132 h 142"/>
                <a:gd name="T22" fmla="*/ 40 w 92"/>
                <a:gd name="T23" fmla="*/ 138 h 142"/>
                <a:gd name="T24" fmla="*/ 46 w 92"/>
                <a:gd name="T25" fmla="*/ 142 h 142"/>
                <a:gd name="T26" fmla="*/ 52 w 92"/>
                <a:gd name="T27" fmla="*/ 138 h 142"/>
                <a:gd name="T28" fmla="*/ 63 w 92"/>
                <a:gd name="T29" fmla="*/ 132 h 142"/>
                <a:gd name="T30" fmla="*/ 62 w 92"/>
                <a:gd name="T31" fmla="*/ 129 h 142"/>
                <a:gd name="T32" fmla="*/ 66 w 92"/>
                <a:gd name="T33" fmla="*/ 125 h 142"/>
                <a:gd name="T34" fmla="*/ 63 w 92"/>
                <a:gd name="T35" fmla="*/ 122 h 142"/>
                <a:gd name="T36" fmla="*/ 66 w 92"/>
                <a:gd name="T37" fmla="*/ 118 h 142"/>
                <a:gd name="T38" fmla="*/ 63 w 92"/>
                <a:gd name="T39" fmla="*/ 115 h 142"/>
                <a:gd name="T40" fmla="*/ 66 w 92"/>
                <a:gd name="T41" fmla="*/ 111 h 142"/>
                <a:gd name="T42" fmla="*/ 64 w 92"/>
                <a:gd name="T43" fmla="*/ 108 h 142"/>
                <a:gd name="T44" fmla="*/ 72 w 92"/>
                <a:gd name="T45" fmla="*/ 97 h 142"/>
                <a:gd name="T46" fmla="*/ 92 w 92"/>
                <a:gd name="T47" fmla="*/ 44 h 142"/>
                <a:gd name="T48" fmla="*/ 46 w 92"/>
                <a:gd name="T49" fmla="*/ 0 h 142"/>
                <a:gd name="T50" fmla="*/ 70 w 92"/>
                <a:gd name="T51" fmla="*/ 72 h 142"/>
                <a:gd name="T52" fmla="*/ 60 w 92"/>
                <a:gd name="T53" fmla="*/ 96 h 142"/>
                <a:gd name="T54" fmla="*/ 46 w 92"/>
                <a:gd name="T55" fmla="*/ 101 h 142"/>
                <a:gd name="T56" fmla="*/ 32 w 92"/>
                <a:gd name="T57" fmla="*/ 96 h 142"/>
                <a:gd name="T58" fmla="*/ 22 w 92"/>
                <a:gd name="T59" fmla="*/ 72 h 142"/>
                <a:gd name="T60" fmla="*/ 12 w 92"/>
                <a:gd name="T61" fmla="*/ 44 h 142"/>
                <a:gd name="T62" fmla="*/ 46 w 92"/>
                <a:gd name="T63" fmla="*/ 12 h 142"/>
                <a:gd name="T64" fmla="*/ 80 w 92"/>
                <a:gd name="T65" fmla="*/ 44 h 142"/>
                <a:gd name="T66" fmla="*/ 70 w 92"/>
                <a:gd name="T67"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142">
                  <a:moveTo>
                    <a:pt x="46" y="0"/>
                  </a:moveTo>
                  <a:cubicBezTo>
                    <a:pt x="20" y="0"/>
                    <a:pt x="0" y="20"/>
                    <a:pt x="0" y="44"/>
                  </a:cubicBezTo>
                  <a:cubicBezTo>
                    <a:pt x="0" y="73"/>
                    <a:pt x="20" y="81"/>
                    <a:pt x="20" y="97"/>
                  </a:cubicBezTo>
                  <a:cubicBezTo>
                    <a:pt x="20" y="102"/>
                    <a:pt x="23" y="106"/>
                    <a:pt x="28" y="108"/>
                  </a:cubicBezTo>
                  <a:cubicBezTo>
                    <a:pt x="27" y="109"/>
                    <a:pt x="26" y="110"/>
                    <a:pt x="26" y="111"/>
                  </a:cubicBezTo>
                  <a:cubicBezTo>
                    <a:pt x="26" y="112"/>
                    <a:pt x="27" y="114"/>
                    <a:pt x="29" y="115"/>
                  </a:cubicBezTo>
                  <a:cubicBezTo>
                    <a:pt x="27" y="116"/>
                    <a:pt x="27" y="117"/>
                    <a:pt x="27" y="118"/>
                  </a:cubicBezTo>
                  <a:cubicBezTo>
                    <a:pt x="27" y="119"/>
                    <a:pt x="28" y="120"/>
                    <a:pt x="29" y="122"/>
                  </a:cubicBezTo>
                  <a:cubicBezTo>
                    <a:pt x="27" y="123"/>
                    <a:pt x="26" y="124"/>
                    <a:pt x="26" y="125"/>
                  </a:cubicBezTo>
                  <a:cubicBezTo>
                    <a:pt x="26" y="127"/>
                    <a:pt x="28" y="128"/>
                    <a:pt x="30" y="129"/>
                  </a:cubicBezTo>
                  <a:cubicBezTo>
                    <a:pt x="29" y="130"/>
                    <a:pt x="29" y="131"/>
                    <a:pt x="29" y="132"/>
                  </a:cubicBezTo>
                  <a:cubicBezTo>
                    <a:pt x="29" y="135"/>
                    <a:pt x="34" y="137"/>
                    <a:pt x="40" y="138"/>
                  </a:cubicBezTo>
                  <a:cubicBezTo>
                    <a:pt x="41" y="141"/>
                    <a:pt x="43" y="142"/>
                    <a:pt x="46" y="142"/>
                  </a:cubicBezTo>
                  <a:cubicBezTo>
                    <a:pt x="49" y="142"/>
                    <a:pt x="51" y="141"/>
                    <a:pt x="52" y="138"/>
                  </a:cubicBezTo>
                  <a:cubicBezTo>
                    <a:pt x="59" y="137"/>
                    <a:pt x="63" y="135"/>
                    <a:pt x="63" y="132"/>
                  </a:cubicBezTo>
                  <a:cubicBezTo>
                    <a:pt x="63" y="131"/>
                    <a:pt x="63" y="130"/>
                    <a:pt x="62" y="129"/>
                  </a:cubicBezTo>
                  <a:cubicBezTo>
                    <a:pt x="65" y="128"/>
                    <a:pt x="66" y="127"/>
                    <a:pt x="66" y="125"/>
                  </a:cubicBezTo>
                  <a:cubicBezTo>
                    <a:pt x="66" y="124"/>
                    <a:pt x="65" y="123"/>
                    <a:pt x="63" y="122"/>
                  </a:cubicBezTo>
                  <a:cubicBezTo>
                    <a:pt x="65" y="121"/>
                    <a:pt x="66" y="119"/>
                    <a:pt x="66" y="118"/>
                  </a:cubicBezTo>
                  <a:cubicBezTo>
                    <a:pt x="66" y="117"/>
                    <a:pt x="65" y="116"/>
                    <a:pt x="63" y="115"/>
                  </a:cubicBezTo>
                  <a:cubicBezTo>
                    <a:pt x="65" y="114"/>
                    <a:pt x="66" y="112"/>
                    <a:pt x="66" y="111"/>
                  </a:cubicBezTo>
                  <a:cubicBezTo>
                    <a:pt x="66" y="110"/>
                    <a:pt x="65" y="109"/>
                    <a:pt x="64" y="108"/>
                  </a:cubicBezTo>
                  <a:cubicBezTo>
                    <a:pt x="69" y="105"/>
                    <a:pt x="72" y="102"/>
                    <a:pt x="72" y="97"/>
                  </a:cubicBezTo>
                  <a:cubicBezTo>
                    <a:pt x="72" y="81"/>
                    <a:pt x="92" y="73"/>
                    <a:pt x="92" y="44"/>
                  </a:cubicBezTo>
                  <a:cubicBezTo>
                    <a:pt x="92" y="20"/>
                    <a:pt x="72" y="0"/>
                    <a:pt x="46" y="0"/>
                  </a:cubicBezTo>
                  <a:close/>
                  <a:moveTo>
                    <a:pt x="70" y="72"/>
                  </a:moveTo>
                  <a:cubicBezTo>
                    <a:pt x="66" y="78"/>
                    <a:pt x="60" y="86"/>
                    <a:pt x="60" y="96"/>
                  </a:cubicBezTo>
                  <a:cubicBezTo>
                    <a:pt x="58" y="98"/>
                    <a:pt x="53" y="101"/>
                    <a:pt x="46" y="101"/>
                  </a:cubicBezTo>
                  <a:cubicBezTo>
                    <a:pt x="39" y="101"/>
                    <a:pt x="34" y="98"/>
                    <a:pt x="32" y="96"/>
                  </a:cubicBezTo>
                  <a:cubicBezTo>
                    <a:pt x="32" y="86"/>
                    <a:pt x="26" y="78"/>
                    <a:pt x="22" y="72"/>
                  </a:cubicBezTo>
                  <a:cubicBezTo>
                    <a:pt x="17" y="64"/>
                    <a:pt x="12" y="57"/>
                    <a:pt x="12" y="44"/>
                  </a:cubicBezTo>
                  <a:cubicBezTo>
                    <a:pt x="12" y="26"/>
                    <a:pt x="27" y="12"/>
                    <a:pt x="46" y="12"/>
                  </a:cubicBezTo>
                  <a:cubicBezTo>
                    <a:pt x="65" y="12"/>
                    <a:pt x="80" y="26"/>
                    <a:pt x="80" y="44"/>
                  </a:cubicBezTo>
                  <a:cubicBezTo>
                    <a:pt x="80" y="57"/>
                    <a:pt x="75" y="64"/>
                    <a:pt x="70"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327025" y="0"/>
              <a:ext cx="46038" cy="114300"/>
            </a:xfrm>
            <a:custGeom>
              <a:avLst/>
              <a:gdLst>
                <a:gd name="T0" fmla="*/ 6 w 12"/>
                <a:gd name="T1" fmla="*/ 30 h 30"/>
                <a:gd name="T2" fmla="*/ 12 w 12"/>
                <a:gd name="T3" fmla="*/ 22 h 30"/>
                <a:gd name="T4" fmla="*/ 12 w 12"/>
                <a:gd name="T5" fmla="*/ 8 h 30"/>
                <a:gd name="T6" fmla="*/ 6 w 12"/>
                <a:gd name="T7" fmla="*/ 0 h 30"/>
                <a:gd name="T8" fmla="*/ 0 w 12"/>
                <a:gd name="T9" fmla="*/ 8 h 30"/>
                <a:gd name="T10" fmla="*/ 0 w 12"/>
                <a:gd name="T11" fmla="*/ 22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9" y="30"/>
                    <a:pt x="12" y="27"/>
                    <a:pt x="12" y="22"/>
                  </a:cubicBezTo>
                  <a:cubicBezTo>
                    <a:pt x="12" y="8"/>
                    <a:pt x="12" y="8"/>
                    <a:pt x="12" y="8"/>
                  </a:cubicBezTo>
                  <a:cubicBezTo>
                    <a:pt x="12" y="4"/>
                    <a:pt x="9" y="0"/>
                    <a:pt x="6" y="0"/>
                  </a:cubicBezTo>
                  <a:cubicBezTo>
                    <a:pt x="3" y="0"/>
                    <a:pt x="0" y="4"/>
                    <a:pt x="0" y="8"/>
                  </a:cubicBezTo>
                  <a:cubicBezTo>
                    <a:pt x="0" y="22"/>
                    <a:pt x="0" y="22"/>
                    <a:pt x="0" y="22"/>
                  </a:cubicBezTo>
                  <a:cubicBezTo>
                    <a:pt x="0" y="27"/>
                    <a:pt x="3"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160338" y="41275"/>
              <a:ext cx="82550" cy="111125"/>
            </a:xfrm>
            <a:custGeom>
              <a:avLst/>
              <a:gdLst>
                <a:gd name="T0" fmla="*/ 19 w 22"/>
                <a:gd name="T1" fmla="*/ 28 h 29"/>
                <a:gd name="T2" fmla="*/ 20 w 22"/>
                <a:gd name="T3" fmla="*/ 18 h 29"/>
                <a:gd name="T4" fmla="*/ 13 w 22"/>
                <a:gd name="T5" fmla="*/ 5 h 29"/>
                <a:gd name="T6" fmla="*/ 4 w 22"/>
                <a:gd name="T7" fmla="*/ 1 h 29"/>
                <a:gd name="T8" fmla="*/ 3 w 22"/>
                <a:gd name="T9" fmla="*/ 11 h 29"/>
                <a:gd name="T10" fmla="*/ 10 w 22"/>
                <a:gd name="T11" fmla="*/ 24 h 29"/>
                <a:gd name="T12" fmla="*/ 19 w 22"/>
                <a:gd name="T13" fmla="*/ 28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9" y="28"/>
                  </a:moveTo>
                  <a:cubicBezTo>
                    <a:pt x="22" y="26"/>
                    <a:pt x="22" y="21"/>
                    <a:pt x="20" y="18"/>
                  </a:cubicBezTo>
                  <a:cubicBezTo>
                    <a:pt x="13" y="5"/>
                    <a:pt x="13" y="5"/>
                    <a:pt x="13" y="5"/>
                  </a:cubicBezTo>
                  <a:cubicBezTo>
                    <a:pt x="11" y="1"/>
                    <a:pt x="7" y="0"/>
                    <a:pt x="4" y="1"/>
                  </a:cubicBezTo>
                  <a:cubicBezTo>
                    <a:pt x="1" y="3"/>
                    <a:pt x="0" y="8"/>
                    <a:pt x="3" y="11"/>
                  </a:cubicBezTo>
                  <a:cubicBezTo>
                    <a:pt x="10" y="24"/>
                    <a:pt x="10" y="24"/>
                    <a:pt x="10" y="24"/>
                  </a:cubicBezTo>
                  <a:cubicBezTo>
                    <a:pt x="12" y="27"/>
                    <a:pt x="16" y="29"/>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p:cNvSpPr>
            <p:nvPr/>
          </p:nvSpPr>
          <p:spPr bwMode="auto">
            <a:xfrm>
              <a:off x="38100" y="163513"/>
              <a:ext cx="114300" cy="84138"/>
            </a:xfrm>
            <a:custGeom>
              <a:avLst/>
              <a:gdLst>
                <a:gd name="T0" fmla="*/ 24 w 30"/>
                <a:gd name="T1" fmla="*/ 9 h 22"/>
                <a:gd name="T2" fmla="*/ 12 w 30"/>
                <a:gd name="T3" fmla="*/ 2 h 22"/>
                <a:gd name="T4" fmla="*/ 2 w 30"/>
                <a:gd name="T5" fmla="*/ 3 h 22"/>
                <a:gd name="T6" fmla="*/ 6 w 30"/>
                <a:gd name="T7" fmla="*/ 12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4" y="0"/>
                    <a:pt x="2" y="3"/>
                  </a:cubicBezTo>
                  <a:cubicBezTo>
                    <a:pt x="0" y="6"/>
                    <a:pt x="2" y="10"/>
                    <a:pt x="6" y="12"/>
                  </a:cubicBezTo>
                  <a:cubicBezTo>
                    <a:pt x="18" y="20"/>
                    <a:pt x="18" y="20"/>
                    <a:pt x="18" y="20"/>
                  </a:cubicBezTo>
                  <a:cubicBezTo>
                    <a:pt x="22" y="22"/>
                    <a:pt x="27" y="21"/>
                    <a:pt x="28" y="18"/>
                  </a:cubicBezTo>
                  <a:cubicBezTo>
                    <a:pt x="30" y="15"/>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9"/>
            <p:cNvSpPr>
              <a:spLocks/>
            </p:cNvSpPr>
            <p:nvPr/>
          </p:nvSpPr>
          <p:spPr bwMode="auto">
            <a:xfrm>
              <a:off x="549275" y="457200"/>
              <a:ext cx="114300" cy="84138"/>
            </a:xfrm>
            <a:custGeom>
              <a:avLst/>
              <a:gdLst>
                <a:gd name="T0" fmla="*/ 24 w 30"/>
                <a:gd name="T1" fmla="*/ 9 h 22"/>
                <a:gd name="T2" fmla="*/ 12 w 30"/>
                <a:gd name="T3" fmla="*/ 2 h 22"/>
                <a:gd name="T4" fmla="*/ 2 w 30"/>
                <a:gd name="T5" fmla="*/ 3 h 22"/>
                <a:gd name="T6" fmla="*/ 6 w 30"/>
                <a:gd name="T7" fmla="*/ 13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3" y="0"/>
                    <a:pt x="2" y="3"/>
                  </a:cubicBezTo>
                  <a:cubicBezTo>
                    <a:pt x="0" y="6"/>
                    <a:pt x="2" y="10"/>
                    <a:pt x="6" y="13"/>
                  </a:cubicBezTo>
                  <a:cubicBezTo>
                    <a:pt x="18" y="20"/>
                    <a:pt x="18" y="20"/>
                    <a:pt x="18" y="20"/>
                  </a:cubicBezTo>
                  <a:cubicBezTo>
                    <a:pt x="22" y="22"/>
                    <a:pt x="26" y="21"/>
                    <a:pt x="28" y="18"/>
                  </a:cubicBezTo>
                  <a:cubicBezTo>
                    <a:pt x="30" y="16"/>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0"/>
            <p:cNvSpPr>
              <a:spLocks/>
            </p:cNvSpPr>
            <p:nvPr/>
          </p:nvSpPr>
          <p:spPr bwMode="auto">
            <a:xfrm>
              <a:off x="0" y="327025"/>
              <a:ext cx="114300" cy="46038"/>
            </a:xfrm>
            <a:custGeom>
              <a:avLst/>
              <a:gdLst>
                <a:gd name="T0" fmla="*/ 30 w 30"/>
                <a:gd name="T1" fmla="*/ 6 h 12"/>
                <a:gd name="T2" fmla="*/ 22 w 30"/>
                <a:gd name="T3" fmla="*/ 0 h 12"/>
                <a:gd name="T4" fmla="*/ 8 w 30"/>
                <a:gd name="T5" fmla="*/ 0 h 12"/>
                <a:gd name="T6" fmla="*/ 0 w 30"/>
                <a:gd name="T7" fmla="*/ 6 h 12"/>
                <a:gd name="T8" fmla="*/ 8 w 30"/>
                <a:gd name="T9" fmla="*/ 12 h 12"/>
                <a:gd name="T10" fmla="*/ 22 w 30"/>
                <a:gd name="T11" fmla="*/ 12 h 12"/>
                <a:gd name="T12" fmla="*/ 30 w 3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30" y="6"/>
                  </a:moveTo>
                  <a:cubicBezTo>
                    <a:pt x="30" y="3"/>
                    <a:pt x="26" y="0"/>
                    <a:pt x="22" y="0"/>
                  </a:cubicBezTo>
                  <a:cubicBezTo>
                    <a:pt x="8" y="0"/>
                    <a:pt x="8" y="0"/>
                    <a:pt x="8" y="0"/>
                  </a:cubicBezTo>
                  <a:cubicBezTo>
                    <a:pt x="3" y="0"/>
                    <a:pt x="0" y="3"/>
                    <a:pt x="0" y="6"/>
                  </a:cubicBezTo>
                  <a:cubicBezTo>
                    <a:pt x="0" y="10"/>
                    <a:pt x="3" y="12"/>
                    <a:pt x="8" y="12"/>
                  </a:cubicBezTo>
                  <a:cubicBezTo>
                    <a:pt x="22" y="12"/>
                    <a:pt x="22" y="12"/>
                    <a:pt x="22" y="12"/>
                  </a:cubicBezTo>
                  <a:cubicBezTo>
                    <a:pt x="26" y="12"/>
                    <a:pt x="30" y="10"/>
                    <a:pt x="3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1"/>
            <p:cNvSpPr>
              <a:spLocks/>
            </p:cNvSpPr>
            <p:nvPr/>
          </p:nvSpPr>
          <p:spPr bwMode="auto">
            <a:xfrm>
              <a:off x="587375" y="327025"/>
              <a:ext cx="114300" cy="46038"/>
            </a:xfrm>
            <a:custGeom>
              <a:avLst/>
              <a:gdLst>
                <a:gd name="T0" fmla="*/ 22 w 30"/>
                <a:gd name="T1" fmla="*/ 0 h 12"/>
                <a:gd name="T2" fmla="*/ 8 w 30"/>
                <a:gd name="T3" fmla="*/ 0 h 12"/>
                <a:gd name="T4" fmla="*/ 0 w 30"/>
                <a:gd name="T5" fmla="*/ 6 h 12"/>
                <a:gd name="T6" fmla="*/ 8 w 30"/>
                <a:gd name="T7" fmla="*/ 12 h 12"/>
                <a:gd name="T8" fmla="*/ 22 w 30"/>
                <a:gd name="T9" fmla="*/ 12 h 12"/>
                <a:gd name="T10" fmla="*/ 30 w 30"/>
                <a:gd name="T11" fmla="*/ 6 h 12"/>
                <a:gd name="T12" fmla="*/ 22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22" y="0"/>
                  </a:moveTo>
                  <a:cubicBezTo>
                    <a:pt x="8" y="0"/>
                    <a:pt x="8" y="0"/>
                    <a:pt x="8" y="0"/>
                  </a:cubicBezTo>
                  <a:cubicBezTo>
                    <a:pt x="4" y="0"/>
                    <a:pt x="0" y="3"/>
                    <a:pt x="0" y="6"/>
                  </a:cubicBezTo>
                  <a:cubicBezTo>
                    <a:pt x="0" y="10"/>
                    <a:pt x="4" y="12"/>
                    <a:pt x="8" y="12"/>
                  </a:cubicBezTo>
                  <a:cubicBezTo>
                    <a:pt x="22" y="12"/>
                    <a:pt x="22" y="12"/>
                    <a:pt x="22" y="12"/>
                  </a:cubicBezTo>
                  <a:cubicBezTo>
                    <a:pt x="27" y="12"/>
                    <a:pt x="30" y="10"/>
                    <a:pt x="30" y="6"/>
                  </a:cubicBezTo>
                  <a:cubicBezTo>
                    <a:pt x="30" y="3"/>
                    <a:pt x="27"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2"/>
            <p:cNvSpPr>
              <a:spLocks/>
            </p:cNvSpPr>
            <p:nvPr/>
          </p:nvSpPr>
          <p:spPr bwMode="auto">
            <a:xfrm>
              <a:off x="38100" y="457200"/>
              <a:ext cx="114300" cy="84138"/>
            </a:xfrm>
            <a:custGeom>
              <a:avLst/>
              <a:gdLst>
                <a:gd name="T0" fmla="*/ 18 w 30"/>
                <a:gd name="T1" fmla="*/ 2 h 22"/>
                <a:gd name="T2" fmla="*/ 6 w 30"/>
                <a:gd name="T3" fmla="*/ 9 h 22"/>
                <a:gd name="T4" fmla="*/ 2 w 30"/>
                <a:gd name="T5" fmla="*/ 18 h 22"/>
                <a:gd name="T6" fmla="*/ 12 w 30"/>
                <a:gd name="T7" fmla="*/ 20 h 22"/>
                <a:gd name="T8" fmla="*/ 24 w 30"/>
                <a:gd name="T9" fmla="*/ 13 h 22"/>
                <a:gd name="T10" fmla="*/ 28 w 30"/>
                <a:gd name="T11" fmla="*/ 3 h 22"/>
                <a:gd name="T12" fmla="*/ 18 w 30"/>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8" y="2"/>
                  </a:moveTo>
                  <a:cubicBezTo>
                    <a:pt x="6" y="9"/>
                    <a:pt x="6" y="9"/>
                    <a:pt x="6" y="9"/>
                  </a:cubicBezTo>
                  <a:cubicBezTo>
                    <a:pt x="2" y="11"/>
                    <a:pt x="0" y="16"/>
                    <a:pt x="2" y="18"/>
                  </a:cubicBezTo>
                  <a:cubicBezTo>
                    <a:pt x="4" y="21"/>
                    <a:pt x="8" y="22"/>
                    <a:pt x="12" y="20"/>
                  </a:cubicBezTo>
                  <a:cubicBezTo>
                    <a:pt x="24" y="13"/>
                    <a:pt x="24" y="13"/>
                    <a:pt x="24" y="13"/>
                  </a:cubicBezTo>
                  <a:cubicBezTo>
                    <a:pt x="28" y="10"/>
                    <a:pt x="30" y="6"/>
                    <a:pt x="28" y="3"/>
                  </a:cubicBezTo>
                  <a:cubicBezTo>
                    <a:pt x="27" y="0"/>
                    <a:pt x="22" y="0"/>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p:cNvSpPr>
            <p:nvPr/>
          </p:nvSpPr>
          <p:spPr bwMode="auto">
            <a:xfrm>
              <a:off x="549275" y="163513"/>
              <a:ext cx="114300" cy="84138"/>
            </a:xfrm>
            <a:custGeom>
              <a:avLst/>
              <a:gdLst>
                <a:gd name="T0" fmla="*/ 12 w 30"/>
                <a:gd name="T1" fmla="*/ 20 h 22"/>
                <a:gd name="T2" fmla="*/ 24 w 30"/>
                <a:gd name="T3" fmla="*/ 12 h 22"/>
                <a:gd name="T4" fmla="*/ 28 w 30"/>
                <a:gd name="T5" fmla="*/ 3 h 22"/>
                <a:gd name="T6" fmla="*/ 18 w 30"/>
                <a:gd name="T7" fmla="*/ 2 h 22"/>
                <a:gd name="T8" fmla="*/ 6 w 30"/>
                <a:gd name="T9" fmla="*/ 9 h 22"/>
                <a:gd name="T10" fmla="*/ 2 w 30"/>
                <a:gd name="T11" fmla="*/ 18 h 22"/>
                <a:gd name="T12" fmla="*/ 12 w 30"/>
                <a:gd name="T13" fmla="*/ 20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2" y="20"/>
                  </a:moveTo>
                  <a:cubicBezTo>
                    <a:pt x="24" y="12"/>
                    <a:pt x="24" y="12"/>
                    <a:pt x="24" y="12"/>
                  </a:cubicBezTo>
                  <a:cubicBezTo>
                    <a:pt x="28" y="10"/>
                    <a:pt x="30" y="6"/>
                    <a:pt x="28" y="3"/>
                  </a:cubicBezTo>
                  <a:cubicBezTo>
                    <a:pt x="26" y="0"/>
                    <a:pt x="22" y="0"/>
                    <a:pt x="18" y="2"/>
                  </a:cubicBezTo>
                  <a:cubicBezTo>
                    <a:pt x="6" y="9"/>
                    <a:pt x="6" y="9"/>
                    <a:pt x="6" y="9"/>
                  </a:cubicBezTo>
                  <a:cubicBezTo>
                    <a:pt x="2" y="11"/>
                    <a:pt x="0" y="15"/>
                    <a:pt x="2" y="18"/>
                  </a:cubicBezTo>
                  <a:cubicBezTo>
                    <a:pt x="3" y="21"/>
                    <a:pt x="8" y="22"/>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4"/>
            <p:cNvSpPr>
              <a:spLocks/>
            </p:cNvSpPr>
            <p:nvPr/>
          </p:nvSpPr>
          <p:spPr bwMode="auto">
            <a:xfrm>
              <a:off x="457200" y="41275"/>
              <a:ext cx="84138" cy="111125"/>
            </a:xfrm>
            <a:custGeom>
              <a:avLst/>
              <a:gdLst>
                <a:gd name="T0" fmla="*/ 18 w 22"/>
                <a:gd name="T1" fmla="*/ 1 h 29"/>
                <a:gd name="T2" fmla="*/ 9 w 22"/>
                <a:gd name="T3" fmla="*/ 5 h 29"/>
                <a:gd name="T4" fmla="*/ 2 w 22"/>
                <a:gd name="T5" fmla="*/ 18 h 29"/>
                <a:gd name="T6" fmla="*/ 3 w 22"/>
                <a:gd name="T7" fmla="*/ 28 h 29"/>
                <a:gd name="T8" fmla="*/ 12 w 22"/>
                <a:gd name="T9" fmla="*/ 24 h 29"/>
                <a:gd name="T10" fmla="*/ 19 w 22"/>
                <a:gd name="T11" fmla="*/ 11 h 29"/>
                <a:gd name="T12" fmla="*/ 18 w 22"/>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8" y="1"/>
                  </a:moveTo>
                  <a:cubicBezTo>
                    <a:pt x="15" y="0"/>
                    <a:pt x="11" y="1"/>
                    <a:pt x="9" y="5"/>
                  </a:cubicBezTo>
                  <a:cubicBezTo>
                    <a:pt x="2" y="18"/>
                    <a:pt x="2" y="18"/>
                    <a:pt x="2" y="18"/>
                  </a:cubicBezTo>
                  <a:cubicBezTo>
                    <a:pt x="0" y="21"/>
                    <a:pt x="0" y="26"/>
                    <a:pt x="3" y="28"/>
                  </a:cubicBezTo>
                  <a:cubicBezTo>
                    <a:pt x="6" y="29"/>
                    <a:pt x="10" y="27"/>
                    <a:pt x="12" y="24"/>
                  </a:cubicBezTo>
                  <a:cubicBezTo>
                    <a:pt x="19" y="11"/>
                    <a:pt x="19" y="11"/>
                    <a:pt x="19" y="11"/>
                  </a:cubicBezTo>
                  <a:cubicBezTo>
                    <a:pt x="22" y="8"/>
                    <a:pt x="21" y="3"/>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矩形 37"/>
          <p:cNvSpPr/>
          <p:nvPr/>
        </p:nvSpPr>
        <p:spPr>
          <a:xfrm>
            <a:off x="7894965" y="48817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77065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5238862" y="3336361"/>
            <a:ext cx="3533663" cy="1368989"/>
          </a:xfrm>
          <a:custGeom>
            <a:avLst/>
            <a:gdLst>
              <a:gd name="connsiteX0" fmla="*/ 0 w 4711550"/>
              <a:gd name="connsiteY0" fmla="*/ 0 h 1825318"/>
              <a:gd name="connsiteX1" fmla="*/ 4711550 w 4711550"/>
              <a:gd name="connsiteY1" fmla="*/ 0 h 1825318"/>
              <a:gd name="connsiteX2" fmla="*/ 4711550 w 4711550"/>
              <a:gd name="connsiteY2" fmla="*/ 1825318 h 1825318"/>
              <a:gd name="connsiteX3" fmla="*/ 0 w 4711550"/>
              <a:gd name="connsiteY3" fmla="*/ 1825318 h 1825318"/>
            </a:gdLst>
            <a:ahLst/>
            <a:cxnLst>
              <a:cxn ang="0">
                <a:pos x="connsiteX0" y="connsiteY0"/>
              </a:cxn>
              <a:cxn ang="0">
                <a:pos x="connsiteX1" y="connsiteY1"/>
              </a:cxn>
              <a:cxn ang="0">
                <a:pos x="connsiteX2" y="connsiteY2"/>
              </a:cxn>
              <a:cxn ang="0">
                <a:pos x="connsiteX3" y="connsiteY3"/>
              </a:cxn>
            </a:cxnLst>
            <a:rect l="l" t="t" r="r" b="b"/>
            <a:pathLst>
              <a:path w="4711550" h="1825318">
                <a:moveTo>
                  <a:pt x="0" y="0"/>
                </a:moveTo>
                <a:lnTo>
                  <a:pt x="4711550" y="0"/>
                </a:lnTo>
                <a:lnTo>
                  <a:pt x="4711550" y="1825318"/>
                </a:lnTo>
                <a:lnTo>
                  <a:pt x="0" y="1825318"/>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11</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cxnSp>
        <p:nvCxnSpPr>
          <p:cNvPr id="5" name="直接连接符 4"/>
          <p:cNvCxnSpPr/>
          <p:nvPr/>
        </p:nvCxnSpPr>
        <p:spPr>
          <a:xfrm>
            <a:off x="0" y="2566307"/>
            <a:ext cx="31242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rot="16200000">
            <a:off x="1283677" y="2331730"/>
            <a:ext cx="556846" cy="480040"/>
          </a:xfrm>
          <a:prstGeom prst="hexagon">
            <a:avLst/>
          </a:prstGeom>
          <a:solidFill>
            <a:srgbClr val="AABFC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六边形 8"/>
          <p:cNvSpPr/>
          <p:nvPr/>
        </p:nvSpPr>
        <p:spPr>
          <a:xfrm rot="16200000">
            <a:off x="3044953" y="2071006"/>
            <a:ext cx="1149096" cy="990601"/>
          </a:xfrm>
          <a:prstGeom prst="hexagon">
            <a:avLst/>
          </a:prstGeom>
          <a:solidFill>
            <a:srgbClr val="B9D2D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0" name="组合 9"/>
          <p:cNvGrpSpPr/>
          <p:nvPr/>
        </p:nvGrpSpPr>
        <p:grpSpPr>
          <a:xfrm>
            <a:off x="727702" y="3524297"/>
            <a:ext cx="1693349" cy="776436"/>
            <a:chOff x="1085626" y="4715360"/>
            <a:chExt cx="2257799" cy="1035248"/>
          </a:xfrm>
        </p:grpSpPr>
        <p:sp>
          <p:nvSpPr>
            <p:cNvPr id="11" name="文本框 10"/>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04</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085626" y="5085811"/>
              <a:ext cx="2257799" cy="664797"/>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13" name="Freeform 103"/>
          <p:cNvSpPr>
            <a:spLocks noEditPoints="1"/>
          </p:cNvSpPr>
          <p:nvPr/>
        </p:nvSpPr>
        <p:spPr bwMode="auto">
          <a:xfrm>
            <a:off x="1448264" y="2459883"/>
            <a:ext cx="225961" cy="212847"/>
          </a:xfrm>
          <a:custGeom>
            <a:avLst/>
            <a:gdLst>
              <a:gd name="T0" fmla="*/ 126 w 132"/>
              <a:gd name="T1" fmla="*/ 80 h 124"/>
              <a:gd name="T2" fmla="*/ 121 w 132"/>
              <a:gd name="T3" fmla="*/ 70 h 124"/>
              <a:gd name="T4" fmla="*/ 118 w 132"/>
              <a:gd name="T5" fmla="*/ 43 h 124"/>
              <a:gd name="T6" fmla="*/ 34 w 132"/>
              <a:gd name="T7" fmla="*/ 25 h 124"/>
              <a:gd name="T8" fmla="*/ 11 w 132"/>
              <a:gd name="T9" fmla="*/ 69 h 124"/>
              <a:gd name="T10" fmla="*/ 10 w 132"/>
              <a:gd name="T11" fmla="*/ 79 h 124"/>
              <a:gd name="T12" fmla="*/ 0 w 132"/>
              <a:gd name="T13" fmla="*/ 74 h 124"/>
              <a:gd name="T14" fmla="*/ 9 w 132"/>
              <a:gd name="T15" fmla="*/ 42 h 124"/>
              <a:gd name="T16" fmla="*/ 99 w 132"/>
              <a:gd name="T17" fmla="*/ 19 h 124"/>
              <a:gd name="T18" fmla="*/ 128 w 132"/>
              <a:gd name="T19" fmla="*/ 68 h 124"/>
              <a:gd name="T20" fmla="*/ 31 w 132"/>
              <a:gd name="T21" fmla="*/ 17 h 124"/>
              <a:gd name="T22" fmla="*/ 36 w 132"/>
              <a:gd name="T23" fmla="*/ 12 h 124"/>
              <a:gd name="T24" fmla="*/ 38 w 132"/>
              <a:gd name="T25" fmla="*/ 12 h 124"/>
              <a:gd name="T26" fmla="*/ 48 w 132"/>
              <a:gd name="T27" fmla="*/ 1 h 124"/>
              <a:gd name="T28" fmla="*/ 53 w 132"/>
              <a:gd name="T29" fmla="*/ 4 h 124"/>
              <a:gd name="T30" fmla="*/ 42 w 132"/>
              <a:gd name="T31" fmla="*/ 15 h 124"/>
              <a:gd name="T32" fmla="*/ 40 w 132"/>
              <a:gd name="T33" fmla="*/ 15 h 124"/>
              <a:gd name="T34" fmla="*/ 40 w 132"/>
              <a:gd name="T35" fmla="*/ 17 h 124"/>
              <a:gd name="T36" fmla="*/ 42 w 132"/>
              <a:gd name="T37" fmla="*/ 10 h 124"/>
              <a:gd name="T38" fmla="*/ 44 w 132"/>
              <a:gd name="T39" fmla="*/ 11 h 124"/>
              <a:gd name="T40" fmla="*/ 50 w 132"/>
              <a:gd name="T41" fmla="*/ 5 h 124"/>
              <a:gd name="T42" fmla="*/ 48 w 132"/>
              <a:gd name="T43" fmla="*/ 3 h 124"/>
              <a:gd name="T44" fmla="*/ 42 w 132"/>
              <a:gd name="T45" fmla="*/ 10 h 124"/>
              <a:gd name="T46" fmla="*/ 109 w 132"/>
              <a:gd name="T47" fmla="*/ 124 h 124"/>
              <a:gd name="T48" fmla="*/ 9 w 132"/>
              <a:gd name="T49" fmla="*/ 104 h 124"/>
              <a:gd name="T50" fmla="*/ 117 w 132"/>
              <a:gd name="T51" fmla="*/ 51 h 124"/>
              <a:gd name="T52" fmla="*/ 75 w 132"/>
              <a:gd name="T53" fmla="*/ 88 h 124"/>
              <a:gd name="T54" fmla="*/ 73 w 132"/>
              <a:gd name="T55" fmla="*/ 83 h 124"/>
              <a:gd name="T56" fmla="*/ 69 w 132"/>
              <a:gd name="T57" fmla="*/ 78 h 124"/>
              <a:gd name="T58" fmla="*/ 65 w 132"/>
              <a:gd name="T59" fmla="*/ 74 h 124"/>
              <a:gd name="T60" fmla="*/ 68 w 132"/>
              <a:gd name="T61" fmla="*/ 71 h 124"/>
              <a:gd name="T62" fmla="*/ 74 w 132"/>
              <a:gd name="T63" fmla="*/ 64 h 124"/>
              <a:gd name="T64" fmla="*/ 68 w 132"/>
              <a:gd name="T65" fmla="*/ 57 h 124"/>
              <a:gd name="T66" fmla="*/ 63 w 132"/>
              <a:gd name="T67" fmla="*/ 62 h 124"/>
              <a:gd name="T68" fmla="*/ 56 w 132"/>
              <a:gd name="T69" fmla="*/ 80 h 124"/>
              <a:gd name="T70" fmla="*/ 62 w 132"/>
              <a:gd name="T71" fmla="*/ 86 h 124"/>
              <a:gd name="T72" fmla="*/ 61 w 132"/>
              <a:gd name="T73" fmla="*/ 92 h 124"/>
              <a:gd name="T74" fmla="*/ 55 w 132"/>
              <a:gd name="T75" fmla="*/ 99 h 124"/>
              <a:gd name="T76" fmla="*/ 58 w 132"/>
              <a:gd name="T77" fmla="*/ 100 h 124"/>
              <a:gd name="T78" fmla="*/ 63 w 132"/>
              <a:gd name="T79" fmla="*/ 106 h 124"/>
              <a:gd name="T80" fmla="*/ 67 w 132"/>
              <a:gd name="T81" fmla="*/ 100 h 124"/>
              <a:gd name="T82" fmla="*/ 94 w 132"/>
              <a:gd name="T83" fmla="*/ 30 h 124"/>
              <a:gd name="T84" fmla="*/ 19 w 132"/>
              <a:gd name="T85" fmla="*/ 45 h 124"/>
              <a:gd name="T86" fmla="*/ 114 w 132"/>
              <a:gd name="T87" fmla="*/ 46 h 124"/>
              <a:gd name="T88" fmla="*/ 94 w 132"/>
              <a:gd name="T89" fmla="*/ 3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24">
                <a:moveTo>
                  <a:pt x="132" y="74"/>
                </a:moveTo>
                <a:cubicBezTo>
                  <a:pt x="132" y="77"/>
                  <a:pt x="129" y="80"/>
                  <a:pt x="126" y="80"/>
                </a:cubicBezTo>
                <a:cubicBezTo>
                  <a:pt x="125" y="80"/>
                  <a:pt x="124" y="80"/>
                  <a:pt x="123" y="79"/>
                </a:cubicBezTo>
                <a:cubicBezTo>
                  <a:pt x="121" y="70"/>
                  <a:pt x="121" y="70"/>
                  <a:pt x="121" y="70"/>
                </a:cubicBezTo>
                <a:cubicBezTo>
                  <a:pt x="121" y="69"/>
                  <a:pt x="122" y="69"/>
                  <a:pt x="122" y="69"/>
                </a:cubicBezTo>
                <a:cubicBezTo>
                  <a:pt x="118" y="43"/>
                  <a:pt x="118" y="43"/>
                  <a:pt x="118" y="43"/>
                </a:cubicBezTo>
                <a:cubicBezTo>
                  <a:pt x="117" y="34"/>
                  <a:pt x="108" y="25"/>
                  <a:pt x="99" y="25"/>
                </a:cubicBezTo>
                <a:cubicBezTo>
                  <a:pt x="34" y="25"/>
                  <a:pt x="34" y="25"/>
                  <a:pt x="34" y="25"/>
                </a:cubicBezTo>
                <a:cubicBezTo>
                  <a:pt x="25" y="25"/>
                  <a:pt x="16" y="34"/>
                  <a:pt x="15" y="43"/>
                </a:cubicBezTo>
                <a:cubicBezTo>
                  <a:pt x="11" y="69"/>
                  <a:pt x="11" y="69"/>
                  <a:pt x="11" y="69"/>
                </a:cubicBezTo>
                <a:cubicBezTo>
                  <a:pt x="11" y="70"/>
                  <a:pt x="11" y="70"/>
                  <a:pt x="11" y="70"/>
                </a:cubicBezTo>
                <a:cubicBezTo>
                  <a:pt x="10" y="79"/>
                  <a:pt x="10" y="79"/>
                  <a:pt x="10" y="79"/>
                </a:cubicBezTo>
                <a:cubicBezTo>
                  <a:pt x="9" y="80"/>
                  <a:pt x="8" y="80"/>
                  <a:pt x="7" y="80"/>
                </a:cubicBezTo>
                <a:cubicBezTo>
                  <a:pt x="3" y="80"/>
                  <a:pt x="0" y="77"/>
                  <a:pt x="0" y="74"/>
                </a:cubicBezTo>
                <a:cubicBezTo>
                  <a:pt x="0" y="71"/>
                  <a:pt x="2" y="68"/>
                  <a:pt x="5" y="68"/>
                </a:cubicBezTo>
                <a:cubicBezTo>
                  <a:pt x="9" y="42"/>
                  <a:pt x="9" y="42"/>
                  <a:pt x="9" y="42"/>
                </a:cubicBezTo>
                <a:cubicBezTo>
                  <a:pt x="10" y="30"/>
                  <a:pt x="22" y="19"/>
                  <a:pt x="34" y="19"/>
                </a:cubicBezTo>
                <a:cubicBezTo>
                  <a:pt x="99" y="19"/>
                  <a:pt x="99" y="19"/>
                  <a:pt x="99" y="19"/>
                </a:cubicBezTo>
                <a:cubicBezTo>
                  <a:pt x="111" y="19"/>
                  <a:pt x="122" y="30"/>
                  <a:pt x="124" y="42"/>
                </a:cubicBezTo>
                <a:cubicBezTo>
                  <a:pt x="128" y="68"/>
                  <a:pt x="128" y="68"/>
                  <a:pt x="128" y="68"/>
                </a:cubicBezTo>
                <a:cubicBezTo>
                  <a:pt x="130" y="69"/>
                  <a:pt x="132" y="71"/>
                  <a:pt x="132" y="74"/>
                </a:cubicBezTo>
                <a:close/>
                <a:moveTo>
                  <a:pt x="31" y="17"/>
                </a:moveTo>
                <a:cubicBezTo>
                  <a:pt x="31" y="17"/>
                  <a:pt x="31" y="17"/>
                  <a:pt x="31" y="17"/>
                </a:cubicBezTo>
                <a:cubicBezTo>
                  <a:pt x="31" y="14"/>
                  <a:pt x="33" y="12"/>
                  <a:pt x="36" y="12"/>
                </a:cubicBezTo>
                <a:cubicBezTo>
                  <a:pt x="37" y="12"/>
                  <a:pt x="38" y="13"/>
                  <a:pt x="38" y="13"/>
                </a:cubicBezTo>
                <a:cubicBezTo>
                  <a:pt x="38" y="12"/>
                  <a:pt x="38" y="12"/>
                  <a:pt x="38" y="12"/>
                </a:cubicBezTo>
                <a:cubicBezTo>
                  <a:pt x="37" y="11"/>
                  <a:pt x="37" y="10"/>
                  <a:pt x="38" y="10"/>
                </a:cubicBezTo>
                <a:cubicBezTo>
                  <a:pt x="48" y="1"/>
                  <a:pt x="48" y="1"/>
                  <a:pt x="48" y="1"/>
                </a:cubicBezTo>
                <a:cubicBezTo>
                  <a:pt x="49" y="0"/>
                  <a:pt x="50" y="0"/>
                  <a:pt x="51" y="1"/>
                </a:cubicBezTo>
                <a:cubicBezTo>
                  <a:pt x="53" y="4"/>
                  <a:pt x="53" y="4"/>
                  <a:pt x="53" y="4"/>
                </a:cubicBezTo>
                <a:cubicBezTo>
                  <a:pt x="54" y="5"/>
                  <a:pt x="54" y="6"/>
                  <a:pt x="53" y="6"/>
                </a:cubicBezTo>
                <a:cubicBezTo>
                  <a:pt x="42" y="15"/>
                  <a:pt x="42" y="15"/>
                  <a:pt x="42" y="15"/>
                </a:cubicBezTo>
                <a:cubicBezTo>
                  <a:pt x="42" y="16"/>
                  <a:pt x="41" y="16"/>
                  <a:pt x="40" y="15"/>
                </a:cubicBezTo>
                <a:cubicBezTo>
                  <a:pt x="40" y="15"/>
                  <a:pt x="40" y="15"/>
                  <a:pt x="40" y="15"/>
                </a:cubicBezTo>
                <a:cubicBezTo>
                  <a:pt x="40" y="15"/>
                  <a:pt x="40" y="16"/>
                  <a:pt x="40" y="17"/>
                </a:cubicBezTo>
                <a:cubicBezTo>
                  <a:pt x="40" y="17"/>
                  <a:pt x="40" y="17"/>
                  <a:pt x="40" y="17"/>
                </a:cubicBezTo>
                <a:lnTo>
                  <a:pt x="31" y="17"/>
                </a:lnTo>
                <a:close/>
                <a:moveTo>
                  <a:pt x="42" y="10"/>
                </a:moveTo>
                <a:cubicBezTo>
                  <a:pt x="42" y="11"/>
                  <a:pt x="42" y="11"/>
                  <a:pt x="42" y="11"/>
                </a:cubicBezTo>
                <a:cubicBezTo>
                  <a:pt x="43" y="12"/>
                  <a:pt x="43" y="12"/>
                  <a:pt x="44" y="11"/>
                </a:cubicBezTo>
                <a:cubicBezTo>
                  <a:pt x="50" y="6"/>
                  <a:pt x="50" y="6"/>
                  <a:pt x="50" y="6"/>
                </a:cubicBezTo>
                <a:cubicBezTo>
                  <a:pt x="51" y="5"/>
                  <a:pt x="51" y="5"/>
                  <a:pt x="50" y="5"/>
                </a:cubicBezTo>
                <a:cubicBezTo>
                  <a:pt x="50" y="4"/>
                  <a:pt x="50" y="4"/>
                  <a:pt x="50" y="4"/>
                </a:cubicBezTo>
                <a:cubicBezTo>
                  <a:pt x="49" y="3"/>
                  <a:pt x="49" y="3"/>
                  <a:pt x="48" y="3"/>
                </a:cubicBezTo>
                <a:cubicBezTo>
                  <a:pt x="42" y="9"/>
                  <a:pt x="42" y="9"/>
                  <a:pt x="42" y="9"/>
                </a:cubicBezTo>
                <a:cubicBezTo>
                  <a:pt x="41" y="9"/>
                  <a:pt x="41" y="10"/>
                  <a:pt x="42" y="10"/>
                </a:cubicBezTo>
                <a:close/>
                <a:moveTo>
                  <a:pt x="124" y="104"/>
                </a:moveTo>
                <a:cubicBezTo>
                  <a:pt x="126" y="115"/>
                  <a:pt x="119" y="124"/>
                  <a:pt x="109" y="124"/>
                </a:cubicBezTo>
                <a:cubicBezTo>
                  <a:pt x="23" y="124"/>
                  <a:pt x="23" y="124"/>
                  <a:pt x="23" y="124"/>
                </a:cubicBezTo>
                <a:cubicBezTo>
                  <a:pt x="14" y="124"/>
                  <a:pt x="7" y="115"/>
                  <a:pt x="9" y="104"/>
                </a:cubicBezTo>
                <a:cubicBezTo>
                  <a:pt x="16" y="51"/>
                  <a:pt x="16" y="51"/>
                  <a:pt x="16" y="51"/>
                </a:cubicBezTo>
                <a:cubicBezTo>
                  <a:pt x="117" y="51"/>
                  <a:pt x="117" y="51"/>
                  <a:pt x="117" y="51"/>
                </a:cubicBezTo>
                <a:lnTo>
                  <a:pt x="124" y="104"/>
                </a:lnTo>
                <a:close/>
                <a:moveTo>
                  <a:pt x="75" y="88"/>
                </a:moveTo>
                <a:cubicBezTo>
                  <a:pt x="75" y="87"/>
                  <a:pt x="75" y="86"/>
                  <a:pt x="74" y="85"/>
                </a:cubicBezTo>
                <a:cubicBezTo>
                  <a:pt x="74" y="85"/>
                  <a:pt x="74" y="84"/>
                  <a:pt x="73" y="83"/>
                </a:cubicBezTo>
                <a:cubicBezTo>
                  <a:pt x="73" y="82"/>
                  <a:pt x="72" y="81"/>
                  <a:pt x="72" y="81"/>
                </a:cubicBezTo>
                <a:cubicBezTo>
                  <a:pt x="71" y="80"/>
                  <a:pt x="70" y="79"/>
                  <a:pt x="69" y="78"/>
                </a:cubicBezTo>
                <a:cubicBezTo>
                  <a:pt x="67" y="77"/>
                  <a:pt x="67" y="77"/>
                  <a:pt x="67" y="77"/>
                </a:cubicBezTo>
                <a:cubicBezTo>
                  <a:pt x="66" y="76"/>
                  <a:pt x="65" y="75"/>
                  <a:pt x="65" y="74"/>
                </a:cubicBezTo>
                <a:cubicBezTo>
                  <a:pt x="65" y="73"/>
                  <a:pt x="65" y="72"/>
                  <a:pt x="66" y="72"/>
                </a:cubicBezTo>
                <a:cubicBezTo>
                  <a:pt x="66" y="72"/>
                  <a:pt x="67" y="71"/>
                  <a:pt x="68" y="71"/>
                </a:cubicBezTo>
                <a:cubicBezTo>
                  <a:pt x="70" y="71"/>
                  <a:pt x="72" y="73"/>
                  <a:pt x="74" y="75"/>
                </a:cubicBezTo>
                <a:cubicBezTo>
                  <a:pt x="74" y="64"/>
                  <a:pt x="74" y="64"/>
                  <a:pt x="74" y="64"/>
                </a:cubicBezTo>
                <a:cubicBezTo>
                  <a:pt x="72" y="63"/>
                  <a:pt x="70" y="62"/>
                  <a:pt x="68" y="62"/>
                </a:cubicBezTo>
                <a:cubicBezTo>
                  <a:pt x="68" y="57"/>
                  <a:pt x="68" y="57"/>
                  <a:pt x="68" y="57"/>
                </a:cubicBezTo>
                <a:cubicBezTo>
                  <a:pt x="63" y="57"/>
                  <a:pt x="63" y="57"/>
                  <a:pt x="63" y="57"/>
                </a:cubicBezTo>
                <a:cubicBezTo>
                  <a:pt x="63" y="62"/>
                  <a:pt x="63" y="62"/>
                  <a:pt x="63" y="62"/>
                </a:cubicBezTo>
                <a:cubicBezTo>
                  <a:pt x="58" y="65"/>
                  <a:pt x="55" y="69"/>
                  <a:pt x="55" y="74"/>
                </a:cubicBezTo>
                <a:cubicBezTo>
                  <a:pt x="55" y="76"/>
                  <a:pt x="55" y="78"/>
                  <a:pt x="56" y="80"/>
                </a:cubicBezTo>
                <a:cubicBezTo>
                  <a:pt x="57" y="81"/>
                  <a:pt x="58" y="83"/>
                  <a:pt x="60" y="85"/>
                </a:cubicBezTo>
                <a:cubicBezTo>
                  <a:pt x="62" y="86"/>
                  <a:pt x="62" y="86"/>
                  <a:pt x="62" y="86"/>
                </a:cubicBezTo>
                <a:cubicBezTo>
                  <a:pt x="64" y="87"/>
                  <a:pt x="64" y="88"/>
                  <a:pt x="64" y="89"/>
                </a:cubicBezTo>
                <a:cubicBezTo>
                  <a:pt x="64" y="91"/>
                  <a:pt x="63" y="92"/>
                  <a:pt x="61" y="92"/>
                </a:cubicBezTo>
                <a:cubicBezTo>
                  <a:pt x="59" y="92"/>
                  <a:pt x="57" y="90"/>
                  <a:pt x="55" y="87"/>
                </a:cubicBezTo>
                <a:cubicBezTo>
                  <a:pt x="55" y="99"/>
                  <a:pt x="55" y="99"/>
                  <a:pt x="55" y="99"/>
                </a:cubicBezTo>
                <a:cubicBezTo>
                  <a:pt x="56" y="100"/>
                  <a:pt x="56" y="100"/>
                  <a:pt x="57" y="100"/>
                </a:cubicBezTo>
                <a:cubicBezTo>
                  <a:pt x="57" y="100"/>
                  <a:pt x="58" y="100"/>
                  <a:pt x="58" y="100"/>
                </a:cubicBezTo>
                <a:cubicBezTo>
                  <a:pt x="59" y="101"/>
                  <a:pt x="61" y="101"/>
                  <a:pt x="63" y="101"/>
                </a:cubicBezTo>
                <a:cubicBezTo>
                  <a:pt x="63" y="106"/>
                  <a:pt x="63" y="106"/>
                  <a:pt x="63" y="106"/>
                </a:cubicBezTo>
                <a:cubicBezTo>
                  <a:pt x="67" y="106"/>
                  <a:pt x="67" y="106"/>
                  <a:pt x="67" y="106"/>
                </a:cubicBezTo>
                <a:cubicBezTo>
                  <a:pt x="67" y="100"/>
                  <a:pt x="67" y="100"/>
                  <a:pt x="67" y="100"/>
                </a:cubicBezTo>
                <a:cubicBezTo>
                  <a:pt x="72" y="98"/>
                  <a:pt x="75" y="94"/>
                  <a:pt x="75" y="88"/>
                </a:cubicBezTo>
                <a:close/>
                <a:moveTo>
                  <a:pt x="94" y="30"/>
                </a:moveTo>
                <a:cubicBezTo>
                  <a:pt x="38" y="30"/>
                  <a:pt x="38" y="30"/>
                  <a:pt x="38" y="30"/>
                </a:cubicBezTo>
                <a:cubicBezTo>
                  <a:pt x="29" y="30"/>
                  <a:pt x="21" y="37"/>
                  <a:pt x="19" y="45"/>
                </a:cubicBezTo>
                <a:cubicBezTo>
                  <a:pt x="19" y="46"/>
                  <a:pt x="19" y="46"/>
                  <a:pt x="19" y="46"/>
                </a:cubicBezTo>
                <a:cubicBezTo>
                  <a:pt x="114" y="46"/>
                  <a:pt x="114" y="46"/>
                  <a:pt x="114" y="46"/>
                </a:cubicBezTo>
                <a:cubicBezTo>
                  <a:pt x="113" y="45"/>
                  <a:pt x="113" y="45"/>
                  <a:pt x="113" y="45"/>
                </a:cubicBezTo>
                <a:cubicBezTo>
                  <a:pt x="112" y="37"/>
                  <a:pt x="103" y="30"/>
                  <a:pt x="94" y="3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4" name="Freeform 39"/>
          <p:cNvSpPr>
            <a:spLocks noEditPoints="1"/>
          </p:cNvSpPr>
          <p:nvPr/>
        </p:nvSpPr>
        <p:spPr bwMode="auto">
          <a:xfrm>
            <a:off x="3423266" y="2207068"/>
            <a:ext cx="520084" cy="718478"/>
          </a:xfrm>
          <a:custGeom>
            <a:avLst/>
            <a:gdLst>
              <a:gd name="T0" fmla="*/ 220 w 715"/>
              <a:gd name="T1" fmla="*/ 0 h 990"/>
              <a:gd name="T2" fmla="*/ 220 w 715"/>
              <a:gd name="T3" fmla="*/ 210 h 990"/>
              <a:gd name="T4" fmla="*/ 593 w 715"/>
              <a:gd name="T5" fmla="*/ 403 h 990"/>
              <a:gd name="T6" fmla="*/ 599 w 715"/>
              <a:gd name="T7" fmla="*/ 328 h 990"/>
              <a:gd name="T8" fmla="*/ 546 w 715"/>
              <a:gd name="T9" fmla="*/ 313 h 990"/>
              <a:gd name="T10" fmla="*/ 492 w 715"/>
              <a:gd name="T11" fmla="*/ 328 h 990"/>
              <a:gd name="T12" fmla="*/ 498 w 715"/>
              <a:gd name="T13" fmla="*/ 366 h 990"/>
              <a:gd name="T14" fmla="*/ 402 w 715"/>
              <a:gd name="T15" fmla="*/ 347 h 990"/>
              <a:gd name="T16" fmla="*/ 321 w 715"/>
              <a:gd name="T17" fmla="*/ 256 h 990"/>
              <a:gd name="T18" fmla="*/ 228 w 715"/>
              <a:gd name="T19" fmla="*/ 226 h 990"/>
              <a:gd name="T20" fmla="*/ 218 w 715"/>
              <a:gd name="T21" fmla="*/ 498 h 990"/>
              <a:gd name="T22" fmla="*/ 209 w 715"/>
              <a:gd name="T23" fmla="*/ 226 h 990"/>
              <a:gd name="T24" fmla="*/ 111 w 715"/>
              <a:gd name="T25" fmla="*/ 565 h 990"/>
              <a:gd name="T26" fmla="*/ 135 w 715"/>
              <a:gd name="T27" fmla="*/ 571 h 990"/>
              <a:gd name="T28" fmla="*/ 97 w 715"/>
              <a:gd name="T29" fmla="*/ 938 h 990"/>
              <a:gd name="T30" fmla="*/ 142 w 715"/>
              <a:gd name="T31" fmla="*/ 990 h 990"/>
              <a:gd name="T32" fmla="*/ 225 w 715"/>
              <a:gd name="T33" fmla="*/ 582 h 990"/>
              <a:gd name="T34" fmla="*/ 326 w 715"/>
              <a:gd name="T35" fmla="*/ 990 h 990"/>
              <a:gd name="T36" fmla="*/ 371 w 715"/>
              <a:gd name="T37" fmla="*/ 936 h 990"/>
              <a:gd name="T38" fmla="*/ 314 w 715"/>
              <a:gd name="T39" fmla="*/ 570 h 990"/>
              <a:gd name="T40" fmla="*/ 347 w 715"/>
              <a:gd name="T41" fmla="*/ 399 h 990"/>
              <a:gd name="T42" fmla="*/ 442 w 715"/>
              <a:gd name="T43" fmla="*/ 460 h 990"/>
              <a:gd name="T44" fmla="*/ 382 w 715"/>
              <a:gd name="T45" fmla="*/ 625 h 990"/>
              <a:gd name="T46" fmla="*/ 715 w 715"/>
              <a:gd name="T47" fmla="*/ 625 h 990"/>
              <a:gd name="T48" fmla="*/ 139 w 715"/>
              <a:gd name="T49" fmla="*/ 493 h 990"/>
              <a:gd name="T50" fmla="*/ 147 w 715"/>
              <a:gd name="T51" fmla="*/ 326 h 990"/>
              <a:gd name="T52" fmla="*/ 556 w 715"/>
              <a:gd name="T53" fmla="*/ 677 h 990"/>
              <a:gd name="T54" fmla="*/ 539 w 715"/>
              <a:gd name="T55" fmla="*/ 708 h 990"/>
              <a:gd name="T56" fmla="*/ 496 w 715"/>
              <a:gd name="T57" fmla="*/ 665 h 990"/>
              <a:gd name="T58" fmla="*/ 543 w 715"/>
              <a:gd name="T59" fmla="*/ 658 h 990"/>
              <a:gd name="T60" fmla="*/ 545 w 715"/>
              <a:gd name="T61" fmla="*/ 595 h 990"/>
              <a:gd name="T62" fmla="*/ 541 w 715"/>
              <a:gd name="T63" fmla="*/ 498 h 990"/>
              <a:gd name="T64" fmla="*/ 558 w 715"/>
              <a:gd name="T65" fmla="*/ 469 h 990"/>
              <a:gd name="T66" fmla="*/ 594 w 715"/>
              <a:gd name="T67" fmla="*/ 507 h 990"/>
              <a:gd name="T68" fmla="*/ 552 w 715"/>
              <a:gd name="T69" fmla="*/ 517 h 990"/>
              <a:gd name="T70" fmla="*/ 557 w 715"/>
              <a:gd name="T71" fmla="*/ 575 h 990"/>
              <a:gd name="T72" fmla="*/ 556 w 715"/>
              <a:gd name="T73" fmla="*/ 677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5" h="990">
                <a:moveTo>
                  <a:pt x="120" y="105"/>
                </a:moveTo>
                <a:cubicBezTo>
                  <a:pt x="120" y="47"/>
                  <a:pt x="165" y="0"/>
                  <a:pt x="220" y="0"/>
                </a:cubicBezTo>
                <a:cubicBezTo>
                  <a:pt x="275" y="0"/>
                  <a:pt x="319" y="47"/>
                  <a:pt x="319" y="105"/>
                </a:cubicBezTo>
                <a:cubicBezTo>
                  <a:pt x="319" y="163"/>
                  <a:pt x="275" y="210"/>
                  <a:pt x="220" y="210"/>
                </a:cubicBezTo>
                <a:cubicBezTo>
                  <a:pt x="165" y="210"/>
                  <a:pt x="120" y="163"/>
                  <a:pt x="120" y="105"/>
                </a:cubicBezTo>
                <a:close/>
                <a:moveTo>
                  <a:pt x="593" y="403"/>
                </a:moveTo>
                <a:cubicBezTo>
                  <a:pt x="589" y="377"/>
                  <a:pt x="591" y="343"/>
                  <a:pt x="619" y="329"/>
                </a:cubicBezTo>
                <a:cubicBezTo>
                  <a:pt x="619" y="329"/>
                  <a:pt x="615" y="317"/>
                  <a:pt x="599" y="328"/>
                </a:cubicBezTo>
                <a:cubicBezTo>
                  <a:pt x="583" y="338"/>
                  <a:pt x="572" y="336"/>
                  <a:pt x="567" y="329"/>
                </a:cubicBezTo>
                <a:cubicBezTo>
                  <a:pt x="564" y="326"/>
                  <a:pt x="556" y="313"/>
                  <a:pt x="546" y="313"/>
                </a:cubicBezTo>
                <a:cubicBezTo>
                  <a:pt x="536" y="312"/>
                  <a:pt x="527" y="326"/>
                  <a:pt x="524" y="329"/>
                </a:cubicBezTo>
                <a:cubicBezTo>
                  <a:pt x="519" y="336"/>
                  <a:pt x="509" y="338"/>
                  <a:pt x="492" y="328"/>
                </a:cubicBezTo>
                <a:cubicBezTo>
                  <a:pt x="476" y="317"/>
                  <a:pt x="473" y="329"/>
                  <a:pt x="473" y="329"/>
                </a:cubicBezTo>
                <a:cubicBezTo>
                  <a:pt x="488" y="337"/>
                  <a:pt x="495" y="351"/>
                  <a:pt x="498" y="366"/>
                </a:cubicBezTo>
                <a:cubicBezTo>
                  <a:pt x="500" y="374"/>
                  <a:pt x="448" y="386"/>
                  <a:pt x="440" y="386"/>
                </a:cubicBezTo>
                <a:cubicBezTo>
                  <a:pt x="418" y="385"/>
                  <a:pt x="411" y="365"/>
                  <a:pt x="402" y="347"/>
                </a:cubicBezTo>
                <a:cubicBezTo>
                  <a:pt x="394" y="333"/>
                  <a:pt x="386" y="320"/>
                  <a:pt x="377" y="308"/>
                </a:cubicBezTo>
                <a:cubicBezTo>
                  <a:pt x="361" y="288"/>
                  <a:pt x="342" y="270"/>
                  <a:pt x="321" y="256"/>
                </a:cubicBezTo>
                <a:cubicBezTo>
                  <a:pt x="305" y="245"/>
                  <a:pt x="287" y="237"/>
                  <a:pt x="268" y="232"/>
                </a:cubicBezTo>
                <a:cubicBezTo>
                  <a:pt x="266" y="231"/>
                  <a:pt x="228" y="225"/>
                  <a:pt x="228" y="226"/>
                </a:cubicBezTo>
                <a:cubicBezTo>
                  <a:pt x="228" y="226"/>
                  <a:pt x="249" y="460"/>
                  <a:pt x="249" y="460"/>
                </a:cubicBezTo>
                <a:cubicBezTo>
                  <a:pt x="218" y="498"/>
                  <a:pt x="218" y="498"/>
                  <a:pt x="218" y="498"/>
                </a:cubicBezTo>
                <a:cubicBezTo>
                  <a:pt x="183" y="460"/>
                  <a:pt x="183" y="460"/>
                  <a:pt x="183" y="460"/>
                </a:cubicBezTo>
                <a:cubicBezTo>
                  <a:pt x="183" y="460"/>
                  <a:pt x="210" y="226"/>
                  <a:pt x="209" y="226"/>
                </a:cubicBezTo>
                <a:cubicBezTo>
                  <a:pt x="182" y="225"/>
                  <a:pt x="92" y="234"/>
                  <a:pt x="30" y="369"/>
                </a:cubicBezTo>
                <a:cubicBezTo>
                  <a:pt x="0" y="432"/>
                  <a:pt x="66" y="534"/>
                  <a:pt x="111" y="565"/>
                </a:cubicBezTo>
                <a:cubicBezTo>
                  <a:pt x="117" y="570"/>
                  <a:pt x="124" y="572"/>
                  <a:pt x="131" y="572"/>
                </a:cubicBezTo>
                <a:cubicBezTo>
                  <a:pt x="132" y="572"/>
                  <a:pt x="134" y="571"/>
                  <a:pt x="135" y="571"/>
                </a:cubicBezTo>
                <a:cubicBezTo>
                  <a:pt x="134" y="583"/>
                  <a:pt x="134" y="583"/>
                  <a:pt x="134" y="583"/>
                </a:cubicBezTo>
                <a:cubicBezTo>
                  <a:pt x="97" y="938"/>
                  <a:pt x="97" y="938"/>
                  <a:pt x="97" y="938"/>
                </a:cubicBezTo>
                <a:cubicBezTo>
                  <a:pt x="95" y="964"/>
                  <a:pt x="112" y="987"/>
                  <a:pt x="137" y="989"/>
                </a:cubicBezTo>
                <a:cubicBezTo>
                  <a:pt x="138" y="990"/>
                  <a:pt x="140" y="990"/>
                  <a:pt x="142" y="990"/>
                </a:cubicBezTo>
                <a:cubicBezTo>
                  <a:pt x="164" y="990"/>
                  <a:pt x="184" y="972"/>
                  <a:pt x="186" y="948"/>
                </a:cubicBezTo>
                <a:cubicBezTo>
                  <a:pt x="225" y="582"/>
                  <a:pt x="225" y="582"/>
                  <a:pt x="225" y="582"/>
                </a:cubicBezTo>
                <a:cubicBezTo>
                  <a:pt x="282" y="951"/>
                  <a:pt x="282" y="951"/>
                  <a:pt x="282" y="951"/>
                </a:cubicBezTo>
                <a:cubicBezTo>
                  <a:pt x="286" y="973"/>
                  <a:pt x="305" y="990"/>
                  <a:pt x="326" y="990"/>
                </a:cubicBezTo>
                <a:cubicBezTo>
                  <a:pt x="329" y="990"/>
                  <a:pt x="331" y="989"/>
                  <a:pt x="334" y="989"/>
                </a:cubicBezTo>
                <a:cubicBezTo>
                  <a:pt x="358" y="985"/>
                  <a:pt x="375" y="961"/>
                  <a:pt x="371" y="936"/>
                </a:cubicBezTo>
                <a:cubicBezTo>
                  <a:pt x="313" y="571"/>
                  <a:pt x="313" y="571"/>
                  <a:pt x="313" y="571"/>
                </a:cubicBezTo>
                <a:cubicBezTo>
                  <a:pt x="313" y="571"/>
                  <a:pt x="314" y="571"/>
                  <a:pt x="314" y="570"/>
                </a:cubicBezTo>
                <a:cubicBezTo>
                  <a:pt x="295" y="328"/>
                  <a:pt x="295" y="328"/>
                  <a:pt x="295" y="328"/>
                </a:cubicBezTo>
                <a:cubicBezTo>
                  <a:pt x="313" y="343"/>
                  <a:pt x="331" y="365"/>
                  <a:pt x="347" y="399"/>
                </a:cubicBezTo>
                <a:cubicBezTo>
                  <a:pt x="360" y="428"/>
                  <a:pt x="384" y="448"/>
                  <a:pt x="413" y="457"/>
                </a:cubicBezTo>
                <a:cubicBezTo>
                  <a:pt x="422" y="459"/>
                  <a:pt x="432" y="460"/>
                  <a:pt x="442" y="460"/>
                </a:cubicBezTo>
                <a:cubicBezTo>
                  <a:pt x="443" y="460"/>
                  <a:pt x="445" y="460"/>
                  <a:pt x="446" y="460"/>
                </a:cubicBezTo>
                <a:cubicBezTo>
                  <a:pt x="410" y="508"/>
                  <a:pt x="382" y="572"/>
                  <a:pt x="382" y="625"/>
                </a:cubicBezTo>
                <a:cubicBezTo>
                  <a:pt x="382" y="723"/>
                  <a:pt x="457" y="802"/>
                  <a:pt x="548" y="802"/>
                </a:cubicBezTo>
                <a:cubicBezTo>
                  <a:pt x="640" y="802"/>
                  <a:pt x="715" y="723"/>
                  <a:pt x="715" y="625"/>
                </a:cubicBezTo>
                <a:cubicBezTo>
                  <a:pt x="715" y="548"/>
                  <a:pt x="654" y="441"/>
                  <a:pt x="593" y="403"/>
                </a:cubicBezTo>
                <a:close/>
                <a:moveTo>
                  <a:pt x="139" y="493"/>
                </a:moveTo>
                <a:cubicBezTo>
                  <a:pt x="113" y="466"/>
                  <a:pt x="89" y="416"/>
                  <a:pt x="94" y="402"/>
                </a:cubicBezTo>
                <a:cubicBezTo>
                  <a:pt x="111" y="364"/>
                  <a:pt x="130" y="341"/>
                  <a:pt x="147" y="326"/>
                </a:cubicBezTo>
                <a:lnTo>
                  <a:pt x="139" y="493"/>
                </a:lnTo>
                <a:close/>
                <a:moveTo>
                  <a:pt x="556" y="677"/>
                </a:moveTo>
                <a:cubicBezTo>
                  <a:pt x="556" y="708"/>
                  <a:pt x="556" y="708"/>
                  <a:pt x="556" y="708"/>
                </a:cubicBezTo>
                <a:cubicBezTo>
                  <a:pt x="539" y="708"/>
                  <a:pt x="539" y="708"/>
                  <a:pt x="539" y="708"/>
                </a:cubicBezTo>
                <a:cubicBezTo>
                  <a:pt x="539" y="678"/>
                  <a:pt x="539" y="678"/>
                  <a:pt x="539" y="678"/>
                </a:cubicBezTo>
                <a:cubicBezTo>
                  <a:pt x="523" y="678"/>
                  <a:pt x="506" y="673"/>
                  <a:pt x="496" y="665"/>
                </a:cubicBezTo>
                <a:cubicBezTo>
                  <a:pt x="503" y="646"/>
                  <a:pt x="503" y="646"/>
                  <a:pt x="503" y="646"/>
                </a:cubicBezTo>
                <a:cubicBezTo>
                  <a:pt x="513" y="653"/>
                  <a:pt x="527" y="658"/>
                  <a:pt x="543" y="658"/>
                </a:cubicBezTo>
                <a:cubicBezTo>
                  <a:pt x="563" y="658"/>
                  <a:pt x="576" y="646"/>
                  <a:pt x="576" y="630"/>
                </a:cubicBezTo>
                <a:cubicBezTo>
                  <a:pt x="576" y="614"/>
                  <a:pt x="565" y="604"/>
                  <a:pt x="545" y="595"/>
                </a:cubicBezTo>
                <a:cubicBezTo>
                  <a:pt x="516" y="584"/>
                  <a:pt x="499" y="570"/>
                  <a:pt x="499" y="545"/>
                </a:cubicBezTo>
                <a:cubicBezTo>
                  <a:pt x="499" y="521"/>
                  <a:pt x="515" y="503"/>
                  <a:pt x="541" y="498"/>
                </a:cubicBezTo>
                <a:cubicBezTo>
                  <a:pt x="541" y="469"/>
                  <a:pt x="541" y="469"/>
                  <a:pt x="541" y="469"/>
                </a:cubicBezTo>
                <a:cubicBezTo>
                  <a:pt x="558" y="469"/>
                  <a:pt x="558" y="469"/>
                  <a:pt x="558" y="469"/>
                </a:cubicBezTo>
                <a:cubicBezTo>
                  <a:pt x="558" y="497"/>
                  <a:pt x="558" y="497"/>
                  <a:pt x="558" y="497"/>
                </a:cubicBezTo>
                <a:cubicBezTo>
                  <a:pt x="575" y="498"/>
                  <a:pt x="586" y="502"/>
                  <a:pt x="594" y="507"/>
                </a:cubicBezTo>
                <a:cubicBezTo>
                  <a:pt x="587" y="526"/>
                  <a:pt x="587" y="526"/>
                  <a:pt x="587" y="526"/>
                </a:cubicBezTo>
                <a:cubicBezTo>
                  <a:pt x="581" y="523"/>
                  <a:pt x="570" y="517"/>
                  <a:pt x="552" y="517"/>
                </a:cubicBezTo>
                <a:cubicBezTo>
                  <a:pt x="531" y="517"/>
                  <a:pt x="523" y="530"/>
                  <a:pt x="523" y="542"/>
                </a:cubicBezTo>
                <a:cubicBezTo>
                  <a:pt x="523" y="557"/>
                  <a:pt x="533" y="564"/>
                  <a:pt x="557" y="575"/>
                </a:cubicBezTo>
                <a:cubicBezTo>
                  <a:pt x="586" y="587"/>
                  <a:pt x="600" y="602"/>
                  <a:pt x="600" y="628"/>
                </a:cubicBezTo>
                <a:cubicBezTo>
                  <a:pt x="600" y="651"/>
                  <a:pt x="585" y="672"/>
                  <a:pt x="556" y="67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7" name="矩形 16"/>
          <p:cNvSpPr/>
          <p:nvPr/>
        </p:nvSpPr>
        <p:spPr>
          <a:xfrm>
            <a:off x="3067051" y="3584012"/>
            <a:ext cx="1104900" cy="512448"/>
          </a:xfrm>
          <a:prstGeom prst="rect">
            <a:avLst/>
          </a:prstGeom>
          <a:solidFill>
            <a:srgbClr val="282828"/>
          </a:solidFill>
        </p:spPr>
        <p:txBody>
          <a:bodyPr wrap="square" lIns="68580" tIns="34290" rIns="68580" bIns="34290">
            <a:spAutoFit/>
          </a:bodyPr>
          <a:lstStyle/>
          <a:p>
            <a:pPr lvl="0" algn="ctr">
              <a:lnSpc>
                <a:spcPct val="120000"/>
              </a:lnSpc>
            </a:pPr>
            <a:r>
              <a:rPr lang="en-US" altLang="zh-CN" sz="2400" dirty="0">
                <a:solidFill>
                  <a:schemeClr val="bg1"/>
                </a:solidFill>
                <a:latin typeface="AXIS Std M" panose="020B0600000000000000" pitchFamily="34" charset="-128"/>
                <a:ea typeface="AXIS Std M" panose="020B0600000000000000" pitchFamily="34" charset="-128"/>
              </a:rPr>
              <a:t>2016</a:t>
            </a:r>
            <a:endParaRPr lang="zh-CN" altLang="en-US" sz="2400" dirty="0">
              <a:solidFill>
                <a:schemeClr val="bg1"/>
              </a:solidFill>
              <a:latin typeface="AXIS Std M" panose="020B0600000000000000" pitchFamily="34" charset="-128"/>
              <a:ea typeface="AXIS Std M" panose="020B0600000000000000" pitchFamily="34" charset="-128"/>
            </a:endParaRPr>
          </a:p>
        </p:txBody>
      </p:sp>
      <p:sp>
        <p:nvSpPr>
          <p:cNvPr id="15" name="文本框 1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143612" y="865907"/>
            <a:ext cx="4000388" cy="1084913"/>
          </a:xfrm>
          <a:prstGeom prst="rect">
            <a:avLst/>
          </a:prstGeom>
          <a:noFill/>
        </p:spPr>
        <p:txBody>
          <a:bodyPr wrap="square" lIns="68580" tIns="34290" rIns="68580" bIns="34290" rtlCol="0">
            <a:spAutoFit/>
          </a:bodyPr>
          <a:lstStyle/>
          <a:p>
            <a:r>
              <a:rPr lang="en-US" altLang="zh-CN" sz="3300" dirty="0">
                <a:solidFill>
                  <a:srgbClr val="282828"/>
                </a:solidFill>
                <a:latin typeface="AXIS Std M" panose="020B0600000000000000" pitchFamily="34" charset="-128"/>
                <a:ea typeface="AXIS Std M" panose="020B0600000000000000" pitchFamily="34" charset="-128"/>
              </a:rPr>
              <a:t>NOW</a:t>
            </a:r>
          </a:p>
          <a:p>
            <a:r>
              <a:rPr lang="en-US" altLang="zh-CN" sz="3300" dirty="0">
                <a:solidFill>
                  <a:srgbClr val="282828"/>
                </a:solidFill>
                <a:latin typeface="AXIS Std M" panose="020B0600000000000000" pitchFamily="34" charset="-128"/>
                <a:ea typeface="AXIS Std M" panose="020B0600000000000000" pitchFamily="34" charset="-128"/>
              </a:rPr>
              <a:t>WE HAVE DONE</a:t>
            </a:r>
          </a:p>
        </p:txBody>
      </p:sp>
      <p:sp>
        <p:nvSpPr>
          <p:cNvPr id="16" name="矩形 15"/>
          <p:cNvSpPr/>
          <p:nvPr/>
        </p:nvSpPr>
        <p:spPr>
          <a:xfrm>
            <a:off x="5185776" y="2259361"/>
            <a:ext cx="3586749"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Ut enim ad minim veniam, quis nostrud exercitation ullamcol aboris nisi ut aliquip ex commodo consequat. </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8" name="直接连接符 17"/>
          <p:cNvCxnSpPr/>
          <p:nvPr/>
        </p:nvCxnSpPr>
        <p:spPr>
          <a:xfrm>
            <a:off x="5238863" y="2131402"/>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8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12</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50" name="组合 249"/>
          <p:cNvGrpSpPr/>
          <p:nvPr/>
        </p:nvGrpSpPr>
        <p:grpSpPr>
          <a:xfrm>
            <a:off x="-2233469" y="539646"/>
            <a:ext cx="6530399" cy="4220936"/>
            <a:chOff x="-3733388" y="719528"/>
            <a:chExt cx="8707199" cy="5627914"/>
          </a:xfrm>
        </p:grpSpPr>
        <p:pic>
          <p:nvPicPr>
            <p:cNvPr id="246" name="图片 24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733388" y="719528"/>
              <a:ext cx="8707199" cy="5627914"/>
            </a:xfrm>
            <a:prstGeom prst="rect">
              <a:avLst/>
            </a:prstGeom>
          </p:spPr>
        </p:pic>
        <p:pic>
          <p:nvPicPr>
            <p:cNvPr id="248" name="图片 247"/>
            <p:cNvPicPr>
              <a:picLocks noChangeAspect="1"/>
            </p:cNvPicPr>
            <p:nvPr/>
          </p:nvPicPr>
          <p:blipFill>
            <a:blip r:embed="rId5" cstate="email">
              <a:grayscl/>
              <a:extLst>
                <a:ext uri="{BEBA8EAE-BF5A-486C-A8C5-ECC9F3942E4B}">
                  <a14:imgProps xmlns:a14="http://schemas.microsoft.com/office/drawing/2010/main">
                    <a14:imgLayer r:embed="rId6">
                      <a14:imgEffect>
                        <a14:saturation sat="300000"/>
                      </a14:imgEffect>
                    </a14:imgLayer>
                  </a14:imgProps>
                </a:ext>
                <a:ext uri="{28A0092B-C50C-407E-A947-70E740481C1C}">
                  <a14:useLocalDpi xmlns:a14="http://schemas.microsoft.com/office/drawing/2010/main"/>
                </a:ext>
              </a:extLst>
            </a:blip>
            <a:srcRect/>
            <a:stretch>
              <a:fillRect/>
            </a:stretch>
          </p:blipFill>
          <p:spPr>
            <a:xfrm>
              <a:off x="-2501900" y="1705592"/>
              <a:ext cx="6172200" cy="3981450"/>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sp>
        <p:nvSpPr>
          <p:cNvPr id="251" name="文本框 25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4622704" y="1033976"/>
            <a:ext cx="4000388" cy="1398844"/>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SHOPPING</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ARCHITECTURE </a:t>
            </a:r>
          </a:p>
        </p:txBody>
      </p:sp>
      <p:sp>
        <p:nvSpPr>
          <p:cNvPr id="252" name="矩形 251"/>
          <p:cNvSpPr/>
          <p:nvPr/>
        </p:nvSpPr>
        <p:spPr>
          <a:xfrm>
            <a:off x="4622705" y="2776138"/>
            <a:ext cx="4107638" cy="678647"/>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3" name="直接连接符 252"/>
          <p:cNvCxnSpPr/>
          <p:nvPr/>
        </p:nvCxnSpPr>
        <p:spPr>
          <a:xfrm>
            <a:off x="4711227" y="2631421"/>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4" name="椭圆 253"/>
          <p:cNvSpPr/>
          <p:nvPr/>
        </p:nvSpPr>
        <p:spPr>
          <a:xfrm>
            <a:off x="4654358" y="3601318"/>
            <a:ext cx="861488" cy="861488"/>
          </a:xfrm>
          <a:prstGeom prst="ellipse">
            <a:avLst/>
          </a:prstGeom>
          <a:solidFill>
            <a:srgbClr val="99BDC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5" name="椭圆 254"/>
          <p:cNvSpPr/>
          <p:nvPr/>
        </p:nvSpPr>
        <p:spPr>
          <a:xfrm>
            <a:off x="5144197" y="3601318"/>
            <a:ext cx="861488" cy="861488"/>
          </a:xfrm>
          <a:prstGeom prst="ellipse">
            <a:avLst/>
          </a:prstGeom>
          <a:solidFill>
            <a:srgbClr val="A9A9A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6" name="文本框 255"/>
          <p:cNvSpPr txBox="1"/>
          <p:nvPr/>
        </p:nvSpPr>
        <p:spPr>
          <a:xfrm>
            <a:off x="4742880" y="3812771"/>
            <a:ext cx="1194904" cy="438581"/>
          </a:xfrm>
          <a:prstGeom prst="rect">
            <a:avLst/>
          </a:prstGeom>
          <a:noFill/>
        </p:spPr>
        <p:txBody>
          <a:bodyPr wrap="square" lIns="68580" tIns="34290" rIns="68580" bIns="34290" rtlCol="0">
            <a:spAutoFit/>
          </a:bodyPr>
          <a:lstStyle/>
          <a:p>
            <a:pPr algn="ctr"/>
            <a:r>
              <a:rPr lang="en-US" altLang="zh-CN" sz="24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  +  C</a:t>
            </a:r>
            <a:endParaRPr lang="zh-CN" altLang="en-US" sz="24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257" name="矩形 256"/>
          <p:cNvSpPr/>
          <p:nvPr/>
        </p:nvSpPr>
        <p:spPr>
          <a:xfrm>
            <a:off x="6194856" y="3958172"/>
            <a:ext cx="2459890" cy="475515"/>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258" name="文本框 257"/>
          <p:cNvSpPr txBox="1"/>
          <p:nvPr/>
        </p:nvSpPr>
        <p:spPr>
          <a:xfrm>
            <a:off x="6167053" y="3660386"/>
            <a:ext cx="2487692" cy="284693"/>
          </a:xfrm>
          <a:prstGeom prst="rect">
            <a:avLst/>
          </a:prstGeom>
          <a:noFill/>
        </p:spPr>
        <p:txBody>
          <a:bodyPr wrap="square" lIns="68580" tIns="34290" rIns="68580" bIns="34290" rtlCol="0">
            <a:spAutoFit/>
          </a:bodyPr>
          <a:lstStyle/>
          <a:p>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Standard </a:t>
            </a:r>
            <a:r>
              <a:rPr lang="en-US" altLang="zh-CN" b="1" dirty="0">
                <a:solidFill>
                  <a:schemeClr val="bg1">
                    <a:lumMod val="50000"/>
                  </a:schemeClr>
                </a:solidFill>
                <a:latin typeface="AXIS Std M" panose="020B0600000000000000" pitchFamily="34" charset="-128"/>
                <a:ea typeface="AXIS Std M" panose="020B0600000000000000" pitchFamily="34" charset="-128"/>
                <a:cs typeface="Open Sans" panose="020B0606030504020204" pitchFamily="34" charset="0"/>
              </a:rPr>
              <a:t>&amp;</a:t>
            </a:r>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 Comfortable</a:t>
            </a:r>
            <a:endParaRPr lang="zh-CN" altLang="en-US"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endParaRPr>
          </a:p>
        </p:txBody>
      </p:sp>
    </p:spTree>
    <p:extLst>
      <p:ext uri="{BB962C8B-B14F-4D97-AF65-F5344CB8AC3E}">
        <p14:creationId xmlns:p14="http://schemas.microsoft.com/office/powerpoint/2010/main" val="351762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3</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412003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14</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2" name="矩形 1"/>
          <p:cNvSpPr/>
          <p:nvPr/>
        </p:nvSpPr>
        <p:spPr>
          <a:xfrm>
            <a:off x="236559" y="824518"/>
            <a:ext cx="4875985" cy="406049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7" name="组合 6"/>
          <p:cNvGrpSpPr/>
          <p:nvPr/>
        </p:nvGrpSpPr>
        <p:grpSpPr>
          <a:xfrm>
            <a:off x="531939" y="1136068"/>
            <a:ext cx="4163153" cy="3437390"/>
            <a:chOff x="1624270" y="529589"/>
            <a:chExt cx="5240209" cy="4326682"/>
          </a:xfrm>
          <a:solidFill>
            <a:schemeClr val="bg1"/>
          </a:solidFill>
        </p:grpSpPr>
        <p:sp>
          <p:nvSpPr>
            <p:cNvPr id="8" name="Freeform 8"/>
            <p:cNvSpPr>
              <a:spLocks/>
            </p:cNvSpPr>
            <p:nvPr/>
          </p:nvSpPr>
          <p:spPr bwMode="auto">
            <a:xfrm>
              <a:off x="4892853" y="4644651"/>
              <a:ext cx="255620" cy="211620"/>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9" name="Freeform 10"/>
            <p:cNvSpPr>
              <a:spLocks/>
            </p:cNvSpPr>
            <p:nvPr/>
          </p:nvSpPr>
          <p:spPr bwMode="auto">
            <a:xfrm>
              <a:off x="4993425" y="3978363"/>
              <a:ext cx="821336" cy="630669"/>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10" name="Freeform 11"/>
            <p:cNvSpPr>
              <a:spLocks/>
            </p:cNvSpPr>
            <p:nvPr/>
          </p:nvSpPr>
          <p:spPr bwMode="auto">
            <a:xfrm>
              <a:off x="3681801" y="3544647"/>
              <a:ext cx="924003" cy="976384"/>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11" name="Freeform 12"/>
            <p:cNvSpPr>
              <a:spLocks/>
            </p:cNvSpPr>
            <p:nvPr/>
          </p:nvSpPr>
          <p:spPr bwMode="auto">
            <a:xfrm>
              <a:off x="4459137" y="3894553"/>
              <a:ext cx="783622" cy="584573"/>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12" name="Freeform 13"/>
            <p:cNvSpPr>
              <a:spLocks/>
            </p:cNvSpPr>
            <p:nvPr/>
          </p:nvSpPr>
          <p:spPr bwMode="auto">
            <a:xfrm>
              <a:off x="6129047" y="3896648"/>
              <a:ext cx="186477" cy="43162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grpFill/>
            <a:ln>
              <a:noFill/>
            </a:ln>
          </p:spPr>
          <p:txBody>
            <a:bodyPr/>
            <a:lstStyle/>
            <a:p>
              <a:endParaRPr lang="zh-CN" altLang="en-US"/>
            </a:p>
          </p:txBody>
        </p:sp>
        <p:sp>
          <p:nvSpPr>
            <p:cNvPr id="13" name="Freeform 14"/>
            <p:cNvSpPr>
              <a:spLocks/>
            </p:cNvSpPr>
            <p:nvPr/>
          </p:nvSpPr>
          <p:spPr bwMode="auto">
            <a:xfrm>
              <a:off x="6141619" y="3907125"/>
              <a:ext cx="163429" cy="40857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14" name="Freeform 15"/>
            <p:cNvSpPr>
              <a:spLocks/>
            </p:cNvSpPr>
            <p:nvPr/>
          </p:nvSpPr>
          <p:spPr bwMode="auto">
            <a:xfrm>
              <a:off x="5684855" y="3582362"/>
              <a:ext cx="433716" cy="56362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chemeClr val="tx1">
                <a:lumMod val="75000"/>
                <a:lumOff val="25000"/>
              </a:schemeClr>
            </a:solidFill>
            <a:ln>
              <a:noFill/>
            </a:ln>
          </p:spPr>
          <p:txBody>
            <a:bodyPr/>
            <a:lstStyle/>
            <a:p>
              <a:endParaRPr lang="zh-CN" altLang="en-US"/>
            </a:p>
          </p:txBody>
        </p:sp>
        <p:sp>
          <p:nvSpPr>
            <p:cNvPr id="15" name="Freeform 16"/>
            <p:cNvSpPr>
              <a:spLocks/>
            </p:cNvSpPr>
            <p:nvPr/>
          </p:nvSpPr>
          <p:spPr bwMode="auto">
            <a:xfrm>
              <a:off x="4352280" y="3527885"/>
              <a:ext cx="634859" cy="557335"/>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16" name="Freeform 17"/>
            <p:cNvSpPr>
              <a:spLocks/>
            </p:cNvSpPr>
            <p:nvPr/>
          </p:nvSpPr>
          <p:spPr bwMode="auto">
            <a:xfrm>
              <a:off x="4892853" y="3412647"/>
              <a:ext cx="563621" cy="66838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solidFill>
              <a:schemeClr val="tx1">
                <a:lumMod val="75000"/>
                <a:lumOff val="25000"/>
              </a:schemeClr>
            </a:solidFill>
            <a:ln>
              <a:noFill/>
            </a:ln>
          </p:spPr>
          <p:txBody>
            <a:bodyPr/>
            <a:lstStyle/>
            <a:p>
              <a:endParaRPr lang="zh-CN" altLang="en-US"/>
            </a:p>
          </p:txBody>
        </p:sp>
        <p:sp>
          <p:nvSpPr>
            <p:cNvPr id="17" name="Freeform 18"/>
            <p:cNvSpPr>
              <a:spLocks/>
            </p:cNvSpPr>
            <p:nvPr/>
          </p:nvSpPr>
          <p:spPr bwMode="auto">
            <a:xfrm>
              <a:off x="5406188" y="3374932"/>
              <a:ext cx="488192" cy="69771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18" name="Freeform 19"/>
            <p:cNvSpPr>
              <a:spLocks/>
            </p:cNvSpPr>
            <p:nvPr/>
          </p:nvSpPr>
          <p:spPr bwMode="auto">
            <a:xfrm>
              <a:off x="3729992" y="2932836"/>
              <a:ext cx="1018289" cy="1001527"/>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19" name="Freeform 20"/>
            <p:cNvSpPr>
              <a:spLocks/>
            </p:cNvSpPr>
            <p:nvPr/>
          </p:nvSpPr>
          <p:spPr bwMode="auto">
            <a:xfrm>
              <a:off x="1833795" y="2499120"/>
              <a:ext cx="2042864" cy="1250861"/>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20" name="Freeform 21"/>
            <p:cNvSpPr>
              <a:spLocks/>
            </p:cNvSpPr>
            <p:nvPr/>
          </p:nvSpPr>
          <p:spPr bwMode="auto">
            <a:xfrm>
              <a:off x="5852475" y="3301599"/>
              <a:ext cx="381335" cy="377144"/>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21" name="Freeform 22"/>
            <p:cNvSpPr>
              <a:spLocks/>
            </p:cNvSpPr>
            <p:nvPr/>
          </p:nvSpPr>
          <p:spPr bwMode="auto">
            <a:xfrm>
              <a:off x="4540852" y="3161217"/>
              <a:ext cx="484002" cy="502859"/>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22" name="Freeform 23"/>
            <p:cNvSpPr>
              <a:spLocks/>
            </p:cNvSpPr>
            <p:nvPr/>
          </p:nvSpPr>
          <p:spPr bwMode="auto">
            <a:xfrm>
              <a:off x="4846757" y="3050169"/>
              <a:ext cx="789907" cy="488192"/>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23" name="Freeform 24"/>
            <p:cNvSpPr>
              <a:spLocks/>
            </p:cNvSpPr>
            <p:nvPr/>
          </p:nvSpPr>
          <p:spPr bwMode="auto">
            <a:xfrm>
              <a:off x="5496283" y="2821788"/>
              <a:ext cx="488192" cy="60133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24" name="Freeform 25"/>
            <p:cNvSpPr>
              <a:spLocks/>
            </p:cNvSpPr>
            <p:nvPr/>
          </p:nvSpPr>
          <p:spPr bwMode="auto">
            <a:xfrm>
              <a:off x="5626189" y="2740073"/>
              <a:ext cx="569907" cy="56362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chemeClr val="tx1">
                <a:lumMod val="75000"/>
                <a:lumOff val="25000"/>
              </a:schemeClr>
            </a:solidFill>
            <a:ln>
              <a:noFill/>
            </a:ln>
          </p:spPr>
          <p:txBody>
            <a:bodyPr/>
            <a:lstStyle/>
            <a:p>
              <a:endParaRPr lang="zh-CN" altLang="en-US"/>
            </a:p>
          </p:txBody>
        </p:sp>
        <p:sp>
          <p:nvSpPr>
            <p:cNvPr id="25" name="Freeform 26"/>
            <p:cNvSpPr>
              <a:spLocks/>
            </p:cNvSpPr>
            <p:nvPr/>
          </p:nvSpPr>
          <p:spPr bwMode="auto">
            <a:xfrm>
              <a:off x="5037425" y="2643692"/>
              <a:ext cx="586669" cy="567811"/>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26" name="Freeform 27"/>
            <p:cNvSpPr>
              <a:spLocks/>
            </p:cNvSpPr>
            <p:nvPr/>
          </p:nvSpPr>
          <p:spPr bwMode="auto">
            <a:xfrm>
              <a:off x="4574376" y="2277024"/>
              <a:ext cx="513335" cy="93028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27" name="Freeform 28"/>
            <p:cNvSpPr>
              <a:spLocks/>
            </p:cNvSpPr>
            <p:nvPr/>
          </p:nvSpPr>
          <p:spPr bwMode="auto">
            <a:xfrm>
              <a:off x="2988275" y="2262357"/>
              <a:ext cx="1294862" cy="94286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28" name="Freeform 29"/>
            <p:cNvSpPr>
              <a:spLocks/>
            </p:cNvSpPr>
            <p:nvPr/>
          </p:nvSpPr>
          <p:spPr bwMode="auto">
            <a:xfrm>
              <a:off x="5003901" y="2134547"/>
              <a:ext cx="356192" cy="716574"/>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solidFill>
              <a:schemeClr val="tx1">
                <a:lumMod val="75000"/>
                <a:lumOff val="25000"/>
              </a:schemeClr>
            </a:solidFill>
            <a:ln>
              <a:noFill/>
            </a:ln>
          </p:spPr>
          <p:txBody>
            <a:bodyPr/>
            <a:lstStyle/>
            <a:p>
              <a:endParaRPr lang="zh-CN" altLang="en-US"/>
            </a:p>
          </p:txBody>
        </p:sp>
        <p:sp>
          <p:nvSpPr>
            <p:cNvPr id="29" name="Freeform 30"/>
            <p:cNvSpPr>
              <a:spLocks/>
            </p:cNvSpPr>
            <p:nvPr/>
          </p:nvSpPr>
          <p:spPr bwMode="auto">
            <a:xfrm>
              <a:off x="5471140" y="2388072"/>
              <a:ext cx="670478" cy="448382"/>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30" name="Freeform 31"/>
            <p:cNvSpPr>
              <a:spLocks/>
            </p:cNvSpPr>
            <p:nvPr/>
          </p:nvSpPr>
          <p:spPr bwMode="auto">
            <a:xfrm>
              <a:off x="4429804" y="2321024"/>
              <a:ext cx="289144" cy="450478"/>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31" name="Freeform 32"/>
            <p:cNvSpPr>
              <a:spLocks/>
            </p:cNvSpPr>
            <p:nvPr/>
          </p:nvSpPr>
          <p:spPr bwMode="auto">
            <a:xfrm>
              <a:off x="5288854" y="1855880"/>
              <a:ext cx="561526" cy="804574"/>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32" name="Freeform 33"/>
            <p:cNvSpPr>
              <a:spLocks/>
            </p:cNvSpPr>
            <p:nvPr/>
          </p:nvSpPr>
          <p:spPr bwMode="auto">
            <a:xfrm>
              <a:off x="1624270" y="1024067"/>
              <a:ext cx="2074293" cy="1588196"/>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33" name="Freeform 34"/>
            <p:cNvSpPr>
              <a:spLocks/>
            </p:cNvSpPr>
            <p:nvPr/>
          </p:nvSpPr>
          <p:spPr bwMode="auto">
            <a:xfrm>
              <a:off x="3820087" y="579875"/>
              <a:ext cx="2285913" cy="1956959"/>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34" name="Freeform 35"/>
            <p:cNvSpPr>
              <a:spLocks/>
            </p:cNvSpPr>
            <p:nvPr/>
          </p:nvSpPr>
          <p:spPr bwMode="auto">
            <a:xfrm>
              <a:off x="5445998" y="2057023"/>
              <a:ext cx="243048" cy="276572"/>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35" name="Freeform 36"/>
            <p:cNvSpPr>
              <a:spLocks/>
            </p:cNvSpPr>
            <p:nvPr/>
          </p:nvSpPr>
          <p:spPr bwMode="auto">
            <a:xfrm>
              <a:off x="5749808" y="1688260"/>
              <a:ext cx="616002" cy="58038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36" name="Freeform 37"/>
            <p:cNvSpPr>
              <a:spLocks/>
            </p:cNvSpPr>
            <p:nvPr/>
          </p:nvSpPr>
          <p:spPr bwMode="auto">
            <a:xfrm>
              <a:off x="5879713" y="1365592"/>
              <a:ext cx="877908" cy="557335"/>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37" name="Freeform 38"/>
            <p:cNvSpPr>
              <a:spLocks/>
            </p:cNvSpPr>
            <p:nvPr/>
          </p:nvSpPr>
          <p:spPr bwMode="auto">
            <a:xfrm>
              <a:off x="5697427" y="529589"/>
              <a:ext cx="1167052" cy="1043432"/>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38" name="Freeform 39"/>
            <p:cNvSpPr>
              <a:spLocks/>
            </p:cNvSpPr>
            <p:nvPr/>
          </p:nvSpPr>
          <p:spPr bwMode="auto">
            <a:xfrm>
              <a:off x="3357038" y="1860070"/>
              <a:ext cx="1477148" cy="1257147"/>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sp>
          <p:nvSpPr>
            <p:cNvPr id="39" name="Freeform 40"/>
            <p:cNvSpPr>
              <a:spLocks/>
            </p:cNvSpPr>
            <p:nvPr/>
          </p:nvSpPr>
          <p:spPr bwMode="auto">
            <a:xfrm>
              <a:off x="2971513" y="1621212"/>
              <a:ext cx="52381" cy="54476"/>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40" name="Freeform 41"/>
            <p:cNvSpPr>
              <a:spLocks/>
            </p:cNvSpPr>
            <p:nvPr/>
          </p:nvSpPr>
          <p:spPr bwMode="auto">
            <a:xfrm>
              <a:off x="4151136" y="2626930"/>
              <a:ext cx="52381" cy="54476"/>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41" name="Freeform 42"/>
            <p:cNvSpPr>
              <a:spLocks/>
            </p:cNvSpPr>
            <p:nvPr/>
          </p:nvSpPr>
          <p:spPr bwMode="auto">
            <a:xfrm>
              <a:off x="4383708" y="3339313"/>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42" name="Freeform 43"/>
            <p:cNvSpPr>
              <a:spLocks/>
            </p:cNvSpPr>
            <p:nvPr/>
          </p:nvSpPr>
          <p:spPr bwMode="auto">
            <a:xfrm>
              <a:off x="4224470" y="4024458"/>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43" name="Freeform 44"/>
            <p:cNvSpPr>
              <a:spLocks/>
            </p:cNvSpPr>
            <p:nvPr/>
          </p:nvSpPr>
          <p:spPr bwMode="auto">
            <a:xfrm>
              <a:off x="3063704" y="33330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44" name="Freeform 45"/>
            <p:cNvSpPr>
              <a:spLocks/>
            </p:cNvSpPr>
            <p:nvPr/>
          </p:nvSpPr>
          <p:spPr bwMode="auto">
            <a:xfrm>
              <a:off x="4855138" y="4286364"/>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45" name="Freeform 46"/>
            <p:cNvSpPr>
              <a:spLocks/>
            </p:cNvSpPr>
            <p:nvPr/>
          </p:nvSpPr>
          <p:spPr bwMode="auto">
            <a:xfrm>
              <a:off x="4677043" y="3840077"/>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46" name="Freeform 47"/>
            <p:cNvSpPr>
              <a:spLocks/>
            </p:cNvSpPr>
            <p:nvPr/>
          </p:nvSpPr>
          <p:spPr bwMode="auto">
            <a:xfrm>
              <a:off x="5313997" y="361169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47" name="Freeform 48"/>
            <p:cNvSpPr>
              <a:spLocks/>
            </p:cNvSpPr>
            <p:nvPr/>
          </p:nvSpPr>
          <p:spPr bwMode="auto">
            <a:xfrm>
              <a:off x="5420855" y="4208840"/>
              <a:ext cx="41905" cy="4190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48" name="Freeform 49"/>
            <p:cNvSpPr>
              <a:spLocks/>
            </p:cNvSpPr>
            <p:nvPr/>
          </p:nvSpPr>
          <p:spPr bwMode="auto">
            <a:xfrm>
              <a:off x="5640855" y="3542552"/>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49" name="Freeform 50"/>
            <p:cNvSpPr>
              <a:spLocks/>
            </p:cNvSpPr>
            <p:nvPr/>
          </p:nvSpPr>
          <p:spPr bwMode="auto">
            <a:xfrm>
              <a:off x="6017999" y="38086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0" name="Freeform 51"/>
            <p:cNvSpPr>
              <a:spLocks/>
            </p:cNvSpPr>
            <p:nvPr/>
          </p:nvSpPr>
          <p:spPr bwMode="auto">
            <a:xfrm>
              <a:off x="6020095" y="3293218"/>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51" name="Freeform 52"/>
            <p:cNvSpPr>
              <a:spLocks/>
            </p:cNvSpPr>
            <p:nvPr/>
          </p:nvSpPr>
          <p:spPr bwMode="auto">
            <a:xfrm>
              <a:off x="5739332"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2" name="Freeform 53"/>
            <p:cNvSpPr>
              <a:spLocks/>
            </p:cNvSpPr>
            <p:nvPr/>
          </p:nvSpPr>
          <p:spPr bwMode="auto">
            <a:xfrm>
              <a:off x="5925809"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3" name="Freeform 54"/>
            <p:cNvSpPr>
              <a:spLocks/>
            </p:cNvSpPr>
            <p:nvPr/>
          </p:nvSpPr>
          <p:spPr bwMode="auto">
            <a:xfrm>
              <a:off x="5326569" y="2821788"/>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4" name="Freeform 55"/>
            <p:cNvSpPr>
              <a:spLocks/>
            </p:cNvSpPr>
            <p:nvPr/>
          </p:nvSpPr>
          <p:spPr bwMode="auto">
            <a:xfrm>
              <a:off x="4863519" y="2901407"/>
              <a:ext cx="44000" cy="4190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55" name="Freeform 56"/>
            <p:cNvSpPr>
              <a:spLocks/>
            </p:cNvSpPr>
            <p:nvPr/>
          </p:nvSpPr>
          <p:spPr bwMode="auto">
            <a:xfrm>
              <a:off x="5198759" y="24425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6" name="Freeform 57"/>
            <p:cNvSpPr>
              <a:spLocks/>
            </p:cNvSpPr>
            <p:nvPr/>
          </p:nvSpPr>
          <p:spPr bwMode="auto">
            <a:xfrm>
              <a:off x="5385235" y="237969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7" name="Freeform 58"/>
            <p:cNvSpPr>
              <a:spLocks/>
            </p:cNvSpPr>
            <p:nvPr/>
          </p:nvSpPr>
          <p:spPr bwMode="auto">
            <a:xfrm>
              <a:off x="5657617" y="2549406"/>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sp>
          <p:nvSpPr>
            <p:cNvPr id="58" name="Freeform 59"/>
            <p:cNvSpPr>
              <a:spLocks/>
            </p:cNvSpPr>
            <p:nvPr/>
          </p:nvSpPr>
          <p:spPr bwMode="auto">
            <a:xfrm>
              <a:off x="4593233" y="237340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9" name="Freeform 60"/>
            <p:cNvSpPr>
              <a:spLocks/>
            </p:cNvSpPr>
            <p:nvPr/>
          </p:nvSpPr>
          <p:spPr bwMode="auto">
            <a:xfrm>
              <a:off x="5087711" y="2092642"/>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sp>
          <p:nvSpPr>
            <p:cNvPr id="60" name="Freeform 61"/>
            <p:cNvSpPr>
              <a:spLocks/>
            </p:cNvSpPr>
            <p:nvPr/>
          </p:nvSpPr>
          <p:spPr bwMode="auto">
            <a:xfrm>
              <a:off x="5642951" y="2235119"/>
              <a:ext cx="44000" cy="44000"/>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sp>
          <p:nvSpPr>
            <p:cNvPr id="61" name="Freeform 62"/>
            <p:cNvSpPr>
              <a:spLocks/>
            </p:cNvSpPr>
            <p:nvPr/>
          </p:nvSpPr>
          <p:spPr bwMode="auto">
            <a:xfrm>
              <a:off x="6137428" y="1837022"/>
              <a:ext cx="44000" cy="4190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62" name="Freeform 63"/>
            <p:cNvSpPr>
              <a:spLocks/>
            </p:cNvSpPr>
            <p:nvPr/>
          </p:nvSpPr>
          <p:spPr bwMode="auto">
            <a:xfrm>
              <a:off x="6246381" y="1583498"/>
              <a:ext cx="41905" cy="44000"/>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63" name="Freeform 64"/>
            <p:cNvSpPr>
              <a:spLocks/>
            </p:cNvSpPr>
            <p:nvPr/>
          </p:nvSpPr>
          <p:spPr bwMode="auto">
            <a:xfrm>
              <a:off x="6302953" y="135721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sp>
          <p:nvSpPr>
            <p:cNvPr id="64" name="Freeform 65"/>
            <p:cNvSpPr>
              <a:spLocks/>
            </p:cNvSpPr>
            <p:nvPr/>
          </p:nvSpPr>
          <p:spPr bwMode="auto">
            <a:xfrm>
              <a:off x="4364851" y="2714930"/>
              <a:ext cx="54476" cy="54476"/>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sp>
          <p:nvSpPr>
            <p:cNvPr id="65" name="Freeform 66"/>
            <p:cNvSpPr>
              <a:spLocks/>
            </p:cNvSpPr>
            <p:nvPr/>
          </p:nvSpPr>
          <p:spPr bwMode="auto">
            <a:xfrm>
              <a:off x="5058377" y="46551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66" name="Freeform 67"/>
            <p:cNvSpPr>
              <a:spLocks/>
            </p:cNvSpPr>
            <p:nvPr/>
          </p:nvSpPr>
          <p:spPr bwMode="auto">
            <a:xfrm>
              <a:off x="5500474" y="4330364"/>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7" name="Freeform 68"/>
            <p:cNvSpPr>
              <a:spLocks/>
            </p:cNvSpPr>
            <p:nvPr/>
          </p:nvSpPr>
          <p:spPr bwMode="auto">
            <a:xfrm>
              <a:off x="6273619" y="3917601"/>
              <a:ext cx="41905" cy="4190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8" name="Freeform 69"/>
            <p:cNvSpPr>
              <a:spLocks/>
            </p:cNvSpPr>
            <p:nvPr/>
          </p:nvSpPr>
          <p:spPr bwMode="auto">
            <a:xfrm>
              <a:off x="6158381" y="3146551"/>
              <a:ext cx="62857" cy="62857"/>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lnTo>
                    <a:pt x="30" y="0"/>
                  </a:lnTo>
                  <a:lnTo>
                    <a:pt x="36" y="2"/>
                  </a:lnTo>
                  <a:lnTo>
                    <a:pt x="42" y="2"/>
                  </a:lnTo>
                  <a:lnTo>
                    <a:pt x="52" y="10"/>
                  </a:lnTo>
                  <a:lnTo>
                    <a:pt x="58" y="20"/>
                  </a:lnTo>
                  <a:lnTo>
                    <a:pt x="60" y="24"/>
                  </a:lnTo>
                  <a:lnTo>
                    <a:pt x="60" y="30"/>
                  </a:lnTo>
                  <a:lnTo>
                    <a:pt x="60" y="30"/>
                  </a:lnTo>
                  <a:lnTo>
                    <a:pt x="60" y="36"/>
                  </a:lnTo>
                  <a:lnTo>
                    <a:pt x="58" y="42"/>
                  </a:lnTo>
                  <a:lnTo>
                    <a:pt x="52" y="52"/>
                  </a:lnTo>
                  <a:lnTo>
                    <a:pt x="42" y="58"/>
                  </a:lnTo>
                  <a:lnTo>
                    <a:pt x="36" y="60"/>
                  </a:lnTo>
                  <a:lnTo>
                    <a:pt x="30" y="60"/>
                  </a:lnTo>
                  <a:lnTo>
                    <a:pt x="30" y="60"/>
                  </a:lnTo>
                  <a:lnTo>
                    <a:pt x="24" y="60"/>
                  </a:lnTo>
                  <a:lnTo>
                    <a:pt x="18" y="58"/>
                  </a:lnTo>
                  <a:lnTo>
                    <a:pt x="8" y="52"/>
                  </a:lnTo>
                  <a:lnTo>
                    <a:pt x="2" y="42"/>
                  </a:lnTo>
                  <a:lnTo>
                    <a:pt x="0" y="36"/>
                  </a:lnTo>
                  <a:lnTo>
                    <a:pt x="0" y="30"/>
                  </a:lnTo>
                  <a:lnTo>
                    <a:pt x="0" y="30"/>
                  </a:lnTo>
                  <a:lnTo>
                    <a:pt x="0" y="24"/>
                  </a:lnTo>
                  <a:lnTo>
                    <a:pt x="2" y="20"/>
                  </a:lnTo>
                  <a:lnTo>
                    <a:pt x="8" y="10"/>
                  </a:lnTo>
                  <a:lnTo>
                    <a:pt x="18" y="2"/>
                  </a:lnTo>
                  <a:lnTo>
                    <a:pt x="24" y="2"/>
                  </a:lnTo>
                  <a:lnTo>
                    <a:pt x="30" y="0"/>
                  </a:lnTo>
                  <a:lnTo>
                    <a:pt x="30" y="0"/>
                  </a:lnTo>
                  <a:close/>
                </a:path>
              </a:pathLst>
            </a:custGeom>
            <a:grpFill/>
            <a:ln>
              <a:noFill/>
            </a:ln>
          </p:spPr>
          <p:txBody>
            <a:bodyPr/>
            <a:lstStyle/>
            <a:p>
              <a:endParaRPr lang="zh-CN" altLang="en-US"/>
            </a:p>
          </p:txBody>
        </p:sp>
        <p:sp>
          <p:nvSpPr>
            <p:cNvPr id="69" name="Freeform 70"/>
            <p:cNvSpPr>
              <a:spLocks/>
            </p:cNvSpPr>
            <p:nvPr/>
          </p:nvSpPr>
          <p:spPr bwMode="auto">
            <a:xfrm>
              <a:off x="5456474" y="3324646"/>
              <a:ext cx="44000" cy="4190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70" name="Freeform 71"/>
            <p:cNvSpPr>
              <a:spLocks/>
            </p:cNvSpPr>
            <p:nvPr/>
          </p:nvSpPr>
          <p:spPr bwMode="auto">
            <a:xfrm>
              <a:off x="5492093" y="2138738"/>
              <a:ext cx="81715" cy="79619"/>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sp>
          <p:nvSpPr>
            <p:cNvPr id="71" name="Freeform 72"/>
            <p:cNvSpPr>
              <a:spLocks/>
            </p:cNvSpPr>
            <p:nvPr/>
          </p:nvSpPr>
          <p:spPr bwMode="auto">
            <a:xfrm>
              <a:off x="5355902" y="4353412"/>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sp>
          <p:nvSpPr>
            <p:cNvPr id="72" name="Freeform 73"/>
            <p:cNvSpPr>
              <a:spLocks/>
            </p:cNvSpPr>
            <p:nvPr/>
          </p:nvSpPr>
          <p:spPr bwMode="auto">
            <a:xfrm>
              <a:off x="4643519" y="3439885"/>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73" name="文本框 7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269015" y="741899"/>
            <a:ext cx="4000388" cy="1398845"/>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Distribution </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Chart</a:t>
            </a:r>
          </a:p>
        </p:txBody>
      </p:sp>
      <p:sp>
        <p:nvSpPr>
          <p:cNvPr id="74" name="矩形 73"/>
          <p:cNvSpPr/>
          <p:nvPr/>
        </p:nvSpPr>
        <p:spPr>
          <a:xfrm>
            <a:off x="5334398" y="2099352"/>
            <a:ext cx="3476227" cy="678647"/>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78" name="组合 77"/>
          <p:cNvGrpSpPr/>
          <p:nvPr/>
        </p:nvGrpSpPr>
        <p:grpSpPr>
          <a:xfrm>
            <a:off x="5273732" y="3277841"/>
            <a:ext cx="4000388" cy="1503685"/>
            <a:chOff x="7031643" y="4040256"/>
            <a:chExt cx="5333850" cy="2004913"/>
          </a:xfrm>
        </p:grpSpPr>
        <p:sp>
          <p:nvSpPr>
            <p:cNvPr id="75" name="文本框 7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7031643" y="4040256"/>
              <a:ext cx="5333850" cy="1009506"/>
            </a:xfrm>
            <a:prstGeom prst="rect">
              <a:avLst/>
            </a:prstGeom>
            <a:noFill/>
          </p:spPr>
          <p:txBody>
            <a:bodyPr wrap="square" rtlCol="0">
              <a:spAutoFit/>
            </a:bodyPr>
            <a:lstStyle/>
            <a:p>
              <a:pPr>
                <a:lnSpc>
                  <a:spcPct val="120000"/>
                </a:lnSpc>
              </a:pPr>
              <a:r>
                <a:rPr lang="zh-CN" altLang="en-US" sz="3600" dirty="0">
                  <a:solidFill>
                    <a:srgbClr val="282828"/>
                  </a:solidFill>
                  <a:latin typeface="AXIS Std M" panose="020B0600000000000000" pitchFamily="34" charset="-128"/>
                  <a:ea typeface="AXIS Std M" panose="020B0600000000000000" pitchFamily="34" charset="-128"/>
                </a:rPr>
                <a:t>￥</a:t>
              </a:r>
              <a:r>
                <a:rPr lang="en-US" altLang="zh-CN" sz="3600" dirty="0">
                  <a:solidFill>
                    <a:srgbClr val="282828"/>
                  </a:solidFill>
                  <a:latin typeface="AXIS Std M" panose="020B0600000000000000" pitchFamily="34" charset="-128"/>
                  <a:ea typeface="AXIS Std M" panose="020B0600000000000000" pitchFamily="34" charset="-128"/>
                </a:rPr>
                <a:t>1,300M</a:t>
              </a:r>
            </a:p>
          </p:txBody>
        </p:sp>
        <p:sp>
          <p:nvSpPr>
            <p:cNvPr id="76" name="矩形 75"/>
            <p:cNvSpPr/>
            <p:nvPr/>
          </p:nvSpPr>
          <p:spPr>
            <a:xfrm>
              <a:off x="7170562" y="5380372"/>
              <a:ext cx="457693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incididunt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77" name="文本框 76"/>
            <p:cNvSpPr txBox="1"/>
            <p:nvPr/>
          </p:nvSpPr>
          <p:spPr>
            <a:xfrm>
              <a:off x="7146192" y="5021423"/>
              <a:ext cx="3316922" cy="410369"/>
            </a:xfrm>
            <a:prstGeom prst="rect">
              <a:avLst/>
            </a:prstGeom>
            <a:noFill/>
          </p:spPr>
          <p:txBody>
            <a:bodyPr wrap="square" rtlCol="0">
              <a:spAutoFit/>
            </a:bodyPr>
            <a:lstStyle/>
            <a:p>
              <a:r>
                <a:rPr lang="en-US" altLang="zh-CN" b="1" dirty="0">
                  <a:solidFill>
                    <a:schemeClr val="tx1">
                      <a:lumMod val="50000"/>
                      <a:lumOff val="50000"/>
                    </a:schemeClr>
                  </a:solidFill>
                  <a:latin typeface="AXIS Std M" panose="020B0600000000000000" pitchFamily="34" charset="-128"/>
                  <a:ea typeface="AXIS Std M" panose="020B0600000000000000" pitchFamily="34" charset="-128"/>
                  <a:cs typeface="Open Sans" panose="020B0606030504020204" pitchFamily="34" charset="0"/>
                </a:rPr>
                <a:t>Describe the date</a:t>
              </a:r>
              <a:endParaRPr lang="zh-CN" altLang="en-US" b="1" dirty="0">
                <a:solidFill>
                  <a:schemeClr val="tx1">
                    <a:lumMod val="50000"/>
                    <a:lumOff val="50000"/>
                  </a:schemeClr>
                </a:solidFill>
                <a:latin typeface="AXIS Std M" panose="020B0600000000000000" pitchFamily="34" charset="-128"/>
                <a:ea typeface="AXIS Std M" panose="020B0600000000000000" pitchFamily="34" charset="-128"/>
                <a:cs typeface="Open Sans" panose="020B0606030504020204" pitchFamily="34" charset="0"/>
              </a:endParaRPr>
            </a:p>
          </p:txBody>
        </p:sp>
      </p:grpSp>
      <p:cxnSp>
        <p:nvCxnSpPr>
          <p:cNvPr id="79" name="直接连接符 78"/>
          <p:cNvCxnSpPr/>
          <p:nvPr/>
        </p:nvCxnSpPr>
        <p:spPr>
          <a:xfrm>
            <a:off x="5396972" y="3141097"/>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987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15</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1" name="组合 20"/>
          <p:cNvGrpSpPr/>
          <p:nvPr/>
        </p:nvGrpSpPr>
        <p:grpSpPr>
          <a:xfrm>
            <a:off x="3291840" y="928468"/>
            <a:ext cx="5730365" cy="3976038"/>
            <a:chOff x="4389120" y="1116291"/>
            <a:chExt cx="7467918" cy="5423938"/>
          </a:xfrm>
        </p:grpSpPr>
        <p:graphicFrame>
          <p:nvGraphicFramePr>
            <p:cNvPr id="8" name="图表 7" descr="e7d195523061f1c0214d268728035a112e1f1a63855fa0d5B3BC3571FB2346650E40B27C71D4ADB669896543E409C0762562804D99F14164E036E91A4D200FB459B9C67F1066513BDCC2663F2655ED5AA9618F765BE8607DCDB09562FAFA4232570E2E28D39E1B618081BD5977B4E543F72C741DF89EB4AA9CD95725188D909F84E0E92DFCBBB76E"/>
            <p:cNvGraphicFramePr/>
            <p:nvPr>
              <p:extLst>
                <p:ext uri="{D42A27DB-BD31-4B8C-83A1-F6EECF244321}">
                  <p14:modId xmlns:p14="http://schemas.microsoft.com/office/powerpoint/2010/main" val="466193994"/>
                </p:ext>
              </p:extLst>
            </p:nvPr>
          </p:nvGraphicFramePr>
          <p:xfrm>
            <a:off x="4389120" y="1116291"/>
            <a:ext cx="7467918" cy="4940911"/>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组合 14"/>
            <p:cNvGrpSpPr/>
            <p:nvPr/>
          </p:nvGrpSpPr>
          <p:grpSpPr>
            <a:xfrm>
              <a:off x="4621653" y="6162359"/>
              <a:ext cx="2279173" cy="377870"/>
              <a:chOff x="5184358" y="5972563"/>
              <a:chExt cx="2279173" cy="377870"/>
            </a:xfrm>
          </p:grpSpPr>
          <p:cxnSp>
            <p:nvCxnSpPr>
              <p:cNvPr id="9" name="直接连接符 8"/>
              <p:cNvCxnSpPr/>
              <p:nvPr/>
            </p:nvCxnSpPr>
            <p:spPr>
              <a:xfrm>
                <a:off x="5184358" y="6141840"/>
                <a:ext cx="477032" cy="0"/>
              </a:xfrm>
              <a:prstGeom prst="line">
                <a:avLst/>
              </a:prstGeom>
              <a:ln w="28575">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676934" y="5972563"/>
                <a:ext cx="1786597" cy="377870"/>
              </a:xfrm>
              <a:prstGeom prst="rect">
                <a:avLst/>
              </a:prstGeom>
              <a:noFill/>
            </p:spPr>
            <p:txBody>
              <a:bodyPr wrap="square" rtlCol="0">
                <a:spAutoFit/>
              </a:bodyPr>
              <a:lstStyle/>
              <a:p>
                <a:pPr algn="ctr"/>
                <a:r>
                  <a:rPr lang="en-US" altLang="zh-CN" sz="1200" dirty="0">
                    <a:latin typeface="AXIS Std L" panose="020B0400000000000000" pitchFamily="34" charset="-128"/>
                    <a:ea typeface="AXIS Std L" panose="020B0400000000000000" pitchFamily="34" charset="-128"/>
                    <a:cs typeface="Open Sans" panose="020B0606030504020204" pitchFamily="34" charset="0"/>
                  </a:rPr>
                  <a:t>Text content </a:t>
                </a:r>
                <a:endParaRPr lang="zh-CN" altLang="en-US" sz="1200" dirty="0">
                  <a:latin typeface="AXIS Std L" panose="020B0400000000000000" pitchFamily="34" charset="-128"/>
                  <a:ea typeface="AXIS Std L" panose="020B0400000000000000" pitchFamily="34" charset="-128"/>
                  <a:cs typeface="Open Sans" panose="020B0606030504020204" pitchFamily="34" charset="0"/>
                </a:endParaRPr>
              </a:p>
            </p:txBody>
          </p:sp>
        </p:grpSp>
        <p:grpSp>
          <p:nvGrpSpPr>
            <p:cNvPr id="14" name="组合 13"/>
            <p:cNvGrpSpPr/>
            <p:nvPr/>
          </p:nvGrpSpPr>
          <p:grpSpPr>
            <a:xfrm>
              <a:off x="7333420" y="6162359"/>
              <a:ext cx="2082020" cy="377870"/>
              <a:chOff x="9415436" y="5972563"/>
              <a:chExt cx="2082020" cy="377870"/>
            </a:xfrm>
          </p:grpSpPr>
          <p:sp>
            <p:nvSpPr>
              <p:cNvPr id="12" name="文本框 11"/>
              <p:cNvSpPr txBox="1"/>
              <p:nvPr/>
            </p:nvSpPr>
            <p:spPr>
              <a:xfrm>
                <a:off x="9710859" y="5972563"/>
                <a:ext cx="1786597" cy="377870"/>
              </a:xfrm>
              <a:prstGeom prst="rect">
                <a:avLst/>
              </a:prstGeom>
              <a:noFill/>
            </p:spPr>
            <p:txBody>
              <a:bodyPr wrap="square" rtlCol="0">
                <a:spAutoFit/>
              </a:bodyPr>
              <a:lstStyle/>
              <a:p>
                <a:pPr algn="ctr"/>
                <a:r>
                  <a:rPr lang="en-US" altLang="zh-CN" sz="1200" dirty="0">
                    <a:latin typeface="AXIS Std L" panose="020B0400000000000000" pitchFamily="34" charset="-128"/>
                    <a:ea typeface="AXIS Std L" panose="020B0400000000000000" pitchFamily="34" charset="-128"/>
                    <a:cs typeface="Open Sans" panose="020B0606030504020204" pitchFamily="34" charset="0"/>
                  </a:rPr>
                  <a:t>Text content </a:t>
                </a:r>
                <a:endParaRPr lang="zh-CN" altLang="en-US" sz="1200" dirty="0">
                  <a:latin typeface="AXIS Std L" panose="020B0400000000000000" pitchFamily="34" charset="-128"/>
                  <a:ea typeface="AXIS Std L" panose="020B0400000000000000" pitchFamily="34" charset="-128"/>
                  <a:cs typeface="Open Sans" panose="020B0606030504020204" pitchFamily="34" charset="0"/>
                </a:endParaRPr>
              </a:p>
            </p:txBody>
          </p:sp>
          <p:sp>
            <p:nvSpPr>
              <p:cNvPr id="13" name="矩形 12"/>
              <p:cNvSpPr/>
              <p:nvPr/>
            </p:nvSpPr>
            <p:spPr>
              <a:xfrm>
                <a:off x="9415436" y="6057202"/>
                <a:ext cx="285505" cy="169277"/>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36559" y="2656155"/>
            <a:ext cx="4000388" cy="1084912"/>
          </a:xfrm>
          <a:prstGeom prst="rect">
            <a:avLst/>
          </a:prstGeom>
          <a:noFill/>
        </p:spPr>
        <p:txBody>
          <a:bodyPr wrap="square" lIns="68580" tIns="34290" rIns="68580" bIns="34290" rtlCol="0">
            <a:spAutoFit/>
          </a:bodyPr>
          <a:lstStyle/>
          <a:p>
            <a:pPr>
              <a:lnSpc>
                <a:spcPct val="110000"/>
              </a:lnSpc>
            </a:pPr>
            <a:r>
              <a:rPr lang="en-US" altLang="zh-CN" sz="3000" dirty="0">
                <a:solidFill>
                  <a:srgbClr val="282828"/>
                </a:solidFill>
                <a:latin typeface="AXIS Std M" panose="020B0600000000000000" pitchFamily="34" charset="-128"/>
                <a:ea typeface="AXIS Std M" panose="020B0600000000000000" pitchFamily="34" charset="-128"/>
              </a:rPr>
              <a:t>OUR SALES</a:t>
            </a:r>
          </a:p>
          <a:p>
            <a:pPr>
              <a:lnSpc>
                <a:spcPct val="110000"/>
              </a:lnSpc>
            </a:pPr>
            <a:r>
              <a:rPr lang="en-US" altLang="zh-CN" sz="3000" dirty="0">
                <a:solidFill>
                  <a:srgbClr val="282828"/>
                </a:solidFill>
                <a:latin typeface="AXIS Std M" panose="020B0600000000000000" pitchFamily="34" charset="-128"/>
                <a:ea typeface="AXIS Std M" panose="020B0600000000000000" pitchFamily="34" charset="-128"/>
              </a:rPr>
              <a:t>DATE BAR</a:t>
            </a:r>
          </a:p>
        </p:txBody>
      </p:sp>
      <p:cxnSp>
        <p:nvCxnSpPr>
          <p:cNvPr id="19" name="直接连接符 18"/>
          <p:cNvCxnSpPr/>
          <p:nvPr/>
        </p:nvCxnSpPr>
        <p:spPr>
          <a:xfrm>
            <a:off x="322051" y="2476398"/>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316202" y="3836939"/>
            <a:ext cx="2732971"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9379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16</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 name="组合 1"/>
          <p:cNvGrpSpPr/>
          <p:nvPr/>
        </p:nvGrpSpPr>
        <p:grpSpPr>
          <a:xfrm>
            <a:off x="511221" y="1417433"/>
            <a:ext cx="1740877" cy="1454540"/>
            <a:chOff x="815926" y="2016520"/>
            <a:chExt cx="2321169" cy="1939387"/>
          </a:xfrm>
        </p:grpSpPr>
        <p:graphicFrame>
          <p:nvGraphicFramePr>
            <p:cNvPr id="7" name="图表 6"/>
            <p:cNvGraphicFramePr/>
            <p:nvPr>
              <p:extLst>
                <p:ext uri="{D42A27DB-BD31-4B8C-83A1-F6EECF244321}">
                  <p14:modId xmlns:p14="http://schemas.microsoft.com/office/powerpoint/2010/main" val="947210746"/>
                </p:ext>
              </p:extLst>
            </p:nvPr>
          </p:nvGraphicFramePr>
          <p:xfrm>
            <a:off x="815926" y="2016520"/>
            <a:ext cx="2321169" cy="193938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11"/>
            <p:cNvGrpSpPr/>
            <p:nvPr/>
          </p:nvGrpSpPr>
          <p:grpSpPr>
            <a:xfrm>
              <a:off x="1603194" y="2697338"/>
              <a:ext cx="746632" cy="577750"/>
              <a:chOff x="7261225" y="582613"/>
              <a:chExt cx="533401" cy="412750"/>
            </a:xfrm>
            <a:solidFill>
              <a:srgbClr val="282828"/>
            </a:solidFill>
          </p:grpSpPr>
          <p:sp>
            <p:nvSpPr>
              <p:cNvPr id="13" name="Freeform 34"/>
              <p:cNvSpPr>
                <a:spLocks noEditPoints="1"/>
              </p:cNvSpPr>
              <p:nvPr/>
            </p:nvSpPr>
            <p:spPr bwMode="auto">
              <a:xfrm>
                <a:off x="7261225" y="628650"/>
                <a:ext cx="460375" cy="366713"/>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4" name="Freeform 35"/>
              <p:cNvSpPr>
                <a:spLocks noEditPoints="1"/>
              </p:cNvSpPr>
              <p:nvPr/>
            </p:nvSpPr>
            <p:spPr bwMode="auto">
              <a:xfrm>
                <a:off x="7364413" y="790575"/>
                <a:ext cx="179388" cy="1619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36"/>
              <p:cNvSpPr>
                <a:spLocks/>
              </p:cNvSpPr>
              <p:nvPr/>
            </p:nvSpPr>
            <p:spPr bwMode="auto">
              <a:xfrm>
                <a:off x="7605713" y="644525"/>
                <a:ext cx="96838" cy="1047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7"/>
              <p:cNvSpPr>
                <a:spLocks/>
              </p:cNvSpPr>
              <p:nvPr/>
            </p:nvSpPr>
            <p:spPr bwMode="auto">
              <a:xfrm>
                <a:off x="7586663" y="582613"/>
                <a:ext cx="207963" cy="1936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6868558" y="1417433"/>
            <a:ext cx="1740877" cy="1454540"/>
            <a:chOff x="8398423" y="2016517"/>
            <a:chExt cx="2321169" cy="1939387"/>
          </a:xfrm>
        </p:grpSpPr>
        <p:graphicFrame>
          <p:nvGraphicFramePr>
            <p:cNvPr id="11" name="图表 10"/>
            <p:cNvGraphicFramePr/>
            <p:nvPr>
              <p:extLst>
                <p:ext uri="{D42A27DB-BD31-4B8C-83A1-F6EECF244321}">
                  <p14:modId xmlns:p14="http://schemas.microsoft.com/office/powerpoint/2010/main" val="1059701872"/>
                </p:ext>
              </p:extLst>
            </p:nvPr>
          </p:nvGraphicFramePr>
          <p:xfrm>
            <a:off x="8398423" y="2016517"/>
            <a:ext cx="2321169" cy="1939387"/>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41"/>
            <p:cNvSpPr>
              <a:spLocks/>
            </p:cNvSpPr>
            <p:nvPr/>
          </p:nvSpPr>
          <p:spPr bwMode="auto">
            <a:xfrm>
              <a:off x="9284631" y="2700496"/>
              <a:ext cx="548752" cy="571428"/>
            </a:xfrm>
            <a:custGeom>
              <a:avLst/>
              <a:gdLst>
                <a:gd name="T0" fmla="*/ 33 w 242"/>
                <a:gd name="T1" fmla="*/ 106 h 252"/>
                <a:gd name="T2" fmla="*/ 38 w 242"/>
                <a:gd name="T3" fmla="*/ 92 h 252"/>
                <a:gd name="T4" fmla="*/ 43 w 242"/>
                <a:gd name="T5" fmla="*/ 80 h 252"/>
                <a:gd name="T6" fmla="*/ 45 w 242"/>
                <a:gd name="T7" fmla="*/ 65 h 252"/>
                <a:gd name="T8" fmla="*/ 52 w 242"/>
                <a:gd name="T9" fmla="*/ 46 h 252"/>
                <a:gd name="T10" fmla="*/ 62 w 242"/>
                <a:gd name="T11" fmla="*/ 29 h 252"/>
                <a:gd name="T12" fmla="*/ 81 w 242"/>
                <a:gd name="T13" fmla="*/ 14 h 252"/>
                <a:gd name="T14" fmla="*/ 102 w 242"/>
                <a:gd name="T15" fmla="*/ 4 h 252"/>
                <a:gd name="T16" fmla="*/ 126 w 242"/>
                <a:gd name="T17" fmla="*/ 0 h 252"/>
                <a:gd name="T18" fmla="*/ 152 w 242"/>
                <a:gd name="T19" fmla="*/ 4 h 252"/>
                <a:gd name="T20" fmla="*/ 178 w 242"/>
                <a:gd name="T21" fmla="*/ 14 h 252"/>
                <a:gd name="T22" fmla="*/ 192 w 242"/>
                <a:gd name="T23" fmla="*/ 26 h 252"/>
                <a:gd name="T24" fmla="*/ 204 w 242"/>
                <a:gd name="T25" fmla="*/ 43 h 252"/>
                <a:gd name="T26" fmla="*/ 211 w 242"/>
                <a:gd name="T27" fmla="*/ 63 h 252"/>
                <a:gd name="T28" fmla="*/ 213 w 242"/>
                <a:gd name="T29" fmla="*/ 82 h 252"/>
                <a:gd name="T30" fmla="*/ 221 w 242"/>
                <a:gd name="T31" fmla="*/ 97 h 252"/>
                <a:gd name="T32" fmla="*/ 221 w 242"/>
                <a:gd name="T33" fmla="*/ 106 h 252"/>
                <a:gd name="T34" fmla="*/ 223 w 242"/>
                <a:gd name="T35" fmla="*/ 121 h 252"/>
                <a:gd name="T36" fmla="*/ 235 w 242"/>
                <a:gd name="T37" fmla="*/ 143 h 252"/>
                <a:gd name="T38" fmla="*/ 242 w 242"/>
                <a:gd name="T39" fmla="*/ 162 h 252"/>
                <a:gd name="T40" fmla="*/ 242 w 242"/>
                <a:gd name="T41" fmla="*/ 182 h 252"/>
                <a:gd name="T42" fmla="*/ 237 w 242"/>
                <a:gd name="T43" fmla="*/ 194 h 252"/>
                <a:gd name="T44" fmla="*/ 232 w 242"/>
                <a:gd name="T45" fmla="*/ 199 h 252"/>
                <a:gd name="T46" fmla="*/ 228 w 242"/>
                <a:gd name="T47" fmla="*/ 194 h 252"/>
                <a:gd name="T48" fmla="*/ 218 w 242"/>
                <a:gd name="T49" fmla="*/ 179 h 252"/>
                <a:gd name="T50" fmla="*/ 213 w 242"/>
                <a:gd name="T51" fmla="*/ 189 h 252"/>
                <a:gd name="T52" fmla="*/ 202 w 242"/>
                <a:gd name="T53" fmla="*/ 208 h 252"/>
                <a:gd name="T54" fmla="*/ 213 w 242"/>
                <a:gd name="T55" fmla="*/ 220 h 252"/>
                <a:gd name="T56" fmla="*/ 221 w 242"/>
                <a:gd name="T57" fmla="*/ 228 h 252"/>
                <a:gd name="T58" fmla="*/ 221 w 242"/>
                <a:gd name="T59" fmla="*/ 235 h 252"/>
                <a:gd name="T60" fmla="*/ 216 w 242"/>
                <a:gd name="T61" fmla="*/ 242 h 252"/>
                <a:gd name="T62" fmla="*/ 202 w 242"/>
                <a:gd name="T63" fmla="*/ 250 h 252"/>
                <a:gd name="T64" fmla="*/ 178 w 242"/>
                <a:gd name="T65" fmla="*/ 252 h 252"/>
                <a:gd name="T66" fmla="*/ 152 w 242"/>
                <a:gd name="T67" fmla="*/ 247 h 252"/>
                <a:gd name="T68" fmla="*/ 133 w 242"/>
                <a:gd name="T69" fmla="*/ 242 h 252"/>
                <a:gd name="T70" fmla="*/ 119 w 242"/>
                <a:gd name="T71" fmla="*/ 242 h 252"/>
                <a:gd name="T72" fmla="*/ 102 w 242"/>
                <a:gd name="T73" fmla="*/ 252 h 252"/>
                <a:gd name="T74" fmla="*/ 83 w 242"/>
                <a:gd name="T75" fmla="*/ 252 h 252"/>
                <a:gd name="T76" fmla="*/ 52 w 242"/>
                <a:gd name="T77" fmla="*/ 252 h 252"/>
                <a:gd name="T78" fmla="*/ 36 w 242"/>
                <a:gd name="T79" fmla="*/ 245 h 252"/>
                <a:gd name="T80" fmla="*/ 31 w 242"/>
                <a:gd name="T81" fmla="*/ 237 h 252"/>
                <a:gd name="T82" fmla="*/ 31 w 242"/>
                <a:gd name="T83" fmla="*/ 230 h 252"/>
                <a:gd name="T84" fmla="*/ 31 w 242"/>
                <a:gd name="T85" fmla="*/ 223 h 252"/>
                <a:gd name="T86" fmla="*/ 38 w 242"/>
                <a:gd name="T87" fmla="*/ 218 h 252"/>
                <a:gd name="T88" fmla="*/ 50 w 242"/>
                <a:gd name="T89" fmla="*/ 216 h 252"/>
                <a:gd name="T90" fmla="*/ 48 w 242"/>
                <a:gd name="T91" fmla="*/ 211 h 252"/>
                <a:gd name="T92" fmla="*/ 33 w 242"/>
                <a:gd name="T93" fmla="*/ 196 h 252"/>
                <a:gd name="T94" fmla="*/ 26 w 242"/>
                <a:gd name="T95" fmla="*/ 179 h 252"/>
                <a:gd name="T96" fmla="*/ 24 w 242"/>
                <a:gd name="T97" fmla="*/ 177 h 252"/>
                <a:gd name="T98" fmla="*/ 22 w 242"/>
                <a:gd name="T99" fmla="*/ 184 h 252"/>
                <a:gd name="T100" fmla="*/ 10 w 242"/>
                <a:gd name="T101" fmla="*/ 194 h 252"/>
                <a:gd name="T102" fmla="*/ 5 w 242"/>
                <a:gd name="T103" fmla="*/ 194 h 252"/>
                <a:gd name="T104" fmla="*/ 0 w 242"/>
                <a:gd name="T105" fmla="*/ 184 h 252"/>
                <a:gd name="T106" fmla="*/ 3 w 242"/>
                <a:gd name="T107" fmla="*/ 162 h 252"/>
                <a:gd name="T108" fmla="*/ 10 w 242"/>
                <a:gd name="T109" fmla="*/ 143 h 252"/>
                <a:gd name="T110" fmla="*/ 24 w 242"/>
                <a:gd name="T111" fmla="*/ 126 h 252"/>
                <a:gd name="T112" fmla="*/ 36 w 242"/>
                <a:gd name="T113" fmla="*/ 11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52">
                  <a:moveTo>
                    <a:pt x="36" y="114"/>
                  </a:moveTo>
                  <a:lnTo>
                    <a:pt x="36" y="114"/>
                  </a:lnTo>
                  <a:lnTo>
                    <a:pt x="33" y="111"/>
                  </a:lnTo>
                  <a:lnTo>
                    <a:pt x="33" y="109"/>
                  </a:lnTo>
                  <a:lnTo>
                    <a:pt x="33" y="109"/>
                  </a:lnTo>
                  <a:lnTo>
                    <a:pt x="33" y="106"/>
                  </a:lnTo>
                  <a:lnTo>
                    <a:pt x="33" y="106"/>
                  </a:lnTo>
                  <a:lnTo>
                    <a:pt x="33" y="104"/>
                  </a:lnTo>
                  <a:lnTo>
                    <a:pt x="36" y="102"/>
                  </a:lnTo>
                  <a:lnTo>
                    <a:pt x="36" y="99"/>
                  </a:lnTo>
                  <a:lnTo>
                    <a:pt x="36" y="97"/>
                  </a:lnTo>
                  <a:lnTo>
                    <a:pt x="38" y="97"/>
                  </a:lnTo>
                  <a:lnTo>
                    <a:pt x="38" y="94"/>
                  </a:lnTo>
                  <a:lnTo>
                    <a:pt x="38" y="92"/>
                  </a:lnTo>
                  <a:lnTo>
                    <a:pt x="38" y="89"/>
                  </a:lnTo>
                  <a:lnTo>
                    <a:pt x="41" y="89"/>
                  </a:lnTo>
                  <a:lnTo>
                    <a:pt x="41" y="87"/>
                  </a:lnTo>
                  <a:lnTo>
                    <a:pt x="41" y="85"/>
                  </a:lnTo>
                  <a:lnTo>
                    <a:pt x="41" y="82"/>
                  </a:lnTo>
                  <a:lnTo>
                    <a:pt x="41" y="82"/>
                  </a:lnTo>
                  <a:lnTo>
                    <a:pt x="43" y="80"/>
                  </a:lnTo>
                  <a:lnTo>
                    <a:pt x="43" y="80"/>
                  </a:lnTo>
                  <a:lnTo>
                    <a:pt x="43" y="77"/>
                  </a:lnTo>
                  <a:lnTo>
                    <a:pt x="43" y="77"/>
                  </a:lnTo>
                  <a:lnTo>
                    <a:pt x="43" y="75"/>
                  </a:lnTo>
                  <a:lnTo>
                    <a:pt x="43" y="72"/>
                  </a:lnTo>
                  <a:lnTo>
                    <a:pt x="43" y="68"/>
                  </a:lnTo>
                  <a:lnTo>
                    <a:pt x="45" y="65"/>
                  </a:lnTo>
                  <a:lnTo>
                    <a:pt x="45" y="60"/>
                  </a:lnTo>
                  <a:lnTo>
                    <a:pt x="48" y="58"/>
                  </a:lnTo>
                  <a:lnTo>
                    <a:pt x="48" y="55"/>
                  </a:lnTo>
                  <a:lnTo>
                    <a:pt x="48" y="53"/>
                  </a:lnTo>
                  <a:lnTo>
                    <a:pt x="50" y="51"/>
                  </a:lnTo>
                  <a:lnTo>
                    <a:pt x="50" y="48"/>
                  </a:lnTo>
                  <a:lnTo>
                    <a:pt x="52" y="46"/>
                  </a:lnTo>
                  <a:lnTo>
                    <a:pt x="52" y="43"/>
                  </a:lnTo>
                  <a:lnTo>
                    <a:pt x="55" y="41"/>
                  </a:lnTo>
                  <a:lnTo>
                    <a:pt x="55" y="38"/>
                  </a:lnTo>
                  <a:lnTo>
                    <a:pt x="57" y="38"/>
                  </a:lnTo>
                  <a:lnTo>
                    <a:pt x="59" y="36"/>
                  </a:lnTo>
                  <a:lnTo>
                    <a:pt x="59" y="34"/>
                  </a:lnTo>
                  <a:lnTo>
                    <a:pt x="62" y="29"/>
                  </a:lnTo>
                  <a:lnTo>
                    <a:pt x="64" y="26"/>
                  </a:lnTo>
                  <a:lnTo>
                    <a:pt x="67" y="24"/>
                  </a:lnTo>
                  <a:lnTo>
                    <a:pt x="69" y="21"/>
                  </a:lnTo>
                  <a:lnTo>
                    <a:pt x="74" y="19"/>
                  </a:lnTo>
                  <a:lnTo>
                    <a:pt x="76" y="17"/>
                  </a:lnTo>
                  <a:lnTo>
                    <a:pt x="78" y="14"/>
                  </a:lnTo>
                  <a:lnTo>
                    <a:pt x="81" y="14"/>
                  </a:lnTo>
                  <a:lnTo>
                    <a:pt x="83" y="12"/>
                  </a:lnTo>
                  <a:lnTo>
                    <a:pt x="86" y="9"/>
                  </a:lnTo>
                  <a:lnTo>
                    <a:pt x="88" y="9"/>
                  </a:lnTo>
                  <a:lnTo>
                    <a:pt x="93" y="7"/>
                  </a:lnTo>
                  <a:lnTo>
                    <a:pt x="95" y="7"/>
                  </a:lnTo>
                  <a:lnTo>
                    <a:pt x="97" y="4"/>
                  </a:lnTo>
                  <a:lnTo>
                    <a:pt x="102" y="4"/>
                  </a:lnTo>
                  <a:lnTo>
                    <a:pt x="104" y="2"/>
                  </a:lnTo>
                  <a:lnTo>
                    <a:pt x="109" y="2"/>
                  </a:lnTo>
                  <a:lnTo>
                    <a:pt x="112" y="2"/>
                  </a:lnTo>
                  <a:lnTo>
                    <a:pt x="116" y="2"/>
                  </a:lnTo>
                  <a:lnTo>
                    <a:pt x="119" y="0"/>
                  </a:lnTo>
                  <a:lnTo>
                    <a:pt x="123" y="0"/>
                  </a:lnTo>
                  <a:lnTo>
                    <a:pt x="126" y="0"/>
                  </a:lnTo>
                  <a:lnTo>
                    <a:pt x="131" y="0"/>
                  </a:lnTo>
                  <a:lnTo>
                    <a:pt x="133" y="0"/>
                  </a:lnTo>
                  <a:lnTo>
                    <a:pt x="138" y="2"/>
                  </a:lnTo>
                  <a:lnTo>
                    <a:pt x="142" y="2"/>
                  </a:lnTo>
                  <a:lnTo>
                    <a:pt x="145" y="2"/>
                  </a:lnTo>
                  <a:lnTo>
                    <a:pt x="150" y="2"/>
                  </a:lnTo>
                  <a:lnTo>
                    <a:pt x="152" y="4"/>
                  </a:lnTo>
                  <a:lnTo>
                    <a:pt x="157" y="4"/>
                  </a:lnTo>
                  <a:lnTo>
                    <a:pt x="159" y="4"/>
                  </a:lnTo>
                  <a:lnTo>
                    <a:pt x="164" y="7"/>
                  </a:lnTo>
                  <a:lnTo>
                    <a:pt x="166" y="9"/>
                  </a:lnTo>
                  <a:lnTo>
                    <a:pt x="171" y="9"/>
                  </a:lnTo>
                  <a:lnTo>
                    <a:pt x="173" y="12"/>
                  </a:lnTo>
                  <a:lnTo>
                    <a:pt x="178" y="14"/>
                  </a:lnTo>
                  <a:lnTo>
                    <a:pt x="180" y="17"/>
                  </a:lnTo>
                  <a:lnTo>
                    <a:pt x="183" y="17"/>
                  </a:lnTo>
                  <a:lnTo>
                    <a:pt x="185" y="19"/>
                  </a:lnTo>
                  <a:lnTo>
                    <a:pt x="185" y="19"/>
                  </a:lnTo>
                  <a:lnTo>
                    <a:pt x="187" y="21"/>
                  </a:lnTo>
                  <a:lnTo>
                    <a:pt x="190" y="24"/>
                  </a:lnTo>
                  <a:lnTo>
                    <a:pt x="192" y="26"/>
                  </a:lnTo>
                  <a:lnTo>
                    <a:pt x="195" y="29"/>
                  </a:lnTo>
                  <a:lnTo>
                    <a:pt x="197" y="31"/>
                  </a:lnTo>
                  <a:lnTo>
                    <a:pt x="197" y="34"/>
                  </a:lnTo>
                  <a:lnTo>
                    <a:pt x="199" y="36"/>
                  </a:lnTo>
                  <a:lnTo>
                    <a:pt x="202" y="38"/>
                  </a:lnTo>
                  <a:lnTo>
                    <a:pt x="202" y="41"/>
                  </a:lnTo>
                  <a:lnTo>
                    <a:pt x="204" y="43"/>
                  </a:lnTo>
                  <a:lnTo>
                    <a:pt x="206" y="48"/>
                  </a:lnTo>
                  <a:lnTo>
                    <a:pt x="206" y="51"/>
                  </a:lnTo>
                  <a:lnTo>
                    <a:pt x="206" y="53"/>
                  </a:lnTo>
                  <a:lnTo>
                    <a:pt x="209" y="55"/>
                  </a:lnTo>
                  <a:lnTo>
                    <a:pt x="209" y="58"/>
                  </a:lnTo>
                  <a:lnTo>
                    <a:pt x="209" y="60"/>
                  </a:lnTo>
                  <a:lnTo>
                    <a:pt x="211" y="63"/>
                  </a:lnTo>
                  <a:lnTo>
                    <a:pt x="211" y="65"/>
                  </a:lnTo>
                  <a:lnTo>
                    <a:pt x="211" y="70"/>
                  </a:lnTo>
                  <a:lnTo>
                    <a:pt x="211" y="75"/>
                  </a:lnTo>
                  <a:lnTo>
                    <a:pt x="213" y="77"/>
                  </a:lnTo>
                  <a:lnTo>
                    <a:pt x="213" y="82"/>
                  </a:lnTo>
                  <a:lnTo>
                    <a:pt x="213" y="82"/>
                  </a:lnTo>
                  <a:lnTo>
                    <a:pt x="213" y="82"/>
                  </a:lnTo>
                  <a:lnTo>
                    <a:pt x="216" y="85"/>
                  </a:lnTo>
                  <a:lnTo>
                    <a:pt x="216" y="87"/>
                  </a:lnTo>
                  <a:lnTo>
                    <a:pt x="218" y="89"/>
                  </a:lnTo>
                  <a:lnTo>
                    <a:pt x="218" y="89"/>
                  </a:lnTo>
                  <a:lnTo>
                    <a:pt x="218" y="92"/>
                  </a:lnTo>
                  <a:lnTo>
                    <a:pt x="221" y="94"/>
                  </a:lnTo>
                  <a:lnTo>
                    <a:pt x="221" y="97"/>
                  </a:lnTo>
                  <a:lnTo>
                    <a:pt x="221" y="99"/>
                  </a:lnTo>
                  <a:lnTo>
                    <a:pt x="221" y="99"/>
                  </a:lnTo>
                  <a:lnTo>
                    <a:pt x="221" y="102"/>
                  </a:lnTo>
                  <a:lnTo>
                    <a:pt x="221" y="104"/>
                  </a:lnTo>
                  <a:lnTo>
                    <a:pt x="221" y="104"/>
                  </a:lnTo>
                  <a:lnTo>
                    <a:pt x="221" y="106"/>
                  </a:lnTo>
                  <a:lnTo>
                    <a:pt x="221" y="106"/>
                  </a:lnTo>
                  <a:lnTo>
                    <a:pt x="221" y="111"/>
                  </a:lnTo>
                  <a:lnTo>
                    <a:pt x="218" y="111"/>
                  </a:lnTo>
                  <a:lnTo>
                    <a:pt x="218" y="114"/>
                  </a:lnTo>
                  <a:lnTo>
                    <a:pt x="218" y="114"/>
                  </a:lnTo>
                  <a:lnTo>
                    <a:pt x="218" y="114"/>
                  </a:lnTo>
                  <a:lnTo>
                    <a:pt x="221" y="116"/>
                  </a:lnTo>
                  <a:lnTo>
                    <a:pt x="223" y="121"/>
                  </a:lnTo>
                  <a:lnTo>
                    <a:pt x="225" y="123"/>
                  </a:lnTo>
                  <a:lnTo>
                    <a:pt x="228" y="126"/>
                  </a:lnTo>
                  <a:lnTo>
                    <a:pt x="228" y="131"/>
                  </a:lnTo>
                  <a:lnTo>
                    <a:pt x="230" y="133"/>
                  </a:lnTo>
                  <a:lnTo>
                    <a:pt x="232" y="136"/>
                  </a:lnTo>
                  <a:lnTo>
                    <a:pt x="232" y="140"/>
                  </a:lnTo>
                  <a:lnTo>
                    <a:pt x="235" y="143"/>
                  </a:lnTo>
                  <a:lnTo>
                    <a:pt x="237" y="145"/>
                  </a:lnTo>
                  <a:lnTo>
                    <a:pt x="237" y="148"/>
                  </a:lnTo>
                  <a:lnTo>
                    <a:pt x="237" y="150"/>
                  </a:lnTo>
                  <a:lnTo>
                    <a:pt x="240" y="153"/>
                  </a:lnTo>
                  <a:lnTo>
                    <a:pt x="240" y="155"/>
                  </a:lnTo>
                  <a:lnTo>
                    <a:pt x="240" y="157"/>
                  </a:lnTo>
                  <a:lnTo>
                    <a:pt x="242" y="162"/>
                  </a:lnTo>
                  <a:lnTo>
                    <a:pt x="242" y="167"/>
                  </a:lnTo>
                  <a:lnTo>
                    <a:pt x="242" y="172"/>
                  </a:lnTo>
                  <a:lnTo>
                    <a:pt x="242" y="174"/>
                  </a:lnTo>
                  <a:lnTo>
                    <a:pt x="242" y="174"/>
                  </a:lnTo>
                  <a:lnTo>
                    <a:pt x="242" y="177"/>
                  </a:lnTo>
                  <a:lnTo>
                    <a:pt x="242" y="179"/>
                  </a:lnTo>
                  <a:lnTo>
                    <a:pt x="242" y="182"/>
                  </a:lnTo>
                  <a:lnTo>
                    <a:pt x="240" y="187"/>
                  </a:lnTo>
                  <a:lnTo>
                    <a:pt x="240" y="189"/>
                  </a:lnTo>
                  <a:lnTo>
                    <a:pt x="240" y="189"/>
                  </a:lnTo>
                  <a:lnTo>
                    <a:pt x="240" y="191"/>
                  </a:lnTo>
                  <a:lnTo>
                    <a:pt x="237" y="191"/>
                  </a:lnTo>
                  <a:lnTo>
                    <a:pt x="237" y="194"/>
                  </a:lnTo>
                  <a:lnTo>
                    <a:pt x="237" y="194"/>
                  </a:lnTo>
                  <a:lnTo>
                    <a:pt x="237" y="194"/>
                  </a:lnTo>
                  <a:lnTo>
                    <a:pt x="235" y="196"/>
                  </a:lnTo>
                  <a:lnTo>
                    <a:pt x="235" y="196"/>
                  </a:lnTo>
                  <a:lnTo>
                    <a:pt x="235" y="196"/>
                  </a:lnTo>
                  <a:lnTo>
                    <a:pt x="232" y="196"/>
                  </a:lnTo>
                  <a:lnTo>
                    <a:pt x="232" y="199"/>
                  </a:lnTo>
                  <a:lnTo>
                    <a:pt x="232" y="199"/>
                  </a:lnTo>
                  <a:lnTo>
                    <a:pt x="232" y="199"/>
                  </a:lnTo>
                  <a:lnTo>
                    <a:pt x="230" y="196"/>
                  </a:lnTo>
                  <a:lnTo>
                    <a:pt x="230" y="196"/>
                  </a:lnTo>
                  <a:lnTo>
                    <a:pt x="228" y="196"/>
                  </a:lnTo>
                  <a:lnTo>
                    <a:pt x="228" y="196"/>
                  </a:lnTo>
                  <a:lnTo>
                    <a:pt x="228" y="196"/>
                  </a:lnTo>
                  <a:lnTo>
                    <a:pt x="228" y="194"/>
                  </a:lnTo>
                  <a:lnTo>
                    <a:pt x="225" y="194"/>
                  </a:lnTo>
                  <a:lnTo>
                    <a:pt x="225" y="191"/>
                  </a:lnTo>
                  <a:lnTo>
                    <a:pt x="223" y="189"/>
                  </a:lnTo>
                  <a:lnTo>
                    <a:pt x="223" y="189"/>
                  </a:lnTo>
                  <a:lnTo>
                    <a:pt x="221" y="187"/>
                  </a:lnTo>
                  <a:lnTo>
                    <a:pt x="221" y="184"/>
                  </a:lnTo>
                  <a:lnTo>
                    <a:pt x="218" y="179"/>
                  </a:lnTo>
                  <a:lnTo>
                    <a:pt x="218" y="179"/>
                  </a:lnTo>
                  <a:lnTo>
                    <a:pt x="218" y="179"/>
                  </a:lnTo>
                  <a:lnTo>
                    <a:pt x="218" y="182"/>
                  </a:lnTo>
                  <a:lnTo>
                    <a:pt x="218" y="182"/>
                  </a:lnTo>
                  <a:lnTo>
                    <a:pt x="216" y="182"/>
                  </a:lnTo>
                  <a:lnTo>
                    <a:pt x="216" y="187"/>
                  </a:lnTo>
                  <a:lnTo>
                    <a:pt x="213" y="189"/>
                  </a:lnTo>
                  <a:lnTo>
                    <a:pt x="211" y="196"/>
                  </a:lnTo>
                  <a:lnTo>
                    <a:pt x="211" y="199"/>
                  </a:lnTo>
                  <a:lnTo>
                    <a:pt x="209" y="201"/>
                  </a:lnTo>
                  <a:lnTo>
                    <a:pt x="206" y="203"/>
                  </a:lnTo>
                  <a:lnTo>
                    <a:pt x="204" y="206"/>
                  </a:lnTo>
                  <a:lnTo>
                    <a:pt x="204" y="208"/>
                  </a:lnTo>
                  <a:lnTo>
                    <a:pt x="202" y="208"/>
                  </a:lnTo>
                  <a:lnTo>
                    <a:pt x="199" y="213"/>
                  </a:lnTo>
                  <a:lnTo>
                    <a:pt x="199" y="213"/>
                  </a:lnTo>
                  <a:lnTo>
                    <a:pt x="199" y="213"/>
                  </a:lnTo>
                  <a:lnTo>
                    <a:pt x="202" y="213"/>
                  </a:lnTo>
                  <a:lnTo>
                    <a:pt x="206" y="216"/>
                  </a:lnTo>
                  <a:lnTo>
                    <a:pt x="211" y="218"/>
                  </a:lnTo>
                  <a:lnTo>
                    <a:pt x="213" y="220"/>
                  </a:lnTo>
                  <a:lnTo>
                    <a:pt x="216" y="220"/>
                  </a:lnTo>
                  <a:lnTo>
                    <a:pt x="218" y="223"/>
                  </a:lnTo>
                  <a:lnTo>
                    <a:pt x="218" y="225"/>
                  </a:lnTo>
                  <a:lnTo>
                    <a:pt x="218" y="225"/>
                  </a:lnTo>
                  <a:lnTo>
                    <a:pt x="221" y="228"/>
                  </a:lnTo>
                  <a:lnTo>
                    <a:pt x="221" y="228"/>
                  </a:lnTo>
                  <a:lnTo>
                    <a:pt x="221" y="228"/>
                  </a:lnTo>
                  <a:lnTo>
                    <a:pt x="221" y="230"/>
                  </a:lnTo>
                  <a:lnTo>
                    <a:pt x="223" y="230"/>
                  </a:lnTo>
                  <a:lnTo>
                    <a:pt x="223" y="233"/>
                  </a:lnTo>
                  <a:lnTo>
                    <a:pt x="223" y="233"/>
                  </a:lnTo>
                  <a:lnTo>
                    <a:pt x="223" y="235"/>
                  </a:lnTo>
                  <a:lnTo>
                    <a:pt x="221" y="235"/>
                  </a:lnTo>
                  <a:lnTo>
                    <a:pt x="221" y="235"/>
                  </a:lnTo>
                  <a:lnTo>
                    <a:pt x="221" y="237"/>
                  </a:lnTo>
                  <a:lnTo>
                    <a:pt x="221" y="237"/>
                  </a:lnTo>
                  <a:lnTo>
                    <a:pt x="221" y="240"/>
                  </a:lnTo>
                  <a:lnTo>
                    <a:pt x="218" y="240"/>
                  </a:lnTo>
                  <a:lnTo>
                    <a:pt x="218" y="242"/>
                  </a:lnTo>
                  <a:lnTo>
                    <a:pt x="218" y="242"/>
                  </a:lnTo>
                  <a:lnTo>
                    <a:pt x="216" y="242"/>
                  </a:lnTo>
                  <a:lnTo>
                    <a:pt x="213" y="245"/>
                  </a:lnTo>
                  <a:lnTo>
                    <a:pt x="211" y="245"/>
                  </a:lnTo>
                  <a:lnTo>
                    <a:pt x="209" y="247"/>
                  </a:lnTo>
                  <a:lnTo>
                    <a:pt x="206" y="247"/>
                  </a:lnTo>
                  <a:lnTo>
                    <a:pt x="206" y="247"/>
                  </a:lnTo>
                  <a:lnTo>
                    <a:pt x="204" y="247"/>
                  </a:lnTo>
                  <a:lnTo>
                    <a:pt x="202" y="250"/>
                  </a:lnTo>
                  <a:lnTo>
                    <a:pt x="199" y="250"/>
                  </a:lnTo>
                  <a:lnTo>
                    <a:pt x="197" y="250"/>
                  </a:lnTo>
                  <a:lnTo>
                    <a:pt x="192" y="250"/>
                  </a:lnTo>
                  <a:lnTo>
                    <a:pt x="190" y="250"/>
                  </a:lnTo>
                  <a:lnTo>
                    <a:pt x="185" y="252"/>
                  </a:lnTo>
                  <a:lnTo>
                    <a:pt x="183" y="252"/>
                  </a:lnTo>
                  <a:lnTo>
                    <a:pt x="178" y="252"/>
                  </a:lnTo>
                  <a:lnTo>
                    <a:pt x="176" y="252"/>
                  </a:lnTo>
                  <a:lnTo>
                    <a:pt x="171" y="252"/>
                  </a:lnTo>
                  <a:lnTo>
                    <a:pt x="168" y="250"/>
                  </a:lnTo>
                  <a:lnTo>
                    <a:pt x="164" y="250"/>
                  </a:lnTo>
                  <a:lnTo>
                    <a:pt x="161" y="250"/>
                  </a:lnTo>
                  <a:lnTo>
                    <a:pt x="157" y="250"/>
                  </a:lnTo>
                  <a:lnTo>
                    <a:pt x="152" y="247"/>
                  </a:lnTo>
                  <a:lnTo>
                    <a:pt x="150" y="247"/>
                  </a:lnTo>
                  <a:lnTo>
                    <a:pt x="145" y="247"/>
                  </a:lnTo>
                  <a:lnTo>
                    <a:pt x="142" y="245"/>
                  </a:lnTo>
                  <a:lnTo>
                    <a:pt x="138" y="245"/>
                  </a:lnTo>
                  <a:lnTo>
                    <a:pt x="135" y="242"/>
                  </a:lnTo>
                  <a:lnTo>
                    <a:pt x="133" y="242"/>
                  </a:lnTo>
                  <a:lnTo>
                    <a:pt x="133" y="242"/>
                  </a:lnTo>
                  <a:lnTo>
                    <a:pt x="133" y="242"/>
                  </a:lnTo>
                  <a:lnTo>
                    <a:pt x="131" y="242"/>
                  </a:lnTo>
                  <a:lnTo>
                    <a:pt x="128" y="242"/>
                  </a:lnTo>
                  <a:lnTo>
                    <a:pt x="126" y="242"/>
                  </a:lnTo>
                  <a:lnTo>
                    <a:pt x="123" y="242"/>
                  </a:lnTo>
                  <a:lnTo>
                    <a:pt x="121" y="240"/>
                  </a:lnTo>
                  <a:lnTo>
                    <a:pt x="119" y="242"/>
                  </a:lnTo>
                  <a:lnTo>
                    <a:pt x="116" y="245"/>
                  </a:lnTo>
                  <a:lnTo>
                    <a:pt x="114" y="245"/>
                  </a:lnTo>
                  <a:lnTo>
                    <a:pt x="112" y="247"/>
                  </a:lnTo>
                  <a:lnTo>
                    <a:pt x="109" y="247"/>
                  </a:lnTo>
                  <a:lnTo>
                    <a:pt x="107" y="250"/>
                  </a:lnTo>
                  <a:lnTo>
                    <a:pt x="104" y="250"/>
                  </a:lnTo>
                  <a:lnTo>
                    <a:pt x="102" y="252"/>
                  </a:lnTo>
                  <a:lnTo>
                    <a:pt x="100" y="252"/>
                  </a:lnTo>
                  <a:lnTo>
                    <a:pt x="95" y="252"/>
                  </a:lnTo>
                  <a:lnTo>
                    <a:pt x="93" y="252"/>
                  </a:lnTo>
                  <a:lnTo>
                    <a:pt x="90" y="252"/>
                  </a:lnTo>
                  <a:lnTo>
                    <a:pt x="88" y="252"/>
                  </a:lnTo>
                  <a:lnTo>
                    <a:pt x="86" y="252"/>
                  </a:lnTo>
                  <a:lnTo>
                    <a:pt x="83" y="252"/>
                  </a:lnTo>
                  <a:lnTo>
                    <a:pt x="81" y="252"/>
                  </a:lnTo>
                  <a:lnTo>
                    <a:pt x="74" y="252"/>
                  </a:lnTo>
                  <a:lnTo>
                    <a:pt x="69" y="252"/>
                  </a:lnTo>
                  <a:lnTo>
                    <a:pt x="62" y="252"/>
                  </a:lnTo>
                  <a:lnTo>
                    <a:pt x="59" y="252"/>
                  </a:lnTo>
                  <a:lnTo>
                    <a:pt x="57" y="252"/>
                  </a:lnTo>
                  <a:lnTo>
                    <a:pt x="52" y="252"/>
                  </a:lnTo>
                  <a:lnTo>
                    <a:pt x="50" y="250"/>
                  </a:lnTo>
                  <a:lnTo>
                    <a:pt x="48" y="250"/>
                  </a:lnTo>
                  <a:lnTo>
                    <a:pt x="45" y="250"/>
                  </a:lnTo>
                  <a:lnTo>
                    <a:pt x="43" y="247"/>
                  </a:lnTo>
                  <a:lnTo>
                    <a:pt x="41" y="247"/>
                  </a:lnTo>
                  <a:lnTo>
                    <a:pt x="38" y="245"/>
                  </a:lnTo>
                  <a:lnTo>
                    <a:pt x="36" y="245"/>
                  </a:lnTo>
                  <a:lnTo>
                    <a:pt x="33" y="242"/>
                  </a:lnTo>
                  <a:lnTo>
                    <a:pt x="33" y="242"/>
                  </a:lnTo>
                  <a:lnTo>
                    <a:pt x="33" y="242"/>
                  </a:lnTo>
                  <a:lnTo>
                    <a:pt x="31" y="240"/>
                  </a:lnTo>
                  <a:lnTo>
                    <a:pt x="31" y="240"/>
                  </a:lnTo>
                  <a:lnTo>
                    <a:pt x="31" y="240"/>
                  </a:lnTo>
                  <a:lnTo>
                    <a:pt x="31" y="237"/>
                  </a:lnTo>
                  <a:lnTo>
                    <a:pt x="31" y="237"/>
                  </a:lnTo>
                  <a:lnTo>
                    <a:pt x="29" y="235"/>
                  </a:lnTo>
                  <a:lnTo>
                    <a:pt x="29" y="235"/>
                  </a:lnTo>
                  <a:lnTo>
                    <a:pt x="29" y="235"/>
                  </a:lnTo>
                  <a:lnTo>
                    <a:pt x="29" y="233"/>
                  </a:lnTo>
                  <a:lnTo>
                    <a:pt x="29" y="233"/>
                  </a:lnTo>
                  <a:lnTo>
                    <a:pt x="31" y="230"/>
                  </a:lnTo>
                  <a:lnTo>
                    <a:pt x="31" y="230"/>
                  </a:lnTo>
                  <a:lnTo>
                    <a:pt x="31" y="228"/>
                  </a:lnTo>
                  <a:lnTo>
                    <a:pt x="31" y="228"/>
                  </a:lnTo>
                  <a:lnTo>
                    <a:pt x="31" y="225"/>
                  </a:lnTo>
                  <a:lnTo>
                    <a:pt x="31" y="225"/>
                  </a:lnTo>
                  <a:lnTo>
                    <a:pt x="31" y="223"/>
                  </a:lnTo>
                  <a:lnTo>
                    <a:pt x="31" y="223"/>
                  </a:lnTo>
                  <a:lnTo>
                    <a:pt x="33" y="223"/>
                  </a:lnTo>
                  <a:lnTo>
                    <a:pt x="33" y="220"/>
                  </a:lnTo>
                  <a:lnTo>
                    <a:pt x="36" y="220"/>
                  </a:lnTo>
                  <a:lnTo>
                    <a:pt x="36" y="220"/>
                  </a:lnTo>
                  <a:lnTo>
                    <a:pt x="36" y="218"/>
                  </a:lnTo>
                  <a:lnTo>
                    <a:pt x="38" y="218"/>
                  </a:lnTo>
                  <a:lnTo>
                    <a:pt x="38" y="218"/>
                  </a:lnTo>
                  <a:lnTo>
                    <a:pt x="41" y="218"/>
                  </a:lnTo>
                  <a:lnTo>
                    <a:pt x="41" y="216"/>
                  </a:lnTo>
                  <a:lnTo>
                    <a:pt x="43" y="216"/>
                  </a:lnTo>
                  <a:lnTo>
                    <a:pt x="45" y="216"/>
                  </a:lnTo>
                  <a:lnTo>
                    <a:pt x="45" y="216"/>
                  </a:lnTo>
                  <a:lnTo>
                    <a:pt x="48" y="216"/>
                  </a:lnTo>
                  <a:lnTo>
                    <a:pt x="50" y="216"/>
                  </a:lnTo>
                  <a:lnTo>
                    <a:pt x="50" y="216"/>
                  </a:lnTo>
                  <a:lnTo>
                    <a:pt x="50" y="216"/>
                  </a:lnTo>
                  <a:lnTo>
                    <a:pt x="50" y="216"/>
                  </a:lnTo>
                  <a:lnTo>
                    <a:pt x="50" y="213"/>
                  </a:lnTo>
                  <a:lnTo>
                    <a:pt x="50" y="213"/>
                  </a:lnTo>
                  <a:lnTo>
                    <a:pt x="50" y="213"/>
                  </a:lnTo>
                  <a:lnTo>
                    <a:pt x="48" y="211"/>
                  </a:lnTo>
                  <a:lnTo>
                    <a:pt x="45" y="208"/>
                  </a:lnTo>
                  <a:lnTo>
                    <a:pt x="43" y="208"/>
                  </a:lnTo>
                  <a:lnTo>
                    <a:pt x="41" y="206"/>
                  </a:lnTo>
                  <a:lnTo>
                    <a:pt x="38" y="203"/>
                  </a:lnTo>
                  <a:lnTo>
                    <a:pt x="36" y="199"/>
                  </a:lnTo>
                  <a:lnTo>
                    <a:pt x="36" y="199"/>
                  </a:lnTo>
                  <a:lnTo>
                    <a:pt x="33" y="196"/>
                  </a:lnTo>
                  <a:lnTo>
                    <a:pt x="33" y="194"/>
                  </a:lnTo>
                  <a:lnTo>
                    <a:pt x="31" y="191"/>
                  </a:lnTo>
                  <a:lnTo>
                    <a:pt x="31" y="189"/>
                  </a:lnTo>
                  <a:lnTo>
                    <a:pt x="29" y="187"/>
                  </a:lnTo>
                  <a:lnTo>
                    <a:pt x="29" y="184"/>
                  </a:lnTo>
                  <a:lnTo>
                    <a:pt x="26" y="182"/>
                  </a:lnTo>
                  <a:lnTo>
                    <a:pt x="26" y="179"/>
                  </a:lnTo>
                  <a:lnTo>
                    <a:pt x="26" y="177"/>
                  </a:lnTo>
                  <a:lnTo>
                    <a:pt x="26" y="177"/>
                  </a:lnTo>
                  <a:lnTo>
                    <a:pt x="26" y="177"/>
                  </a:lnTo>
                  <a:lnTo>
                    <a:pt x="26" y="177"/>
                  </a:lnTo>
                  <a:lnTo>
                    <a:pt x="26" y="177"/>
                  </a:lnTo>
                  <a:lnTo>
                    <a:pt x="24" y="177"/>
                  </a:lnTo>
                  <a:lnTo>
                    <a:pt x="24" y="177"/>
                  </a:lnTo>
                  <a:lnTo>
                    <a:pt x="24" y="177"/>
                  </a:lnTo>
                  <a:lnTo>
                    <a:pt x="24" y="179"/>
                  </a:lnTo>
                  <a:lnTo>
                    <a:pt x="24" y="179"/>
                  </a:lnTo>
                  <a:lnTo>
                    <a:pt x="24" y="179"/>
                  </a:lnTo>
                  <a:lnTo>
                    <a:pt x="22" y="182"/>
                  </a:lnTo>
                  <a:lnTo>
                    <a:pt x="22" y="184"/>
                  </a:lnTo>
                  <a:lnTo>
                    <a:pt x="22" y="184"/>
                  </a:lnTo>
                  <a:lnTo>
                    <a:pt x="19" y="187"/>
                  </a:lnTo>
                  <a:lnTo>
                    <a:pt x="19" y="187"/>
                  </a:lnTo>
                  <a:lnTo>
                    <a:pt x="17" y="189"/>
                  </a:lnTo>
                  <a:lnTo>
                    <a:pt x="14" y="191"/>
                  </a:lnTo>
                  <a:lnTo>
                    <a:pt x="14" y="191"/>
                  </a:lnTo>
                  <a:lnTo>
                    <a:pt x="12" y="194"/>
                  </a:lnTo>
                  <a:lnTo>
                    <a:pt x="10" y="194"/>
                  </a:lnTo>
                  <a:lnTo>
                    <a:pt x="10" y="194"/>
                  </a:lnTo>
                  <a:lnTo>
                    <a:pt x="7" y="194"/>
                  </a:lnTo>
                  <a:lnTo>
                    <a:pt x="5" y="196"/>
                  </a:lnTo>
                  <a:lnTo>
                    <a:pt x="5" y="196"/>
                  </a:lnTo>
                  <a:lnTo>
                    <a:pt x="5" y="196"/>
                  </a:lnTo>
                  <a:lnTo>
                    <a:pt x="5" y="194"/>
                  </a:lnTo>
                  <a:lnTo>
                    <a:pt x="5" y="194"/>
                  </a:lnTo>
                  <a:lnTo>
                    <a:pt x="3" y="194"/>
                  </a:lnTo>
                  <a:lnTo>
                    <a:pt x="3" y="191"/>
                  </a:lnTo>
                  <a:lnTo>
                    <a:pt x="3" y="191"/>
                  </a:lnTo>
                  <a:lnTo>
                    <a:pt x="3" y="189"/>
                  </a:lnTo>
                  <a:lnTo>
                    <a:pt x="3" y="189"/>
                  </a:lnTo>
                  <a:lnTo>
                    <a:pt x="3" y="187"/>
                  </a:lnTo>
                  <a:lnTo>
                    <a:pt x="0" y="184"/>
                  </a:lnTo>
                  <a:lnTo>
                    <a:pt x="0" y="182"/>
                  </a:lnTo>
                  <a:lnTo>
                    <a:pt x="0" y="179"/>
                  </a:lnTo>
                  <a:lnTo>
                    <a:pt x="0" y="174"/>
                  </a:lnTo>
                  <a:lnTo>
                    <a:pt x="0" y="170"/>
                  </a:lnTo>
                  <a:lnTo>
                    <a:pt x="0" y="167"/>
                  </a:lnTo>
                  <a:lnTo>
                    <a:pt x="3" y="165"/>
                  </a:lnTo>
                  <a:lnTo>
                    <a:pt x="3" y="162"/>
                  </a:lnTo>
                  <a:lnTo>
                    <a:pt x="3" y="160"/>
                  </a:lnTo>
                  <a:lnTo>
                    <a:pt x="3" y="157"/>
                  </a:lnTo>
                  <a:lnTo>
                    <a:pt x="5" y="155"/>
                  </a:lnTo>
                  <a:lnTo>
                    <a:pt x="5" y="153"/>
                  </a:lnTo>
                  <a:lnTo>
                    <a:pt x="7" y="150"/>
                  </a:lnTo>
                  <a:lnTo>
                    <a:pt x="7" y="148"/>
                  </a:lnTo>
                  <a:lnTo>
                    <a:pt x="10" y="143"/>
                  </a:lnTo>
                  <a:lnTo>
                    <a:pt x="10" y="140"/>
                  </a:lnTo>
                  <a:lnTo>
                    <a:pt x="12" y="138"/>
                  </a:lnTo>
                  <a:lnTo>
                    <a:pt x="14" y="136"/>
                  </a:lnTo>
                  <a:lnTo>
                    <a:pt x="17" y="133"/>
                  </a:lnTo>
                  <a:lnTo>
                    <a:pt x="19" y="131"/>
                  </a:lnTo>
                  <a:lnTo>
                    <a:pt x="22" y="128"/>
                  </a:lnTo>
                  <a:lnTo>
                    <a:pt x="24" y="126"/>
                  </a:lnTo>
                  <a:lnTo>
                    <a:pt x="24" y="123"/>
                  </a:lnTo>
                  <a:lnTo>
                    <a:pt x="26" y="123"/>
                  </a:lnTo>
                  <a:lnTo>
                    <a:pt x="26" y="121"/>
                  </a:lnTo>
                  <a:lnTo>
                    <a:pt x="29" y="119"/>
                  </a:lnTo>
                  <a:lnTo>
                    <a:pt x="31" y="116"/>
                  </a:lnTo>
                  <a:lnTo>
                    <a:pt x="33" y="114"/>
                  </a:lnTo>
                  <a:lnTo>
                    <a:pt x="36" y="114"/>
                  </a:ln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4758401" y="1417433"/>
            <a:ext cx="1740877" cy="1454540"/>
            <a:chOff x="5870924" y="2016518"/>
            <a:chExt cx="2321169" cy="1939387"/>
          </a:xfrm>
        </p:grpSpPr>
        <p:graphicFrame>
          <p:nvGraphicFramePr>
            <p:cNvPr id="10" name="图表 9"/>
            <p:cNvGraphicFramePr/>
            <p:nvPr>
              <p:extLst>
                <p:ext uri="{D42A27DB-BD31-4B8C-83A1-F6EECF244321}">
                  <p14:modId xmlns:p14="http://schemas.microsoft.com/office/powerpoint/2010/main" val="2619690139"/>
                </p:ext>
              </p:extLst>
            </p:nvPr>
          </p:nvGraphicFramePr>
          <p:xfrm>
            <a:off x="5870924" y="2016518"/>
            <a:ext cx="2321169" cy="1939387"/>
          </p:xfrm>
          <a:graphic>
            <a:graphicData uri="http://schemas.openxmlformats.org/drawingml/2006/chart">
              <c:chart xmlns:c="http://schemas.openxmlformats.org/drawingml/2006/chart" xmlns:r="http://schemas.openxmlformats.org/officeDocument/2006/relationships" r:id="rId5"/>
            </a:graphicData>
          </a:graphic>
        </p:graphicFrame>
        <p:grpSp>
          <p:nvGrpSpPr>
            <p:cNvPr id="18" name="组合 17"/>
            <p:cNvGrpSpPr/>
            <p:nvPr/>
          </p:nvGrpSpPr>
          <p:grpSpPr>
            <a:xfrm>
              <a:off x="6682793" y="2696190"/>
              <a:ext cx="697430" cy="580042"/>
              <a:chOff x="10387013" y="614363"/>
              <a:chExt cx="481012" cy="400050"/>
            </a:xfrm>
            <a:solidFill>
              <a:srgbClr val="282828"/>
            </a:solidFill>
          </p:grpSpPr>
          <p:sp>
            <p:nvSpPr>
              <p:cNvPr id="19" name="Freeform 46"/>
              <p:cNvSpPr>
                <a:spLocks noEditPoints="1"/>
              </p:cNvSpPr>
              <p:nvPr/>
            </p:nvSpPr>
            <p:spPr bwMode="auto">
              <a:xfrm>
                <a:off x="10387013" y="614363"/>
                <a:ext cx="341313" cy="319087"/>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7"/>
              <p:cNvSpPr>
                <a:spLocks noEditPoints="1"/>
              </p:cNvSpPr>
              <p:nvPr/>
            </p:nvSpPr>
            <p:spPr bwMode="auto">
              <a:xfrm>
                <a:off x="10579100" y="744538"/>
                <a:ext cx="28892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2" name="组合 21"/>
          <p:cNvGrpSpPr/>
          <p:nvPr/>
        </p:nvGrpSpPr>
        <p:grpSpPr>
          <a:xfrm>
            <a:off x="2648244" y="1417433"/>
            <a:ext cx="1740877" cy="1454540"/>
            <a:chOff x="3343425" y="2016519"/>
            <a:chExt cx="2321169" cy="1939387"/>
          </a:xfrm>
        </p:grpSpPr>
        <p:graphicFrame>
          <p:nvGraphicFramePr>
            <p:cNvPr id="9" name="图表 8"/>
            <p:cNvGraphicFramePr/>
            <p:nvPr>
              <p:extLst>
                <p:ext uri="{D42A27DB-BD31-4B8C-83A1-F6EECF244321}">
                  <p14:modId xmlns:p14="http://schemas.microsoft.com/office/powerpoint/2010/main" val="3045644567"/>
                </p:ext>
              </p:extLst>
            </p:nvPr>
          </p:nvGraphicFramePr>
          <p:xfrm>
            <a:off x="3343425" y="2016519"/>
            <a:ext cx="2321169" cy="1939387"/>
          </p:xfrm>
          <a:graphic>
            <a:graphicData uri="http://schemas.openxmlformats.org/drawingml/2006/chart">
              <c:chart xmlns:c="http://schemas.openxmlformats.org/drawingml/2006/chart" xmlns:r="http://schemas.openxmlformats.org/officeDocument/2006/relationships" r:id="rId6"/>
            </a:graphicData>
          </a:graphic>
        </p:graphicFrame>
        <p:sp>
          <p:nvSpPr>
            <p:cNvPr id="21" name="Freeform 48"/>
            <p:cNvSpPr>
              <a:spLocks noEditPoints="1"/>
            </p:cNvSpPr>
            <p:nvPr/>
          </p:nvSpPr>
          <p:spPr bwMode="auto">
            <a:xfrm>
              <a:off x="4216234" y="2655022"/>
              <a:ext cx="575551" cy="662380"/>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534985" y="3179126"/>
            <a:ext cx="1693349" cy="1182702"/>
            <a:chOff x="1085626" y="4715360"/>
            <a:chExt cx="2257799" cy="1576935"/>
          </a:xfrm>
        </p:grpSpPr>
        <p:sp>
          <p:nvSpPr>
            <p:cNvPr id="27" name="文本框 26"/>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67%</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8" name="矩形 27"/>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9" name="组合 28"/>
          <p:cNvGrpSpPr/>
          <p:nvPr/>
        </p:nvGrpSpPr>
        <p:grpSpPr>
          <a:xfrm>
            <a:off x="2672008" y="3179126"/>
            <a:ext cx="1693349" cy="1182702"/>
            <a:chOff x="1085626" y="4715360"/>
            <a:chExt cx="2257799" cy="1576935"/>
          </a:xfrm>
        </p:grpSpPr>
        <p:sp>
          <p:nvSpPr>
            <p:cNvPr id="30" name="文本框 29"/>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32%</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1" name="矩形 30"/>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2" name="组合 31"/>
          <p:cNvGrpSpPr/>
          <p:nvPr/>
        </p:nvGrpSpPr>
        <p:grpSpPr>
          <a:xfrm>
            <a:off x="4782165" y="3179126"/>
            <a:ext cx="1693349" cy="1182702"/>
            <a:chOff x="1085626" y="4715360"/>
            <a:chExt cx="2257799" cy="1576935"/>
          </a:xfrm>
        </p:grpSpPr>
        <p:sp>
          <p:nvSpPr>
            <p:cNvPr id="33" name="文本框 32"/>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87%</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4" name="矩形 33"/>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5" name="组合 34"/>
          <p:cNvGrpSpPr/>
          <p:nvPr/>
        </p:nvGrpSpPr>
        <p:grpSpPr>
          <a:xfrm>
            <a:off x="6892321" y="3179126"/>
            <a:ext cx="1693349" cy="1182702"/>
            <a:chOff x="1085626" y="4715360"/>
            <a:chExt cx="2257799" cy="1576935"/>
          </a:xfrm>
        </p:grpSpPr>
        <p:sp>
          <p:nvSpPr>
            <p:cNvPr id="36" name="文本框 35"/>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54%</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7" name="矩形 36"/>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44107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4</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17733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3217985" cy="514350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18</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25028" y="883626"/>
            <a:ext cx="4000388" cy="577081"/>
          </a:xfrm>
          <a:prstGeom prst="rect">
            <a:avLst/>
          </a:prstGeom>
          <a:noFill/>
        </p:spPr>
        <p:txBody>
          <a:bodyPr wrap="square" lIns="68580" tIns="34290" rIns="68580" bIns="34290" rtlCol="0">
            <a:spAutoFit/>
          </a:bodyPr>
          <a:lstStyle/>
          <a:p>
            <a:pP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MOCK UP</a:t>
            </a:r>
          </a:p>
        </p:txBody>
      </p:sp>
      <p:sp>
        <p:nvSpPr>
          <p:cNvPr id="8" name="矩形 7"/>
          <p:cNvSpPr/>
          <p:nvPr/>
        </p:nvSpPr>
        <p:spPr>
          <a:xfrm>
            <a:off x="243685" y="1603136"/>
            <a:ext cx="2115476" cy="1084912"/>
          </a:xfrm>
          <a:prstGeom prst="rect">
            <a:avLst/>
          </a:prstGeom>
        </p:spPr>
        <p:txBody>
          <a:bodyPr wrap="square" lIns="68580" tIns="34290" rIns="68580" bIns="34290">
            <a:spAutoFit/>
          </a:bodyPr>
          <a:lstStyle/>
          <a:p>
            <a:pPr>
              <a:lnSpc>
                <a:spcPct val="120000"/>
              </a:lnSpc>
            </a:pPr>
            <a:r>
              <a:rPr lang="en-US" altLang="zh-CN"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文本框 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093775" y="847770"/>
            <a:ext cx="4000388" cy="678647"/>
          </a:xfrm>
          <a:prstGeom prst="rect">
            <a:avLst/>
          </a:prstGeom>
          <a:noFill/>
        </p:spPr>
        <p:txBody>
          <a:bodyPr wrap="square" lIns="68580" tIns="34290" rIns="68580" bIns="34290"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PROMOTION TEXT</a:t>
            </a:r>
          </a:p>
        </p:txBody>
      </p:sp>
      <p:grpSp>
        <p:nvGrpSpPr>
          <p:cNvPr id="14" name="组合 13"/>
          <p:cNvGrpSpPr/>
          <p:nvPr/>
        </p:nvGrpSpPr>
        <p:grpSpPr>
          <a:xfrm>
            <a:off x="5093775" y="2219457"/>
            <a:ext cx="3884831" cy="829501"/>
            <a:chOff x="6791700" y="2959277"/>
            <a:chExt cx="5179774" cy="1106001"/>
          </a:xfrm>
        </p:grpSpPr>
        <p:sp>
          <p:nvSpPr>
            <p:cNvPr id="10" name="文本框 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1</a:t>
              </a:r>
            </a:p>
          </p:txBody>
        </p:sp>
        <p:grpSp>
          <p:nvGrpSpPr>
            <p:cNvPr id="11" name="组合 10"/>
            <p:cNvGrpSpPr/>
            <p:nvPr/>
          </p:nvGrpSpPr>
          <p:grpSpPr>
            <a:xfrm>
              <a:off x="7455876" y="3058166"/>
              <a:ext cx="4515598" cy="1007112"/>
              <a:chOff x="1331170" y="4779449"/>
              <a:chExt cx="4515598" cy="1007112"/>
            </a:xfrm>
          </p:grpSpPr>
          <p:sp>
            <p:nvSpPr>
              <p:cNvPr id="12" name="文本框 11"/>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3" name="矩形 12"/>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15" name="组合 14"/>
          <p:cNvGrpSpPr/>
          <p:nvPr/>
        </p:nvGrpSpPr>
        <p:grpSpPr>
          <a:xfrm>
            <a:off x="5093775" y="3119789"/>
            <a:ext cx="3884831" cy="829501"/>
            <a:chOff x="6791700" y="2959277"/>
            <a:chExt cx="5179774" cy="1106001"/>
          </a:xfrm>
        </p:grpSpPr>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2</a:t>
              </a:r>
            </a:p>
          </p:txBody>
        </p:sp>
        <p:grpSp>
          <p:nvGrpSpPr>
            <p:cNvPr id="17" name="组合 16"/>
            <p:cNvGrpSpPr/>
            <p:nvPr/>
          </p:nvGrpSpPr>
          <p:grpSpPr>
            <a:xfrm>
              <a:off x="7455876" y="3058166"/>
              <a:ext cx="4515598" cy="1007112"/>
              <a:chOff x="1331170" y="4779449"/>
              <a:chExt cx="4515598" cy="1007112"/>
            </a:xfrm>
          </p:grpSpPr>
          <p:sp>
            <p:nvSpPr>
              <p:cNvPr id="18" name="文本框 1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9" name="矩形 18"/>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0" name="组合 19"/>
          <p:cNvGrpSpPr/>
          <p:nvPr/>
        </p:nvGrpSpPr>
        <p:grpSpPr>
          <a:xfrm>
            <a:off x="5093775" y="4020122"/>
            <a:ext cx="3884831" cy="829501"/>
            <a:chOff x="6791700" y="2959277"/>
            <a:chExt cx="5179774" cy="1106001"/>
          </a:xfrm>
        </p:grpSpPr>
        <p:sp>
          <p:nvSpPr>
            <p:cNvPr id="21" name="文本框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3</a:t>
              </a:r>
            </a:p>
          </p:txBody>
        </p:sp>
        <p:grpSp>
          <p:nvGrpSpPr>
            <p:cNvPr id="22" name="组合 21"/>
            <p:cNvGrpSpPr/>
            <p:nvPr/>
          </p:nvGrpSpPr>
          <p:grpSpPr>
            <a:xfrm>
              <a:off x="7455876" y="3058166"/>
              <a:ext cx="4515598" cy="1007112"/>
              <a:chOff x="1331170" y="4779449"/>
              <a:chExt cx="4515598" cy="1007112"/>
            </a:xfrm>
          </p:grpSpPr>
          <p:sp>
            <p:nvSpPr>
              <p:cNvPr id="23" name="文本框 22"/>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8" name="组合 27"/>
          <p:cNvGrpSpPr/>
          <p:nvPr/>
        </p:nvGrpSpPr>
        <p:grpSpPr>
          <a:xfrm>
            <a:off x="2467117" y="739338"/>
            <a:ext cx="2066723" cy="4192888"/>
            <a:chOff x="3233217" y="985783"/>
            <a:chExt cx="2755631" cy="5590517"/>
          </a:xfrm>
        </p:grpSpPr>
        <p:pic>
          <p:nvPicPr>
            <p:cNvPr id="5" name="图片 4"/>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233217" y="985783"/>
              <a:ext cx="2755631" cy="5590517"/>
            </a:xfrm>
            <a:prstGeom prst="rect">
              <a:avLst/>
            </a:prstGeom>
          </p:spPr>
        </p:pic>
        <p:pic>
          <p:nvPicPr>
            <p:cNvPr id="27" name="图片 26"/>
            <p:cNvPicPr>
              <a:picLocks noChangeAspect="1"/>
            </p:cNvPicPr>
            <p:nvPr/>
          </p:nvPicPr>
          <p:blipFill>
            <a:blip r:embed="rId5" cstate="email">
              <a:grayscl/>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a:stretch>
              <a:fillRect/>
            </a:stretch>
          </p:blipFill>
          <p:spPr>
            <a:xfrm>
              <a:off x="3391448" y="1459872"/>
              <a:ext cx="2439168" cy="4417255"/>
            </a:xfrm>
            <a:custGeom>
              <a:avLst/>
              <a:gdLst>
                <a:gd name="connsiteX0" fmla="*/ 0 w 2439168"/>
                <a:gd name="connsiteY0" fmla="*/ 0 h 4417255"/>
                <a:gd name="connsiteX1" fmla="*/ 2439168 w 2439168"/>
                <a:gd name="connsiteY1" fmla="*/ 0 h 4417255"/>
                <a:gd name="connsiteX2" fmla="*/ 2439168 w 2439168"/>
                <a:gd name="connsiteY2" fmla="*/ 4417255 h 4417255"/>
                <a:gd name="connsiteX3" fmla="*/ 0 w 2439168"/>
                <a:gd name="connsiteY3" fmla="*/ 4417255 h 4417255"/>
              </a:gdLst>
              <a:ahLst/>
              <a:cxnLst>
                <a:cxn ang="0">
                  <a:pos x="connsiteX0" y="connsiteY0"/>
                </a:cxn>
                <a:cxn ang="0">
                  <a:pos x="connsiteX1" y="connsiteY1"/>
                </a:cxn>
                <a:cxn ang="0">
                  <a:pos x="connsiteX2" y="connsiteY2"/>
                </a:cxn>
                <a:cxn ang="0">
                  <a:pos x="connsiteX3" y="connsiteY3"/>
                </a:cxn>
              </a:cxnLst>
              <a:rect l="l" t="t" r="r" b="b"/>
              <a:pathLst>
                <a:path w="2439168" h="4417255">
                  <a:moveTo>
                    <a:pt x="0" y="0"/>
                  </a:moveTo>
                  <a:lnTo>
                    <a:pt x="2439168" y="0"/>
                  </a:lnTo>
                  <a:lnTo>
                    <a:pt x="2439168" y="4417255"/>
                  </a:lnTo>
                  <a:lnTo>
                    <a:pt x="0" y="4417255"/>
                  </a:lnTo>
                  <a:close/>
                </a:path>
              </a:pathLst>
            </a:custGeom>
            <a:ln>
              <a:solidFill>
                <a:schemeClr val="bg1">
                  <a:lumMod val="95000"/>
                </a:schemeClr>
              </a:solidFill>
            </a:ln>
          </p:spPr>
        </p:pic>
      </p:grpSp>
    </p:spTree>
    <p:extLst>
      <p:ext uri="{BB962C8B-B14F-4D97-AF65-F5344CB8AC3E}">
        <p14:creationId xmlns:p14="http://schemas.microsoft.com/office/powerpoint/2010/main" val="138191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19</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126" name="组合 125"/>
          <p:cNvGrpSpPr/>
          <p:nvPr/>
        </p:nvGrpSpPr>
        <p:grpSpPr>
          <a:xfrm>
            <a:off x="394774" y="1368926"/>
            <a:ext cx="8881990" cy="3062397"/>
            <a:chOff x="526365" y="1628287"/>
            <a:chExt cx="11842653" cy="4083196"/>
          </a:xfrm>
        </p:grpSpPr>
        <p:sp>
          <p:nvSpPr>
            <p:cNvPr id="5" name="Oval 2"/>
            <p:cNvSpPr/>
            <p:nvPr/>
          </p:nvSpPr>
          <p:spPr>
            <a:xfrm>
              <a:off x="526365" y="3408381"/>
              <a:ext cx="592931" cy="592931"/>
            </a:xfrm>
            <a:prstGeom prst="ellips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7" name="Straight Connector 6"/>
            <p:cNvCxnSpPr/>
            <p:nvPr/>
          </p:nvCxnSpPr>
          <p:spPr>
            <a:xfrm>
              <a:off x="1119296" y="3704846"/>
              <a:ext cx="774762" cy="0"/>
            </a:xfrm>
            <a:prstGeom prst="line">
              <a:avLst/>
            </a:prstGeom>
            <a:ln w="38100">
              <a:solidFill>
                <a:srgbClr val="282828"/>
              </a:solidFill>
              <a:prstDash val="sysDot"/>
            </a:ln>
          </p:spPr>
          <p:style>
            <a:lnRef idx="1">
              <a:schemeClr val="accent1"/>
            </a:lnRef>
            <a:fillRef idx="0">
              <a:schemeClr val="accent1"/>
            </a:fillRef>
            <a:effectRef idx="0">
              <a:schemeClr val="accent1"/>
            </a:effectRef>
            <a:fontRef idx="minor">
              <a:schemeClr val="tx1"/>
            </a:fontRef>
          </p:style>
        </p:cxnSp>
        <p:sp>
          <p:nvSpPr>
            <p:cNvPr id="8" name="Arc 8"/>
            <p:cNvSpPr/>
            <p:nvPr/>
          </p:nvSpPr>
          <p:spPr>
            <a:xfrm>
              <a:off x="1882199" y="3194926"/>
              <a:ext cx="1019841" cy="1019841"/>
            </a:xfrm>
            <a:prstGeom prst="arc">
              <a:avLst>
                <a:gd name="adj1" fmla="val 5443411"/>
                <a:gd name="adj2" fmla="val 10945048"/>
              </a:avLst>
            </a:prstGeom>
            <a:ln w="38100">
              <a:solidFill>
                <a:srgbClr val="282828"/>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19"/>
            <p:cNvSpPr/>
            <p:nvPr/>
          </p:nvSpPr>
          <p:spPr>
            <a:xfrm>
              <a:off x="1882199" y="3194926"/>
              <a:ext cx="1019841" cy="1019841"/>
            </a:xfrm>
            <a:prstGeom prst="arc">
              <a:avLst>
                <a:gd name="adj1" fmla="val 16383431"/>
                <a:gd name="adj2" fmla="val 21595007"/>
              </a:avLst>
            </a:prstGeom>
            <a:ln w="381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Connector 20"/>
            <p:cNvCxnSpPr/>
            <p:nvPr/>
          </p:nvCxnSpPr>
          <p:spPr>
            <a:xfrm>
              <a:off x="2415835" y="2394758"/>
              <a:ext cx="0" cy="815873"/>
            </a:xfrm>
            <a:prstGeom prst="line">
              <a:avLst/>
            </a:prstGeom>
            <a:ln w="38100">
              <a:solidFill>
                <a:srgbClr val="40404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1" name="Oval 21"/>
            <p:cNvSpPr/>
            <p:nvPr/>
          </p:nvSpPr>
          <p:spPr>
            <a:xfrm>
              <a:off x="2119370" y="1698209"/>
              <a:ext cx="592931" cy="59293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12" name="Straight Connector 22"/>
            <p:cNvCxnSpPr/>
            <p:nvPr/>
          </p:nvCxnSpPr>
          <p:spPr>
            <a:xfrm>
              <a:off x="2881744" y="3704846"/>
              <a:ext cx="774762"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13" name="Oval 23"/>
            <p:cNvSpPr/>
            <p:nvPr/>
          </p:nvSpPr>
          <p:spPr>
            <a:xfrm>
              <a:off x="3664942" y="3414310"/>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14" name="Straight Connector 24"/>
            <p:cNvCxnSpPr/>
            <p:nvPr/>
          </p:nvCxnSpPr>
          <p:spPr>
            <a:xfrm>
              <a:off x="4246014" y="3704846"/>
              <a:ext cx="774762"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15" name="Arc 25"/>
            <p:cNvSpPr/>
            <p:nvPr/>
          </p:nvSpPr>
          <p:spPr>
            <a:xfrm>
              <a:off x="5008917" y="3194926"/>
              <a:ext cx="1019841" cy="1019841"/>
            </a:xfrm>
            <a:prstGeom prst="arc">
              <a:avLst>
                <a:gd name="adj1" fmla="val 5443411"/>
                <a:gd name="adj2" fmla="val 10945048"/>
              </a:avLst>
            </a:prstGeom>
            <a:ln w="38100">
              <a:solidFill>
                <a:srgbClr val="59595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Connector 26"/>
            <p:cNvCxnSpPr/>
            <p:nvPr/>
          </p:nvCxnSpPr>
          <p:spPr>
            <a:xfrm>
              <a:off x="5522789" y="4202907"/>
              <a:ext cx="0" cy="815873"/>
            </a:xfrm>
            <a:prstGeom prst="line">
              <a:avLst/>
            </a:prstGeom>
            <a:ln w="38100">
              <a:solidFill>
                <a:srgbClr val="595959"/>
              </a:solidFill>
              <a:tailEnd type="oval"/>
            </a:ln>
          </p:spPr>
          <p:style>
            <a:lnRef idx="1">
              <a:schemeClr val="accent1"/>
            </a:lnRef>
            <a:fillRef idx="0">
              <a:schemeClr val="accent1"/>
            </a:fillRef>
            <a:effectRef idx="0">
              <a:schemeClr val="accent1"/>
            </a:effectRef>
            <a:fontRef idx="minor">
              <a:schemeClr val="tx1"/>
            </a:fontRef>
          </p:style>
        </p:cxnSp>
        <p:sp>
          <p:nvSpPr>
            <p:cNvPr id="17" name="Oval 27"/>
            <p:cNvSpPr/>
            <p:nvPr/>
          </p:nvSpPr>
          <p:spPr>
            <a:xfrm>
              <a:off x="5222372" y="5118552"/>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sp>
          <p:nvSpPr>
            <p:cNvPr id="18" name="Arc 28"/>
            <p:cNvSpPr/>
            <p:nvPr/>
          </p:nvSpPr>
          <p:spPr>
            <a:xfrm>
              <a:off x="5008917" y="3194926"/>
              <a:ext cx="1019841" cy="1019841"/>
            </a:xfrm>
            <a:prstGeom prst="arc">
              <a:avLst>
                <a:gd name="adj1" fmla="val 16383431"/>
                <a:gd name="adj2" fmla="val 21595007"/>
              </a:avLst>
            </a:prstGeom>
            <a:ln w="38100">
              <a:solidFill>
                <a:srgbClr val="595959"/>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 name="Straight Connector 31"/>
            <p:cNvCxnSpPr/>
            <p:nvPr/>
          </p:nvCxnSpPr>
          <p:spPr>
            <a:xfrm>
              <a:off x="6008462" y="3704846"/>
              <a:ext cx="774762" cy="0"/>
            </a:xfrm>
            <a:prstGeom prst="line">
              <a:avLst/>
            </a:prstGeom>
            <a:ln w="381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20" name="Oval 32"/>
            <p:cNvSpPr/>
            <p:nvPr/>
          </p:nvSpPr>
          <p:spPr>
            <a:xfrm>
              <a:off x="6791661" y="3414310"/>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21" name="Straight Connector 33"/>
            <p:cNvCxnSpPr/>
            <p:nvPr/>
          </p:nvCxnSpPr>
          <p:spPr>
            <a:xfrm>
              <a:off x="7388542" y="3704846"/>
              <a:ext cx="774762" cy="0"/>
            </a:xfrm>
            <a:prstGeom prst="line">
              <a:avLst/>
            </a:prstGeom>
            <a:ln w="381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22" name="Arc 34"/>
            <p:cNvSpPr/>
            <p:nvPr/>
          </p:nvSpPr>
          <p:spPr>
            <a:xfrm>
              <a:off x="8151445" y="3194926"/>
              <a:ext cx="1019841" cy="1019841"/>
            </a:xfrm>
            <a:prstGeom prst="arc">
              <a:avLst>
                <a:gd name="adj1" fmla="val 5443411"/>
                <a:gd name="adj2" fmla="val 10945048"/>
              </a:avLst>
            </a:prstGeom>
            <a:ln w="38100">
              <a:solidFill>
                <a:srgbClr val="595959"/>
              </a:solidFill>
              <a:prstDash val="sysDot"/>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37"/>
            <p:cNvSpPr/>
            <p:nvPr/>
          </p:nvSpPr>
          <p:spPr>
            <a:xfrm>
              <a:off x="8151445" y="3194926"/>
              <a:ext cx="1019841" cy="1019841"/>
            </a:xfrm>
            <a:prstGeom prst="arc">
              <a:avLst>
                <a:gd name="adj1" fmla="val 16383431"/>
                <a:gd name="adj2" fmla="val 21595007"/>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Connector 38"/>
            <p:cNvCxnSpPr/>
            <p:nvPr/>
          </p:nvCxnSpPr>
          <p:spPr>
            <a:xfrm>
              <a:off x="8685081" y="2394758"/>
              <a:ext cx="0" cy="815873"/>
            </a:xfrm>
            <a:prstGeom prst="line">
              <a:avLst/>
            </a:prstGeom>
            <a:ln w="3810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5" name="Oval 39"/>
            <p:cNvSpPr/>
            <p:nvPr/>
          </p:nvSpPr>
          <p:spPr>
            <a:xfrm>
              <a:off x="8388616" y="1698209"/>
              <a:ext cx="592931" cy="59293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26" name="Straight Connector 40"/>
            <p:cNvCxnSpPr/>
            <p:nvPr/>
          </p:nvCxnSpPr>
          <p:spPr>
            <a:xfrm>
              <a:off x="9150990" y="3704846"/>
              <a:ext cx="774762"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Oval 41"/>
            <p:cNvSpPr/>
            <p:nvPr/>
          </p:nvSpPr>
          <p:spPr>
            <a:xfrm>
              <a:off x="9934189" y="3414310"/>
              <a:ext cx="592931" cy="59293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sp>
          <p:nvSpPr>
            <p:cNvPr id="28" name="TextBox 42"/>
            <p:cNvSpPr txBox="1"/>
            <p:nvPr/>
          </p:nvSpPr>
          <p:spPr>
            <a:xfrm>
              <a:off x="1940713" y="3504791"/>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2014</a:t>
              </a:r>
            </a:p>
          </p:txBody>
        </p:sp>
        <p:sp>
          <p:nvSpPr>
            <p:cNvPr id="31" name="Rectangle 45"/>
            <p:cNvSpPr/>
            <p:nvPr/>
          </p:nvSpPr>
          <p:spPr>
            <a:xfrm>
              <a:off x="2570409" y="2399300"/>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4" name="Arc 50"/>
            <p:cNvSpPr/>
            <p:nvPr/>
          </p:nvSpPr>
          <p:spPr>
            <a:xfrm>
              <a:off x="2052294" y="1628287"/>
              <a:ext cx="727081" cy="727081"/>
            </a:xfrm>
            <a:prstGeom prst="arc">
              <a:avLst>
                <a:gd name="adj1" fmla="val 12770549"/>
                <a:gd name="adj2" fmla="val 2991777"/>
              </a:avLst>
            </a:prstGeom>
            <a:ln w="25400">
              <a:solidFill>
                <a:srgbClr val="40404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XIS Std M" panose="020B0600000000000000" pitchFamily="34" charset="-128"/>
                <a:ea typeface="AXIS Std M" panose="020B0600000000000000" pitchFamily="34" charset="-128"/>
              </a:endParaRPr>
            </a:p>
          </p:txBody>
        </p:sp>
        <p:sp>
          <p:nvSpPr>
            <p:cNvPr id="35" name="Arc 51"/>
            <p:cNvSpPr/>
            <p:nvPr/>
          </p:nvSpPr>
          <p:spPr>
            <a:xfrm>
              <a:off x="8320316" y="1633409"/>
              <a:ext cx="727081" cy="727081"/>
            </a:xfrm>
            <a:prstGeom prst="arc">
              <a:avLst>
                <a:gd name="adj1" fmla="val 12770549"/>
                <a:gd name="adj2" fmla="val 2991777"/>
              </a:avLst>
            </a:prstGeom>
            <a:ln w="25400">
              <a:solidFill>
                <a:schemeClr val="tx1">
                  <a:lumMod val="50000"/>
                  <a:lumOff val="50000"/>
                </a:schemeClr>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XIS Std M" panose="020B0600000000000000" pitchFamily="34" charset="-128"/>
                <a:ea typeface="AXIS Std M" panose="020B0600000000000000" pitchFamily="34" charset="-128"/>
              </a:endParaRPr>
            </a:p>
          </p:txBody>
        </p:sp>
        <p:sp>
          <p:nvSpPr>
            <p:cNvPr id="36" name="TextBox 42"/>
            <p:cNvSpPr txBox="1"/>
            <p:nvPr/>
          </p:nvSpPr>
          <p:spPr>
            <a:xfrm>
              <a:off x="5090492" y="3510720"/>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2015</a:t>
              </a:r>
            </a:p>
          </p:txBody>
        </p:sp>
        <p:sp>
          <p:nvSpPr>
            <p:cNvPr id="37" name="TextBox 42"/>
            <p:cNvSpPr txBox="1"/>
            <p:nvPr/>
          </p:nvSpPr>
          <p:spPr>
            <a:xfrm>
              <a:off x="8240269" y="3516650"/>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2016</a:t>
              </a:r>
            </a:p>
          </p:txBody>
        </p:sp>
        <p:sp>
          <p:nvSpPr>
            <p:cNvPr id="38" name="Rectangle 45"/>
            <p:cNvSpPr/>
            <p:nvPr/>
          </p:nvSpPr>
          <p:spPr>
            <a:xfrm>
              <a:off x="8930965" y="2397331"/>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69" name="Rectangle 45"/>
            <p:cNvSpPr/>
            <p:nvPr/>
          </p:nvSpPr>
          <p:spPr>
            <a:xfrm>
              <a:off x="5665565" y="4312074"/>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91" name="Freeform 24"/>
            <p:cNvSpPr>
              <a:spLocks noEditPoints="1"/>
            </p:cNvSpPr>
            <p:nvPr/>
          </p:nvSpPr>
          <p:spPr bwMode="auto">
            <a:xfrm>
              <a:off x="10101835" y="3552027"/>
              <a:ext cx="257637" cy="327454"/>
            </a:xfrm>
            <a:custGeom>
              <a:avLst/>
              <a:gdLst>
                <a:gd name="T0" fmla="*/ 8 w 219"/>
                <a:gd name="T1" fmla="*/ 219 h 279"/>
                <a:gd name="T2" fmla="*/ 40 w 219"/>
                <a:gd name="T3" fmla="*/ 190 h 279"/>
                <a:gd name="T4" fmla="*/ 54 w 219"/>
                <a:gd name="T5" fmla="*/ 200 h 279"/>
                <a:gd name="T6" fmla="*/ 110 w 219"/>
                <a:gd name="T7" fmla="*/ 148 h 279"/>
                <a:gd name="T8" fmla="*/ 112 w 219"/>
                <a:gd name="T9" fmla="*/ 173 h 279"/>
                <a:gd name="T10" fmla="*/ 70 w 219"/>
                <a:gd name="T11" fmla="*/ 278 h 279"/>
                <a:gd name="T12" fmla="*/ 112 w 219"/>
                <a:gd name="T13" fmla="*/ 207 h 279"/>
                <a:gd name="T14" fmla="*/ 119 w 219"/>
                <a:gd name="T15" fmla="*/ 278 h 279"/>
                <a:gd name="T16" fmla="*/ 127 w 219"/>
                <a:gd name="T17" fmla="*/ 207 h 279"/>
                <a:gd name="T18" fmla="*/ 165 w 219"/>
                <a:gd name="T19" fmla="*/ 278 h 279"/>
                <a:gd name="T20" fmla="*/ 172 w 219"/>
                <a:gd name="T21" fmla="*/ 268 h 279"/>
                <a:gd name="T22" fmla="*/ 127 w 219"/>
                <a:gd name="T23" fmla="*/ 150 h 279"/>
                <a:gd name="T24" fmla="*/ 170 w 219"/>
                <a:gd name="T25" fmla="*/ 115 h 279"/>
                <a:gd name="T26" fmla="*/ 180 w 219"/>
                <a:gd name="T27" fmla="*/ 115 h 279"/>
                <a:gd name="T28" fmla="*/ 208 w 219"/>
                <a:gd name="T29" fmla="*/ 77 h 279"/>
                <a:gd name="T30" fmla="*/ 132 w 219"/>
                <a:gd name="T31" fmla="*/ 12 h 279"/>
                <a:gd name="T32" fmla="*/ 105 w 219"/>
                <a:gd name="T33" fmla="*/ 50 h 279"/>
                <a:gd name="T34" fmla="*/ 68 w 219"/>
                <a:gd name="T35" fmla="*/ 95 h 279"/>
                <a:gd name="T36" fmla="*/ 72 w 219"/>
                <a:gd name="T37" fmla="*/ 110 h 279"/>
                <a:gd name="T38" fmla="*/ 21 w 219"/>
                <a:gd name="T39" fmla="*/ 171 h 279"/>
                <a:gd name="T40" fmla="*/ 3 w 219"/>
                <a:gd name="T41" fmla="*/ 206 h 279"/>
                <a:gd name="T42" fmla="*/ 138 w 219"/>
                <a:gd name="T43" fmla="*/ 28 h 279"/>
                <a:gd name="T44" fmla="*/ 175 w 219"/>
                <a:gd name="T45" fmla="*/ 99 h 279"/>
                <a:gd name="T46" fmla="*/ 138 w 219"/>
                <a:gd name="T47" fmla="*/ 28 h 279"/>
                <a:gd name="T48" fmla="*/ 155 w 219"/>
                <a:gd name="T49" fmla="*/ 100 h 279"/>
                <a:gd name="T50" fmla="*/ 83 w 219"/>
                <a:gd name="T51" fmla="*/ 100 h 279"/>
                <a:gd name="T52" fmla="*/ 82 w 219"/>
                <a:gd name="T53" fmla="*/ 120 h 279"/>
                <a:gd name="T54" fmla="*/ 54 w 219"/>
                <a:gd name="T55" fmla="*/ 183 h 279"/>
                <a:gd name="T56" fmla="*/ 82 w 219"/>
                <a:gd name="T57" fmla="*/ 120 h 279"/>
                <a:gd name="T58" fmla="*/ 165 w 219"/>
                <a:gd name="T59" fmla="*/ 0 h 279"/>
                <a:gd name="T60" fmla="*/ 212 w 219"/>
                <a:gd name="T61" fmla="*/ 62 h 279"/>
                <a:gd name="T62" fmla="*/ 165 w 219"/>
                <a:gd name="T63" fmla="*/ 1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9" h="279">
                  <a:moveTo>
                    <a:pt x="3" y="217"/>
                  </a:moveTo>
                  <a:cubicBezTo>
                    <a:pt x="4" y="218"/>
                    <a:pt x="6" y="219"/>
                    <a:pt x="8" y="219"/>
                  </a:cubicBezTo>
                  <a:cubicBezTo>
                    <a:pt x="10" y="219"/>
                    <a:pt x="12" y="218"/>
                    <a:pt x="13" y="217"/>
                  </a:cubicBezTo>
                  <a:cubicBezTo>
                    <a:pt x="40" y="190"/>
                    <a:pt x="40" y="190"/>
                    <a:pt x="40" y="190"/>
                  </a:cubicBezTo>
                  <a:cubicBezTo>
                    <a:pt x="49" y="198"/>
                    <a:pt x="49" y="198"/>
                    <a:pt x="49" y="198"/>
                  </a:cubicBezTo>
                  <a:cubicBezTo>
                    <a:pt x="51" y="200"/>
                    <a:pt x="52" y="200"/>
                    <a:pt x="54" y="200"/>
                  </a:cubicBezTo>
                  <a:cubicBezTo>
                    <a:pt x="56" y="200"/>
                    <a:pt x="58" y="200"/>
                    <a:pt x="60" y="198"/>
                  </a:cubicBezTo>
                  <a:cubicBezTo>
                    <a:pt x="110" y="148"/>
                    <a:pt x="110" y="148"/>
                    <a:pt x="110" y="148"/>
                  </a:cubicBezTo>
                  <a:cubicBezTo>
                    <a:pt x="112" y="150"/>
                    <a:pt x="112" y="150"/>
                    <a:pt x="112" y="150"/>
                  </a:cubicBezTo>
                  <a:cubicBezTo>
                    <a:pt x="112" y="173"/>
                    <a:pt x="112" y="173"/>
                    <a:pt x="112" y="173"/>
                  </a:cubicBezTo>
                  <a:cubicBezTo>
                    <a:pt x="66" y="268"/>
                    <a:pt x="66" y="268"/>
                    <a:pt x="66" y="268"/>
                  </a:cubicBezTo>
                  <a:cubicBezTo>
                    <a:pt x="64" y="271"/>
                    <a:pt x="66" y="276"/>
                    <a:pt x="70" y="278"/>
                  </a:cubicBezTo>
                  <a:cubicBezTo>
                    <a:pt x="73" y="279"/>
                    <a:pt x="78" y="278"/>
                    <a:pt x="80" y="274"/>
                  </a:cubicBezTo>
                  <a:cubicBezTo>
                    <a:pt x="112" y="207"/>
                    <a:pt x="112" y="207"/>
                    <a:pt x="112" y="207"/>
                  </a:cubicBezTo>
                  <a:cubicBezTo>
                    <a:pt x="112" y="271"/>
                    <a:pt x="112" y="271"/>
                    <a:pt x="112" y="271"/>
                  </a:cubicBezTo>
                  <a:cubicBezTo>
                    <a:pt x="112" y="275"/>
                    <a:pt x="115" y="278"/>
                    <a:pt x="119" y="278"/>
                  </a:cubicBezTo>
                  <a:cubicBezTo>
                    <a:pt x="123" y="278"/>
                    <a:pt x="127" y="275"/>
                    <a:pt x="127" y="271"/>
                  </a:cubicBezTo>
                  <a:cubicBezTo>
                    <a:pt x="127" y="207"/>
                    <a:pt x="127" y="207"/>
                    <a:pt x="127" y="207"/>
                  </a:cubicBezTo>
                  <a:cubicBezTo>
                    <a:pt x="159" y="274"/>
                    <a:pt x="159" y="274"/>
                    <a:pt x="159" y="274"/>
                  </a:cubicBezTo>
                  <a:cubicBezTo>
                    <a:pt x="160" y="277"/>
                    <a:pt x="163" y="278"/>
                    <a:pt x="165" y="278"/>
                  </a:cubicBezTo>
                  <a:cubicBezTo>
                    <a:pt x="167" y="278"/>
                    <a:pt x="168" y="278"/>
                    <a:pt x="169" y="278"/>
                  </a:cubicBezTo>
                  <a:cubicBezTo>
                    <a:pt x="172" y="276"/>
                    <a:pt x="174" y="271"/>
                    <a:pt x="172" y="268"/>
                  </a:cubicBezTo>
                  <a:cubicBezTo>
                    <a:pt x="127" y="173"/>
                    <a:pt x="127" y="173"/>
                    <a:pt x="127" y="173"/>
                  </a:cubicBezTo>
                  <a:cubicBezTo>
                    <a:pt x="127" y="150"/>
                    <a:pt x="127" y="150"/>
                    <a:pt x="127" y="150"/>
                  </a:cubicBezTo>
                  <a:cubicBezTo>
                    <a:pt x="165" y="111"/>
                    <a:pt x="165" y="111"/>
                    <a:pt x="165" y="111"/>
                  </a:cubicBezTo>
                  <a:cubicBezTo>
                    <a:pt x="170" y="115"/>
                    <a:pt x="170" y="115"/>
                    <a:pt x="170" y="115"/>
                  </a:cubicBezTo>
                  <a:cubicBezTo>
                    <a:pt x="171" y="116"/>
                    <a:pt x="173" y="117"/>
                    <a:pt x="175" y="117"/>
                  </a:cubicBezTo>
                  <a:cubicBezTo>
                    <a:pt x="177" y="117"/>
                    <a:pt x="179" y="116"/>
                    <a:pt x="180" y="115"/>
                  </a:cubicBezTo>
                  <a:cubicBezTo>
                    <a:pt x="208" y="87"/>
                    <a:pt x="208" y="87"/>
                    <a:pt x="208" y="87"/>
                  </a:cubicBezTo>
                  <a:cubicBezTo>
                    <a:pt x="211" y="84"/>
                    <a:pt x="211" y="80"/>
                    <a:pt x="208" y="77"/>
                  </a:cubicBezTo>
                  <a:cubicBezTo>
                    <a:pt x="143" y="12"/>
                    <a:pt x="143" y="12"/>
                    <a:pt x="143" y="12"/>
                  </a:cubicBezTo>
                  <a:cubicBezTo>
                    <a:pt x="140" y="9"/>
                    <a:pt x="135" y="9"/>
                    <a:pt x="132" y="12"/>
                  </a:cubicBezTo>
                  <a:cubicBezTo>
                    <a:pt x="105" y="40"/>
                    <a:pt x="105" y="40"/>
                    <a:pt x="105" y="40"/>
                  </a:cubicBezTo>
                  <a:cubicBezTo>
                    <a:pt x="102" y="43"/>
                    <a:pt x="102" y="47"/>
                    <a:pt x="105" y="50"/>
                  </a:cubicBezTo>
                  <a:cubicBezTo>
                    <a:pt x="109" y="54"/>
                    <a:pt x="109" y="54"/>
                    <a:pt x="109" y="54"/>
                  </a:cubicBezTo>
                  <a:cubicBezTo>
                    <a:pt x="68" y="95"/>
                    <a:pt x="68" y="95"/>
                    <a:pt x="68" y="95"/>
                  </a:cubicBezTo>
                  <a:cubicBezTo>
                    <a:pt x="65" y="98"/>
                    <a:pt x="65" y="103"/>
                    <a:pt x="68" y="106"/>
                  </a:cubicBezTo>
                  <a:cubicBezTo>
                    <a:pt x="72" y="110"/>
                    <a:pt x="72" y="110"/>
                    <a:pt x="72" y="110"/>
                  </a:cubicBezTo>
                  <a:cubicBezTo>
                    <a:pt x="21" y="160"/>
                    <a:pt x="21" y="160"/>
                    <a:pt x="21" y="160"/>
                  </a:cubicBezTo>
                  <a:cubicBezTo>
                    <a:pt x="18" y="163"/>
                    <a:pt x="18" y="168"/>
                    <a:pt x="21" y="171"/>
                  </a:cubicBezTo>
                  <a:cubicBezTo>
                    <a:pt x="30" y="179"/>
                    <a:pt x="30" y="179"/>
                    <a:pt x="30" y="179"/>
                  </a:cubicBezTo>
                  <a:cubicBezTo>
                    <a:pt x="3" y="206"/>
                    <a:pt x="3" y="206"/>
                    <a:pt x="3" y="206"/>
                  </a:cubicBezTo>
                  <a:cubicBezTo>
                    <a:pt x="0" y="209"/>
                    <a:pt x="0" y="214"/>
                    <a:pt x="3" y="217"/>
                  </a:cubicBezTo>
                  <a:close/>
                  <a:moveTo>
                    <a:pt x="138" y="28"/>
                  </a:moveTo>
                  <a:cubicBezTo>
                    <a:pt x="192" y="82"/>
                    <a:pt x="192" y="82"/>
                    <a:pt x="192" y="82"/>
                  </a:cubicBezTo>
                  <a:cubicBezTo>
                    <a:pt x="175" y="99"/>
                    <a:pt x="175" y="99"/>
                    <a:pt x="175" y="99"/>
                  </a:cubicBezTo>
                  <a:cubicBezTo>
                    <a:pt x="120" y="45"/>
                    <a:pt x="120" y="45"/>
                    <a:pt x="120" y="45"/>
                  </a:cubicBezTo>
                  <a:lnTo>
                    <a:pt x="138" y="28"/>
                  </a:lnTo>
                  <a:close/>
                  <a:moveTo>
                    <a:pt x="119" y="65"/>
                  </a:moveTo>
                  <a:cubicBezTo>
                    <a:pt x="155" y="100"/>
                    <a:pt x="155" y="100"/>
                    <a:pt x="155" y="100"/>
                  </a:cubicBezTo>
                  <a:cubicBezTo>
                    <a:pt x="119" y="136"/>
                    <a:pt x="119" y="136"/>
                    <a:pt x="119" y="136"/>
                  </a:cubicBezTo>
                  <a:cubicBezTo>
                    <a:pt x="83" y="100"/>
                    <a:pt x="83" y="100"/>
                    <a:pt x="83" y="100"/>
                  </a:cubicBezTo>
                  <a:lnTo>
                    <a:pt x="119" y="65"/>
                  </a:lnTo>
                  <a:close/>
                  <a:moveTo>
                    <a:pt x="82" y="120"/>
                  </a:moveTo>
                  <a:cubicBezTo>
                    <a:pt x="99" y="138"/>
                    <a:pt x="99" y="138"/>
                    <a:pt x="99" y="138"/>
                  </a:cubicBezTo>
                  <a:cubicBezTo>
                    <a:pt x="54" y="183"/>
                    <a:pt x="54" y="183"/>
                    <a:pt x="54" y="183"/>
                  </a:cubicBezTo>
                  <a:cubicBezTo>
                    <a:pt x="37" y="165"/>
                    <a:pt x="37" y="165"/>
                    <a:pt x="37" y="165"/>
                  </a:cubicBezTo>
                  <a:lnTo>
                    <a:pt x="82" y="120"/>
                  </a:lnTo>
                  <a:close/>
                  <a:moveTo>
                    <a:pt x="158" y="8"/>
                  </a:moveTo>
                  <a:cubicBezTo>
                    <a:pt x="158" y="4"/>
                    <a:pt x="161" y="0"/>
                    <a:pt x="165" y="0"/>
                  </a:cubicBezTo>
                  <a:cubicBezTo>
                    <a:pt x="195" y="0"/>
                    <a:pt x="219" y="25"/>
                    <a:pt x="219" y="54"/>
                  </a:cubicBezTo>
                  <a:cubicBezTo>
                    <a:pt x="219" y="58"/>
                    <a:pt x="216" y="62"/>
                    <a:pt x="212" y="62"/>
                  </a:cubicBezTo>
                  <a:cubicBezTo>
                    <a:pt x="208" y="62"/>
                    <a:pt x="204" y="58"/>
                    <a:pt x="204" y="54"/>
                  </a:cubicBezTo>
                  <a:cubicBezTo>
                    <a:pt x="204" y="33"/>
                    <a:pt x="187" y="15"/>
                    <a:pt x="165" y="15"/>
                  </a:cubicBezTo>
                  <a:cubicBezTo>
                    <a:pt x="161" y="15"/>
                    <a:pt x="158" y="12"/>
                    <a:pt x="158"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AXIS Std M" panose="020B0600000000000000" pitchFamily="34" charset="-128"/>
                <a:ea typeface="AXIS Std M" panose="020B0600000000000000" pitchFamily="34" charset="-128"/>
              </a:endParaRPr>
            </a:p>
          </p:txBody>
        </p:sp>
        <p:grpSp>
          <p:nvGrpSpPr>
            <p:cNvPr id="92" name="组合 91"/>
            <p:cNvGrpSpPr/>
            <p:nvPr/>
          </p:nvGrpSpPr>
          <p:grpSpPr>
            <a:xfrm>
              <a:off x="2296031" y="1842876"/>
              <a:ext cx="296603" cy="292540"/>
              <a:chOff x="6686550" y="3303588"/>
              <a:chExt cx="347663" cy="342900"/>
            </a:xfrm>
            <a:solidFill>
              <a:schemeClr val="bg1"/>
            </a:solidFill>
          </p:grpSpPr>
          <p:sp>
            <p:nvSpPr>
              <p:cNvPr id="93" name="Freeform 97"/>
              <p:cNvSpPr>
                <a:spLocks noEditPoints="1"/>
              </p:cNvSpPr>
              <p:nvPr/>
            </p:nvSpPr>
            <p:spPr bwMode="auto">
              <a:xfrm>
                <a:off x="6686550" y="3303588"/>
                <a:ext cx="271463" cy="160338"/>
              </a:xfrm>
              <a:custGeom>
                <a:avLst/>
                <a:gdLst>
                  <a:gd name="T0" fmla="*/ 35 w 70"/>
                  <a:gd name="T1" fmla="*/ 41 h 41"/>
                  <a:gd name="T2" fmla="*/ 70 w 70"/>
                  <a:gd name="T3" fmla="*/ 27 h 41"/>
                  <a:gd name="T4" fmla="*/ 70 w 70"/>
                  <a:gd name="T5" fmla="*/ 14 h 41"/>
                  <a:gd name="T6" fmla="*/ 35 w 70"/>
                  <a:gd name="T7" fmla="*/ 0 h 41"/>
                  <a:gd name="T8" fmla="*/ 0 w 70"/>
                  <a:gd name="T9" fmla="*/ 14 h 41"/>
                  <a:gd name="T10" fmla="*/ 0 w 70"/>
                  <a:gd name="T11" fmla="*/ 27 h 41"/>
                  <a:gd name="T12" fmla="*/ 35 w 70"/>
                  <a:gd name="T13" fmla="*/ 41 h 41"/>
                  <a:gd name="T14" fmla="*/ 35 w 70"/>
                  <a:gd name="T15" fmla="*/ 3 h 41"/>
                  <a:gd name="T16" fmla="*/ 66 w 70"/>
                  <a:gd name="T17" fmla="*/ 14 h 41"/>
                  <a:gd name="T18" fmla="*/ 35 w 70"/>
                  <a:gd name="T19" fmla="*/ 24 h 41"/>
                  <a:gd name="T20" fmla="*/ 4 w 70"/>
                  <a:gd name="T21" fmla="*/ 14 h 41"/>
                  <a:gd name="T22" fmla="*/ 35 w 70"/>
                  <a:gd name="T23" fmla="*/ 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41">
                    <a:moveTo>
                      <a:pt x="35" y="41"/>
                    </a:moveTo>
                    <a:cubicBezTo>
                      <a:pt x="54" y="41"/>
                      <a:pt x="70" y="35"/>
                      <a:pt x="70" y="27"/>
                    </a:cubicBezTo>
                    <a:cubicBezTo>
                      <a:pt x="70" y="14"/>
                      <a:pt x="70" y="14"/>
                      <a:pt x="70" y="14"/>
                    </a:cubicBezTo>
                    <a:cubicBezTo>
                      <a:pt x="70" y="6"/>
                      <a:pt x="54" y="0"/>
                      <a:pt x="35" y="0"/>
                    </a:cubicBezTo>
                    <a:cubicBezTo>
                      <a:pt x="16" y="0"/>
                      <a:pt x="0" y="6"/>
                      <a:pt x="0" y="14"/>
                    </a:cubicBezTo>
                    <a:cubicBezTo>
                      <a:pt x="0" y="27"/>
                      <a:pt x="0" y="27"/>
                      <a:pt x="0" y="27"/>
                    </a:cubicBezTo>
                    <a:cubicBezTo>
                      <a:pt x="0" y="35"/>
                      <a:pt x="16" y="41"/>
                      <a:pt x="35" y="41"/>
                    </a:cubicBezTo>
                    <a:close/>
                    <a:moveTo>
                      <a:pt x="35" y="3"/>
                    </a:moveTo>
                    <a:cubicBezTo>
                      <a:pt x="54" y="3"/>
                      <a:pt x="66" y="9"/>
                      <a:pt x="66" y="14"/>
                    </a:cubicBezTo>
                    <a:cubicBezTo>
                      <a:pt x="66" y="18"/>
                      <a:pt x="54" y="24"/>
                      <a:pt x="35" y="24"/>
                    </a:cubicBezTo>
                    <a:cubicBezTo>
                      <a:pt x="16" y="24"/>
                      <a:pt x="4" y="18"/>
                      <a:pt x="4" y="14"/>
                    </a:cubicBezTo>
                    <a:cubicBezTo>
                      <a:pt x="4" y="9"/>
                      <a:pt x="16" y="3"/>
                      <a:pt x="3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8"/>
              <p:cNvSpPr>
                <a:spLocks/>
              </p:cNvSpPr>
              <p:nvPr/>
            </p:nvSpPr>
            <p:spPr bwMode="auto">
              <a:xfrm>
                <a:off x="6686550" y="3436938"/>
                <a:ext cx="271463" cy="107950"/>
              </a:xfrm>
              <a:custGeom>
                <a:avLst/>
                <a:gdLst>
                  <a:gd name="T0" fmla="*/ 35 w 70"/>
                  <a:gd name="T1" fmla="*/ 28 h 28"/>
                  <a:gd name="T2" fmla="*/ 47 w 70"/>
                  <a:gd name="T3" fmla="*/ 27 h 28"/>
                  <a:gd name="T4" fmla="*/ 70 w 70"/>
                  <a:gd name="T5" fmla="*/ 10 h 28"/>
                  <a:gd name="T6" fmla="*/ 70 w 70"/>
                  <a:gd name="T7" fmla="*/ 0 h 28"/>
                  <a:gd name="T8" fmla="*/ 35 w 70"/>
                  <a:gd name="T9" fmla="*/ 14 h 28"/>
                  <a:gd name="T10" fmla="*/ 0 w 70"/>
                  <a:gd name="T11" fmla="*/ 0 h 28"/>
                  <a:gd name="T12" fmla="*/ 0 w 70"/>
                  <a:gd name="T13" fmla="*/ 14 h 28"/>
                  <a:gd name="T14" fmla="*/ 35 w 7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28">
                    <a:moveTo>
                      <a:pt x="35" y="28"/>
                    </a:moveTo>
                    <a:cubicBezTo>
                      <a:pt x="39" y="28"/>
                      <a:pt x="43" y="28"/>
                      <a:pt x="47" y="27"/>
                    </a:cubicBezTo>
                    <a:cubicBezTo>
                      <a:pt x="50" y="18"/>
                      <a:pt x="59" y="10"/>
                      <a:pt x="70" y="10"/>
                    </a:cubicBezTo>
                    <a:cubicBezTo>
                      <a:pt x="70" y="0"/>
                      <a:pt x="70" y="0"/>
                      <a:pt x="70" y="0"/>
                    </a:cubicBezTo>
                    <a:cubicBezTo>
                      <a:pt x="70" y="8"/>
                      <a:pt x="54" y="14"/>
                      <a:pt x="35" y="14"/>
                    </a:cubicBezTo>
                    <a:cubicBezTo>
                      <a:pt x="16" y="14"/>
                      <a:pt x="0" y="8"/>
                      <a:pt x="0" y="0"/>
                    </a:cubicBezTo>
                    <a:cubicBezTo>
                      <a:pt x="0" y="14"/>
                      <a:pt x="0" y="14"/>
                      <a:pt x="0" y="14"/>
                    </a:cubicBezTo>
                    <a:cubicBezTo>
                      <a:pt x="0" y="22"/>
                      <a:pt x="16" y="28"/>
                      <a:pt x="3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9"/>
              <p:cNvSpPr>
                <a:spLocks/>
              </p:cNvSpPr>
              <p:nvPr/>
            </p:nvSpPr>
            <p:spPr bwMode="auto">
              <a:xfrm>
                <a:off x="6686550" y="3517901"/>
                <a:ext cx="193675" cy="107950"/>
              </a:xfrm>
              <a:custGeom>
                <a:avLst/>
                <a:gdLst>
                  <a:gd name="T0" fmla="*/ 35 w 50"/>
                  <a:gd name="T1" fmla="*/ 14 h 28"/>
                  <a:gd name="T2" fmla="*/ 0 w 50"/>
                  <a:gd name="T3" fmla="*/ 0 h 28"/>
                  <a:gd name="T4" fmla="*/ 0 w 50"/>
                  <a:gd name="T5" fmla="*/ 14 h 28"/>
                  <a:gd name="T6" fmla="*/ 35 w 50"/>
                  <a:gd name="T7" fmla="*/ 28 h 28"/>
                  <a:gd name="T8" fmla="*/ 50 w 50"/>
                  <a:gd name="T9" fmla="*/ 27 h 28"/>
                  <a:gd name="T10" fmla="*/ 46 w 50"/>
                  <a:gd name="T11" fmla="*/ 14 h 28"/>
                  <a:gd name="T12" fmla="*/ 35 w 50"/>
                  <a:gd name="T13" fmla="*/ 14 h 28"/>
                </a:gdLst>
                <a:ahLst/>
                <a:cxnLst>
                  <a:cxn ang="0">
                    <a:pos x="T0" y="T1"/>
                  </a:cxn>
                  <a:cxn ang="0">
                    <a:pos x="T2" y="T3"/>
                  </a:cxn>
                  <a:cxn ang="0">
                    <a:pos x="T4" y="T5"/>
                  </a:cxn>
                  <a:cxn ang="0">
                    <a:pos x="T6" y="T7"/>
                  </a:cxn>
                  <a:cxn ang="0">
                    <a:pos x="T8" y="T9"/>
                  </a:cxn>
                  <a:cxn ang="0">
                    <a:pos x="T10" y="T11"/>
                  </a:cxn>
                  <a:cxn ang="0">
                    <a:pos x="T12" y="T13"/>
                  </a:cxn>
                </a:cxnLst>
                <a:rect l="0" t="0" r="r" b="b"/>
                <a:pathLst>
                  <a:path w="50" h="28">
                    <a:moveTo>
                      <a:pt x="35" y="14"/>
                    </a:moveTo>
                    <a:cubicBezTo>
                      <a:pt x="16" y="14"/>
                      <a:pt x="0" y="8"/>
                      <a:pt x="0" y="0"/>
                    </a:cubicBezTo>
                    <a:cubicBezTo>
                      <a:pt x="0" y="14"/>
                      <a:pt x="0" y="14"/>
                      <a:pt x="0" y="14"/>
                    </a:cubicBezTo>
                    <a:cubicBezTo>
                      <a:pt x="0" y="22"/>
                      <a:pt x="16" y="28"/>
                      <a:pt x="35" y="28"/>
                    </a:cubicBezTo>
                    <a:cubicBezTo>
                      <a:pt x="40" y="28"/>
                      <a:pt x="45" y="28"/>
                      <a:pt x="50" y="27"/>
                    </a:cubicBezTo>
                    <a:cubicBezTo>
                      <a:pt x="47" y="23"/>
                      <a:pt x="46" y="18"/>
                      <a:pt x="46" y="14"/>
                    </a:cubicBezTo>
                    <a:cubicBezTo>
                      <a:pt x="42" y="14"/>
                      <a:pt x="39" y="14"/>
                      <a:pt x="3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0"/>
              <p:cNvSpPr>
                <a:spLocks noEditPoints="1"/>
              </p:cNvSpPr>
              <p:nvPr/>
            </p:nvSpPr>
            <p:spPr bwMode="auto">
              <a:xfrm>
                <a:off x="6880225" y="3490913"/>
                <a:ext cx="153988" cy="155575"/>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30 w 40"/>
                  <a:gd name="T11" fmla="*/ 23 h 40"/>
                  <a:gd name="T12" fmla="*/ 23 w 40"/>
                  <a:gd name="T13" fmla="*/ 23 h 40"/>
                  <a:gd name="T14" fmla="*/ 23 w 40"/>
                  <a:gd name="T15" fmla="*/ 30 h 40"/>
                  <a:gd name="T16" fmla="*/ 17 w 40"/>
                  <a:gd name="T17" fmla="*/ 30 h 40"/>
                  <a:gd name="T18" fmla="*/ 17 w 40"/>
                  <a:gd name="T19" fmla="*/ 23 h 40"/>
                  <a:gd name="T20" fmla="*/ 10 w 40"/>
                  <a:gd name="T21" fmla="*/ 23 h 40"/>
                  <a:gd name="T22" fmla="*/ 10 w 40"/>
                  <a:gd name="T23" fmla="*/ 17 h 40"/>
                  <a:gd name="T24" fmla="*/ 17 w 40"/>
                  <a:gd name="T25" fmla="*/ 17 h 40"/>
                  <a:gd name="T26" fmla="*/ 17 w 40"/>
                  <a:gd name="T27" fmla="*/ 10 h 40"/>
                  <a:gd name="T28" fmla="*/ 23 w 40"/>
                  <a:gd name="T29" fmla="*/ 10 h 40"/>
                  <a:gd name="T30" fmla="*/ 23 w 40"/>
                  <a:gd name="T31" fmla="*/ 17 h 40"/>
                  <a:gd name="T32" fmla="*/ 30 w 40"/>
                  <a:gd name="T33" fmla="*/ 17 h 40"/>
                  <a:gd name="T34" fmla="*/ 30 w 40"/>
                  <a:gd name="T3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30" y="23"/>
                    </a:moveTo>
                    <a:cubicBezTo>
                      <a:pt x="23" y="23"/>
                      <a:pt x="23" y="23"/>
                      <a:pt x="23" y="23"/>
                    </a:cubicBezTo>
                    <a:cubicBezTo>
                      <a:pt x="23" y="30"/>
                      <a:pt x="23" y="30"/>
                      <a:pt x="23" y="30"/>
                    </a:cubicBezTo>
                    <a:cubicBezTo>
                      <a:pt x="17" y="30"/>
                      <a:pt x="17" y="30"/>
                      <a:pt x="17" y="30"/>
                    </a:cubicBezTo>
                    <a:cubicBezTo>
                      <a:pt x="17" y="23"/>
                      <a:pt x="17" y="23"/>
                      <a:pt x="17" y="23"/>
                    </a:cubicBezTo>
                    <a:cubicBezTo>
                      <a:pt x="10" y="23"/>
                      <a:pt x="10" y="23"/>
                      <a:pt x="10" y="23"/>
                    </a:cubicBezTo>
                    <a:cubicBezTo>
                      <a:pt x="10" y="17"/>
                      <a:pt x="10" y="17"/>
                      <a:pt x="10" y="17"/>
                    </a:cubicBezTo>
                    <a:cubicBezTo>
                      <a:pt x="17" y="17"/>
                      <a:pt x="17" y="17"/>
                      <a:pt x="17" y="17"/>
                    </a:cubicBezTo>
                    <a:cubicBezTo>
                      <a:pt x="17" y="10"/>
                      <a:pt x="17" y="10"/>
                      <a:pt x="17" y="10"/>
                    </a:cubicBezTo>
                    <a:cubicBezTo>
                      <a:pt x="23" y="10"/>
                      <a:pt x="23" y="10"/>
                      <a:pt x="23" y="10"/>
                    </a:cubicBezTo>
                    <a:cubicBezTo>
                      <a:pt x="23" y="17"/>
                      <a:pt x="23" y="17"/>
                      <a:pt x="23" y="17"/>
                    </a:cubicBezTo>
                    <a:cubicBezTo>
                      <a:pt x="30" y="17"/>
                      <a:pt x="30" y="17"/>
                      <a:pt x="30" y="17"/>
                    </a:cubicBez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7" name="Freeform 117"/>
            <p:cNvSpPr>
              <a:spLocks/>
            </p:cNvSpPr>
            <p:nvPr/>
          </p:nvSpPr>
          <p:spPr bwMode="auto">
            <a:xfrm>
              <a:off x="686102" y="3573632"/>
              <a:ext cx="282638" cy="262427"/>
            </a:xfrm>
            <a:custGeom>
              <a:avLst/>
              <a:gdLst>
                <a:gd name="T0" fmla="*/ 329 w 376"/>
                <a:gd name="T1" fmla="*/ 261 h 349"/>
                <a:gd name="T2" fmla="*/ 275 w 376"/>
                <a:gd name="T3" fmla="*/ 242 h 349"/>
                <a:gd name="T4" fmla="*/ 229 w 376"/>
                <a:gd name="T5" fmla="*/ 222 h 349"/>
                <a:gd name="T6" fmla="*/ 229 w 376"/>
                <a:gd name="T7" fmla="*/ 187 h 349"/>
                <a:gd name="T8" fmla="*/ 247 w 376"/>
                <a:gd name="T9" fmla="*/ 144 h 349"/>
                <a:gd name="T10" fmla="*/ 259 w 376"/>
                <a:gd name="T11" fmla="*/ 126 h 349"/>
                <a:gd name="T12" fmla="*/ 253 w 376"/>
                <a:gd name="T13" fmla="*/ 96 h 349"/>
                <a:gd name="T14" fmla="*/ 257 w 376"/>
                <a:gd name="T15" fmla="*/ 58 h 349"/>
                <a:gd name="T16" fmla="*/ 188 w 376"/>
                <a:gd name="T17" fmla="*/ 0 h 349"/>
                <a:gd name="T18" fmla="*/ 120 w 376"/>
                <a:gd name="T19" fmla="*/ 58 h 349"/>
                <a:gd name="T20" fmla="*/ 123 w 376"/>
                <a:gd name="T21" fmla="*/ 96 h 349"/>
                <a:gd name="T22" fmla="*/ 117 w 376"/>
                <a:gd name="T23" fmla="*/ 126 h 349"/>
                <a:gd name="T24" fmla="*/ 129 w 376"/>
                <a:gd name="T25" fmla="*/ 144 h 349"/>
                <a:gd name="T26" fmla="*/ 147 w 376"/>
                <a:gd name="T27" fmla="*/ 187 h 349"/>
                <a:gd name="T28" fmla="*/ 147 w 376"/>
                <a:gd name="T29" fmla="*/ 222 h 349"/>
                <a:gd name="T30" fmla="*/ 102 w 376"/>
                <a:gd name="T31" fmla="*/ 243 h 349"/>
                <a:gd name="T32" fmla="*/ 47 w 376"/>
                <a:gd name="T33" fmla="*/ 261 h 349"/>
                <a:gd name="T34" fmla="*/ 0 w 376"/>
                <a:gd name="T35" fmla="*/ 349 h 349"/>
                <a:gd name="T36" fmla="*/ 188 w 376"/>
                <a:gd name="T37" fmla="*/ 349 h 349"/>
                <a:gd name="T38" fmla="*/ 376 w 376"/>
                <a:gd name="T39" fmla="*/ 349 h 349"/>
                <a:gd name="T40" fmla="*/ 329 w 376"/>
                <a:gd name="T41" fmla="*/ 26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349">
                  <a:moveTo>
                    <a:pt x="329" y="261"/>
                  </a:moveTo>
                  <a:cubicBezTo>
                    <a:pt x="300" y="246"/>
                    <a:pt x="311" y="257"/>
                    <a:pt x="275" y="242"/>
                  </a:cubicBezTo>
                  <a:cubicBezTo>
                    <a:pt x="238" y="227"/>
                    <a:pt x="229" y="222"/>
                    <a:pt x="229" y="222"/>
                  </a:cubicBezTo>
                  <a:cubicBezTo>
                    <a:pt x="229" y="187"/>
                    <a:pt x="229" y="187"/>
                    <a:pt x="229" y="187"/>
                  </a:cubicBezTo>
                  <a:cubicBezTo>
                    <a:pt x="229" y="187"/>
                    <a:pt x="243" y="177"/>
                    <a:pt x="247" y="144"/>
                  </a:cubicBezTo>
                  <a:cubicBezTo>
                    <a:pt x="256" y="146"/>
                    <a:pt x="258" y="134"/>
                    <a:pt x="259" y="126"/>
                  </a:cubicBezTo>
                  <a:cubicBezTo>
                    <a:pt x="259" y="118"/>
                    <a:pt x="264" y="94"/>
                    <a:pt x="253" y="96"/>
                  </a:cubicBezTo>
                  <a:cubicBezTo>
                    <a:pt x="256" y="80"/>
                    <a:pt x="257" y="65"/>
                    <a:pt x="257" y="58"/>
                  </a:cubicBezTo>
                  <a:cubicBezTo>
                    <a:pt x="254" y="31"/>
                    <a:pt x="235" y="2"/>
                    <a:pt x="188" y="0"/>
                  </a:cubicBezTo>
                  <a:cubicBezTo>
                    <a:pt x="148" y="2"/>
                    <a:pt x="122" y="31"/>
                    <a:pt x="120" y="58"/>
                  </a:cubicBezTo>
                  <a:cubicBezTo>
                    <a:pt x="119" y="65"/>
                    <a:pt x="121" y="80"/>
                    <a:pt x="123" y="96"/>
                  </a:cubicBezTo>
                  <a:cubicBezTo>
                    <a:pt x="112" y="94"/>
                    <a:pt x="117" y="118"/>
                    <a:pt x="117" y="126"/>
                  </a:cubicBezTo>
                  <a:cubicBezTo>
                    <a:pt x="118" y="134"/>
                    <a:pt x="121" y="146"/>
                    <a:pt x="129" y="144"/>
                  </a:cubicBezTo>
                  <a:cubicBezTo>
                    <a:pt x="133" y="177"/>
                    <a:pt x="147" y="187"/>
                    <a:pt x="147" y="187"/>
                  </a:cubicBezTo>
                  <a:cubicBezTo>
                    <a:pt x="147" y="222"/>
                    <a:pt x="147" y="222"/>
                    <a:pt x="147" y="222"/>
                  </a:cubicBezTo>
                  <a:cubicBezTo>
                    <a:pt x="147" y="222"/>
                    <a:pt x="138" y="228"/>
                    <a:pt x="102" y="243"/>
                  </a:cubicBezTo>
                  <a:cubicBezTo>
                    <a:pt x="65" y="258"/>
                    <a:pt x="77" y="246"/>
                    <a:pt x="47" y="261"/>
                  </a:cubicBezTo>
                  <a:cubicBezTo>
                    <a:pt x="0" y="284"/>
                    <a:pt x="0" y="349"/>
                    <a:pt x="0" y="349"/>
                  </a:cubicBezTo>
                  <a:cubicBezTo>
                    <a:pt x="188" y="349"/>
                    <a:pt x="188" y="349"/>
                    <a:pt x="188" y="349"/>
                  </a:cubicBezTo>
                  <a:cubicBezTo>
                    <a:pt x="376" y="349"/>
                    <a:pt x="376" y="349"/>
                    <a:pt x="376" y="349"/>
                  </a:cubicBezTo>
                  <a:cubicBezTo>
                    <a:pt x="376" y="349"/>
                    <a:pt x="376" y="284"/>
                    <a:pt x="329" y="26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1"/>
            <p:cNvSpPr>
              <a:spLocks noEditPoints="1"/>
            </p:cNvSpPr>
            <p:nvPr/>
          </p:nvSpPr>
          <p:spPr bwMode="auto">
            <a:xfrm>
              <a:off x="3767093" y="3542096"/>
              <a:ext cx="373909" cy="307322"/>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5 h 200"/>
                <a:gd name="T32" fmla="*/ 220 w 244"/>
                <a:gd name="T33" fmla="*/ 165 h 200"/>
                <a:gd name="T34" fmla="*/ 220 w 244"/>
                <a:gd name="T35" fmla="*/ 122 h 200"/>
                <a:gd name="T36" fmla="*/ 215 w 244"/>
                <a:gd name="T37" fmla="*/ 102 h 200"/>
                <a:gd name="T38" fmla="*/ 221 w 244"/>
                <a:gd name="T39" fmla="*/ 101 h 200"/>
                <a:gd name="T40" fmla="*/ 244 w 244"/>
                <a:gd name="T41" fmla="*/ 124 h 200"/>
                <a:gd name="T42" fmla="*/ 244 w 244"/>
                <a:gd name="T43" fmla="*/ 165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2 h 200"/>
                <a:gd name="T60" fmla="*/ 24 w 244"/>
                <a:gd name="T61" fmla="*/ 165 h 200"/>
                <a:gd name="T62" fmla="*/ 0 w 244"/>
                <a:gd name="T63" fmla="*/ 165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1 h 200"/>
                <a:gd name="T80" fmla="*/ 177 w 244"/>
                <a:gd name="T81" fmla="*/ 181 h 200"/>
                <a:gd name="T82" fmla="*/ 177 w 244"/>
                <a:gd name="T83" fmla="*/ 116 h 200"/>
                <a:gd name="T84" fmla="*/ 171 w 244"/>
                <a:gd name="T85" fmla="*/ 91 h 200"/>
                <a:gd name="T86" fmla="*/ 180 w 244"/>
                <a:gd name="T87" fmla="*/ 90 h 200"/>
                <a:gd name="T88" fmla="*/ 213 w 244"/>
                <a:gd name="T89" fmla="*/ 122 h 200"/>
                <a:gd name="T90" fmla="*/ 213 w 244"/>
                <a:gd name="T91" fmla="*/ 181 h 200"/>
                <a:gd name="T92" fmla="*/ 67 w 244"/>
                <a:gd name="T93" fmla="*/ 116 h 200"/>
                <a:gd name="T94" fmla="*/ 67 w 244"/>
                <a:gd name="T95" fmla="*/ 181 h 200"/>
                <a:gd name="T96" fmla="*/ 31 w 244"/>
                <a:gd name="T97" fmla="*/ 181 h 200"/>
                <a:gd name="T98" fmla="*/ 31 w 244"/>
                <a:gd name="T99" fmla="*/ 122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8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3" y="66"/>
                    <a:pt x="207" y="72"/>
                    <a:pt x="207" y="80"/>
                  </a:cubicBezTo>
                  <a:cubicBezTo>
                    <a:pt x="207" y="87"/>
                    <a:pt x="213"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5"/>
                  </a:moveTo>
                  <a:cubicBezTo>
                    <a:pt x="220" y="165"/>
                    <a:pt x="220" y="165"/>
                    <a:pt x="220" y="165"/>
                  </a:cubicBezTo>
                  <a:cubicBezTo>
                    <a:pt x="220" y="122"/>
                    <a:pt x="220" y="122"/>
                    <a:pt x="220" y="122"/>
                  </a:cubicBezTo>
                  <a:cubicBezTo>
                    <a:pt x="220" y="115"/>
                    <a:pt x="218" y="108"/>
                    <a:pt x="215" y="102"/>
                  </a:cubicBezTo>
                  <a:cubicBezTo>
                    <a:pt x="217" y="102"/>
                    <a:pt x="219" y="101"/>
                    <a:pt x="221" y="101"/>
                  </a:cubicBezTo>
                  <a:cubicBezTo>
                    <a:pt x="234" y="101"/>
                    <a:pt x="244" y="111"/>
                    <a:pt x="244" y="124"/>
                  </a:cubicBezTo>
                  <a:lnTo>
                    <a:pt x="244" y="165"/>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2"/>
                  </a:cubicBezTo>
                  <a:cubicBezTo>
                    <a:pt x="24" y="165"/>
                    <a:pt x="24" y="165"/>
                    <a:pt x="24" y="165"/>
                  </a:cubicBezTo>
                  <a:cubicBezTo>
                    <a:pt x="0" y="165"/>
                    <a:pt x="0" y="165"/>
                    <a:pt x="0" y="165"/>
                  </a:cubicBezTo>
                  <a:cubicBezTo>
                    <a:pt x="0" y="124"/>
                    <a:pt x="0" y="124"/>
                    <a:pt x="0" y="124"/>
                  </a:cubicBezTo>
                  <a:cubicBezTo>
                    <a:pt x="0" y="111"/>
                    <a:pt x="10"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1"/>
                  </a:moveTo>
                  <a:cubicBezTo>
                    <a:pt x="177" y="181"/>
                    <a:pt x="177" y="181"/>
                    <a:pt x="177" y="181"/>
                  </a:cubicBezTo>
                  <a:cubicBezTo>
                    <a:pt x="177" y="116"/>
                    <a:pt x="177" y="116"/>
                    <a:pt x="177" y="116"/>
                  </a:cubicBezTo>
                  <a:cubicBezTo>
                    <a:pt x="177" y="107"/>
                    <a:pt x="175" y="99"/>
                    <a:pt x="171" y="91"/>
                  </a:cubicBezTo>
                  <a:cubicBezTo>
                    <a:pt x="174" y="90"/>
                    <a:pt x="177" y="90"/>
                    <a:pt x="180" y="90"/>
                  </a:cubicBezTo>
                  <a:cubicBezTo>
                    <a:pt x="198" y="90"/>
                    <a:pt x="213" y="104"/>
                    <a:pt x="213" y="122"/>
                  </a:cubicBezTo>
                  <a:lnTo>
                    <a:pt x="213" y="181"/>
                  </a:lnTo>
                  <a:close/>
                  <a:moveTo>
                    <a:pt x="67" y="116"/>
                  </a:moveTo>
                  <a:cubicBezTo>
                    <a:pt x="67" y="181"/>
                    <a:pt x="67" y="181"/>
                    <a:pt x="67" y="181"/>
                  </a:cubicBezTo>
                  <a:cubicBezTo>
                    <a:pt x="31" y="181"/>
                    <a:pt x="31" y="181"/>
                    <a:pt x="31" y="181"/>
                  </a:cubicBezTo>
                  <a:cubicBezTo>
                    <a:pt x="31" y="122"/>
                    <a:pt x="31" y="122"/>
                    <a:pt x="31" y="122"/>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8"/>
                    <a:pt x="122" y="68"/>
                  </a:cubicBezTo>
                  <a:cubicBezTo>
                    <a:pt x="96" y="68"/>
                    <a:pt x="74" y="90"/>
                    <a:pt x="74" y="116"/>
                  </a:cubicBezTo>
                  <a:lnTo>
                    <a:pt x="74"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99" name="组合 98"/>
            <p:cNvGrpSpPr/>
            <p:nvPr/>
          </p:nvGrpSpPr>
          <p:grpSpPr>
            <a:xfrm>
              <a:off x="6895511" y="3542096"/>
              <a:ext cx="382720" cy="347328"/>
              <a:chOff x="-1587" y="4763"/>
              <a:chExt cx="1012825" cy="919162"/>
            </a:xfrm>
            <a:solidFill>
              <a:schemeClr val="bg1"/>
            </a:solidFill>
          </p:grpSpPr>
          <p:sp>
            <p:nvSpPr>
              <p:cNvPr id="100" name="Freeform 9"/>
              <p:cNvSpPr>
                <a:spLocks/>
              </p:cNvSpPr>
              <p:nvPr/>
            </p:nvSpPr>
            <p:spPr bwMode="auto">
              <a:xfrm>
                <a:off x="328613" y="444500"/>
                <a:ext cx="347663" cy="479425"/>
              </a:xfrm>
              <a:custGeom>
                <a:avLst/>
                <a:gdLst>
                  <a:gd name="T0" fmla="*/ 74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6 w 92"/>
                  <a:gd name="T13" fmla="*/ 18 h 126"/>
                  <a:gd name="T14" fmla="*/ 16 w 92"/>
                  <a:gd name="T15" fmla="*/ 42 h 126"/>
                  <a:gd name="T16" fmla="*/ 30 w 92"/>
                  <a:gd name="T17" fmla="*/ 60 h 126"/>
                  <a:gd name="T18" fmla="*/ 19 w 92"/>
                  <a:gd name="T19" fmla="*/ 60 h 126"/>
                  <a:gd name="T20" fmla="*/ 0 w 92"/>
                  <a:gd name="T21" fmla="*/ 78 h 126"/>
                  <a:gd name="T22" fmla="*/ 0 w 92"/>
                  <a:gd name="T23" fmla="*/ 126 h 126"/>
                  <a:gd name="T24" fmla="*/ 16 w 92"/>
                  <a:gd name="T25" fmla="*/ 126 h 126"/>
                  <a:gd name="T26" fmla="*/ 16 w 92"/>
                  <a:gd name="T27" fmla="*/ 93 h 126"/>
                  <a:gd name="T28" fmla="*/ 19 w 92"/>
                  <a:gd name="T29" fmla="*/ 90 h 126"/>
                  <a:gd name="T30" fmla="*/ 22 w 92"/>
                  <a:gd name="T31" fmla="*/ 93 h 126"/>
                  <a:gd name="T32" fmla="*/ 22 w 92"/>
                  <a:gd name="T33" fmla="*/ 126 h 126"/>
                  <a:gd name="T34" fmla="*/ 71 w 92"/>
                  <a:gd name="T35" fmla="*/ 126 h 126"/>
                  <a:gd name="T36" fmla="*/ 71 w 92"/>
                  <a:gd name="T37" fmla="*/ 93 h 126"/>
                  <a:gd name="T38" fmla="*/ 74 w 92"/>
                  <a:gd name="T39" fmla="*/ 90 h 126"/>
                  <a:gd name="T40" fmla="*/ 76 w 92"/>
                  <a:gd name="T41" fmla="*/ 93 h 126"/>
                  <a:gd name="T42" fmla="*/ 76 w 92"/>
                  <a:gd name="T43" fmla="*/ 126 h 126"/>
                  <a:gd name="T44" fmla="*/ 92 w 92"/>
                  <a:gd name="T45" fmla="*/ 126 h 126"/>
                  <a:gd name="T46" fmla="*/ 92 w 92"/>
                  <a:gd name="T47" fmla="*/ 78 h 126"/>
                  <a:gd name="T48" fmla="*/ 74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4"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6" y="8"/>
                      <a:pt x="16" y="18"/>
                    </a:cubicBezTo>
                    <a:cubicBezTo>
                      <a:pt x="16" y="42"/>
                      <a:pt x="16" y="42"/>
                      <a:pt x="16" y="42"/>
                    </a:cubicBezTo>
                    <a:cubicBezTo>
                      <a:pt x="16" y="51"/>
                      <a:pt x="22" y="58"/>
                      <a:pt x="30" y="60"/>
                    </a:cubicBezTo>
                    <a:cubicBezTo>
                      <a:pt x="19" y="60"/>
                      <a:pt x="19" y="60"/>
                      <a:pt x="19" y="60"/>
                    </a:cubicBezTo>
                    <a:cubicBezTo>
                      <a:pt x="9" y="60"/>
                      <a:pt x="0" y="68"/>
                      <a:pt x="0" y="78"/>
                    </a:cubicBezTo>
                    <a:cubicBezTo>
                      <a:pt x="0" y="126"/>
                      <a:pt x="0" y="126"/>
                      <a:pt x="0" y="126"/>
                    </a:cubicBezTo>
                    <a:cubicBezTo>
                      <a:pt x="16" y="126"/>
                      <a:pt x="16" y="126"/>
                      <a:pt x="16" y="126"/>
                    </a:cubicBezTo>
                    <a:cubicBezTo>
                      <a:pt x="16" y="93"/>
                      <a:pt x="16" y="93"/>
                      <a:pt x="16" y="93"/>
                    </a:cubicBezTo>
                    <a:cubicBezTo>
                      <a:pt x="16" y="91"/>
                      <a:pt x="17" y="90"/>
                      <a:pt x="19" y="90"/>
                    </a:cubicBezTo>
                    <a:cubicBezTo>
                      <a:pt x="20" y="90"/>
                      <a:pt x="22" y="91"/>
                      <a:pt x="22" y="93"/>
                    </a:cubicBezTo>
                    <a:cubicBezTo>
                      <a:pt x="22" y="126"/>
                      <a:pt x="22" y="126"/>
                      <a:pt x="22" y="126"/>
                    </a:cubicBezTo>
                    <a:cubicBezTo>
                      <a:pt x="71" y="126"/>
                      <a:pt x="71" y="126"/>
                      <a:pt x="71" y="126"/>
                    </a:cubicBezTo>
                    <a:cubicBezTo>
                      <a:pt x="71" y="93"/>
                      <a:pt x="71" y="93"/>
                      <a:pt x="71" y="93"/>
                    </a:cubicBezTo>
                    <a:cubicBezTo>
                      <a:pt x="71" y="91"/>
                      <a:pt x="72" y="90"/>
                      <a:pt x="74"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4" y="60"/>
                      <a:pt x="74"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
              <p:cNvSpPr>
                <a:spLocks/>
              </p:cNvSpPr>
              <p:nvPr/>
            </p:nvSpPr>
            <p:spPr bwMode="auto">
              <a:xfrm>
                <a:off x="661988" y="4763"/>
                <a:ext cx="349250" cy="477838"/>
              </a:xfrm>
              <a:custGeom>
                <a:avLst/>
                <a:gdLst>
                  <a:gd name="T0" fmla="*/ 73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5 w 92"/>
                  <a:gd name="T13" fmla="*/ 18 h 126"/>
                  <a:gd name="T14" fmla="*/ 15 w 92"/>
                  <a:gd name="T15" fmla="*/ 42 h 126"/>
                  <a:gd name="T16" fmla="*/ 29 w 92"/>
                  <a:gd name="T17" fmla="*/ 60 h 126"/>
                  <a:gd name="T18" fmla="*/ 18 w 92"/>
                  <a:gd name="T19" fmla="*/ 60 h 126"/>
                  <a:gd name="T20" fmla="*/ 0 w 92"/>
                  <a:gd name="T21" fmla="*/ 78 h 126"/>
                  <a:gd name="T22" fmla="*/ 0 w 92"/>
                  <a:gd name="T23" fmla="*/ 126 h 126"/>
                  <a:gd name="T24" fmla="*/ 15 w 92"/>
                  <a:gd name="T25" fmla="*/ 126 h 126"/>
                  <a:gd name="T26" fmla="*/ 15 w 92"/>
                  <a:gd name="T27" fmla="*/ 93 h 126"/>
                  <a:gd name="T28" fmla="*/ 18 w 92"/>
                  <a:gd name="T29" fmla="*/ 90 h 126"/>
                  <a:gd name="T30" fmla="*/ 21 w 92"/>
                  <a:gd name="T31" fmla="*/ 93 h 126"/>
                  <a:gd name="T32" fmla="*/ 21 w 92"/>
                  <a:gd name="T33" fmla="*/ 126 h 126"/>
                  <a:gd name="T34" fmla="*/ 70 w 92"/>
                  <a:gd name="T35" fmla="*/ 126 h 126"/>
                  <a:gd name="T36" fmla="*/ 70 w 92"/>
                  <a:gd name="T37" fmla="*/ 93 h 126"/>
                  <a:gd name="T38" fmla="*/ 73 w 92"/>
                  <a:gd name="T39" fmla="*/ 90 h 126"/>
                  <a:gd name="T40" fmla="*/ 76 w 92"/>
                  <a:gd name="T41" fmla="*/ 93 h 126"/>
                  <a:gd name="T42" fmla="*/ 76 w 92"/>
                  <a:gd name="T43" fmla="*/ 126 h 126"/>
                  <a:gd name="T44" fmla="*/ 92 w 92"/>
                  <a:gd name="T45" fmla="*/ 126 h 126"/>
                  <a:gd name="T46" fmla="*/ 92 w 92"/>
                  <a:gd name="T47" fmla="*/ 78 h 126"/>
                  <a:gd name="T48" fmla="*/ 73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3"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5" y="8"/>
                      <a:pt x="15" y="18"/>
                    </a:cubicBezTo>
                    <a:cubicBezTo>
                      <a:pt x="15" y="42"/>
                      <a:pt x="15" y="42"/>
                      <a:pt x="15" y="42"/>
                    </a:cubicBezTo>
                    <a:cubicBezTo>
                      <a:pt x="15" y="51"/>
                      <a:pt x="21" y="58"/>
                      <a:pt x="29" y="60"/>
                    </a:cubicBezTo>
                    <a:cubicBezTo>
                      <a:pt x="18" y="60"/>
                      <a:pt x="18" y="60"/>
                      <a:pt x="18" y="60"/>
                    </a:cubicBezTo>
                    <a:cubicBezTo>
                      <a:pt x="8" y="60"/>
                      <a:pt x="0" y="68"/>
                      <a:pt x="0" y="78"/>
                    </a:cubicBezTo>
                    <a:cubicBezTo>
                      <a:pt x="0" y="126"/>
                      <a:pt x="0" y="126"/>
                      <a:pt x="0" y="126"/>
                    </a:cubicBezTo>
                    <a:cubicBezTo>
                      <a:pt x="15" y="126"/>
                      <a:pt x="15" y="126"/>
                      <a:pt x="15" y="126"/>
                    </a:cubicBezTo>
                    <a:cubicBezTo>
                      <a:pt x="15" y="93"/>
                      <a:pt x="15" y="93"/>
                      <a:pt x="15" y="93"/>
                    </a:cubicBezTo>
                    <a:cubicBezTo>
                      <a:pt x="15" y="91"/>
                      <a:pt x="17" y="90"/>
                      <a:pt x="18" y="90"/>
                    </a:cubicBezTo>
                    <a:cubicBezTo>
                      <a:pt x="20" y="90"/>
                      <a:pt x="21" y="91"/>
                      <a:pt x="21" y="93"/>
                    </a:cubicBezTo>
                    <a:cubicBezTo>
                      <a:pt x="21" y="126"/>
                      <a:pt x="21" y="126"/>
                      <a:pt x="21" y="126"/>
                    </a:cubicBezTo>
                    <a:cubicBezTo>
                      <a:pt x="70" y="126"/>
                      <a:pt x="70" y="126"/>
                      <a:pt x="70" y="126"/>
                    </a:cubicBezTo>
                    <a:cubicBezTo>
                      <a:pt x="70" y="93"/>
                      <a:pt x="70" y="93"/>
                      <a:pt x="70" y="93"/>
                    </a:cubicBezTo>
                    <a:cubicBezTo>
                      <a:pt x="70" y="91"/>
                      <a:pt x="71" y="90"/>
                      <a:pt x="73"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3" y="60"/>
                      <a:pt x="7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1"/>
              <p:cNvSpPr>
                <a:spLocks/>
              </p:cNvSpPr>
              <p:nvPr/>
            </p:nvSpPr>
            <p:spPr bwMode="auto">
              <a:xfrm>
                <a:off x="-1587" y="4763"/>
                <a:ext cx="347663" cy="477838"/>
              </a:xfrm>
              <a:custGeom>
                <a:avLst/>
                <a:gdLst>
                  <a:gd name="T0" fmla="*/ 73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5 w 92"/>
                  <a:gd name="T13" fmla="*/ 18 h 126"/>
                  <a:gd name="T14" fmla="*/ 15 w 92"/>
                  <a:gd name="T15" fmla="*/ 42 h 126"/>
                  <a:gd name="T16" fmla="*/ 29 w 92"/>
                  <a:gd name="T17" fmla="*/ 60 h 126"/>
                  <a:gd name="T18" fmla="*/ 18 w 92"/>
                  <a:gd name="T19" fmla="*/ 60 h 126"/>
                  <a:gd name="T20" fmla="*/ 0 w 92"/>
                  <a:gd name="T21" fmla="*/ 78 h 126"/>
                  <a:gd name="T22" fmla="*/ 0 w 92"/>
                  <a:gd name="T23" fmla="*/ 126 h 126"/>
                  <a:gd name="T24" fmla="*/ 15 w 92"/>
                  <a:gd name="T25" fmla="*/ 126 h 126"/>
                  <a:gd name="T26" fmla="*/ 15 w 92"/>
                  <a:gd name="T27" fmla="*/ 93 h 126"/>
                  <a:gd name="T28" fmla="*/ 18 w 92"/>
                  <a:gd name="T29" fmla="*/ 90 h 126"/>
                  <a:gd name="T30" fmla="*/ 21 w 92"/>
                  <a:gd name="T31" fmla="*/ 93 h 126"/>
                  <a:gd name="T32" fmla="*/ 21 w 92"/>
                  <a:gd name="T33" fmla="*/ 126 h 126"/>
                  <a:gd name="T34" fmla="*/ 70 w 92"/>
                  <a:gd name="T35" fmla="*/ 126 h 126"/>
                  <a:gd name="T36" fmla="*/ 70 w 92"/>
                  <a:gd name="T37" fmla="*/ 93 h 126"/>
                  <a:gd name="T38" fmla="*/ 73 w 92"/>
                  <a:gd name="T39" fmla="*/ 90 h 126"/>
                  <a:gd name="T40" fmla="*/ 76 w 92"/>
                  <a:gd name="T41" fmla="*/ 93 h 126"/>
                  <a:gd name="T42" fmla="*/ 76 w 92"/>
                  <a:gd name="T43" fmla="*/ 126 h 126"/>
                  <a:gd name="T44" fmla="*/ 92 w 92"/>
                  <a:gd name="T45" fmla="*/ 126 h 126"/>
                  <a:gd name="T46" fmla="*/ 92 w 92"/>
                  <a:gd name="T47" fmla="*/ 78 h 126"/>
                  <a:gd name="T48" fmla="*/ 73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3"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5" y="8"/>
                      <a:pt x="15" y="18"/>
                    </a:cubicBezTo>
                    <a:cubicBezTo>
                      <a:pt x="15" y="42"/>
                      <a:pt x="15" y="42"/>
                      <a:pt x="15" y="42"/>
                    </a:cubicBezTo>
                    <a:cubicBezTo>
                      <a:pt x="15" y="51"/>
                      <a:pt x="21" y="58"/>
                      <a:pt x="29" y="60"/>
                    </a:cubicBezTo>
                    <a:cubicBezTo>
                      <a:pt x="18" y="60"/>
                      <a:pt x="18" y="60"/>
                      <a:pt x="18" y="60"/>
                    </a:cubicBezTo>
                    <a:cubicBezTo>
                      <a:pt x="8" y="60"/>
                      <a:pt x="0" y="68"/>
                      <a:pt x="0" y="78"/>
                    </a:cubicBezTo>
                    <a:cubicBezTo>
                      <a:pt x="0" y="126"/>
                      <a:pt x="0" y="126"/>
                      <a:pt x="0" y="126"/>
                    </a:cubicBezTo>
                    <a:cubicBezTo>
                      <a:pt x="15" y="126"/>
                      <a:pt x="15" y="126"/>
                      <a:pt x="15" y="126"/>
                    </a:cubicBezTo>
                    <a:cubicBezTo>
                      <a:pt x="15" y="93"/>
                      <a:pt x="15" y="93"/>
                      <a:pt x="15" y="93"/>
                    </a:cubicBezTo>
                    <a:cubicBezTo>
                      <a:pt x="15" y="91"/>
                      <a:pt x="17" y="90"/>
                      <a:pt x="18" y="90"/>
                    </a:cubicBezTo>
                    <a:cubicBezTo>
                      <a:pt x="20" y="90"/>
                      <a:pt x="21" y="91"/>
                      <a:pt x="21" y="93"/>
                    </a:cubicBezTo>
                    <a:cubicBezTo>
                      <a:pt x="21" y="126"/>
                      <a:pt x="21" y="126"/>
                      <a:pt x="21" y="126"/>
                    </a:cubicBezTo>
                    <a:cubicBezTo>
                      <a:pt x="70" y="126"/>
                      <a:pt x="70" y="126"/>
                      <a:pt x="70" y="126"/>
                    </a:cubicBezTo>
                    <a:cubicBezTo>
                      <a:pt x="70" y="93"/>
                      <a:pt x="70" y="93"/>
                      <a:pt x="70" y="93"/>
                    </a:cubicBezTo>
                    <a:cubicBezTo>
                      <a:pt x="70" y="91"/>
                      <a:pt x="71" y="90"/>
                      <a:pt x="73"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3" y="60"/>
                      <a:pt x="7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2"/>
              <p:cNvSpPr>
                <a:spLocks/>
              </p:cNvSpPr>
              <p:nvPr/>
            </p:nvSpPr>
            <p:spPr bwMode="auto">
              <a:xfrm>
                <a:off x="706438" y="509588"/>
                <a:ext cx="217488" cy="327025"/>
              </a:xfrm>
              <a:custGeom>
                <a:avLst/>
                <a:gdLst>
                  <a:gd name="T0" fmla="*/ 57 w 57"/>
                  <a:gd name="T1" fmla="*/ 0 h 86"/>
                  <a:gd name="T2" fmla="*/ 45 w 57"/>
                  <a:gd name="T3" fmla="*/ 0 h 86"/>
                  <a:gd name="T4" fmla="*/ 0 w 57"/>
                  <a:gd name="T5" fmla="*/ 71 h 86"/>
                  <a:gd name="T6" fmla="*/ 0 w 57"/>
                  <a:gd name="T7" fmla="*/ 86 h 86"/>
                  <a:gd name="T8" fmla="*/ 57 w 57"/>
                  <a:gd name="T9" fmla="*/ 0 h 86"/>
                </a:gdLst>
                <a:ahLst/>
                <a:cxnLst>
                  <a:cxn ang="0">
                    <a:pos x="T0" y="T1"/>
                  </a:cxn>
                  <a:cxn ang="0">
                    <a:pos x="T2" y="T3"/>
                  </a:cxn>
                  <a:cxn ang="0">
                    <a:pos x="T4" y="T5"/>
                  </a:cxn>
                  <a:cxn ang="0">
                    <a:pos x="T6" y="T7"/>
                  </a:cxn>
                  <a:cxn ang="0">
                    <a:pos x="T8" y="T9"/>
                  </a:cxn>
                </a:cxnLst>
                <a:rect l="0" t="0" r="r" b="b"/>
                <a:pathLst>
                  <a:path w="57" h="86">
                    <a:moveTo>
                      <a:pt x="57" y="0"/>
                    </a:moveTo>
                    <a:cubicBezTo>
                      <a:pt x="45" y="0"/>
                      <a:pt x="45" y="0"/>
                      <a:pt x="45" y="0"/>
                    </a:cubicBezTo>
                    <a:cubicBezTo>
                      <a:pt x="41" y="30"/>
                      <a:pt x="24" y="56"/>
                      <a:pt x="0" y="71"/>
                    </a:cubicBezTo>
                    <a:cubicBezTo>
                      <a:pt x="0" y="86"/>
                      <a:pt x="0" y="86"/>
                      <a:pt x="0" y="86"/>
                    </a:cubicBezTo>
                    <a:cubicBezTo>
                      <a:pt x="31" y="68"/>
                      <a:pt x="53" y="37"/>
                      <a:pt x="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3"/>
              <p:cNvSpPr>
                <a:spLocks/>
              </p:cNvSpPr>
              <p:nvPr/>
            </p:nvSpPr>
            <p:spPr bwMode="auto">
              <a:xfrm>
                <a:off x="80963" y="509588"/>
                <a:ext cx="220663" cy="327025"/>
              </a:xfrm>
              <a:custGeom>
                <a:avLst/>
                <a:gdLst>
                  <a:gd name="T0" fmla="*/ 12 w 58"/>
                  <a:gd name="T1" fmla="*/ 0 h 86"/>
                  <a:gd name="T2" fmla="*/ 0 w 58"/>
                  <a:gd name="T3" fmla="*/ 0 h 86"/>
                  <a:gd name="T4" fmla="*/ 58 w 58"/>
                  <a:gd name="T5" fmla="*/ 86 h 86"/>
                  <a:gd name="T6" fmla="*/ 58 w 58"/>
                  <a:gd name="T7" fmla="*/ 71 h 86"/>
                  <a:gd name="T8" fmla="*/ 12 w 58"/>
                  <a:gd name="T9" fmla="*/ 0 h 86"/>
                </a:gdLst>
                <a:ahLst/>
                <a:cxnLst>
                  <a:cxn ang="0">
                    <a:pos x="T0" y="T1"/>
                  </a:cxn>
                  <a:cxn ang="0">
                    <a:pos x="T2" y="T3"/>
                  </a:cxn>
                  <a:cxn ang="0">
                    <a:pos x="T4" y="T5"/>
                  </a:cxn>
                  <a:cxn ang="0">
                    <a:pos x="T6" y="T7"/>
                  </a:cxn>
                  <a:cxn ang="0">
                    <a:pos x="T8" y="T9"/>
                  </a:cxn>
                </a:cxnLst>
                <a:rect l="0" t="0" r="r" b="b"/>
                <a:pathLst>
                  <a:path w="58" h="86">
                    <a:moveTo>
                      <a:pt x="12" y="0"/>
                    </a:moveTo>
                    <a:cubicBezTo>
                      <a:pt x="0" y="0"/>
                      <a:pt x="0" y="0"/>
                      <a:pt x="0" y="0"/>
                    </a:cubicBezTo>
                    <a:cubicBezTo>
                      <a:pt x="4" y="37"/>
                      <a:pt x="27" y="68"/>
                      <a:pt x="58" y="86"/>
                    </a:cubicBezTo>
                    <a:cubicBezTo>
                      <a:pt x="58" y="71"/>
                      <a:pt x="58" y="71"/>
                      <a:pt x="58" y="71"/>
                    </a:cubicBezTo>
                    <a:cubicBezTo>
                      <a:pt x="33" y="56"/>
                      <a:pt x="16" y="3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4"/>
              <p:cNvSpPr>
                <a:spLocks/>
              </p:cNvSpPr>
              <p:nvPr/>
            </p:nvSpPr>
            <p:spPr bwMode="auto">
              <a:xfrm>
                <a:off x="315913" y="34925"/>
                <a:ext cx="376238" cy="98425"/>
              </a:xfrm>
              <a:custGeom>
                <a:avLst/>
                <a:gdLst>
                  <a:gd name="T0" fmla="*/ 99 w 99"/>
                  <a:gd name="T1" fmla="*/ 26 h 26"/>
                  <a:gd name="T2" fmla="*/ 99 w 99"/>
                  <a:gd name="T3" fmla="*/ 12 h 26"/>
                  <a:gd name="T4" fmla="*/ 49 w 99"/>
                  <a:gd name="T5" fmla="*/ 0 h 26"/>
                  <a:gd name="T6" fmla="*/ 0 w 99"/>
                  <a:gd name="T7" fmla="*/ 12 h 26"/>
                  <a:gd name="T8" fmla="*/ 0 w 99"/>
                  <a:gd name="T9" fmla="*/ 26 h 26"/>
                  <a:gd name="T10" fmla="*/ 49 w 99"/>
                  <a:gd name="T11" fmla="*/ 13 h 26"/>
                  <a:gd name="T12" fmla="*/ 99 w 99"/>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99" h="26">
                    <a:moveTo>
                      <a:pt x="99" y="26"/>
                    </a:moveTo>
                    <a:cubicBezTo>
                      <a:pt x="99" y="12"/>
                      <a:pt x="99" y="12"/>
                      <a:pt x="99" y="12"/>
                    </a:cubicBezTo>
                    <a:cubicBezTo>
                      <a:pt x="84" y="4"/>
                      <a:pt x="67" y="0"/>
                      <a:pt x="49" y="0"/>
                    </a:cubicBezTo>
                    <a:cubicBezTo>
                      <a:pt x="31" y="0"/>
                      <a:pt x="15" y="4"/>
                      <a:pt x="0" y="12"/>
                    </a:cubicBezTo>
                    <a:cubicBezTo>
                      <a:pt x="0" y="26"/>
                      <a:pt x="0" y="26"/>
                      <a:pt x="0" y="26"/>
                    </a:cubicBezTo>
                    <a:cubicBezTo>
                      <a:pt x="14" y="17"/>
                      <a:pt x="31" y="13"/>
                      <a:pt x="49" y="13"/>
                    </a:cubicBezTo>
                    <a:cubicBezTo>
                      <a:pt x="67" y="13"/>
                      <a:pt x="84" y="17"/>
                      <a:pt x="9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6" name="组合 105"/>
            <p:cNvGrpSpPr/>
            <p:nvPr/>
          </p:nvGrpSpPr>
          <p:grpSpPr>
            <a:xfrm>
              <a:off x="5361460" y="5252777"/>
              <a:ext cx="304105" cy="324480"/>
              <a:chOff x="142875" y="4370388"/>
              <a:chExt cx="947738" cy="1011237"/>
            </a:xfrm>
            <a:solidFill>
              <a:schemeClr val="bg1"/>
            </a:solidFill>
          </p:grpSpPr>
          <p:sp>
            <p:nvSpPr>
              <p:cNvPr id="107" name="Freeform 207"/>
              <p:cNvSpPr>
                <a:spLocks/>
              </p:cNvSpPr>
              <p:nvPr/>
            </p:nvSpPr>
            <p:spPr bwMode="auto">
              <a:xfrm>
                <a:off x="361950" y="4638675"/>
                <a:ext cx="228600" cy="742950"/>
              </a:xfrm>
              <a:custGeom>
                <a:avLst/>
                <a:gdLst>
                  <a:gd name="T0" fmla="*/ 59 w 60"/>
                  <a:gd name="T1" fmla="*/ 34 h 196"/>
                  <a:gd name="T2" fmla="*/ 53 w 60"/>
                  <a:gd name="T3" fmla="*/ 47 h 196"/>
                  <a:gd name="T4" fmla="*/ 47 w 60"/>
                  <a:gd name="T5" fmla="*/ 62 h 196"/>
                  <a:gd name="T6" fmla="*/ 39 w 60"/>
                  <a:gd name="T7" fmla="*/ 70 h 196"/>
                  <a:gd name="T8" fmla="*/ 39 w 60"/>
                  <a:gd name="T9" fmla="*/ 196 h 196"/>
                  <a:gd name="T10" fmla="*/ 8 w 60"/>
                  <a:gd name="T11" fmla="*/ 196 h 196"/>
                  <a:gd name="T12" fmla="*/ 15 w 60"/>
                  <a:gd name="T13" fmla="*/ 68 h 196"/>
                  <a:gd name="T14" fmla="*/ 8 w 60"/>
                  <a:gd name="T15" fmla="*/ 55 h 196"/>
                  <a:gd name="T16" fmla="*/ 8 w 60"/>
                  <a:gd name="T17" fmla="*/ 42 h 196"/>
                  <a:gd name="T18" fmla="*/ 2 w 60"/>
                  <a:gd name="T19" fmla="*/ 27 h 196"/>
                  <a:gd name="T20" fmla="*/ 1 w 60"/>
                  <a:gd name="T21" fmla="*/ 18 h 196"/>
                  <a:gd name="T22" fmla="*/ 5 w 60"/>
                  <a:gd name="T23" fmla="*/ 19 h 196"/>
                  <a:gd name="T24" fmla="*/ 10 w 60"/>
                  <a:gd name="T25" fmla="*/ 31 h 196"/>
                  <a:gd name="T26" fmla="*/ 15 w 60"/>
                  <a:gd name="T27" fmla="*/ 36 h 196"/>
                  <a:gd name="T28" fmla="*/ 11 w 60"/>
                  <a:gd name="T29" fmla="*/ 9 h 196"/>
                  <a:gd name="T30" fmla="*/ 14 w 60"/>
                  <a:gd name="T31" fmla="*/ 4 h 196"/>
                  <a:gd name="T32" fmla="*/ 17 w 60"/>
                  <a:gd name="T33" fmla="*/ 6 h 196"/>
                  <a:gd name="T34" fmla="*/ 22 w 60"/>
                  <a:gd name="T35" fmla="*/ 32 h 196"/>
                  <a:gd name="T36" fmla="*/ 24 w 60"/>
                  <a:gd name="T37" fmla="*/ 31 h 196"/>
                  <a:gd name="T38" fmla="*/ 24 w 60"/>
                  <a:gd name="T39" fmla="*/ 3 h 196"/>
                  <a:gd name="T40" fmla="*/ 27 w 60"/>
                  <a:gd name="T41" fmla="*/ 0 h 196"/>
                  <a:gd name="T42" fmla="*/ 31 w 60"/>
                  <a:gd name="T43" fmla="*/ 5 h 196"/>
                  <a:gd name="T44" fmla="*/ 32 w 60"/>
                  <a:gd name="T45" fmla="*/ 31 h 196"/>
                  <a:gd name="T46" fmla="*/ 33 w 60"/>
                  <a:gd name="T47" fmla="*/ 31 h 196"/>
                  <a:gd name="T48" fmla="*/ 36 w 60"/>
                  <a:gd name="T49" fmla="*/ 8 h 196"/>
                  <a:gd name="T50" fmla="*/ 40 w 60"/>
                  <a:gd name="T51" fmla="*/ 5 h 196"/>
                  <a:gd name="T52" fmla="*/ 43 w 60"/>
                  <a:gd name="T53" fmla="*/ 9 h 196"/>
                  <a:gd name="T54" fmla="*/ 41 w 60"/>
                  <a:gd name="T55" fmla="*/ 41 h 196"/>
                  <a:gd name="T56" fmla="*/ 43 w 60"/>
                  <a:gd name="T57" fmla="*/ 46 h 196"/>
                  <a:gd name="T58" fmla="*/ 48 w 60"/>
                  <a:gd name="T59" fmla="*/ 36 h 196"/>
                  <a:gd name="T60" fmla="*/ 56 w 60"/>
                  <a:gd name="T61" fmla="*/ 32 h 196"/>
                  <a:gd name="T62" fmla="*/ 59 w 60"/>
                  <a:gd name="T63" fmla="*/ 3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196">
                    <a:moveTo>
                      <a:pt x="59" y="34"/>
                    </a:moveTo>
                    <a:cubicBezTo>
                      <a:pt x="60" y="36"/>
                      <a:pt x="54" y="43"/>
                      <a:pt x="53" y="47"/>
                    </a:cubicBezTo>
                    <a:cubicBezTo>
                      <a:pt x="51" y="51"/>
                      <a:pt x="51" y="58"/>
                      <a:pt x="47" y="62"/>
                    </a:cubicBezTo>
                    <a:cubicBezTo>
                      <a:pt x="45" y="65"/>
                      <a:pt x="39" y="68"/>
                      <a:pt x="39" y="70"/>
                    </a:cubicBezTo>
                    <a:cubicBezTo>
                      <a:pt x="37" y="106"/>
                      <a:pt x="39" y="196"/>
                      <a:pt x="39" y="196"/>
                    </a:cubicBezTo>
                    <a:cubicBezTo>
                      <a:pt x="8" y="196"/>
                      <a:pt x="8" y="196"/>
                      <a:pt x="8" y="196"/>
                    </a:cubicBezTo>
                    <a:cubicBezTo>
                      <a:pt x="8" y="196"/>
                      <a:pt x="14" y="103"/>
                      <a:pt x="15" y="68"/>
                    </a:cubicBezTo>
                    <a:cubicBezTo>
                      <a:pt x="15" y="65"/>
                      <a:pt x="10" y="65"/>
                      <a:pt x="8" y="55"/>
                    </a:cubicBezTo>
                    <a:cubicBezTo>
                      <a:pt x="7" y="52"/>
                      <a:pt x="8" y="45"/>
                      <a:pt x="8" y="42"/>
                    </a:cubicBezTo>
                    <a:cubicBezTo>
                      <a:pt x="7" y="38"/>
                      <a:pt x="3" y="31"/>
                      <a:pt x="2" y="27"/>
                    </a:cubicBezTo>
                    <a:cubicBezTo>
                      <a:pt x="1" y="25"/>
                      <a:pt x="0" y="19"/>
                      <a:pt x="1" y="18"/>
                    </a:cubicBezTo>
                    <a:cubicBezTo>
                      <a:pt x="3" y="17"/>
                      <a:pt x="4" y="18"/>
                      <a:pt x="5" y="19"/>
                    </a:cubicBezTo>
                    <a:cubicBezTo>
                      <a:pt x="7" y="21"/>
                      <a:pt x="9" y="27"/>
                      <a:pt x="10" y="31"/>
                    </a:cubicBezTo>
                    <a:cubicBezTo>
                      <a:pt x="11" y="32"/>
                      <a:pt x="15" y="37"/>
                      <a:pt x="15" y="36"/>
                    </a:cubicBezTo>
                    <a:cubicBezTo>
                      <a:pt x="15" y="28"/>
                      <a:pt x="12" y="16"/>
                      <a:pt x="11" y="9"/>
                    </a:cubicBezTo>
                    <a:cubicBezTo>
                      <a:pt x="11" y="8"/>
                      <a:pt x="11" y="5"/>
                      <a:pt x="14" y="4"/>
                    </a:cubicBezTo>
                    <a:cubicBezTo>
                      <a:pt x="15" y="4"/>
                      <a:pt x="17" y="5"/>
                      <a:pt x="17" y="6"/>
                    </a:cubicBezTo>
                    <a:cubicBezTo>
                      <a:pt x="19" y="12"/>
                      <a:pt x="21" y="24"/>
                      <a:pt x="22" y="32"/>
                    </a:cubicBezTo>
                    <a:cubicBezTo>
                      <a:pt x="22" y="32"/>
                      <a:pt x="24" y="32"/>
                      <a:pt x="24" y="31"/>
                    </a:cubicBezTo>
                    <a:cubicBezTo>
                      <a:pt x="24" y="26"/>
                      <a:pt x="23" y="9"/>
                      <a:pt x="24" y="3"/>
                    </a:cubicBezTo>
                    <a:cubicBezTo>
                      <a:pt x="24" y="2"/>
                      <a:pt x="25" y="0"/>
                      <a:pt x="27" y="0"/>
                    </a:cubicBezTo>
                    <a:cubicBezTo>
                      <a:pt x="29" y="0"/>
                      <a:pt x="30" y="2"/>
                      <a:pt x="31" y="5"/>
                    </a:cubicBezTo>
                    <a:cubicBezTo>
                      <a:pt x="32" y="11"/>
                      <a:pt x="32" y="24"/>
                      <a:pt x="32" y="31"/>
                    </a:cubicBezTo>
                    <a:cubicBezTo>
                      <a:pt x="32" y="31"/>
                      <a:pt x="33" y="31"/>
                      <a:pt x="33" y="31"/>
                    </a:cubicBezTo>
                    <a:cubicBezTo>
                      <a:pt x="35" y="25"/>
                      <a:pt x="36" y="14"/>
                      <a:pt x="36" y="8"/>
                    </a:cubicBezTo>
                    <a:cubicBezTo>
                      <a:pt x="37" y="6"/>
                      <a:pt x="38" y="5"/>
                      <a:pt x="40" y="5"/>
                    </a:cubicBezTo>
                    <a:cubicBezTo>
                      <a:pt x="41" y="5"/>
                      <a:pt x="43" y="6"/>
                      <a:pt x="43" y="9"/>
                    </a:cubicBezTo>
                    <a:cubicBezTo>
                      <a:pt x="45" y="17"/>
                      <a:pt x="41" y="33"/>
                      <a:pt x="41" y="41"/>
                    </a:cubicBezTo>
                    <a:cubicBezTo>
                      <a:pt x="41" y="43"/>
                      <a:pt x="42" y="46"/>
                      <a:pt x="43" y="46"/>
                    </a:cubicBezTo>
                    <a:cubicBezTo>
                      <a:pt x="45" y="46"/>
                      <a:pt x="47" y="39"/>
                      <a:pt x="48" y="36"/>
                    </a:cubicBezTo>
                    <a:cubicBezTo>
                      <a:pt x="50" y="34"/>
                      <a:pt x="53" y="32"/>
                      <a:pt x="56" y="32"/>
                    </a:cubicBezTo>
                    <a:cubicBezTo>
                      <a:pt x="57" y="31"/>
                      <a:pt x="59" y="31"/>
                      <a:pt x="5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08"/>
              <p:cNvSpPr>
                <a:spLocks/>
              </p:cNvSpPr>
              <p:nvPr/>
            </p:nvSpPr>
            <p:spPr bwMode="auto">
              <a:xfrm>
                <a:off x="142875" y="4851400"/>
                <a:ext cx="207963" cy="530225"/>
              </a:xfrm>
              <a:custGeom>
                <a:avLst/>
                <a:gdLst>
                  <a:gd name="T0" fmla="*/ 1 w 55"/>
                  <a:gd name="T1" fmla="*/ 26 h 140"/>
                  <a:gd name="T2" fmla="*/ 5 w 55"/>
                  <a:gd name="T3" fmla="*/ 39 h 140"/>
                  <a:gd name="T4" fmla="*/ 8 w 55"/>
                  <a:gd name="T5" fmla="*/ 53 h 140"/>
                  <a:gd name="T6" fmla="*/ 14 w 55"/>
                  <a:gd name="T7" fmla="*/ 61 h 140"/>
                  <a:gd name="T8" fmla="*/ 0 w 55"/>
                  <a:gd name="T9" fmla="*/ 140 h 140"/>
                  <a:gd name="T10" fmla="*/ 27 w 55"/>
                  <a:gd name="T11" fmla="*/ 140 h 140"/>
                  <a:gd name="T12" fmla="*/ 35 w 55"/>
                  <a:gd name="T13" fmla="*/ 62 h 140"/>
                  <a:gd name="T14" fmla="*/ 43 w 55"/>
                  <a:gd name="T15" fmla="*/ 52 h 140"/>
                  <a:gd name="T16" fmla="*/ 45 w 55"/>
                  <a:gd name="T17" fmla="*/ 40 h 140"/>
                  <a:gd name="T18" fmla="*/ 52 w 55"/>
                  <a:gd name="T19" fmla="*/ 28 h 140"/>
                  <a:gd name="T20" fmla="*/ 54 w 55"/>
                  <a:gd name="T21" fmla="*/ 21 h 140"/>
                  <a:gd name="T22" fmla="*/ 50 w 55"/>
                  <a:gd name="T23" fmla="*/ 21 h 140"/>
                  <a:gd name="T24" fmla="*/ 44 w 55"/>
                  <a:gd name="T25" fmla="*/ 30 h 140"/>
                  <a:gd name="T26" fmla="*/ 40 w 55"/>
                  <a:gd name="T27" fmla="*/ 34 h 140"/>
                  <a:gd name="T28" fmla="*/ 46 w 55"/>
                  <a:gd name="T29" fmla="*/ 11 h 140"/>
                  <a:gd name="T30" fmla="*/ 45 w 55"/>
                  <a:gd name="T31" fmla="*/ 6 h 140"/>
                  <a:gd name="T32" fmla="*/ 41 w 55"/>
                  <a:gd name="T33" fmla="*/ 7 h 140"/>
                  <a:gd name="T34" fmla="*/ 34 w 55"/>
                  <a:gd name="T35" fmla="*/ 30 h 140"/>
                  <a:gd name="T36" fmla="*/ 33 w 55"/>
                  <a:gd name="T37" fmla="*/ 29 h 140"/>
                  <a:gd name="T38" fmla="*/ 36 w 55"/>
                  <a:gd name="T39" fmla="*/ 4 h 140"/>
                  <a:gd name="T40" fmla="*/ 34 w 55"/>
                  <a:gd name="T41" fmla="*/ 1 h 140"/>
                  <a:gd name="T42" fmla="*/ 30 w 55"/>
                  <a:gd name="T43" fmla="*/ 5 h 140"/>
                  <a:gd name="T44" fmla="*/ 26 w 55"/>
                  <a:gd name="T45" fmla="*/ 28 h 140"/>
                  <a:gd name="T46" fmla="*/ 25 w 55"/>
                  <a:gd name="T47" fmla="*/ 28 h 140"/>
                  <a:gd name="T48" fmla="*/ 25 w 55"/>
                  <a:gd name="T49" fmla="*/ 7 h 140"/>
                  <a:gd name="T50" fmla="*/ 23 w 55"/>
                  <a:gd name="T51" fmla="*/ 3 h 140"/>
                  <a:gd name="T52" fmla="*/ 19 w 55"/>
                  <a:gd name="T53" fmla="*/ 6 h 140"/>
                  <a:gd name="T54" fmla="*/ 16 w 55"/>
                  <a:gd name="T55" fmla="*/ 35 h 140"/>
                  <a:gd name="T56" fmla="*/ 14 w 55"/>
                  <a:gd name="T57" fmla="*/ 39 h 140"/>
                  <a:gd name="T58" fmla="*/ 11 w 55"/>
                  <a:gd name="T59" fmla="*/ 29 h 140"/>
                  <a:gd name="T60" fmla="*/ 5 w 55"/>
                  <a:gd name="T61" fmla="*/ 25 h 140"/>
                  <a:gd name="T62" fmla="*/ 1 w 55"/>
                  <a:gd name="T63"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140">
                    <a:moveTo>
                      <a:pt x="1" y="26"/>
                    </a:moveTo>
                    <a:cubicBezTo>
                      <a:pt x="0" y="28"/>
                      <a:pt x="4" y="35"/>
                      <a:pt x="5" y="39"/>
                    </a:cubicBezTo>
                    <a:cubicBezTo>
                      <a:pt x="6" y="42"/>
                      <a:pt x="5" y="49"/>
                      <a:pt x="8" y="53"/>
                    </a:cubicBezTo>
                    <a:cubicBezTo>
                      <a:pt x="9" y="55"/>
                      <a:pt x="14" y="59"/>
                      <a:pt x="14" y="61"/>
                    </a:cubicBezTo>
                    <a:cubicBezTo>
                      <a:pt x="11" y="93"/>
                      <a:pt x="0" y="140"/>
                      <a:pt x="0" y="140"/>
                    </a:cubicBezTo>
                    <a:cubicBezTo>
                      <a:pt x="27" y="140"/>
                      <a:pt x="27" y="140"/>
                      <a:pt x="27" y="140"/>
                    </a:cubicBezTo>
                    <a:cubicBezTo>
                      <a:pt x="27" y="140"/>
                      <a:pt x="31" y="93"/>
                      <a:pt x="35" y="62"/>
                    </a:cubicBezTo>
                    <a:cubicBezTo>
                      <a:pt x="35" y="59"/>
                      <a:pt x="39" y="60"/>
                      <a:pt x="43" y="52"/>
                    </a:cubicBezTo>
                    <a:cubicBezTo>
                      <a:pt x="44" y="49"/>
                      <a:pt x="44" y="43"/>
                      <a:pt x="45" y="40"/>
                    </a:cubicBezTo>
                    <a:cubicBezTo>
                      <a:pt x="46" y="37"/>
                      <a:pt x="50" y="31"/>
                      <a:pt x="52" y="28"/>
                    </a:cubicBezTo>
                    <a:cubicBezTo>
                      <a:pt x="53" y="26"/>
                      <a:pt x="55" y="22"/>
                      <a:pt x="54" y="21"/>
                    </a:cubicBezTo>
                    <a:cubicBezTo>
                      <a:pt x="52" y="20"/>
                      <a:pt x="51" y="20"/>
                      <a:pt x="50" y="21"/>
                    </a:cubicBezTo>
                    <a:cubicBezTo>
                      <a:pt x="49" y="22"/>
                      <a:pt x="46" y="27"/>
                      <a:pt x="44" y="30"/>
                    </a:cubicBezTo>
                    <a:cubicBezTo>
                      <a:pt x="44" y="31"/>
                      <a:pt x="40" y="35"/>
                      <a:pt x="40" y="34"/>
                    </a:cubicBezTo>
                    <a:cubicBezTo>
                      <a:pt x="40" y="27"/>
                      <a:pt x="45" y="17"/>
                      <a:pt x="46" y="11"/>
                    </a:cubicBezTo>
                    <a:cubicBezTo>
                      <a:pt x="47" y="10"/>
                      <a:pt x="47" y="7"/>
                      <a:pt x="45" y="6"/>
                    </a:cubicBezTo>
                    <a:cubicBezTo>
                      <a:pt x="44" y="6"/>
                      <a:pt x="42" y="6"/>
                      <a:pt x="41" y="7"/>
                    </a:cubicBezTo>
                    <a:cubicBezTo>
                      <a:pt x="39" y="13"/>
                      <a:pt x="36" y="23"/>
                      <a:pt x="34" y="30"/>
                    </a:cubicBezTo>
                    <a:cubicBezTo>
                      <a:pt x="34" y="30"/>
                      <a:pt x="33" y="30"/>
                      <a:pt x="33" y="29"/>
                    </a:cubicBezTo>
                    <a:cubicBezTo>
                      <a:pt x="33" y="25"/>
                      <a:pt x="36" y="9"/>
                      <a:pt x="36" y="4"/>
                    </a:cubicBezTo>
                    <a:cubicBezTo>
                      <a:pt x="36" y="3"/>
                      <a:pt x="36" y="1"/>
                      <a:pt x="34" y="1"/>
                    </a:cubicBezTo>
                    <a:cubicBezTo>
                      <a:pt x="33" y="0"/>
                      <a:pt x="31" y="2"/>
                      <a:pt x="30" y="5"/>
                    </a:cubicBezTo>
                    <a:cubicBezTo>
                      <a:pt x="28" y="10"/>
                      <a:pt x="27" y="22"/>
                      <a:pt x="26" y="28"/>
                    </a:cubicBezTo>
                    <a:cubicBezTo>
                      <a:pt x="26" y="28"/>
                      <a:pt x="25" y="28"/>
                      <a:pt x="25" y="28"/>
                    </a:cubicBezTo>
                    <a:cubicBezTo>
                      <a:pt x="24" y="22"/>
                      <a:pt x="25" y="12"/>
                      <a:pt x="25" y="7"/>
                    </a:cubicBezTo>
                    <a:cubicBezTo>
                      <a:pt x="25" y="5"/>
                      <a:pt x="24" y="4"/>
                      <a:pt x="23" y="3"/>
                    </a:cubicBezTo>
                    <a:cubicBezTo>
                      <a:pt x="22" y="3"/>
                      <a:pt x="20" y="4"/>
                      <a:pt x="19" y="6"/>
                    </a:cubicBezTo>
                    <a:cubicBezTo>
                      <a:pt x="17" y="13"/>
                      <a:pt x="18" y="28"/>
                      <a:pt x="16" y="35"/>
                    </a:cubicBezTo>
                    <a:cubicBezTo>
                      <a:pt x="16" y="36"/>
                      <a:pt x="15" y="39"/>
                      <a:pt x="14" y="39"/>
                    </a:cubicBezTo>
                    <a:cubicBezTo>
                      <a:pt x="12" y="39"/>
                      <a:pt x="12" y="32"/>
                      <a:pt x="11" y="29"/>
                    </a:cubicBezTo>
                    <a:cubicBezTo>
                      <a:pt x="10" y="28"/>
                      <a:pt x="7" y="25"/>
                      <a:pt x="5" y="25"/>
                    </a:cubicBezTo>
                    <a:cubicBezTo>
                      <a:pt x="4" y="24"/>
                      <a:pt x="2" y="24"/>
                      <a:pt x="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09"/>
              <p:cNvSpPr>
                <a:spLocks/>
              </p:cNvSpPr>
              <p:nvPr/>
            </p:nvSpPr>
            <p:spPr bwMode="auto">
              <a:xfrm>
                <a:off x="601663" y="4518025"/>
                <a:ext cx="273050" cy="863600"/>
              </a:xfrm>
              <a:custGeom>
                <a:avLst/>
                <a:gdLst>
                  <a:gd name="T0" fmla="*/ 71 w 72"/>
                  <a:gd name="T1" fmla="*/ 39 h 228"/>
                  <a:gd name="T2" fmla="*/ 63 w 72"/>
                  <a:gd name="T3" fmla="*/ 55 h 228"/>
                  <a:gd name="T4" fmla="*/ 56 w 72"/>
                  <a:gd name="T5" fmla="*/ 74 h 228"/>
                  <a:gd name="T6" fmla="*/ 47 w 72"/>
                  <a:gd name="T7" fmla="*/ 82 h 228"/>
                  <a:gd name="T8" fmla="*/ 48 w 72"/>
                  <a:gd name="T9" fmla="*/ 228 h 228"/>
                  <a:gd name="T10" fmla="*/ 10 w 72"/>
                  <a:gd name="T11" fmla="*/ 228 h 228"/>
                  <a:gd name="T12" fmla="*/ 19 w 72"/>
                  <a:gd name="T13" fmla="*/ 79 h 228"/>
                  <a:gd name="T14" fmla="*/ 11 w 72"/>
                  <a:gd name="T15" fmla="*/ 64 h 228"/>
                  <a:gd name="T16" fmla="*/ 10 w 72"/>
                  <a:gd name="T17" fmla="*/ 49 h 228"/>
                  <a:gd name="T18" fmla="*/ 4 w 72"/>
                  <a:gd name="T19" fmla="*/ 32 h 228"/>
                  <a:gd name="T20" fmla="*/ 3 w 72"/>
                  <a:gd name="T21" fmla="*/ 22 h 228"/>
                  <a:gd name="T22" fmla="*/ 7 w 72"/>
                  <a:gd name="T23" fmla="*/ 23 h 228"/>
                  <a:gd name="T24" fmla="*/ 14 w 72"/>
                  <a:gd name="T25" fmla="*/ 36 h 228"/>
                  <a:gd name="T26" fmla="*/ 17 w 72"/>
                  <a:gd name="T27" fmla="*/ 41 h 228"/>
                  <a:gd name="T28" fmla="*/ 19 w 72"/>
                  <a:gd name="T29" fmla="*/ 41 h 228"/>
                  <a:gd name="T30" fmla="*/ 15 w 72"/>
                  <a:gd name="T31" fmla="*/ 10 h 228"/>
                  <a:gd name="T32" fmla="*/ 18 w 72"/>
                  <a:gd name="T33" fmla="*/ 5 h 228"/>
                  <a:gd name="T34" fmla="*/ 22 w 72"/>
                  <a:gd name="T35" fmla="*/ 7 h 228"/>
                  <a:gd name="T36" fmla="*/ 28 w 72"/>
                  <a:gd name="T37" fmla="*/ 37 h 228"/>
                  <a:gd name="T38" fmla="*/ 30 w 72"/>
                  <a:gd name="T39" fmla="*/ 37 h 228"/>
                  <a:gd name="T40" fmla="*/ 30 w 72"/>
                  <a:gd name="T41" fmla="*/ 4 h 228"/>
                  <a:gd name="T42" fmla="*/ 34 w 72"/>
                  <a:gd name="T43" fmla="*/ 0 h 228"/>
                  <a:gd name="T44" fmla="*/ 38 w 72"/>
                  <a:gd name="T45" fmla="*/ 5 h 228"/>
                  <a:gd name="T46" fmla="*/ 40 w 72"/>
                  <a:gd name="T47" fmla="*/ 36 h 228"/>
                  <a:gd name="T48" fmla="*/ 41 w 72"/>
                  <a:gd name="T49" fmla="*/ 37 h 228"/>
                  <a:gd name="T50" fmla="*/ 45 w 72"/>
                  <a:gd name="T51" fmla="*/ 10 h 228"/>
                  <a:gd name="T52" fmla="*/ 49 w 72"/>
                  <a:gd name="T53" fmla="*/ 6 h 228"/>
                  <a:gd name="T54" fmla="*/ 54 w 72"/>
                  <a:gd name="T55" fmla="*/ 10 h 228"/>
                  <a:gd name="T56" fmla="*/ 51 w 72"/>
                  <a:gd name="T57" fmla="*/ 48 h 228"/>
                  <a:gd name="T58" fmla="*/ 54 w 72"/>
                  <a:gd name="T59" fmla="*/ 54 h 228"/>
                  <a:gd name="T60" fmla="*/ 59 w 72"/>
                  <a:gd name="T61" fmla="*/ 42 h 228"/>
                  <a:gd name="T62" fmla="*/ 67 w 72"/>
                  <a:gd name="T63" fmla="*/ 37 h 228"/>
                  <a:gd name="T64" fmla="*/ 71 w 72"/>
                  <a:gd name="T65" fmla="*/ 3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228">
                    <a:moveTo>
                      <a:pt x="71" y="39"/>
                    </a:moveTo>
                    <a:cubicBezTo>
                      <a:pt x="72" y="42"/>
                      <a:pt x="65" y="51"/>
                      <a:pt x="63" y="55"/>
                    </a:cubicBezTo>
                    <a:cubicBezTo>
                      <a:pt x="62" y="60"/>
                      <a:pt x="60" y="69"/>
                      <a:pt x="56" y="74"/>
                    </a:cubicBezTo>
                    <a:cubicBezTo>
                      <a:pt x="52" y="79"/>
                      <a:pt x="47" y="79"/>
                      <a:pt x="47" y="82"/>
                    </a:cubicBezTo>
                    <a:cubicBezTo>
                      <a:pt x="45" y="123"/>
                      <a:pt x="48" y="228"/>
                      <a:pt x="48" y="228"/>
                    </a:cubicBezTo>
                    <a:cubicBezTo>
                      <a:pt x="10" y="228"/>
                      <a:pt x="10" y="228"/>
                      <a:pt x="10" y="228"/>
                    </a:cubicBezTo>
                    <a:cubicBezTo>
                      <a:pt x="10" y="228"/>
                      <a:pt x="18" y="120"/>
                      <a:pt x="19" y="79"/>
                    </a:cubicBezTo>
                    <a:cubicBezTo>
                      <a:pt x="19" y="75"/>
                      <a:pt x="14" y="76"/>
                      <a:pt x="11" y="64"/>
                    </a:cubicBezTo>
                    <a:cubicBezTo>
                      <a:pt x="10" y="60"/>
                      <a:pt x="11" y="52"/>
                      <a:pt x="10" y="49"/>
                    </a:cubicBezTo>
                    <a:cubicBezTo>
                      <a:pt x="9" y="44"/>
                      <a:pt x="6" y="36"/>
                      <a:pt x="4" y="32"/>
                    </a:cubicBezTo>
                    <a:cubicBezTo>
                      <a:pt x="3" y="30"/>
                      <a:pt x="0" y="24"/>
                      <a:pt x="3" y="22"/>
                    </a:cubicBezTo>
                    <a:cubicBezTo>
                      <a:pt x="4" y="20"/>
                      <a:pt x="6" y="21"/>
                      <a:pt x="7" y="23"/>
                    </a:cubicBezTo>
                    <a:cubicBezTo>
                      <a:pt x="9" y="25"/>
                      <a:pt x="11" y="32"/>
                      <a:pt x="14" y="36"/>
                    </a:cubicBezTo>
                    <a:cubicBezTo>
                      <a:pt x="14" y="37"/>
                      <a:pt x="16" y="39"/>
                      <a:pt x="17" y="41"/>
                    </a:cubicBezTo>
                    <a:cubicBezTo>
                      <a:pt x="18" y="42"/>
                      <a:pt x="19" y="42"/>
                      <a:pt x="19" y="41"/>
                    </a:cubicBezTo>
                    <a:cubicBezTo>
                      <a:pt x="20" y="33"/>
                      <a:pt x="16" y="18"/>
                      <a:pt x="15" y="10"/>
                    </a:cubicBezTo>
                    <a:cubicBezTo>
                      <a:pt x="15" y="9"/>
                      <a:pt x="15" y="6"/>
                      <a:pt x="18" y="5"/>
                    </a:cubicBezTo>
                    <a:cubicBezTo>
                      <a:pt x="20" y="5"/>
                      <a:pt x="22" y="5"/>
                      <a:pt x="22" y="7"/>
                    </a:cubicBezTo>
                    <a:cubicBezTo>
                      <a:pt x="24" y="15"/>
                      <a:pt x="26" y="28"/>
                      <a:pt x="28" y="37"/>
                    </a:cubicBezTo>
                    <a:cubicBezTo>
                      <a:pt x="28" y="37"/>
                      <a:pt x="30" y="37"/>
                      <a:pt x="30" y="37"/>
                    </a:cubicBezTo>
                    <a:cubicBezTo>
                      <a:pt x="31" y="31"/>
                      <a:pt x="30" y="10"/>
                      <a:pt x="30" y="4"/>
                    </a:cubicBezTo>
                    <a:cubicBezTo>
                      <a:pt x="31" y="2"/>
                      <a:pt x="31" y="0"/>
                      <a:pt x="34" y="0"/>
                    </a:cubicBezTo>
                    <a:cubicBezTo>
                      <a:pt x="37" y="0"/>
                      <a:pt x="38" y="2"/>
                      <a:pt x="38" y="5"/>
                    </a:cubicBezTo>
                    <a:cubicBezTo>
                      <a:pt x="39" y="13"/>
                      <a:pt x="39" y="28"/>
                      <a:pt x="40" y="36"/>
                    </a:cubicBezTo>
                    <a:cubicBezTo>
                      <a:pt x="40" y="37"/>
                      <a:pt x="41" y="37"/>
                      <a:pt x="41" y="37"/>
                    </a:cubicBezTo>
                    <a:cubicBezTo>
                      <a:pt x="43" y="30"/>
                      <a:pt x="44" y="16"/>
                      <a:pt x="45" y="10"/>
                    </a:cubicBezTo>
                    <a:cubicBezTo>
                      <a:pt x="45" y="7"/>
                      <a:pt x="48" y="6"/>
                      <a:pt x="49" y="6"/>
                    </a:cubicBezTo>
                    <a:cubicBezTo>
                      <a:pt x="50" y="6"/>
                      <a:pt x="53" y="7"/>
                      <a:pt x="54" y="10"/>
                    </a:cubicBezTo>
                    <a:cubicBezTo>
                      <a:pt x="55" y="20"/>
                      <a:pt x="51" y="39"/>
                      <a:pt x="51" y="48"/>
                    </a:cubicBezTo>
                    <a:cubicBezTo>
                      <a:pt x="51" y="50"/>
                      <a:pt x="52" y="54"/>
                      <a:pt x="54" y="54"/>
                    </a:cubicBezTo>
                    <a:cubicBezTo>
                      <a:pt x="55" y="54"/>
                      <a:pt x="57" y="45"/>
                      <a:pt x="59" y="42"/>
                    </a:cubicBezTo>
                    <a:cubicBezTo>
                      <a:pt x="61" y="40"/>
                      <a:pt x="64" y="37"/>
                      <a:pt x="67" y="37"/>
                    </a:cubicBezTo>
                    <a:cubicBezTo>
                      <a:pt x="68" y="36"/>
                      <a:pt x="71" y="36"/>
                      <a:pt x="7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10"/>
              <p:cNvSpPr>
                <a:spLocks/>
              </p:cNvSpPr>
              <p:nvPr/>
            </p:nvSpPr>
            <p:spPr bwMode="auto">
              <a:xfrm>
                <a:off x="825500" y="4741863"/>
                <a:ext cx="257175" cy="639762"/>
              </a:xfrm>
              <a:custGeom>
                <a:avLst/>
                <a:gdLst>
                  <a:gd name="T0" fmla="*/ 0 w 68"/>
                  <a:gd name="T1" fmla="*/ 34 h 169"/>
                  <a:gd name="T2" fmla="*/ 8 w 68"/>
                  <a:gd name="T3" fmla="*/ 45 h 169"/>
                  <a:gd name="T4" fmla="*/ 15 w 68"/>
                  <a:gd name="T5" fmla="*/ 59 h 169"/>
                  <a:gd name="T6" fmla="*/ 22 w 68"/>
                  <a:gd name="T7" fmla="*/ 64 h 169"/>
                  <a:gd name="T8" fmla="*/ 40 w 68"/>
                  <a:gd name="T9" fmla="*/ 169 h 169"/>
                  <a:gd name="T10" fmla="*/ 68 w 68"/>
                  <a:gd name="T11" fmla="*/ 169 h 169"/>
                  <a:gd name="T12" fmla="*/ 42 w 68"/>
                  <a:gd name="T13" fmla="*/ 59 h 169"/>
                  <a:gd name="T14" fmla="*/ 46 w 68"/>
                  <a:gd name="T15" fmla="*/ 47 h 169"/>
                  <a:gd name="T16" fmla="*/ 45 w 68"/>
                  <a:gd name="T17" fmla="*/ 35 h 169"/>
                  <a:gd name="T18" fmla="*/ 47 w 68"/>
                  <a:gd name="T19" fmla="*/ 22 h 169"/>
                  <a:gd name="T20" fmla="*/ 47 w 68"/>
                  <a:gd name="T21" fmla="*/ 14 h 169"/>
                  <a:gd name="T22" fmla="*/ 44 w 68"/>
                  <a:gd name="T23" fmla="*/ 15 h 169"/>
                  <a:gd name="T24" fmla="*/ 41 w 68"/>
                  <a:gd name="T25" fmla="*/ 26 h 169"/>
                  <a:gd name="T26" fmla="*/ 39 w 68"/>
                  <a:gd name="T27" fmla="*/ 30 h 169"/>
                  <a:gd name="T28" fmla="*/ 38 w 68"/>
                  <a:gd name="T29" fmla="*/ 31 h 169"/>
                  <a:gd name="T30" fmla="*/ 38 w 68"/>
                  <a:gd name="T31" fmla="*/ 7 h 169"/>
                  <a:gd name="T32" fmla="*/ 35 w 68"/>
                  <a:gd name="T33" fmla="*/ 3 h 169"/>
                  <a:gd name="T34" fmla="*/ 32 w 68"/>
                  <a:gd name="T35" fmla="*/ 5 h 169"/>
                  <a:gd name="T36" fmla="*/ 32 w 68"/>
                  <a:gd name="T37" fmla="*/ 28 h 169"/>
                  <a:gd name="T38" fmla="*/ 30 w 68"/>
                  <a:gd name="T39" fmla="*/ 28 h 169"/>
                  <a:gd name="T40" fmla="*/ 26 w 68"/>
                  <a:gd name="T41" fmla="*/ 3 h 169"/>
                  <a:gd name="T42" fmla="*/ 23 w 68"/>
                  <a:gd name="T43" fmla="*/ 1 h 169"/>
                  <a:gd name="T44" fmla="*/ 21 w 68"/>
                  <a:gd name="T45" fmla="*/ 5 h 169"/>
                  <a:gd name="T46" fmla="*/ 23 w 68"/>
                  <a:gd name="T47" fmla="*/ 29 h 169"/>
                  <a:gd name="T48" fmla="*/ 22 w 68"/>
                  <a:gd name="T49" fmla="*/ 29 h 169"/>
                  <a:gd name="T50" fmla="*/ 16 w 68"/>
                  <a:gd name="T51" fmla="*/ 9 h 169"/>
                  <a:gd name="T52" fmla="*/ 13 w 68"/>
                  <a:gd name="T53" fmla="*/ 7 h 169"/>
                  <a:gd name="T54" fmla="*/ 10 w 68"/>
                  <a:gd name="T55" fmla="*/ 10 h 169"/>
                  <a:gd name="T56" fmla="*/ 16 w 68"/>
                  <a:gd name="T57" fmla="*/ 39 h 169"/>
                  <a:gd name="T58" fmla="*/ 15 w 68"/>
                  <a:gd name="T59" fmla="*/ 43 h 169"/>
                  <a:gd name="T60" fmla="*/ 10 w 68"/>
                  <a:gd name="T61" fmla="*/ 35 h 169"/>
                  <a:gd name="T62" fmla="*/ 4 w 68"/>
                  <a:gd name="T63" fmla="*/ 31 h 169"/>
                  <a:gd name="T64" fmla="*/ 0 w 68"/>
                  <a:gd name="T65" fmla="*/ 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169">
                    <a:moveTo>
                      <a:pt x="0" y="34"/>
                    </a:moveTo>
                    <a:cubicBezTo>
                      <a:pt x="0" y="36"/>
                      <a:pt x="6" y="43"/>
                      <a:pt x="8" y="45"/>
                    </a:cubicBezTo>
                    <a:cubicBezTo>
                      <a:pt x="9" y="49"/>
                      <a:pt x="12" y="56"/>
                      <a:pt x="15" y="59"/>
                    </a:cubicBezTo>
                    <a:cubicBezTo>
                      <a:pt x="18" y="62"/>
                      <a:pt x="22" y="62"/>
                      <a:pt x="22" y="64"/>
                    </a:cubicBezTo>
                    <a:cubicBezTo>
                      <a:pt x="28" y="95"/>
                      <a:pt x="40" y="169"/>
                      <a:pt x="40" y="169"/>
                    </a:cubicBezTo>
                    <a:cubicBezTo>
                      <a:pt x="68" y="169"/>
                      <a:pt x="68" y="169"/>
                      <a:pt x="68" y="169"/>
                    </a:cubicBezTo>
                    <a:cubicBezTo>
                      <a:pt x="68" y="169"/>
                      <a:pt x="47" y="90"/>
                      <a:pt x="42" y="59"/>
                    </a:cubicBezTo>
                    <a:cubicBezTo>
                      <a:pt x="41" y="56"/>
                      <a:pt x="45" y="56"/>
                      <a:pt x="46" y="47"/>
                    </a:cubicBezTo>
                    <a:cubicBezTo>
                      <a:pt x="46" y="44"/>
                      <a:pt x="45" y="38"/>
                      <a:pt x="45" y="35"/>
                    </a:cubicBezTo>
                    <a:cubicBezTo>
                      <a:pt x="45" y="32"/>
                      <a:pt x="47" y="26"/>
                      <a:pt x="47" y="22"/>
                    </a:cubicBezTo>
                    <a:cubicBezTo>
                      <a:pt x="48" y="20"/>
                      <a:pt x="49" y="16"/>
                      <a:pt x="47" y="14"/>
                    </a:cubicBezTo>
                    <a:cubicBezTo>
                      <a:pt x="46" y="13"/>
                      <a:pt x="45" y="14"/>
                      <a:pt x="44" y="15"/>
                    </a:cubicBezTo>
                    <a:cubicBezTo>
                      <a:pt x="43" y="17"/>
                      <a:pt x="42" y="23"/>
                      <a:pt x="41" y="26"/>
                    </a:cubicBezTo>
                    <a:cubicBezTo>
                      <a:pt x="41" y="26"/>
                      <a:pt x="40" y="29"/>
                      <a:pt x="39" y="30"/>
                    </a:cubicBezTo>
                    <a:cubicBezTo>
                      <a:pt x="39" y="31"/>
                      <a:pt x="38" y="31"/>
                      <a:pt x="38" y="31"/>
                    </a:cubicBezTo>
                    <a:cubicBezTo>
                      <a:pt x="36" y="24"/>
                      <a:pt x="38" y="13"/>
                      <a:pt x="38" y="7"/>
                    </a:cubicBezTo>
                    <a:cubicBezTo>
                      <a:pt x="38" y="6"/>
                      <a:pt x="38" y="4"/>
                      <a:pt x="35" y="3"/>
                    </a:cubicBezTo>
                    <a:cubicBezTo>
                      <a:pt x="34" y="3"/>
                      <a:pt x="32" y="3"/>
                      <a:pt x="32" y="5"/>
                    </a:cubicBezTo>
                    <a:cubicBezTo>
                      <a:pt x="32" y="11"/>
                      <a:pt x="32" y="21"/>
                      <a:pt x="32" y="28"/>
                    </a:cubicBezTo>
                    <a:cubicBezTo>
                      <a:pt x="32" y="28"/>
                      <a:pt x="30" y="28"/>
                      <a:pt x="30" y="28"/>
                    </a:cubicBezTo>
                    <a:cubicBezTo>
                      <a:pt x="29" y="24"/>
                      <a:pt x="28" y="8"/>
                      <a:pt x="26" y="3"/>
                    </a:cubicBezTo>
                    <a:cubicBezTo>
                      <a:pt x="26" y="2"/>
                      <a:pt x="25" y="0"/>
                      <a:pt x="23" y="1"/>
                    </a:cubicBezTo>
                    <a:cubicBezTo>
                      <a:pt x="22" y="1"/>
                      <a:pt x="21" y="3"/>
                      <a:pt x="21" y="5"/>
                    </a:cubicBezTo>
                    <a:cubicBezTo>
                      <a:pt x="21" y="11"/>
                      <a:pt x="23" y="23"/>
                      <a:pt x="23" y="29"/>
                    </a:cubicBezTo>
                    <a:cubicBezTo>
                      <a:pt x="23" y="29"/>
                      <a:pt x="22" y="29"/>
                      <a:pt x="22" y="29"/>
                    </a:cubicBezTo>
                    <a:cubicBezTo>
                      <a:pt x="20" y="24"/>
                      <a:pt x="18" y="14"/>
                      <a:pt x="16" y="9"/>
                    </a:cubicBezTo>
                    <a:cubicBezTo>
                      <a:pt x="16" y="7"/>
                      <a:pt x="14" y="7"/>
                      <a:pt x="13" y="7"/>
                    </a:cubicBezTo>
                    <a:cubicBezTo>
                      <a:pt x="12" y="7"/>
                      <a:pt x="10" y="8"/>
                      <a:pt x="10" y="10"/>
                    </a:cubicBezTo>
                    <a:cubicBezTo>
                      <a:pt x="11" y="18"/>
                      <a:pt x="15" y="31"/>
                      <a:pt x="16" y="39"/>
                    </a:cubicBezTo>
                    <a:cubicBezTo>
                      <a:pt x="16" y="40"/>
                      <a:pt x="16" y="43"/>
                      <a:pt x="15" y="43"/>
                    </a:cubicBezTo>
                    <a:cubicBezTo>
                      <a:pt x="14" y="43"/>
                      <a:pt x="12" y="37"/>
                      <a:pt x="10" y="35"/>
                    </a:cubicBezTo>
                    <a:cubicBezTo>
                      <a:pt x="8" y="33"/>
                      <a:pt x="6" y="31"/>
                      <a:pt x="4" y="31"/>
                    </a:cubicBezTo>
                    <a:cubicBezTo>
                      <a:pt x="3" y="32"/>
                      <a:pt x="0" y="32"/>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211"/>
              <p:cNvSpPr>
                <a:spLocks/>
              </p:cNvSpPr>
              <p:nvPr/>
            </p:nvSpPr>
            <p:spPr bwMode="auto">
              <a:xfrm>
                <a:off x="153988" y="4562475"/>
                <a:ext cx="163513" cy="144462"/>
              </a:xfrm>
              <a:custGeom>
                <a:avLst/>
                <a:gdLst>
                  <a:gd name="T0" fmla="*/ 37 w 43"/>
                  <a:gd name="T1" fmla="*/ 6 h 38"/>
                  <a:gd name="T2" fmla="*/ 24 w 43"/>
                  <a:gd name="T3" fmla="*/ 2 h 38"/>
                  <a:gd name="T4" fmla="*/ 18 w 43"/>
                  <a:gd name="T5" fmla="*/ 11 h 38"/>
                  <a:gd name="T6" fmla="*/ 7 w 43"/>
                  <a:gd name="T7" fmla="*/ 9 h 38"/>
                  <a:gd name="T8" fmla="*/ 2 w 43"/>
                  <a:gd name="T9" fmla="*/ 22 h 38"/>
                  <a:gd name="T10" fmla="*/ 2 w 43"/>
                  <a:gd name="T11" fmla="*/ 23 h 38"/>
                  <a:gd name="T12" fmla="*/ 31 w 43"/>
                  <a:gd name="T13" fmla="*/ 38 h 38"/>
                  <a:gd name="T14" fmla="*/ 31 w 43"/>
                  <a:gd name="T15" fmla="*/ 38 h 38"/>
                  <a:gd name="T16" fmla="*/ 38 w 43"/>
                  <a:gd name="T17" fmla="*/ 7 h 38"/>
                  <a:gd name="T18" fmla="*/ 37 w 43"/>
                  <a:gd name="T19"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8">
                    <a:moveTo>
                      <a:pt x="37" y="6"/>
                    </a:moveTo>
                    <a:cubicBezTo>
                      <a:pt x="34" y="1"/>
                      <a:pt x="29" y="0"/>
                      <a:pt x="24" y="2"/>
                    </a:cubicBezTo>
                    <a:cubicBezTo>
                      <a:pt x="20" y="3"/>
                      <a:pt x="18" y="7"/>
                      <a:pt x="18" y="11"/>
                    </a:cubicBezTo>
                    <a:cubicBezTo>
                      <a:pt x="15" y="9"/>
                      <a:pt x="11" y="8"/>
                      <a:pt x="7" y="9"/>
                    </a:cubicBezTo>
                    <a:cubicBezTo>
                      <a:pt x="3" y="11"/>
                      <a:pt x="0" y="17"/>
                      <a:pt x="2" y="22"/>
                    </a:cubicBezTo>
                    <a:cubicBezTo>
                      <a:pt x="2" y="22"/>
                      <a:pt x="2" y="22"/>
                      <a:pt x="2" y="23"/>
                    </a:cubicBezTo>
                    <a:cubicBezTo>
                      <a:pt x="7" y="34"/>
                      <a:pt x="23" y="33"/>
                      <a:pt x="31" y="38"/>
                    </a:cubicBezTo>
                    <a:cubicBezTo>
                      <a:pt x="31" y="38"/>
                      <a:pt x="31" y="38"/>
                      <a:pt x="31" y="38"/>
                    </a:cubicBezTo>
                    <a:cubicBezTo>
                      <a:pt x="31" y="29"/>
                      <a:pt x="43" y="18"/>
                      <a:pt x="38" y="7"/>
                    </a:cubicBezTo>
                    <a:cubicBezTo>
                      <a:pt x="37" y="6"/>
                      <a:pt x="37" y="6"/>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12"/>
              <p:cNvSpPr>
                <a:spLocks/>
              </p:cNvSpPr>
              <p:nvPr/>
            </p:nvSpPr>
            <p:spPr bwMode="auto">
              <a:xfrm>
                <a:off x="396875" y="4384675"/>
                <a:ext cx="166688" cy="152400"/>
              </a:xfrm>
              <a:custGeom>
                <a:avLst/>
                <a:gdLst>
                  <a:gd name="T0" fmla="*/ 40 w 44"/>
                  <a:gd name="T1" fmla="*/ 8 h 40"/>
                  <a:gd name="T2" fmla="*/ 28 w 44"/>
                  <a:gd name="T3" fmla="*/ 1 h 40"/>
                  <a:gd name="T4" fmla="*/ 20 w 44"/>
                  <a:gd name="T5" fmla="*/ 9 h 40"/>
                  <a:gd name="T6" fmla="*/ 9 w 44"/>
                  <a:gd name="T7" fmla="*/ 5 h 40"/>
                  <a:gd name="T8" fmla="*/ 1 w 44"/>
                  <a:gd name="T9" fmla="*/ 17 h 40"/>
                  <a:gd name="T10" fmla="*/ 1 w 44"/>
                  <a:gd name="T11" fmla="*/ 18 h 40"/>
                  <a:gd name="T12" fmla="*/ 27 w 44"/>
                  <a:gd name="T13" fmla="*/ 40 h 40"/>
                  <a:gd name="T14" fmla="*/ 27 w 44"/>
                  <a:gd name="T15" fmla="*/ 40 h 40"/>
                  <a:gd name="T16" fmla="*/ 41 w 44"/>
                  <a:gd name="T17" fmla="*/ 9 h 40"/>
                  <a:gd name="T18" fmla="*/ 40 w 44"/>
                  <a:gd name="T1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0">
                    <a:moveTo>
                      <a:pt x="40" y="8"/>
                    </a:moveTo>
                    <a:cubicBezTo>
                      <a:pt x="39" y="3"/>
                      <a:pt x="33" y="0"/>
                      <a:pt x="28" y="1"/>
                    </a:cubicBezTo>
                    <a:cubicBezTo>
                      <a:pt x="24" y="2"/>
                      <a:pt x="21" y="5"/>
                      <a:pt x="20" y="9"/>
                    </a:cubicBezTo>
                    <a:cubicBezTo>
                      <a:pt x="18" y="6"/>
                      <a:pt x="14" y="4"/>
                      <a:pt x="9" y="5"/>
                    </a:cubicBezTo>
                    <a:cubicBezTo>
                      <a:pt x="4" y="6"/>
                      <a:pt x="0" y="11"/>
                      <a:pt x="1" y="17"/>
                    </a:cubicBezTo>
                    <a:cubicBezTo>
                      <a:pt x="1" y="17"/>
                      <a:pt x="1" y="17"/>
                      <a:pt x="1" y="18"/>
                    </a:cubicBezTo>
                    <a:cubicBezTo>
                      <a:pt x="4" y="30"/>
                      <a:pt x="21" y="33"/>
                      <a:pt x="27" y="40"/>
                    </a:cubicBezTo>
                    <a:cubicBezTo>
                      <a:pt x="27" y="40"/>
                      <a:pt x="27" y="40"/>
                      <a:pt x="27" y="40"/>
                    </a:cubicBezTo>
                    <a:cubicBezTo>
                      <a:pt x="30" y="31"/>
                      <a:pt x="44" y="21"/>
                      <a:pt x="41" y="9"/>
                    </a:cubicBezTo>
                    <a:cubicBezTo>
                      <a:pt x="41" y="9"/>
                      <a:pt x="41" y="8"/>
                      <a:pt x="4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13"/>
              <p:cNvSpPr>
                <a:spLocks/>
              </p:cNvSpPr>
              <p:nvPr/>
            </p:nvSpPr>
            <p:spPr bwMode="auto">
              <a:xfrm>
                <a:off x="1019175" y="4627563"/>
                <a:ext cx="71438" cy="60325"/>
              </a:xfrm>
              <a:custGeom>
                <a:avLst/>
                <a:gdLst>
                  <a:gd name="T0" fmla="*/ 18 w 19"/>
                  <a:gd name="T1" fmla="*/ 10 h 16"/>
                  <a:gd name="T2" fmla="*/ 16 w 19"/>
                  <a:gd name="T3" fmla="*/ 5 h 16"/>
                  <a:gd name="T4" fmla="*/ 11 w 19"/>
                  <a:gd name="T5" fmla="*/ 5 h 16"/>
                  <a:gd name="T6" fmla="*/ 9 w 19"/>
                  <a:gd name="T7" fmla="*/ 1 h 16"/>
                  <a:gd name="T8" fmla="*/ 3 w 19"/>
                  <a:gd name="T9" fmla="*/ 2 h 16"/>
                  <a:gd name="T10" fmla="*/ 3 w 19"/>
                  <a:gd name="T11" fmla="*/ 2 h 16"/>
                  <a:gd name="T12" fmla="*/ 5 w 19"/>
                  <a:gd name="T13" fmla="*/ 16 h 16"/>
                  <a:gd name="T14" fmla="*/ 5 w 19"/>
                  <a:gd name="T15" fmla="*/ 16 h 16"/>
                  <a:gd name="T16" fmla="*/ 17 w 19"/>
                  <a:gd name="T17" fmla="*/ 11 h 16"/>
                  <a:gd name="T18" fmla="*/ 18 w 19"/>
                  <a:gd name="T19"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6">
                    <a:moveTo>
                      <a:pt x="18" y="10"/>
                    </a:moveTo>
                    <a:cubicBezTo>
                      <a:pt x="19" y="8"/>
                      <a:pt x="18" y="6"/>
                      <a:pt x="16" y="5"/>
                    </a:cubicBezTo>
                    <a:cubicBezTo>
                      <a:pt x="14" y="4"/>
                      <a:pt x="13" y="4"/>
                      <a:pt x="11" y="5"/>
                    </a:cubicBezTo>
                    <a:cubicBezTo>
                      <a:pt x="11" y="4"/>
                      <a:pt x="11" y="2"/>
                      <a:pt x="9" y="1"/>
                    </a:cubicBezTo>
                    <a:cubicBezTo>
                      <a:pt x="7" y="0"/>
                      <a:pt x="5" y="0"/>
                      <a:pt x="3" y="2"/>
                    </a:cubicBezTo>
                    <a:cubicBezTo>
                      <a:pt x="3" y="2"/>
                      <a:pt x="3" y="2"/>
                      <a:pt x="3" y="2"/>
                    </a:cubicBezTo>
                    <a:cubicBezTo>
                      <a:pt x="0" y="7"/>
                      <a:pt x="5" y="12"/>
                      <a:pt x="5" y="16"/>
                    </a:cubicBezTo>
                    <a:cubicBezTo>
                      <a:pt x="5" y="16"/>
                      <a:pt x="5" y="16"/>
                      <a:pt x="5" y="16"/>
                    </a:cubicBezTo>
                    <a:cubicBezTo>
                      <a:pt x="8" y="14"/>
                      <a:pt x="14" y="15"/>
                      <a:pt x="17" y="11"/>
                    </a:cubicBezTo>
                    <a:cubicBezTo>
                      <a:pt x="18" y="10"/>
                      <a:pt x="18" y="10"/>
                      <a:pt x="1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14"/>
              <p:cNvSpPr>
                <a:spLocks/>
              </p:cNvSpPr>
              <p:nvPr/>
            </p:nvSpPr>
            <p:spPr bwMode="auto">
              <a:xfrm>
                <a:off x="798513" y="4370388"/>
                <a:ext cx="196850" cy="177800"/>
              </a:xfrm>
              <a:custGeom>
                <a:avLst/>
                <a:gdLst>
                  <a:gd name="T0" fmla="*/ 50 w 52"/>
                  <a:gd name="T1" fmla="*/ 28 h 47"/>
                  <a:gd name="T2" fmla="*/ 44 w 52"/>
                  <a:gd name="T3" fmla="*/ 12 h 47"/>
                  <a:gd name="T4" fmla="*/ 30 w 52"/>
                  <a:gd name="T5" fmla="*/ 14 h 47"/>
                  <a:gd name="T6" fmla="*/ 23 w 52"/>
                  <a:gd name="T7" fmla="*/ 2 h 47"/>
                  <a:gd name="T8" fmla="*/ 7 w 52"/>
                  <a:gd name="T9" fmla="*/ 7 h 47"/>
                  <a:gd name="T10" fmla="*/ 7 w 52"/>
                  <a:gd name="T11" fmla="*/ 8 h 47"/>
                  <a:gd name="T12" fmla="*/ 14 w 52"/>
                  <a:gd name="T13" fmla="*/ 47 h 47"/>
                  <a:gd name="T14" fmla="*/ 14 w 52"/>
                  <a:gd name="T15" fmla="*/ 47 h 47"/>
                  <a:gd name="T16" fmla="*/ 50 w 52"/>
                  <a:gd name="T17" fmla="*/ 29 h 47"/>
                  <a:gd name="T18" fmla="*/ 50 w 52"/>
                  <a:gd name="T1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7">
                    <a:moveTo>
                      <a:pt x="50" y="28"/>
                    </a:moveTo>
                    <a:cubicBezTo>
                      <a:pt x="52" y="22"/>
                      <a:pt x="50" y="15"/>
                      <a:pt x="44" y="12"/>
                    </a:cubicBezTo>
                    <a:cubicBezTo>
                      <a:pt x="39" y="10"/>
                      <a:pt x="34" y="11"/>
                      <a:pt x="30" y="14"/>
                    </a:cubicBezTo>
                    <a:cubicBezTo>
                      <a:pt x="30" y="9"/>
                      <a:pt x="28" y="5"/>
                      <a:pt x="23" y="2"/>
                    </a:cubicBezTo>
                    <a:cubicBezTo>
                      <a:pt x="18" y="0"/>
                      <a:pt x="11" y="2"/>
                      <a:pt x="7" y="7"/>
                    </a:cubicBezTo>
                    <a:cubicBezTo>
                      <a:pt x="7" y="7"/>
                      <a:pt x="7" y="7"/>
                      <a:pt x="7" y="8"/>
                    </a:cubicBezTo>
                    <a:cubicBezTo>
                      <a:pt x="0" y="21"/>
                      <a:pt x="14" y="36"/>
                      <a:pt x="14" y="47"/>
                    </a:cubicBezTo>
                    <a:cubicBezTo>
                      <a:pt x="14" y="47"/>
                      <a:pt x="14" y="47"/>
                      <a:pt x="14" y="47"/>
                    </a:cubicBezTo>
                    <a:cubicBezTo>
                      <a:pt x="23" y="41"/>
                      <a:pt x="43" y="42"/>
                      <a:pt x="50" y="29"/>
                    </a:cubicBezTo>
                    <a:cubicBezTo>
                      <a:pt x="50" y="28"/>
                      <a:pt x="50" y="28"/>
                      <a:pt x="5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5" name="组合 114"/>
            <p:cNvGrpSpPr/>
            <p:nvPr/>
          </p:nvGrpSpPr>
          <p:grpSpPr>
            <a:xfrm>
              <a:off x="8496414" y="1783080"/>
              <a:ext cx="402027" cy="405308"/>
              <a:chOff x="9407525" y="1358900"/>
              <a:chExt cx="1555751" cy="1568451"/>
            </a:xfrm>
            <a:solidFill>
              <a:schemeClr val="bg1"/>
            </a:solidFill>
          </p:grpSpPr>
          <p:sp>
            <p:nvSpPr>
              <p:cNvPr id="116" name="Freeform 5"/>
              <p:cNvSpPr>
                <a:spLocks/>
              </p:cNvSpPr>
              <p:nvPr/>
            </p:nvSpPr>
            <p:spPr bwMode="auto">
              <a:xfrm>
                <a:off x="10437813" y="1846263"/>
                <a:ext cx="163513" cy="153988"/>
              </a:xfrm>
              <a:custGeom>
                <a:avLst/>
                <a:gdLst>
                  <a:gd name="T0" fmla="*/ 13 w 43"/>
                  <a:gd name="T1" fmla="*/ 41 h 41"/>
                  <a:gd name="T2" fmla="*/ 43 w 43"/>
                  <a:gd name="T3" fmla="*/ 24 h 41"/>
                  <a:gd name="T4" fmla="*/ 25 w 43"/>
                  <a:gd name="T5" fmla="*/ 0 h 41"/>
                  <a:gd name="T6" fmla="*/ 0 w 43"/>
                  <a:gd name="T7" fmla="*/ 24 h 41"/>
                  <a:gd name="T8" fmla="*/ 13 w 43"/>
                  <a:gd name="T9" fmla="*/ 41 h 41"/>
                </a:gdLst>
                <a:ahLst/>
                <a:cxnLst>
                  <a:cxn ang="0">
                    <a:pos x="T0" y="T1"/>
                  </a:cxn>
                  <a:cxn ang="0">
                    <a:pos x="T2" y="T3"/>
                  </a:cxn>
                  <a:cxn ang="0">
                    <a:pos x="T4" y="T5"/>
                  </a:cxn>
                  <a:cxn ang="0">
                    <a:pos x="T6" y="T7"/>
                  </a:cxn>
                  <a:cxn ang="0">
                    <a:pos x="T8" y="T9"/>
                  </a:cxn>
                </a:cxnLst>
                <a:rect l="0" t="0" r="r" b="b"/>
                <a:pathLst>
                  <a:path w="43" h="41">
                    <a:moveTo>
                      <a:pt x="13" y="41"/>
                    </a:moveTo>
                    <a:cubicBezTo>
                      <a:pt x="43" y="24"/>
                      <a:pt x="43" y="24"/>
                      <a:pt x="43" y="24"/>
                    </a:cubicBezTo>
                    <a:cubicBezTo>
                      <a:pt x="38" y="16"/>
                      <a:pt x="32" y="7"/>
                      <a:pt x="25" y="0"/>
                    </a:cubicBezTo>
                    <a:cubicBezTo>
                      <a:pt x="0" y="24"/>
                      <a:pt x="0" y="24"/>
                      <a:pt x="0" y="24"/>
                    </a:cubicBezTo>
                    <a:cubicBezTo>
                      <a:pt x="5" y="29"/>
                      <a:pt x="9" y="35"/>
                      <a:pt x="1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6"/>
              <p:cNvSpPr>
                <a:spLocks/>
              </p:cNvSpPr>
              <p:nvPr/>
            </p:nvSpPr>
            <p:spPr bwMode="auto">
              <a:xfrm>
                <a:off x="9407525" y="1592263"/>
                <a:ext cx="1333500" cy="1335088"/>
              </a:xfrm>
              <a:custGeom>
                <a:avLst/>
                <a:gdLst>
                  <a:gd name="T0" fmla="*/ 268 w 353"/>
                  <a:gd name="T1" fmla="*/ 265 h 353"/>
                  <a:gd name="T2" fmla="*/ 87 w 353"/>
                  <a:gd name="T3" fmla="*/ 265 h 353"/>
                  <a:gd name="T4" fmla="*/ 87 w 353"/>
                  <a:gd name="T5" fmla="*/ 85 h 353"/>
                  <a:gd name="T6" fmla="*/ 229 w 353"/>
                  <a:gd name="T7" fmla="*/ 58 h 353"/>
                  <a:gd name="T8" fmla="*/ 245 w 353"/>
                  <a:gd name="T9" fmla="*/ 27 h 353"/>
                  <a:gd name="T10" fmla="*/ 63 w 353"/>
                  <a:gd name="T11" fmla="*/ 60 h 353"/>
                  <a:gd name="T12" fmla="*/ 63 w 353"/>
                  <a:gd name="T13" fmla="*/ 290 h 353"/>
                  <a:gd name="T14" fmla="*/ 292 w 353"/>
                  <a:gd name="T15" fmla="*/ 290 h 353"/>
                  <a:gd name="T16" fmla="*/ 324 w 353"/>
                  <a:gd name="T17" fmla="*/ 105 h 353"/>
                  <a:gd name="T18" fmla="*/ 293 w 353"/>
                  <a:gd name="T19" fmla="*/ 121 h 353"/>
                  <a:gd name="T20" fmla="*/ 268 w 353"/>
                  <a:gd name="T21" fmla="*/ 26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 h="353">
                    <a:moveTo>
                      <a:pt x="268" y="265"/>
                    </a:moveTo>
                    <a:cubicBezTo>
                      <a:pt x="218" y="315"/>
                      <a:pt x="137" y="315"/>
                      <a:pt x="87" y="265"/>
                    </a:cubicBezTo>
                    <a:cubicBezTo>
                      <a:pt x="38" y="215"/>
                      <a:pt x="38" y="135"/>
                      <a:pt x="87" y="85"/>
                    </a:cubicBezTo>
                    <a:cubicBezTo>
                      <a:pt x="126" y="46"/>
                      <a:pt x="182" y="38"/>
                      <a:pt x="229" y="58"/>
                    </a:cubicBezTo>
                    <a:cubicBezTo>
                      <a:pt x="245" y="27"/>
                      <a:pt x="245" y="27"/>
                      <a:pt x="245" y="27"/>
                    </a:cubicBezTo>
                    <a:cubicBezTo>
                      <a:pt x="185" y="0"/>
                      <a:pt x="112" y="11"/>
                      <a:pt x="63" y="60"/>
                    </a:cubicBezTo>
                    <a:cubicBezTo>
                      <a:pt x="0" y="124"/>
                      <a:pt x="0" y="226"/>
                      <a:pt x="63" y="290"/>
                    </a:cubicBezTo>
                    <a:cubicBezTo>
                      <a:pt x="126" y="353"/>
                      <a:pt x="229" y="353"/>
                      <a:pt x="292" y="290"/>
                    </a:cubicBezTo>
                    <a:cubicBezTo>
                      <a:pt x="342" y="240"/>
                      <a:pt x="353" y="166"/>
                      <a:pt x="324" y="105"/>
                    </a:cubicBezTo>
                    <a:cubicBezTo>
                      <a:pt x="293" y="121"/>
                      <a:pt x="293" y="121"/>
                      <a:pt x="293" y="121"/>
                    </a:cubicBezTo>
                    <a:cubicBezTo>
                      <a:pt x="315" y="169"/>
                      <a:pt x="307" y="226"/>
                      <a:pt x="268"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7"/>
              <p:cNvSpPr>
                <a:spLocks/>
              </p:cNvSpPr>
              <p:nvPr/>
            </p:nvSpPr>
            <p:spPr bwMode="auto">
              <a:xfrm>
                <a:off x="10325100" y="1725613"/>
                <a:ext cx="166688" cy="169863"/>
              </a:xfrm>
              <a:custGeom>
                <a:avLst/>
                <a:gdLst>
                  <a:gd name="T0" fmla="*/ 20 w 44"/>
                  <a:gd name="T1" fmla="*/ 45 h 45"/>
                  <a:gd name="T2" fmla="*/ 44 w 44"/>
                  <a:gd name="T3" fmla="*/ 20 h 45"/>
                  <a:gd name="T4" fmla="*/ 16 w 44"/>
                  <a:gd name="T5" fmla="*/ 0 h 45"/>
                  <a:gd name="T6" fmla="*/ 0 w 44"/>
                  <a:gd name="T7" fmla="*/ 30 h 45"/>
                  <a:gd name="T8" fmla="*/ 20 w 44"/>
                  <a:gd name="T9" fmla="*/ 45 h 45"/>
                </a:gdLst>
                <a:ahLst/>
                <a:cxnLst>
                  <a:cxn ang="0">
                    <a:pos x="T0" y="T1"/>
                  </a:cxn>
                  <a:cxn ang="0">
                    <a:pos x="T2" y="T3"/>
                  </a:cxn>
                  <a:cxn ang="0">
                    <a:pos x="T4" y="T5"/>
                  </a:cxn>
                  <a:cxn ang="0">
                    <a:pos x="T6" y="T7"/>
                  </a:cxn>
                  <a:cxn ang="0">
                    <a:pos x="T8" y="T9"/>
                  </a:cxn>
                </a:cxnLst>
                <a:rect l="0" t="0" r="r" b="b"/>
                <a:pathLst>
                  <a:path w="44" h="45">
                    <a:moveTo>
                      <a:pt x="20" y="45"/>
                    </a:moveTo>
                    <a:cubicBezTo>
                      <a:pt x="44" y="20"/>
                      <a:pt x="44" y="20"/>
                      <a:pt x="44" y="20"/>
                    </a:cubicBezTo>
                    <a:cubicBezTo>
                      <a:pt x="35" y="12"/>
                      <a:pt x="26" y="5"/>
                      <a:pt x="16" y="0"/>
                    </a:cubicBezTo>
                    <a:cubicBezTo>
                      <a:pt x="0" y="30"/>
                      <a:pt x="0" y="30"/>
                      <a:pt x="0" y="30"/>
                    </a:cubicBezTo>
                    <a:cubicBezTo>
                      <a:pt x="7" y="34"/>
                      <a:pt x="13" y="39"/>
                      <a:pt x="2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8"/>
              <p:cNvSpPr>
                <a:spLocks/>
              </p:cNvSpPr>
              <p:nvPr/>
            </p:nvSpPr>
            <p:spPr bwMode="auto">
              <a:xfrm>
                <a:off x="9683750" y="1868488"/>
                <a:ext cx="781050" cy="779463"/>
              </a:xfrm>
              <a:custGeom>
                <a:avLst/>
                <a:gdLst>
                  <a:gd name="T0" fmla="*/ 147 w 207"/>
                  <a:gd name="T1" fmla="*/ 145 h 206"/>
                  <a:gd name="T2" fmla="*/ 62 w 207"/>
                  <a:gd name="T3" fmla="*/ 145 h 206"/>
                  <a:gd name="T4" fmla="*/ 62 w 207"/>
                  <a:gd name="T5" fmla="*/ 59 h 206"/>
                  <a:gd name="T6" fmla="*/ 126 w 207"/>
                  <a:gd name="T7" fmla="*/ 45 h 206"/>
                  <a:gd name="T8" fmla="*/ 142 w 207"/>
                  <a:gd name="T9" fmla="*/ 14 h 206"/>
                  <a:gd name="T10" fmla="*/ 37 w 207"/>
                  <a:gd name="T11" fmla="*/ 35 h 206"/>
                  <a:gd name="T12" fmla="*/ 37 w 207"/>
                  <a:gd name="T13" fmla="*/ 169 h 206"/>
                  <a:gd name="T14" fmla="*/ 172 w 207"/>
                  <a:gd name="T15" fmla="*/ 169 h 206"/>
                  <a:gd name="T16" fmla="*/ 192 w 207"/>
                  <a:gd name="T17" fmla="*/ 64 h 206"/>
                  <a:gd name="T18" fmla="*/ 161 w 207"/>
                  <a:gd name="T19" fmla="*/ 80 h 206"/>
                  <a:gd name="T20" fmla="*/ 147 w 207"/>
                  <a:gd name="T21" fmla="*/ 14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 h="206">
                    <a:moveTo>
                      <a:pt x="147" y="145"/>
                    </a:moveTo>
                    <a:cubicBezTo>
                      <a:pt x="124" y="168"/>
                      <a:pt x="85" y="168"/>
                      <a:pt x="62" y="145"/>
                    </a:cubicBezTo>
                    <a:cubicBezTo>
                      <a:pt x="38" y="121"/>
                      <a:pt x="38" y="83"/>
                      <a:pt x="62" y="59"/>
                    </a:cubicBezTo>
                    <a:cubicBezTo>
                      <a:pt x="79" y="42"/>
                      <a:pt x="105" y="37"/>
                      <a:pt x="126" y="45"/>
                    </a:cubicBezTo>
                    <a:cubicBezTo>
                      <a:pt x="142" y="14"/>
                      <a:pt x="142" y="14"/>
                      <a:pt x="142" y="14"/>
                    </a:cubicBezTo>
                    <a:cubicBezTo>
                      <a:pt x="107" y="0"/>
                      <a:pt x="66" y="7"/>
                      <a:pt x="37" y="35"/>
                    </a:cubicBezTo>
                    <a:cubicBezTo>
                      <a:pt x="0" y="72"/>
                      <a:pt x="0" y="132"/>
                      <a:pt x="37" y="169"/>
                    </a:cubicBezTo>
                    <a:cubicBezTo>
                      <a:pt x="74" y="206"/>
                      <a:pt x="135" y="206"/>
                      <a:pt x="172" y="169"/>
                    </a:cubicBezTo>
                    <a:cubicBezTo>
                      <a:pt x="200" y="141"/>
                      <a:pt x="207" y="99"/>
                      <a:pt x="192" y="64"/>
                    </a:cubicBezTo>
                    <a:cubicBezTo>
                      <a:pt x="161" y="80"/>
                      <a:pt x="161" y="80"/>
                      <a:pt x="161" y="80"/>
                    </a:cubicBezTo>
                    <a:cubicBezTo>
                      <a:pt x="169" y="102"/>
                      <a:pt x="165" y="127"/>
                      <a:pt x="147"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
              <p:cNvSpPr>
                <a:spLocks/>
              </p:cNvSpPr>
              <p:nvPr/>
            </p:nvSpPr>
            <p:spPr bwMode="auto">
              <a:xfrm>
                <a:off x="10256838" y="2019300"/>
                <a:ext cx="125413" cy="106363"/>
              </a:xfrm>
              <a:custGeom>
                <a:avLst/>
                <a:gdLst>
                  <a:gd name="T0" fmla="*/ 0 w 33"/>
                  <a:gd name="T1" fmla="*/ 25 h 28"/>
                  <a:gd name="T2" fmla="*/ 2 w 33"/>
                  <a:gd name="T3" fmla="*/ 28 h 28"/>
                  <a:gd name="T4" fmla="*/ 33 w 33"/>
                  <a:gd name="T5" fmla="*/ 11 h 28"/>
                  <a:gd name="T6" fmla="*/ 25 w 33"/>
                  <a:gd name="T7" fmla="*/ 0 h 28"/>
                  <a:gd name="T8" fmla="*/ 0 w 33"/>
                  <a:gd name="T9" fmla="*/ 25 h 28"/>
                </a:gdLst>
                <a:ahLst/>
                <a:cxnLst>
                  <a:cxn ang="0">
                    <a:pos x="T0" y="T1"/>
                  </a:cxn>
                  <a:cxn ang="0">
                    <a:pos x="T2" y="T3"/>
                  </a:cxn>
                  <a:cxn ang="0">
                    <a:pos x="T4" y="T5"/>
                  </a:cxn>
                  <a:cxn ang="0">
                    <a:pos x="T6" y="T7"/>
                  </a:cxn>
                  <a:cxn ang="0">
                    <a:pos x="T8" y="T9"/>
                  </a:cxn>
                </a:cxnLst>
                <a:rect l="0" t="0" r="r" b="b"/>
                <a:pathLst>
                  <a:path w="33" h="28">
                    <a:moveTo>
                      <a:pt x="0" y="25"/>
                    </a:moveTo>
                    <a:cubicBezTo>
                      <a:pt x="1" y="26"/>
                      <a:pt x="2" y="27"/>
                      <a:pt x="2" y="28"/>
                    </a:cubicBezTo>
                    <a:cubicBezTo>
                      <a:pt x="33" y="11"/>
                      <a:pt x="33" y="11"/>
                      <a:pt x="33" y="11"/>
                    </a:cubicBezTo>
                    <a:cubicBezTo>
                      <a:pt x="30" y="7"/>
                      <a:pt x="28" y="4"/>
                      <a:pt x="25" y="0"/>
                    </a:cubicBezTo>
                    <a:lnTo>
                      <a:pt x="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0"/>
              <p:cNvSpPr>
                <a:spLocks/>
              </p:cNvSpPr>
              <p:nvPr/>
            </p:nvSpPr>
            <p:spPr bwMode="auto">
              <a:xfrm>
                <a:off x="10204450" y="1947863"/>
                <a:ext cx="109538" cy="128588"/>
              </a:xfrm>
              <a:custGeom>
                <a:avLst/>
                <a:gdLst>
                  <a:gd name="T0" fmla="*/ 29 w 29"/>
                  <a:gd name="T1" fmla="*/ 9 h 34"/>
                  <a:gd name="T2" fmla="*/ 16 w 29"/>
                  <a:gd name="T3" fmla="*/ 0 h 34"/>
                  <a:gd name="T4" fmla="*/ 0 w 29"/>
                  <a:gd name="T5" fmla="*/ 31 h 34"/>
                  <a:gd name="T6" fmla="*/ 5 w 29"/>
                  <a:gd name="T7" fmla="*/ 34 h 34"/>
                  <a:gd name="T8" fmla="*/ 29 w 29"/>
                  <a:gd name="T9" fmla="*/ 9 h 34"/>
                </a:gdLst>
                <a:ahLst/>
                <a:cxnLst>
                  <a:cxn ang="0">
                    <a:pos x="T0" y="T1"/>
                  </a:cxn>
                  <a:cxn ang="0">
                    <a:pos x="T2" y="T3"/>
                  </a:cxn>
                  <a:cxn ang="0">
                    <a:pos x="T4" y="T5"/>
                  </a:cxn>
                  <a:cxn ang="0">
                    <a:pos x="T6" y="T7"/>
                  </a:cxn>
                  <a:cxn ang="0">
                    <a:pos x="T8" y="T9"/>
                  </a:cxn>
                </a:cxnLst>
                <a:rect l="0" t="0" r="r" b="b"/>
                <a:pathLst>
                  <a:path w="29" h="34">
                    <a:moveTo>
                      <a:pt x="29" y="9"/>
                    </a:moveTo>
                    <a:cubicBezTo>
                      <a:pt x="25" y="6"/>
                      <a:pt x="21" y="3"/>
                      <a:pt x="16" y="0"/>
                    </a:cubicBezTo>
                    <a:cubicBezTo>
                      <a:pt x="0" y="31"/>
                      <a:pt x="0" y="31"/>
                      <a:pt x="0" y="31"/>
                    </a:cubicBezTo>
                    <a:cubicBezTo>
                      <a:pt x="2" y="32"/>
                      <a:pt x="3" y="33"/>
                      <a:pt x="5" y="34"/>
                    </a:cubicBezTo>
                    <a:lnTo>
                      <a:pt x="29"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1"/>
              <p:cNvSpPr>
                <a:spLocks/>
              </p:cNvSpPr>
              <p:nvPr/>
            </p:nvSpPr>
            <p:spPr bwMode="auto">
              <a:xfrm>
                <a:off x="9977438" y="2152650"/>
                <a:ext cx="207963" cy="203200"/>
              </a:xfrm>
              <a:custGeom>
                <a:avLst/>
                <a:gdLst>
                  <a:gd name="T0" fmla="*/ 22 w 55"/>
                  <a:gd name="T1" fmla="*/ 27 h 54"/>
                  <a:gd name="T2" fmla="*/ 21 w 55"/>
                  <a:gd name="T3" fmla="*/ 26 h 54"/>
                  <a:gd name="T4" fmla="*/ 22 w 55"/>
                  <a:gd name="T5" fmla="*/ 23 h 54"/>
                  <a:gd name="T6" fmla="*/ 33 w 55"/>
                  <a:gd name="T7" fmla="*/ 1 h 54"/>
                  <a:gd name="T8" fmla="*/ 10 w 55"/>
                  <a:gd name="T9" fmla="*/ 8 h 54"/>
                  <a:gd name="T10" fmla="*/ 10 w 55"/>
                  <a:gd name="T11" fmla="*/ 44 h 54"/>
                  <a:gd name="T12" fmla="*/ 46 w 55"/>
                  <a:gd name="T13" fmla="*/ 44 h 54"/>
                  <a:gd name="T14" fmla="*/ 53 w 55"/>
                  <a:gd name="T15" fmla="*/ 21 h 54"/>
                  <a:gd name="T16" fmla="*/ 31 w 55"/>
                  <a:gd name="T17" fmla="*/ 33 h 54"/>
                  <a:gd name="T18" fmla="*/ 29 w 55"/>
                  <a:gd name="T19" fmla="*/ 33 h 54"/>
                  <a:gd name="T20" fmla="*/ 25 w 55"/>
                  <a:gd name="T21" fmla="*/ 31 h 54"/>
                  <a:gd name="T22" fmla="*/ 24 w 55"/>
                  <a:gd name="T23" fmla="*/ 30 h 54"/>
                  <a:gd name="T24" fmla="*/ 22 w 55"/>
                  <a:gd name="T2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22" y="27"/>
                    </a:moveTo>
                    <a:cubicBezTo>
                      <a:pt x="22" y="27"/>
                      <a:pt x="21" y="27"/>
                      <a:pt x="21" y="26"/>
                    </a:cubicBezTo>
                    <a:cubicBezTo>
                      <a:pt x="21" y="25"/>
                      <a:pt x="22" y="23"/>
                      <a:pt x="22" y="23"/>
                    </a:cubicBezTo>
                    <a:cubicBezTo>
                      <a:pt x="33" y="1"/>
                      <a:pt x="33" y="1"/>
                      <a:pt x="33" y="1"/>
                    </a:cubicBezTo>
                    <a:cubicBezTo>
                      <a:pt x="25" y="0"/>
                      <a:pt x="16" y="2"/>
                      <a:pt x="10" y="8"/>
                    </a:cubicBezTo>
                    <a:cubicBezTo>
                      <a:pt x="0" y="18"/>
                      <a:pt x="0" y="34"/>
                      <a:pt x="10" y="44"/>
                    </a:cubicBezTo>
                    <a:cubicBezTo>
                      <a:pt x="20" y="54"/>
                      <a:pt x="36" y="54"/>
                      <a:pt x="46" y="44"/>
                    </a:cubicBezTo>
                    <a:cubicBezTo>
                      <a:pt x="52" y="38"/>
                      <a:pt x="55" y="29"/>
                      <a:pt x="53" y="21"/>
                    </a:cubicBezTo>
                    <a:cubicBezTo>
                      <a:pt x="31" y="33"/>
                      <a:pt x="31" y="33"/>
                      <a:pt x="31" y="33"/>
                    </a:cubicBezTo>
                    <a:cubicBezTo>
                      <a:pt x="31" y="33"/>
                      <a:pt x="30" y="33"/>
                      <a:pt x="29" y="33"/>
                    </a:cubicBezTo>
                    <a:cubicBezTo>
                      <a:pt x="28" y="33"/>
                      <a:pt x="26" y="33"/>
                      <a:pt x="25" y="31"/>
                    </a:cubicBezTo>
                    <a:cubicBezTo>
                      <a:pt x="25" y="31"/>
                      <a:pt x="24" y="31"/>
                      <a:pt x="24" y="30"/>
                    </a:cubicBezTo>
                    <a:cubicBezTo>
                      <a:pt x="23" y="29"/>
                      <a:pt x="22" y="28"/>
                      <a:pt x="22"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2"/>
              <p:cNvSpPr>
                <a:spLocks/>
              </p:cNvSpPr>
              <p:nvPr/>
            </p:nvSpPr>
            <p:spPr bwMode="auto">
              <a:xfrm>
                <a:off x="10083800" y="1358900"/>
                <a:ext cx="501650" cy="857250"/>
              </a:xfrm>
              <a:custGeom>
                <a:avLst/>
                <a:gdLst>
                  <a:gd name="T0" fmla="*/ 16 w 133"/>
                  <a:gd name="T1" fmla="*/ 211 h 227"/>
                  <a:gd name="T2" fmla="*/ 103 w 133"/>
                  <a:gd name="T3" fmla="*/ 45 h 227"/>
                  <a:gd name="T4" fmla="*/ 104 w 133"/>
                  <a:gd name="T5" fmla="*/ 45 h 227"/>
                  <a:gd name="T6" fmla="*/ 104 w 133"/>
                  <a:gd name="T7" fmla="*/ 45 h 227"/>
                  <a:gd name="T8" fmla="*/ 133 w 133"/>
                  <a:gd name="T9" fmla="*/ 18 h 227"/>
                  <a:gd name="T10" fmla="*/ 126 w 133"/>
                  <a:gd name="T11" fmla="*/ 17 h 227"/>
                  <a:gd name="T12" fmla="*/ 111 w 133"/>
                  <a:gd name="T13" fmla="*/ 21 h 227"/>
                  <a:gd name="T14" fmla="*/ 109 w 133"/>
                  <a:gd name="T15" fmla="*/ 22 h 227"/>
                  <a:gd name="T16" fmla="*/ 109 w 133"/>
                  <a:gd name="T17" fmla="*/ 19 h 227"/>
                  <a:gd name="T18" fmla="*/ 99 w 133"/>
                  <a:gd name="T19" fmla="*/ 0 h 227"/>
                  <a:gd name="T20" fmla="*/ 93 w 133"/>
                  <a:gd name="T21" fmla="*/ 40 h 227"/>
                  <a:gd name="T22" fmla="*/ 93 w 133"/>
                  <a:gd name="T23" fmla="*/ 41 h 227"/>
                  <a:gd name="T24" fmla="*/ 93 w 133"/>
                  <a:gd name="T25" fmla="*/ 41 h 227"/>
                  <a:gd name="T26" fmla="*/ 0 w 133"/>
                  <a:gd name="T27" fmla="*/ 227 h 227"/>
                  <a:gd name="T28" fmla="*/ 16 w 133"/>
                  <a:gd name="T29" fmla="*/ 2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227">
                    <a:moveTo>
                      <a:pt x="16" y="211"/>
                    </a:moveTo>
                    <a:cubicBezTo>
                      <a:pt x="103" y="45"/>
                      <a:pt x="103" y="45"/>
                      <a:pt x="103" y="45"/>
                    </a:cubicBezTo>
                    <a:cubicBezTo>
                      <a:pt x="104" y="45"/>
                      <a:pt x="104" y="45"/>
                      <a:pt x="104" y="45"/>
                    </a:cubicBezTo>
                    <a:cubicBezTo>
                      <a:pt x="104" y="45"/>
                      <a:pt x="104" y="45"/>
                      <a:pt x="104" y="45"/>
                    </a:cubicBezTo>
                    <a:cubicBezTo>
                      <a:pt x="106" y="45"/>
                      <a:pt x="122" y="45"/>
                      <a:pt x="133" y="18"/>
                    </a:cubicBezTo>
                    <a:cubicBezTo>
                      <a:pt x="131" y="17"/>
                      <a:pt x="129" y="17"/>
                      <a:pt x="126" y="17"/>
                    </a:cubicBezTo>
                    <a:cubicBezTo>
                      <a:pt x="119" y="17"/>
                      <a:pt x="111" y="21"/>
                      <a:pt x="111" y="21"/>
                    </a:cubicBezTo>
                    <a:cubicBezTo>
                      <a:pt x="109" y="22"/>
                      <a:pt x="109" y="22"/>
                      <a:pt x="109" y="22"/>
                    </a:cubicBezTo>
                    <a:cubicBezTo>
                      <a:pt x="109" y="19"/>
                      <a:pt x="109" y="19"/>
                      <a:pt x="109" y="19"/>
                    </a:cubicBezTo>
                    <a:cubicBezTo>
                      <a:pt x="109" y="19"/>
                      <a:pt x="108" y="5"/>
                      <a:pt x="99" y="0"/>
                    </a:cubicBezTo>
                    <a:cubicBezTo>
                      <a:pt x="83" y="25"/>
                      <a:pt x="93" y="40"/>
                      <a:pt x="93" y="40"/>
                    </a:cubicBezTo>
                    <a:cubicBezTo>
                      <a:pt x="93" y="41"/>
                      <a:pt x="93" y="41"/>
                      <a:pt x="93" y="41"/>
                    </a:cubicBezTo>
                    <a:cubicBezTo>
                      <a:pt x="93" y="41"/>
                      <a:pt x="93" y="41"/>
                      <a:pt x="93" y="41"/>
                    </a:cubicBezTo>
                    <a:cubicBezTo>
                      <a:pt x="0" y="227"/>
                      <a:pt x="0" y="227"/>
                      <a:pt x="0" y="227"/>
                    </a:cubicBezTo>
                    <a:lnTo>
                      <a:pt x="16"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3"/>
              <p:cNvSpPr>
                <a:spLocks/>
              </p:cNvSpPr>
              <p:nvPr/>
            </p:nvSpPr>
            <p:spPr bwMode="auto">
              <a:xfrm>
                <a:off x="10120313" y="1728788"/>
                <a:ext cx="842963" cy="517525"/>
              </a:xfrm>
              <a:custGeom>
                <a:avLst/>
                <a:gdLst>
                  <a:gd name="T0" fmla="*/ 0 w 223"/>
                  <a:gd name="T1" fmla="*/ 137 h 137"/>
                  <a:gd name="T2" fmla="*/ 183 w 223"/>
                  <a:gd name="T3" fmla="*/ 40 h 137"/>
                  <a:gd name="T4" fmla="*/ 184 w 223"/>
                  <a:gd name="T5" fmla="*/ 41 h 137"/>
                  <a:gd name="T6" fmla="*/ 196 w 223"/>
                  <a:gd name="T7" fmla="*/ 44 h 137"/>
                  <a:gd name="T8" fmla="*/ 223 w 223"/>
                  <a:gd name="T9" fmla="*/ 35 h 137"/>
                  <a:gd name="T10" fmla="*/ 204 w 223"/>
                  <a:gd name="T11" fmla="*/ 24 h 137"/>
                  <a:gd name="T12" fmla="*/ 201 w 223"/>
                  <a:gd name="T13" fmla="*/ 24 h 137"/>
                  <a:gd name="T14" fmla="*/ 203 w 223"/>
                  <a:gd name="T15" fmla="*/ 22 h 137"/>
                  <a:gd name="T16" fmla="*/ 205 w 223"/>
                  <a:gd name="T17" fmla="*/ 0 h 137"/>
                  <a:gd name="T18" fmla="*/ 178 w 223"/>
                  <a:gd name="T19" fmla="*/ 30 h 137"/>
                  <a:gd name="T20" fmla="*/ 178 w 223"/>
                  <a:gd name="T21" fmla="*/ 31 h 137"/>
                  <a:gd name="T22" fmla="*/ 18 w 223"/>
                  <a:gd name="T23" fmla="*/ 120 h 137"/>
                  <a:gd name="T24" fmla="*/ 0 w 223"/>
                  <a:gd name="T2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3" h="137">
                    <a:moveTo>
                      <a:pt x="0" y="137"/>
                    </a:moveTo>
                    <a:cubicBezTo>
                      <a:pt x="183" y="40"/>
                      <a:pt x="183" y="40"/>
                      <a:pt x="183" y="40"/>
                    </a:cubicBezTo>
                    <a:cubicBezTo>
                      <a:pt x="184" y="41"/>
                      <a:pt x="184" y="41"/>
                      <a:pt x="184" y="41"/>
                    </a:cubicBezTo>
                    <a:cubicBezTo>
                      <a:pt x="184" y="41"/>
                      <a:pt x="188" y="44"/>
                      <a:pt x="196" y="44"/>
                    </a:cubicBezTo>
                    <a:cubicBezTo>
                      <a:pt x="204" y="44"/>
                      <a:pt x="213" y="41"/>
                      <a:pt x="223" y="35"/>
                    </a:cubicBezTo>
                    <a:cubicBezTo>
                      <a:pt x="219" y="26"/>
                      <a:pt x="204" y="24"/>
                      <a:pt x="204" y="24"/>
                    </a:cubicBezTo>
                    <a:cubicBezTo>
                      <a:pt x="201" y="24"/>
                      <a:pt x="201" y="24"/>
                      <a:pt x="201" y="24"/>
                    </a:cubicBezTo>
                    <a:cubicBezTo>
                      <a:pt x="203" y="22"/>
                      <a:pt x="203" y="22"/>
                      <a:pt x="203" y="22"/>
                    </a:cubicBezTo>
                    <a:cubicBezTo>
                      <a:pt x="203" y="22"/>
                      <a:pt x="210" y="10"/>
                      <a:pt x="205" y="0"/>
                    </a:cubicBezTo>
                    <a:cubicBezTo>
                      <a:pt x="178" y="12"/>
                      <a:pt x="178" y="30"/>
                      <a:pt x="178" y="30"/>
                    </a:cubicBezTo>
                    <a:cubicBezTo>
                      <a:pt x="178" y="31"/>
                      <a:pt x="178" y="31"/>
                      <a:pt x="178" y="31"/>
                    </a:cubicBezTo>
                    <a:cubicBezTo>
                      <a:pt x="18" y="120"/>
                      <a:pt x="18" y="120"/>
                      <a:pt x="18" y="120"/>
                    </a:cubicBezTo>
                    <a:lnTo>
                      <a:pt x="0"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4"/>
              <p:cNvSpPr>
                <a:spLocks/>
              </p:cNvSpPr>
              <p:nvPr/>
            </p:nvSpPr>
            <p:spPr bwMode="auto">
              <a:xfrm>
                <a:off x="10067925" y="1520825"/>
                <a:ext cx="744538" cy="744538"/>
              </a:xfrm>
              <a:custGeom>
                <a:avLst/>
                <a:gdLst>
                  <a:gd name="T0" fmla="*/ 1 w 197"/>
                  <a:gd name="T1" fmla="*/ 192 h 197"/>
                  <a:gd name="T2" fmla="*/ 0 w 197"/>
                  <a:gd name="T3" fmla="*/ 193 h 197"/>
                  <a:gd name="T4" fmla="*/ 2 w 197"/>
                  <a:gd name="T5" fmla="*/ 195 h 197"/>
                  <a:gd name="T6" fmla="*/ 5 w 197"/>
                  <a:gd name="T7" fmla="*/ 197 h 197"/>
                  <a:gd name="T8" fmla="*/ 5 w 197"/>
                  <a:gd name="T9" fmla="*/ 196 h 197"/>
                  <a:gd name="T10" fmla="*/ 161 w 197"/>
                  <a:gd name="T11" fmla="*/ 44 h 197"/>
                  <a:gd name="T12" fmla="*/ 162 w 197"/>
                  <a:gd name="T13" fmla="*/ 45 h 197"/>
                  <a:gd name="T14" fmla="*/ 167 w 197"/>
                  <a:gd name="T15" fmla="*/ 45 h 197"/>
                  <a:gd name="T16" fmla="*/ 197 w 197"/>
                  <a:gd name="T17" fmla="*/ 28 h 197"/>
                  <a:gd name="T18" fmla="*/ 176 w 197"/>
                  <a:gd name="T19" fmla="*/ 23 h 197"/>
                  <a:gd name="T20" fmla="*/ 174 w 197"/>
                  <a:gd name="T21" fmla="*/ 24 h 197"/>
                  <a:gd name="T22" fmla="*/ 174 w 197"/>
                  <a:gd name="T23" fmla="*/ 21 h 197"/>
                  <a:gd name="T24" fmla="*/ 170 w 197"/>
                  <a:gd name="T25" fmla="*/ 0 h 197"/>
                  <a:gd name="T26" fmla="*/ 152 w 197"/>
                  <a:gd name="T27" fmla="*/ 36 h 197"/>
                  <a:gd name="T28" fmla="*/ 153 w 197"/>
                  <a:gd name="T29" fmla="*/ 37 h 197"/>
                  <a:gd name="T30" fmla="*/ 152 w 197"/>
                  <a:gd name="T31" fmla="*/ 37 h 197"/>
                  <a:gd name="T32" fmla="*/ 1 w 197"/>
                  <a:gd name="T33" fmla="*/ 19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7" h="197">
                    <a:moveTo>
                      <a:pt x="1" y="192"/>
                    </a:moveTo>
                    <a:cubicBezTo>
                      <a:pt x="1" y="192"/>
                      <a:pt x="0" y="192"/>
                      <a:pt x="0" y="193"/>
                    </a:cubicBezTo>
                    <a:cubicBezTo>
                      <a:pt x="0" y="193"/>
                      <a:pt x="1" y="194"/>
                      <a:pt x="2" y="195"/>
                    </a:cubicBezTo>
                    <a:cubicBezTo>
                      <a:pt x="3" y="196"/>
                      <a:pt x="4" y="197"/>
                      <a:pt x="5" y="197"/>
                    </a:cubicBezTo>
                    <a:cubicBezTo>
                      <a:pt x="5" y="197"/>
                      <a:pt x="5" y="196"/>
                      <a:pt x="5" y="196"/>
                    </a:cubicBezTo>
                    <a:cubicBezTo>
                      <a:pt x="161" y="44"/>
                      <a:pt x="161" y="44"/>
                      <a:pt x="161" y="44"/>
                    </a:cubicBezTo>
                    <a:cubicBezTo>
                      <a:pt x="162" y="45"/>
                      <a:pt x="162" y="45"/>
                      <a:pt x="162" y="45"/>
                    </a:cubicBezTo>
                    <a:cubicBezTo>
                      <a:pt x="162" y="45"/>
                      <a:pt x="164" y="45"/>
                      <a:pt x="167" y="45"/>
                    </a:cubicBezTo>
                    <a:cubicBezTo>
                      <a:pt x="173" y="45"/>
                      <a:pt x="184" y="43"/>
                      <a:pt x="197" y="28"/>
                    </a:cubicBezTo>
                    <a:cubicBezTo>
                      <a:pt x="191" y="21"/>
                      <a:pt x="176" y="23"/>
                      <a:pt x="176" y="23"/>
                    </a:cubicBezTo>
                    <a:cubicBezTo>
                      <a:pt x="174" y="24"/>
                      <a:pt x="174" y="24"/>
                      <a:pt x="174" y="24"/>
                    </a:cubicBezTo>
                    <a:cubicBezTo>
                      <a:pt x="174" y="21"/>
                      <a:pt x="174" y="21"/>
                      <a:pt x="174" y="21"/>
                    </a:cubicBezTo>
                    <a:cubicBezTo>
                      <a:pt x="174" y="21"/>
                      <a:pt x="178" y="7"/>
                      <a:pt x="170" y="0"/>
                    </a:cubicBezTo>
                    <a:cubicBezTo>
                      <a:pt x="147" y="19"/>
                      <a:pt x="152" y="36"/>
                      <a:pt x="152" y="36"/>
                    </a:cubicBezTo>
                    <a:cubicBezTo>
                      <a:pt x="153" y="37"/>
                      <a:pt x="153" y="37"/>
                      <a:pt x="153" y="37"/>
                    </a:cubicBezTo>
                    <a:cubicBezTo>
                      <a:pt x="152" y="37"/>
                      <a:pt x="152" y="37"/>
                      <a:pt x="152" y="37"/>
                    </a:cubicBezTo>
                    <a:lnTo>
                      <a:pt x="1"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80565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20</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endParaRPr lang="zh-CN" altLang="en-US" sz="1100"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sp>
        <p:nvSpPr>
          <p:cNvPr id="7" name="矩形 6"/>
          <p:cNvSpPr/>
          <p:nvPr/>
        </p:nvSpPr>
        <p:spPr>
          <a:xfrm>
            <a:off x="7479892" y="3543913"/>
            <a:ext cx="1100393" cy="1159850"/>
          </a:xfrm>
          <a:prstGeom prst="rect">
            <a:avLst/>
          </a:prstGeom>
          <a:solidFill>
            <a:srgbClr val="81919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文本框 1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11015" y="879422"/>
            <a:ext cx="4000388" cy="678647"/>
          </a:xfrm>
          <a:prstGeom prst="rect">
            <a:avLst/>
          </a:prstGeom>
          <a:noFill/>
        </p:spPr>
        <p:txBody>
          <a:bodyPr wrap="square" lIns="68580" tIns="34290" rIns="68580" bIns="34290"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MESSAGES</a:t>
            </a:r>
          </a:p>
        </p:txBody>
      </p:sp>
      <p:sp>
        <p:nvSpPr>
          <p:cNvPr id="13" name="矩形 12"/>
          <p:cNvSpPr/>
          <p:nvPr/>
        </p:nvSpPr>
        <p:spPr>
          <a:xfrm>
            <a:off x="257661" y="1513124"/>
            <a:ext cx="4606244" cy="586314"/>
          </a:xfrm>
          <a:prstGeom prst="rect">
            <a:avLst/>
          </a:prstGeom>
        </p:spPr>
        <p:txBody>
          <a:bodyPr wrap="square" lIns="68580" tIns="34290" rIns="68580" bIns="34290">
            <a:spAutoFit/>
          </a:bodyPr>
          <a:lstStyle/>
          <a:p>
            <a:pPr>
              <a:lnSpc>
                <a:spcPct val="120000"/>
              </a:lnSpc>
            </a:pP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14" name="椭圆 13"/>
          <p:cNvSpPr/>
          <p:nvPr/>
        </p:nvSpPr>
        <p:spPr>
          <a:xfrm>
            <a:off x="257661" y="2574384"/>
            <a:ext cx="754760" cy="754760"/>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257661" y="3832942"/>
            <a:ext cx="754760" cy="754760"/>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6" name="组合 15"/>
          <p:cNvGrpSpPr/>
          <p:nvPr/>
        </p:nvGrpSpPr>
        <p:grpSpPr>
          <a:xfrm>
            <a:off x="343746" y="2660813"/>
            <a:ext cx="582590" cy="581902"/>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rgbClr val="2828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
            <p:cNvSpPr>
              <a:spLocks/>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5"/>
            <p:cNvSpPr>
              <a:spLocks/>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
            <p:cNvSpPr>
              <a:spLocks/>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1209372" y="2574555"/>
            <a:ext cx="3386699" cy="755334"/>
            <a:chOff x="1331170" y="4779449"/>
            <a:chExt cx="4515598" cy="1007112"/>
          </a:xfrm>
        </p:grpSpPr>
        <p:sp>
          <p:nvSpPr>
            <p:cNvPr id="25" name="文本框 24"/>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6" name="矩形 25"/>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7" name="组合 26"/>
          <p:cNvGrpSpPr/>
          <p:nvPr/>
        </p:nvGrpSpPr>
        <p:grpSpPr>
          <a:xfrm>
            <a:off x="1209372" y="3852814"/>
            <a:ext cx="3386699" cy="755334"/>
            <a:chOff x="1331170" y="4779449"/>
            <a:chExt cx="4515598" cy="1007112"/>
          </a:xfrm>
        </p:grpSpPr>
        <p:sp>
          <p:nvSpPr>
            <p:cNvPr id="28" name="文本框 2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9" name="矩形 28"/>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0" name="组合 29"/>
          <p:cNvGrpSpPr/>
          <p:nvPr/>
        </p:nvGrpSpPr>
        <p:grpSpPr>
          <a:xfrm>
            <a:off x="398537" y="3971042"/>
            <a:ext cx="490248" cy="444673"/>
            <a:chOff x="3468688" y="460375"/>
            <a:chExt cx="631825" cy="573088"/>
          </a:xfrm>
          <a:solidFill>
            <a:srgbClr val="282828"/>
          </a:solidFill>
        </p:grpSpPr>
        <p:sp>
          <p:nvSpPr>
            <p:cNvPr id="31" name="Freeform 19"/>
            <p:cNvSpPr>
              <a:spLocks/>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文本框 36"/>
          <p:cNvSpPr txBox="1"/>
          <p:nvPr/>
        </p:nvSpPr>
        <p:spPr>
          <a:xfrm>
            <a:off x="7370664" y="3621982"/>
            <a:ext cx="1339948" cy="238527"/>
          </a:xfrm>
          <a:prstGeom prst="rect">
            <a:avLst/>
          </a:prstGeom>
          <a:noFill/>
        </p:spPr>
        <p:txBody>
          <a:bodyPr wrap="square" lIns="68580" tIns="34290" rIns="68580" bIns="34290" rtlCol="0">
            <a:spAutoFit/>
          </a:bodyPr>
          <a:lstStyle/>
          <a:p>
            <a:pPr algn="ctr"/>
            <a:r>
              <a:rPr lang="en-US" altLang="zh-CN" sz="1100" b="1"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100" b="1"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38" name="矩形 37"/>
          <p:cNvSpPr/>
          <p:nvPr/>
        </p:nvSpPr>
        <p:spPr>
          <a:xfrm>
            <a:off x="7490441" y="3900714"/>
            <a:ext cx="1100394" cy="567848"/>
          </a:xfrm>
          <a:prstGeom prst="rect">
            <a:avLst/>
          </a:prstGeom>
        </p:spPr>
        <p:txBody>
          <a:bodyPr wrap="square" lIns="68580" tIns="34290" rIns="68580" bIns="34290">
            <a:spAutoFit/>
          </a:bodyPr>
          <a:lstStyle/>
          <a:p>
            <a:pPr algn="ctr">
              <a:lnSpc>
                <a:spcPct val="120000"/>
              </a:lnSpc>
            </a:pP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900" dirty="0">
              <a:solidFill>
                <a:schemeClr val="bg1"/>
              </a:solidFill>
              <a:latin typeface="Open Sans" panose="020B0606030504020204" pitchFamily="34" charset="0"/>
              <a:cs typeface="Open Sans" panose="020B0606030504020204" pitchFamily="34" charset="0"/>
            </a:endParaRPr>
          </a:p>
        </p:txBody>
      </p:sp>
      <p:pic>
        <p:nvPicPr>
          <p:cNvPr id="45" name="图片 44"/>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5116519" y="854017"/>
            <a:ext cx="3463766" cy="3855993"/>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spTree>
    <p:extLst>
      <p:ext uri="{BB962C8B-B14F-4D97-AF65-F5344CB8AC3E}">
        <p14:creationId xmlns:p14="http://schemas.microsoft.com/office/powerpoint/2010/main" val="124150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461885" y="381547"/>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346304"/>
            <a:ext cx="9144000" cy="2450892"/>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677480" y="2467876"/>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7999133" y="2467877"/>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9"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131758" y="1871468"/>
            <a:ext cx="6902971" cy="1288045"/>
          </a:xfrm>
          <a:prstGeom prst="rect">
            <a:avLst/>
          </a:prstGeom>
          <a:noFill/>
        </p:spPr>
        <p:txBody>
          <a:bodyPr wrap="square" lIns="68580" tIns="34290" rIns="68580" bIns="34290" rtlCol="0">
            <a:spAutoFit/>
          </a:bodyPr>
          <a:lstStyle/>
          <a:p>
            <a:pPr algn="ctr">
              <a:lnSpc>
                <a:spcPct val="110000"/>
              </a:lnSpc>
            </a:pPr>
            <a:r>
              <a:rPr lang="en-US" altLang="zh-CN" sz="7200" spc="225" dirty="0">
                <a:solidFill>
                  <a:schemeClr val="bg1"/>
                </a:solidFill>
                <a:latin typeface="AXIS Std M" panose="020B0600000000000000" pitchFamily="34" charset="-128"/>
                <a:ea typeface="AXIS Std M" panose="020B0600000000000000" pitchFamily="34" charset="-128"/>
              </a:rPr>
              <a:t>THANKS</a:t>
            </a:r>
            <a:endParaRPr lang="zh-CN" altLang="en-US" sz="7200" spc="225" dirty="0">
              <a:solidFill>
                <a:schemeClr val="bg1"/>
              </a:solidFill>
              <a:latin typeface="AXIS Std M" panose="020B0600000000000000" pitchFamily="34" charset="-128"/>
              <a:ea typeface="AXIS Std M" panose="020B0600000000000000" pitchFamily="34" charset="-128"/>
            </a:endParaRPr>
          </a:p>
        </p:txBody>
      </p:sp>
    </p:spTree>
    <p:extLst>
      <p:ext uri="{BB962C8B-B14F-4D97-AF65-F5344CB8AC3E}">
        <p14:creationId xmlns:p14="http://schemas.microsoft.com/office/powerpoint/2010/main" val="274553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素雅简约时尚杂志风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600" dirty="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e7d195523061f1c0214d268728035a112e1f1a63855fa0d5B3BC3571FB2346650E40B27C71D4ADB669896543E409C0762562804D99F14164E036E91A4D200FB459B9C67F1066513BDCC2663F2655ED5A2F3E64E50905ECC13FD08E412A2449DFC0DEA4732AF4E76A12DAA23714D9A24C7EAC7F7CD8FF94AEC7D4E9162B55FEA74E289784371BE33B</_7b1dac89e7d195523061f1c0316ecb71>
</e7d195523061f1c0>
</file>

<file path=customXml/itemProps1.xml><?xml version="1.0" encoding="utf-8"?>
<ds:datastoreItem xmlns:ds="http://schemas.openxmlformats.org/officeDocument/2006/customXml" ds:itemID="{B0F3114C-015A-4FAC-B9BB-D791D02A1142}">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otalTime>461</TotalTime>
  <Words>915</Words>
  <Application>Microsoft Office PowerPoint</Application>
  <PresentationFormat>全屏显示(16:9)</PresentationFormat>
  <Paragraphs>182</Paragraphs>
  <Slides>21</Slides>
  <Notes>21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21</vt:i4>
      </vt:variant>
    </vt:vector>
  </HeadingPairs>
  <TitlesOfParts>
    <vt:vector size="31" baseType="lpstr">
      <vt:lpstr>AXIS Std L</vt:lpstr>
      <vt:lpstr>AXIS Std M</vt:lpstr>
      <vt:lpstr>AXIS Std R</vt:lpstr>
      <vt:lpstr>等线</vt:lpstr>
      <vt:lpstr>等线 Light</vt:lpstr>
      <vt:lpstr>宋体</vt:lpstr>
      <vt:lpstr>Arial</vt:lpstr>
      <vt:lpstr>Calibri</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素雅简约时尚杂志风PPT模板2</dc:title>
  <dc:creator>第一PPT</dc:creator>
  <cp:keywords>www.1ppt.com</cp:keywords>
  <cp:lastModifiedBy>faith123</cp:lastModifiedBy>
  <cp:revision>66</cp:revision>
  <dcterms:created xsi:type="dcterms:W3CDTF">2016-07-16T14:51:57Z</dcterms:created>
  <dcterms:modified xsi:type="dcterms:W3CDTF">2020-08-22T06:49:49Z</dcterms:modified>
</cp:coreProperties>
</file>