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9" r:id="rId3"/>
    <p:sldId id="287" r:id="rId4"/>
    <p:sldId id="260" r:id="rId5"/>
    <p:sldId id="291" r:id="rId6"/>
    <p:sldId id="293" r:id="rId7"/>
    <p:sldId id="292" r:id="rId8"/>
    <p:sldId id="294" r:id="rId9"/>
    <p:sldId id="295" r:id="rId10"/>
    <p:sldId id="296" r:id="rId11"/>
    <p:sldId id="299" r:id="rId12"/>
    <p:sldId id="297" r:id="rId13"/>
    <p:sldId id="301" r:id="rId14"/>
    <p:sldId id="288" r:id="rId15"/>
    <p:sldId id="290" r:id="rId16"/>
    <p:sldId id="305" r:id="rId17"/>
    <p:sldId id="306" r:id="rId18"/>
    <p:sldId id="307" r:id="rId19"/>
    <p:sldId id="308" r:id="rId20"/>
    <p:sldId id="309" r:id="rId21"/>
    <p:sldId id="310" r:id="rId22"/>
    <p:sldId id="311" r:id="rId23"/>
    <p:sldId id="289" r:id="rId24"/>
    <p:sldId id="312" r:id="rId25"/>
    <p:sldId id="316" r:id="rId26"/>
    <p:sldId id="314" r:id="rId27"/>
    <p:sldId id="315" r:id="rId28"/>
    <p:sldId id="313" r:id="rId29"/>
    <p:sldId id="317" r:id="rId30"/>
    <p:sldId id="318" r:id="rId31"/>
    <p:sldId id="321" r:id="rId32"/>
    <p:sldId id="320" r:id="rId33"/>
    <p:sldId id="322" r:id="rId34"/>
    <p:sldId id="286" r:id="rId35"/>
  </p:sldIdLst>
  <p:sldSz cx="12192000" cy="6858000"/>
  <p:notesSz cx="6858000" cy="9144000"/>
  <p:custDataLst>
    <p:tags r:id="rId37"/>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orient="horz" pos="4243">
          <p15:clr>
            <a:srgbClr val="A4A3A4"/>
          </p15:clr>
        </p15:guide>
        <p15:guide id="3" pos="3840">
          <p15:clr>
            <a:srgbClr val="A4A3A4"/>
          </p15:clr>
        </p15:guide>
        <p15:guide id="4" pos="923">
          <p15:clr>
            <a:srgbClr val="A4A3A4"/>
          </p15:clr>
        </p15:guide>
        <p15:guide id="5" pos="70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87" d="100"/>
          <a:sy n="87" d="100"/>
        </p:scale>
        <p:origin x="666" y="84"/>
      </p:cViewPr>
      <p:guideLst>
        <p:guide orient="horz" pos="2160"/>
        <p:guide orient="horz" pos="4243"/>
        <p:guide pos="3840"/>
        <p:guide pos="923"/>
        <p:guide pos="706"/>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0DA3EA-9FB3-49D4-8F30-EB6BE5646D1D}" type="datetimeFigureOut">
              <a:rPr lang="zh-CN" altLang="en-US" smtClean="0"/>
              <a:t>2018/7/7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D89271-DE4B-4148-A198-9F160A801D77}" type="slidenum">
              <a:rPr lang="zh-CN" altLang="en-US" smtClean="0"/>
              <a:t>‹#›</a:t>
            </a:fld>
            <a:endParaRPr lang="zh-CN" altLang="en-US"/>
          </a:p>
        </p:txBody>
      </p:sp>
    </p:spTree>
    <p:extLst>
      <p:ext uri="{BB962C8B-B14F-4D97-AF65-F5344CB8AC3E}">
        <p14:creationId xmlns:p14="http://schemas.microsoft.com/office/powerpoint/2010/main" val="2866706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a:t>
            </a:fld>
            <a:endParaRPr lang="zh-CN" altLang="en-US"/>
          </a:p>
        </p:txBody>
      </p:sp>
    </p:spTree>
    <p:extLst>
      <p:ext uri="{BB962C8B-B14F-4D97-AF65-F5344CB8AC3E}">
        <p14:creationId xmlns:p14="http://schemas.microsoft.com/office/powerpoint/2010/main" val="4088194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a:t>
            </a:fld>
            <a:endParaRPr lang="zh-CN" altLang="en-US"/>
          </a:p>
        </p:txBody>
      </p:sp>
    </p:spTree>
    <p:extLst>
      <p:ext uri="{BB962C8B-B14F-4D97-AF65-F5344CB8AC3E}">
        <p14:creationId xmlns:p14="http://schemas.microsoft.com/office/powerpoint/2010/main" val="2280931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3</a:t>
            </a:fld>
            <a:endParaRPr lang="zh-CN" altLang="en-US"/>
          </a:p>
        </p:txBody>
      </p:sp>
    </p:spTree>
    <p:extLst>
      <p:ext uri="{BB962C8B-B14F-4D97-AF65-F5344CB8AC3E}">
        <p14:creationId xmlns:p14="http://schemas.microsoft.com/office/powerpoint/2010/main" val="3141721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4</a:t>
            </a:fld>
            <a:endParaRPr lang="zh-CN" altLang="en-US"/>
          </a:p>
        </p:txBody>
      </p:sp>
    </p:spTree>
    <p:extLst>
      <p:ext uri="{BB962C8B-B14F-4D97-AF65-F5344CB8AC3E}">
        <p14:creationId xmlns:p14="http://schemas.microsoft.com/office/powerpoint/2010/main" val="2620848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5</a:t>
            </a:fld>
            <a:endParaRPr lang="zh-CN" altLang="en-US"/>
          </a:p>
        </p:txBody>
      </p:sp>
    </p:spTree>
    <p:extLst>
      <p:ext uri="{BB962C8B-B14F-4D97-AF65-F5344CB8AC3E}">
        <p14:creationId xmlns:p14="http://schemas.microsoft.com/office/powerpoint/2010/main" val="1980494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6</a:t>
            </a:fld>
            <a:endParaRPr lang="zh-CN" altLang="en-US"/>
          </a:p>
        </p:txBody>
      </p:sp>
    </p:spTree>
    <p:extLst>
      <p:ext uri="{BB962C8B-B14F-4D97-AF65-F5344CB8AC3E}">
        <p14:creationId xmlns:p14="http://schemas.microsoft.com/office/powerpoint/2010/main" val="3499741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7</a:t>
            </a:fld>
            <a:endParaRPr lang="zh-CN" altLang="en-US"/>
          </a:p>
        </p:txBody>
      </p:sp>
    </p:spTree>
    <p:extLst>
      <p:ext uri="{BB962C8B-B14F-4D97-AF65-F5344CB8AC3E}">
        <p14:creationId xmlns:p14="http://schemas.microsoft.com/office/powerpoint/2010/main" val="1455453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8</a:t>
            </a:fld>
            <a:endParaRPr lang="zh-CN" altLang="en-US"/>
          </a:p>
        </p:txBody>
      </p:sp>
    </p:spTree>
    <p:extLst>
      <p:ext uri="{BB962C8B-B14F-4D97-AF65-F5344CB8AC3E}">
        <p14:creationId xmlns:p14="http://schemas.microsoft.com/office/powerpoint/2010/main" val="4005521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9</a:t>
            </a:fld>
            <a:endParaRPr lang="zh-CN" altLang="en-US"/>
          </a:p>
        </p:txBody>
      </p:sp>
    </p:spTree>
    <p:extLst>
      <p:ext uri="{BB962C8B-B14F-4D97-AF65-F5344CB8AC3E}">
        <p14:creationId xmlns:p14="http://schemas.microsoft.com/office/powerpoint/2010/main" val="1631054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10</a:t>
            </a:fld>
            <a:endParaRPr lang="zh-CN" altLang="en-US"/>
          </a:p>
        </p:txBody>
      </p:sp>
    </p:spTree>
    <p:extLst>
      <p:ext uri="{BB962C8B-B14F-4D97-AF65-F5344CB8AC3E}">
        <p14:creationId xmlns:p14="http://schemas.microsoft.com/office/powerpoint/2010/main" val="2482359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11</a:t>
            </a:fld>
            <a:endParaRPr lang="zh-CN" altLang="en-US"/>
          </a:p>
        </p:txBody>
      </p:sp>
    </p:spTree>
    <p:extLst>
      <p:ext uri="{BB962C8B-B14F-4D97-AF65-F5344CB8AC3E}">
        <p14:creationId xmlns:p14="http://schemas.microsoft.com/office/powerpoint/2010/main" val="4096238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12</a:t>
            </a:fld>
            <a:endParaRPr lang="zh-CN" altLang="en-US"/>
          </a:p>
        </p:txBody>
      </p:sp>
    </p:spTree>
    <p:extLst>
      <p:ext uri="{BB962C8B-B14F-4D97-AF65-F5344CB8AC3E}">
        <p14:creationId xmlns:p14="http://schemas.microsoft.com/office/powerpoint/2010/main" val="166497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13</a:t>
            </a:fld>
            <a:endParaRPr lang="zh-CN" altLang="en-US"/>
          </a:p>
        </p:txBody>
      </p:sp>
    </p:spTree>
    <p:extLst>
      <p:ext uri="{BB962C8B-B14F-4D97-AF65-F5344CB8AC3E}">
        <p14:creationId xmlns:p14="http://schemas.microsoft.com/office/powerpoint/2010/main" val="3553126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14</a:t>
            </a:fld>
            <a:endParaRPr lang="zh-CN" altLang="en-US"/>
          </a:p>
        </p:txBody>
      </p:sp>
    </p:spTree>
    <p:extLst>
      <p:ext uri="{BB962C8B-B14F-4D97-AF65-F5344CB8AC3E}">
        <p14:creationId xmlns:p14="http://schemas.microsoft.com/office/powerpoint/2010/main" val="1834401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15</a:t>
            </a:fld>
            <a:endParaRPr lang="zh-CN" altLang="en-US"/>
          </a:p>
        </p:txBody>
      </p:sp>
    </p:spTree>
    <p:extLst>
      <p:ext uri="{BB962C8B-B14F-4D97-AF65-F5344CB8AC3E}">
        <p14:creationId xmlns:p14="http://schemas.microsoft.com/office/powerpoint/2010/main" val="1923326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16</a:t>
            </a:fld>
            <a:endParaRPr lang="zh-CN" altLang="en-US"/>
          </a:p>
        </p:txBody>
      </p:sp>
    </p:spTree>
    <p:extLst>
      <p:ext uri="{BB962C8B-B14F-4D97-AF65-F5344CB8AC3E}">
        <p14:creationId xmlns:p14="http://schemas.microsoft.com/office/powerpoint/2010/main" val="3460532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17</a:t>
            </a:fld>
            <a:endParaRPr lang="zh-CN" altLang="en-US"/>
          </a:p>
        </p:txBody>
      </p:sp>
    </p:spTree>
    <p:extLst>
      <p:ext uri="{BB962C8B-B14F-4D97-AF65-F5344CB8AC3E}">
        <p14:creationId xmlns:p14="http://schemas.microsoft.com/office/powerpoint/2010/main" val="3024647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18</a:t>
            </a:fld>
            <a:endParaRPr lang="zh-CN" altLang="en-US"/>
          </a:p>
        </p:txBody>
      </p:sp>
    </p:spTree>
    <p:extLst>
      <p:ext uri="{BB962C8B-B14F-4D97-AF65-F5344CB8AC3E}">
        <p14:creationId xmlns:p14="http://schemas.microsoft.com/office/powerpoint/2010/main" val="2144306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19</a:t>
            </a:fld>
            <a:endParaRPr lang="zh-CN" altLang="en-US"/>
          </a:p>
        </p:txBody>
      </p:sp>
    </p:spTree>
    <p:extLst>
      <p:ext uri="{BB962C8B-B14F-4D97-AF65-F5344CB8AC3E}">
        <p14:creationId xmlns:p14="http://schemas.microsoft.com/office/powerpoint/2010/main" val="3193206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20</a:t>
            </a:fld>
            <a:endParaRPr lang="zh-CN" altLang="en-US"/>
          </a:p>
        </p:txBody>
      </p:sp>
    </p:spTree>
    <p:extLst>
      <p:ext uri="{BB962C8B-B14F-4D97-AF65-F5344CB8AC3E}">
        <p14:creationId xmlns:p14="http://schemas.microsoft.com/office/powerpoint/2010/main" val="3207221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21</a:t>
            </a:fld>
            <a:endParaRPr lang="zh-CN" altLang="en-US"/>
          </a:p>
        </p:txBody>
      </p:sp>
    </p:spTree>
    <p:extLst>
      <p:ext uri="{BB962C8B-B14F-4D97-AF65-F5344CB8AC3E}">
        <p14:creationId xmlns:p14="http://schemas.microsoft.com/office/powerpoint/2010/main" val="3714510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22</a:t>
            </a:fld>
            <a:endParaRPr lang="zh-CN" altLang="en-US"/>
          </a:p>
        </p:txBody>
      </p:sp>
    </p:spTree>
    <p:extLst>
      <p:ext uri="{BB962C8B-B14F-4D97-AF65-F5344CB8AC3E}">
        <p14:creationId xmlns:p14="http://schemas.microsoft.com/office/powerpoint/2010/main" val="3649167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23</a:t>
            </a:fld>
            <a:endParaRPr lang="zh-CN" altLang="en-US"/>
          </a:p>
        </p:txBody>
      </p:sp>
    </p:spTree>
    <p:extLst>
      <p:ext uri="{BB962C8B-B14F-4D97-AF65-F5344CB8AC3E}">
        <p14:creationId xmlns:p14="http://schemas.microsoft.com/office/powerpoint/2010/main" val="1480916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24</a:t>
            </a:fld>
            <a:endParaRPr lang="zh-CN" altLang="en-US"/>
          </a:p>
        </p:txBody>
      </p:sp>
    </p:spTree>
    <p:extLst>
      <p:ext uri="{BB962C8B-B14F-4D97-AF65-F5344CB8AC3E}">
        <p14:creationId xmlns:p14="http://schemas.microsoft.com/office/powerpoint/2010/main" val="436524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25</a:t>
            </a:fld>
            <a:endParaRPr lang="zh-CN" altLang="en-US"/>
          </a:p>
        </p:txBody>
      </p:sp>
    </p:spTree>
    <p:extLst>
      <p:ext uri="{BB962C8B-B14F-4D97-AF65-F5344CB8AC3E}">
        <p14:creationId xmlns:p14="http://schemas.microsoft.com/office/powerpoint/2010/main" val="3057171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26</a:t>
            </a:fld>
            <a:endParaRPr lang="zh-CN" altLang="en-US"/>
          </a:p>
        </p:txBody>
      </p:sp>
    </p:spTree>
    <p:extLst>
      <p:ext uri="{BB962C8B-B14F-4D97-AF65-F5344CB8AC3E}">
        <p14:creationId xmlns:p14="http://schemas.microsoft.com/office/powerpoint/2010/main" val="1987284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27</a:t>
            </a:fld>
            <a:endParaRPr lang="zh-CN" altLang="en-US"/>
          </a:p>
        </p:txBody>
      </p:sp>
    </p:spTree>
    <p:extLst>
      <p:ext uri="{BB962C8B-B14F-4D97-AF65-F5344CB8AC3E}">
        <p14:creationId xmlns:p14="http://schemas.microsoft.com/office/powerpoint/2010/main" val="715304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28</a:t>
            </a:fld>
            <a:endParaRPr lang="zh-CN" altLang="en-US"/>
          </a:p>
        </p:txBody>
      </p:sp>
    </p:spTree>
    <p:extLst>
      <p:ext uri="{BB962C8B-B14F-4D97-AF65-F5344CB8AC3E}">
        <p14:creationId xmlns:p14="http://schemas.microsoft.com/office/powerpoint/2010/main" val="1084251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29</a:t>
            </a:fld>
            <a:endParaRPr lang="zh-CN" altLang="en-US"/>
          </a:p>
        </p:txBody>
      </p:sp>
    </p:spTree>
    <p:extLst>
      <p:ext uri="{BB962C8B-B14F-4D97-AF65-F5344CB8AC3E}">
        <p14:creationId xmlns:p14="http://schemas.microsoft.com/office/powerpoint/2010/main" val="2182962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30</a:t>
            </a:fld>
            <a:endParaRPr lang="zh-CN" altLang="en-US"/>
          </a:p>
        </p:txBody>
      </p:sp>
    </p:spTree>
    <p:extLst>
      <p:ext uri="{BB962C8B-B14F-4D97-AF65-F5344CB8AC3E}">
        <p14:creationId xmlns:p14="http://schemas.microsoft.com/office/powerpoint/2010/main" val="22986488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31</a:t>
            </a:fld>
            <a:endParaRPr lang="zh-CN" altLang="en-US"/>
          </a:p>
        </p:txBody>
      </p:sp>
    </p:spTree>
    <p:extLst>
      <p:ext uri="{BB962C8B-B14F-4D97-AF65-F5344CB8AC3E}">
        <p14:creationId xmlns:p14="http://schemas.microsoft.com/office/powerpoint/2010/main" val="2527328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32</a:t>
            </a:fld>
            <a:endParaRPr lang="zh-CN" altLang="en-US"/>
          </a:p>
        </p:txBody>
      </p:sp>
    </p:spTree>
    <p:extLst>
      <p:ext uri="{BB962C8B-B14F-4D97-AF65-F5344CB8AC3E}">
        <p14:creationId xmlns:p14="http://schemas.microsoft.com/office/powerpoint/2010/main" val="955515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33</a:t>
            </a:fld>
            <a:endParaRPr lang="zh-CN" altLang="en-US"/>
          </a:p>
        </p:txBody>
      </p:sp>
    </p:spTree>
    <p:extLst>
      <p:ext uri="{BB962C8B-B14F-4D97-AF65-F5344CB8AC3E}">
        <p14:creationId xmlns:p14="http://schemas.microsoft.com/office/powerpoint/2010/main" val="42311303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D89271-DE4B-4148-A198-9F160A801D77}" type="slidenum">
              <a:rPr lang="zh-CN" altLang="en-US" smtClean="0"/>
              <a:t>34</a:t>
            </a:fld>
            <a:endParaRPr lang="zh-CN" altLang="en-US"/>
          </a:p>
        </p:txBody>
      </p:sp>
    </p:spTree>
    <p:extLst>
      <p:ext uri="{BB962C8B-B14F-4D97-AF65-F5344CB8AC3E}">
        <p14:creationId xmlns:p14="http://schemas.microsoft.com/office/powerpoint/2010/main" val="601201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9037959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808213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310245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3446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smtClean="0"/>
              <a:t>单击此处编辑母版文本样式</a:t>
            </a:r>
          </a:p>
        </p:txBody>
      </p:sp>
      <p:sp>
        <p:nvSpPr>
          <p:cNvPr id="4" name="内容占位符 3"/>
          <p:cNvSpPr>
            <a:spLocks noGrp="1"/>
          </p:cNvSpPr>
          <p:nvPr>
            <p:ph sz="half" idx="2"/>
          </p:nvPr>
        </p:nvSpPr>
        <p:spPr>
          <a:xfrm>
            <a:off x="1186774" y="2665379"/>
            <a:ext cx="4873574" cy="3524284"/>
          </a:xfrm>
          <a:prstGeom prst="rect">
            <a:avLst/>
          </a:prstGeo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56938" y="1778438"/>
            <a:ext cx="4897576"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smtClean="0"/>
              <a:t>单击此处编辑母版文本样式</a:t>
            </a:r>
          </a:p>
        </p:txBody>
      </p:sp>
      <p:sp>
        <p:nvSpPr>
          <p:cNvPr id="6" name="内容占位符 5"/>
          <p:cNvSpPr>
            <a:spLocks noGrp="1"/>
          </p:cNvSpPr>
          <p:nvPr>
            <p:ph sz="quarter" idx="4"/>
          </p:nvPr>
        </p:nvSpPr>
        <p:spPr>
          <a:xfrm>
            <a:off x="6256938" y="2665379"/>
            <a:ext cx="4897576" cy="3524284"/>
          </a:xfrm>
          <a:prstGeom prst="rect">
            <a:avLst/>
          </a:prstGeo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68843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630404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435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Tree>
    <p:extLst>
      <p:ext uri="{BB962C8B-B14F-4D97-AF65-F5344CB8AC3E}">
        <p14:creationId xmlns:p14="http://schemas.microsoft.com/office/powerpoint/2010/main" val="1694638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a:prstGeom prst="rect">
            <a:avLst/>
          </a:prstGeom>
        </p:spPr>
        <p:txBody>
          <a:bodyPr anchor="b"/>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noProof="1"/>
          </a:p>
        </p:txBody>
      </p:sp>
      <p:sp>
        <p:nvSpPr>
          <p:cNvPr id="4" name="文本占位符 3"/>
          <p:cNvSpPr>
            <a:spLocks noGrp="1"/>
          </p:cNvSpPr>
          <p:nvPr>
            <p:ph type="body" sz="half" idx="2"/>
          </p:nvPr>
        </p:nvSpPr>
        <p:spPr>
          <a:xfrm>
            <a:off x="839788" y="2057400"/>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327843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49235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948956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3EFE5"/>
        </a:solidFill>
        <a:effectLst/>
      </p:bgPr>
    </p:bg>
    <p:spTree>
      <p:nvGrpSpPr>
        <p:cNvPr id="1" name=""/>
        <p:cNvGrpSpPr/>
        <p:nvPr/>
      </p:nvGrpSpPr>
      <p:grpSpPr>
        <a:xfrm>
          <a:off x="0" y="0"/>
          <a:ext cx="0" cy="0"/>
          <a:chOff x="0" y="0"/>
          <a:chExt cx="0" cy="0"/>
        </a:xfrm>
      </p:grpSpPr>
      <p:sp>
        <p:nvSpPr>
          <p:cNvPr id="1026" name="TextBox 15"/>
          <p:cNvSpPr>
            <a:spLocks noChangeArrowheads="1"/>
          </p:cNvSpPr>
          <p:nvPr/>
        </p:nvSpPr>
        <p:spPr bwMode="auto">
          <a:xfrm>
            <a:off x="11369675" y="6391275"/>
            <a:ext cx="650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fld id="{949F4A9B-DE7C-44E8-8D08-F1DCDB38C0FE}" type="slidenum">
              <a:rPr lang="zh-CN" altLang="en-US" sz="1600">
                <a:solidFill>
                  <a:schemeClr val="bg1"/>
                </a:solidFill>
                <a:latin typeface="Arial Unicode MS" pitchFamily="34" charset="-122"/>
                <a:ea typeface="Arial Unicode MS" pitchFamily="34" charset="-122"/>
                <a:cs typeface="Arial Unicode MS" pitchFamily="34" charset="-122"/>
                <a:sym typeface="Arial Unicode MS" pitchFamily="34" charset="-122"/>
              </a:rPr>
              <a:pPr algn="ctr"/>
              <a:t>‹#›</a:t>
            </a:fld>
            <a:r>
              <a:rPr lang="zh-CN" altLang="en-US" sz="1600">
                <a:solidFill>
                  <a:schemeClr val="bg1"/>
                </a:solidFill>
                <a:latin typeface="Arial Unicode MS" pitchFamily="34" charset="-122"/>
                <a:ea typeface="Arial Unicode MS" pitchFamily="34" charset="-122"/>
                <a:cs typeface="Arial Unicode MS" pitchFamily="34" charset="-122"/>
                <a:sym typeface="Arial Unicode MS" pitchFamily="34" charset="-122"/>
              </a:rPr>
              <a:t> </a:t>
            </a:r>
          </a:p>
        </p:txBody>
      </p:sp>
      <p:sp>
        <p:nvSpPr>
          <p:cNvPr id="1027" name="直接连接符 5"/>
          <p:cNvSpPr>
            <a:spLocks noChangeShapeType="1"/>
          </p:cNvSpPr>
          <p:nvPr/>
        </p:nvSpPr>
        <p:spPr bwMode="auto">
          <a:xfrm>
            <a:off x="11420475" y="6559550"/>
            <a:ext cx="0" cy="298450"/>
          </a:xfrm>
          <a:prstGeom prst="line">
            <a:avLst/>
          </a:prstGeom>
          <a:noFill/>
          <a:ln w="6350">
            <a:solidFill>
              <a:srgbClr val="FFFFFF"/>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8" name="矩形 6"/>
          <p:cNvSpPr>
            <a:spLocks noChangeArrowheads="1"/>
          </p:cNvSpPr>
          <p:nvPr/>
        </p:nvSpPr>
        <p:spPr bwMode="auto">
          <a:xfrm>
            <a:off x="11369675" y="6457950"/>
            <a:ext cx="101600" cy="101600"/>
          </a:xfrm>
          <a:prstGeom prst="rect">
            <a:avLst/>
          </a:prstGeom>
          <a:solidFill>
            <a:srgbClr val="FFFFFF">
              <a:alpha val="68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endParaRPr lang="zh-CN" altLang="zh-CN">
              <a:solidFill>
                <a:srgbClr val="FFFFFF"/>
              </a:solidFill>
              <a:latin typeface="微软雅黑 Light" pitchFamily="2" charset="-122"/>
              <a:ea typeface="微软雅黑 Light" pitchFamily="2" charset="-122"/>
              <a:sym typeface="微软雅黑 Light" pitchFamily="2" charset="-122"/>
            </a:endParaRPr>
          </a:p>
        </p:txBody>
      </p:sp>
      <p:sp>
        <p:nvSpPr>
          <p:cNvPr id="1029" name="Rectangle 13"/>
          <p:cNvSpPr>
            <a:spLocks noChangeArrowheads="1"/>
          </p:cNvSpPr>
          <p:nvPr/>
        </p:nvSpPr>
        <p:spPr bwMode="auto">
          <a:xfrm>
            <a:off x="0" y="549275"/>
            <a:ext cx="2824163" cy="431800"/>
          </a:xfrm>
          <a:prstGeom prst="rect">
            <a:avLst/>
          </a:prstGeom>
          <a:solidFill>
            <a:srgbClr val="FF9400">
              <a:alpha val="5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endParaRPr lang="zh-CN" altLang="zh-CN">
              <a:solidFill>
                <a:srgbClr val="FFFFFF"/>
              </a:solidFill>
              <a:latin typeface="微软雅黑 Light" pitchFamily="2" charset="-122"/>
              <a:ea typeface="微软雅黑 Light" pitchFamily="2" charset="-122"/>
              <a:sym typeface="微软雅黑 Light" pitchFamily="2" charset="-122"/>
            </a:endParaRPr>
          </a:p>
        </p:txBody>
      </p:sp>
      <p:sp>
        <p:nvSpPr>
          <p:cNvPr id="1030" name="Freeform 9"/>
          <p:cNvSpPr>
            <a:spLocks noEditPoints="1" noChangeArrowheads="1"/>
          </p:cNvSpPr>
          <p:nvPr/>
        </p:nvSpPr>
        <p:spPr bwMode="auto">
          <a:xfrm>
            <a:off x="2387600" y="620713"/>
            <a:ext cx="287338" cy="288925"/>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alpha val="93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48640" tIns="146304" rIns="0" bIns="146304" anchor="ctr"/>
          <a:lstStyle/>
          <a:p>
            <a:endParaRPr lang="zh-CN" altLang="zh-CN" b="1">
              <a:solidFill>
                <a:srgbClr val="FFFFFF"/>
              </a:solidFill>
              <a:latin typeface="Calibri Light" pitchFamily="34" charset="0"/>
              <a:sym typeface="Calibri Light" pitchFamily="34" charset="0"/>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iming>
    <p:tnLst>
      <p:par>
        <p:cTn id="1" dur="indefinite" restart="never" nodeType="tmRoot"/>
      </p:par>
    </p:tnLst>
  </p:timing>
  <p:hf sldNum="0" hdr="0"/>
  <p:txStyles>
    <p:titleStyle>
      <a:lvl1pPr algn="l" rtl="0" fontAlgn="base">
        <a:lnSpc>
          <a:spcPct val="90000"/>
        </a:lnSpc>
        <a:spcBef>
          <a:spcPct val="0"/>
        </a:spcBef>
        <a:spcAft>
          <a:spcPct val="0"/>
        </a:spcAft>
        <a:buFont typeface="Arial" pitchFamily="34" charset="0"/>
        <a:defRPr sz="4400" kern="1200">
          <a:solidFill>
            <a:schemeClr val="tx1"/>
          </a:solidFill>
          <a:latin typeface="+mj-lt"/>
          <a:ea typeface="+mj-ea"/>
          <a:cs typeface="+mj-cs"/>
          <a:sym typeface="Calibri Light" pitchFamily="34" charset="0"/>
        </a:defRPr>
      </a:lvl1pPr>
      <a:lvl2pPr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2pPr>
      <a:lvl3pPr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3pPr>
      <a:lvl4pPr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4pPr>
      <a:lvl5pPr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5pPr>
      <a:lvl6pPr marL="457200"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6pPr>
      <a:lvl7pPr marL="914400"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7pPr>
      <a:lvl8pPr marL="1371600"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8pPr>
      <a:lvl9pPr marL="1828800" algn="l" rtl="0" fontAlgn="base">
        <a:lnSpc>
          <a:spcPct val="90000"/>
        </a:lnSpc>
        <a:spcBef>
          <a:spcPct val="0"/>
        </a:spcBef>
        <a:spcAft>
          <a:spcPct val="0"/>
        </a:spcAft>
        <a:buFont typeface="Arial" pitchFamily="34" charset="0"/>
        <a:defRPr sz="4400">
          <a:solidFill>
            <a:schemeClr val="tx1"/>
          </a:solidFill>
          <a:latin typeface="Arial" pitchFamily="34" charset="0"/>
          <a:ea typeface="宋体" pitchFamily="2" charset="-122"/>
          <a:sym typeface="Calibri Light" pitchFamily="34"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lvl="1"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lvl="2"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lvl="3"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lvl="4"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vl6pPr marL="2514600" lvl="5" indent="-228600" algn="l" defTabSz="914400" eaLnBrk="1" fontAlgn="base" latinLnBrk="0" hangingPunct="1">
        <a:lnSpc>
          <a:spcPct val="90000"/>
        </a:lnSpc>
        <a:spcBef>
          <a:spcPts val="500"/>
        </a:spcBef>
        <a:buFont typeface="Arial" charset="0"/>
        <a:buChar char="•"/>
        <a:defRPr sz="1800" kern="1200">
          <a:solidFill>
            <a:schemeClr val="tx1"/>
          </a:solidFill>
          <a:latin typeface="+mn-lt"/>
          <a:ea typeface="+mn-ea"/>
          <a:cs typeface="+mn-cs"/>
          <a:sym typeface="Calibri" charset="0"/>
        </a:defRPr>
      </a:lvl6pPr>
      <a:lvl7pPr marL="2971800" lvl="6" indent="-228600" algn="l" defTabSz="914400" eaLnBrk="1" fontAlgn="base" latinLnBrk="0" hangingPunct="1">
        <a:lnSpc>
          <a:spcPct val="90000"/>
        </a:lnSpc>
        <a:spcBef>
          <a:spcPts val="500"/>
        </a:spcBef>
        <a:buFont typeface="Arial" charset="0"/>
        <a:buChar char="•"/>
        <a:defRPr sz="1800" kern="1200">
          <a:solidFill>
            <a:schemeClr val="tx1"/>
          </a:solidFill>
          <a:latin typeface="+mn-lt"/>
          <a:ea typeface="+mn-ea"/>
          <a:cs typeface="+mn-cs"/>
          <a:sym typeface="Calibri" charset="0"/>
        </a:defRPr>
      </a:lvl7pPr>
      <a:lvl8pPr marL="3429000" lvl="7" indent="-228600" algn="l" defTabSz="914400" eaLnBrk="1" fontAlgn="base" latinLnBrk="0" hangingPunct="1">
        <a:lnSpc>
          <a:spcPct val="90000"/>
        </a:lnSpc>
        <a:spcBef>
          <a:spcPts val="500"/>
        </a:spcBef>
        <a:buFont typeface="Arial" charset="0"/>
        <a:buChar char="•"/>
        <a:defRPr sz="1800" kern="1200">
          <a:solidFill>
            <a:schemeClr val="tx1"/>
          </a:solidFill>
          <a:latin typeface="+mn-lt"/>
          <a:ea typeface="+mn-ea"/>
          <a:cs typeface="+mn-cs"/>
          <a:sym typeface="Calibri" charset="0"/>
        </a:defRPr>
      </a:lvl8pPr>
      <a:lvl9pPr marL="3886200" lvl="8" indent="-228600" algn="l" defTabSz="914400" eaLnBrk="1" fontAlgn="base" latinLnBrk="0" hangingPunct="1">
        <a:lnSpc>
          <a:spcPct val="90000"/>
        </a:lnSpc>
        <a:spcBef>
          <a:spcPts val="500"/>
        </a:spcBef>
        <a:buFont typeface="Arial" charset="0"/>
        <a:buChar char="•"/>
        <a:defRPr sz="1800" kern="1200">
          <a:solidFill>
            <a:schemeClr val="tx1"/>
          </a:solidFill>
          <a:latin typeface="+mn-lt"/>
          <a:ea typeface="+mn-ea"/>
          <a:cs typeface="+mn-cs"/>
          <a:sym typeface="Calibri" charset="0"/>
        </a:defRPr>
      </a:lvl9pPr>
    </p:bodyStyle>
    <p:otherStyle>
      <a:lvl1pPr marL="0" lvl="0"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Clr>
          <a:srgbClr val="000000"/>
        </a:buClr>
        <a:buFont typeface="Arial" charset="0"/>
        <a:defRPr sz="1800"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Rectangle 13"/>
          <p:cNvSpPr>
            <a:spLocks noChangeArrowheads="1"/>
          </p:cNvSpPr>
          <p:nvPr/>
        </p:nvSpPr>
        <p:spPr bwMode="auto">
          <a:xfrm>
            <a:off x="0" y="3778250"/>
            <a:ext cx="4491038" cy="914400"/>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2051" name="矩形 61"/>
          <p:cNvSpPr>
            <a:spLocks noChangeArrowheads="1"/>
          </p:cNvSpPr>
          <p:nvPr/>
        </p:nvSpPr>
        <p:spPr bwMode="auto">
          <a:xfrm>
            <a:off x="1577975" y="1558925"/>
            <a:ext cx="3959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588" indent="-1588"/>
            <a:r>
              <a:rPr lang="zh-CN" altLang="en-US" i="1">
                <a:solidFill>
                  <a:srgbClr val="BA6D02"/>
                </a:solidFill>
                <a:latin typeface="微软雅黑" pitchFamily="34" charset="-122"/>
                <a:ea typeface="微软雅黑" pitchFamily="34" charset="-122"/>
                <a:sym typeface="微软雅黑" pitchFamily="34" charset="-122"/>
              </a:rPr>
              <a:t>员工在职培训之</a:t>
            </a:r>
            <a:r>
              <a:rPr lang="en-US" altLang="zh-CN" i="1">
                <a:solidFill>
                  <a:srgbClr val="BA6D02"/>
                </a:solidFill>
                <a:latin typeface="微软雅黑" pitchFamily="34" charset="-122"/>
                <a:ea typeface="微软雅黑" pitchFamily="34" charset="-122"/>
                <a:sym typeface="微软雅黑" pitchFamily="34" charset="-122"/>
              </a:rPr>
              <a:t>—</a:t>
            </a:r>
            <a:r>
              <a:rPr lang="en-US" altLang="zh-CN" b="1" i="1">
                <a:solidFill>
                  <a:srgbClr val="BA6D02"/>
                </a:solidFill>
                <a:latin typeface="微软雅黑" pitchFamily="34" charset="-122"/>
                <a:ea typeface="微软雅黑" pitchFamily="34" charset="-122"/>
                <a:sym typeface="微软雅黑" pitchFamily="34" charset="-122"/>
              </a:rPr>
              <a:t>—</a:t>
            </a:r>
            <a:endParaRPr lang="en-US" altLang="zh-CN" b="1" i="1">
              <a:solidFill>
                <a:srgbClr val="BA6D02"/>
              </a:solidFill>
              <a:latin typeface="Calibri" pitchFamily="34" charset="0"/>
              <a:sym typeface="宋体" pitchFamily="2" charset="-122"/>
            </a:endParaRPr>
          </a:p>
        </p:txBody>
      </p:sp>
      <p:sp>
        <p:nvSpPr>
          <p:cNvPr id="2052" name="Freeform 196"/>
          <p:cNvSpPr>
            <a:spLocks noChangeArrowheads="1"/>
          </p:cNvSpPr>
          <p:nvPr/>
        </p:nvSpPr>
        <p:spPr bwMode="auto">
          <a:xfrm>
            <a:off x="1074738" y="1536700"/>
            <a:ext cx="484187" cy="412750"/>
          </a:xfrm>
          <a:custGeom>
            <a:avLst/>
            <a:gdLst>
              <a:gd name="T0" fmla="*/ 174 w 348"/>
              <a:gd name="T1" fmla="*/ 0 h 298"/>
              <a:gd name="T2" fmla="*/ 209 w 348"/>
              <a:gd name="T3" fmla="*/ 3 h 298"/>
              <a:gd name="T4" fmla="*/ 242 w 348"/>
              <a:gd name="T5" fmla="*/ 10 h 298"/>
              <a:gd name="T6" fmla="*/ 272 w 348"/>
              <a:gd name="T7" fmla="*/ 23 h 298"/>
              <a:gd name="T8" fmla="*/ 297 w 348"/>
              <a:gd name="T9" fmla="*/ 39 h 298"/>
              <a:gd name="T10" fmla="*/ 318 w 348"/>
              <a:gd name="T11" fmla="*/ 59 h 298"/>
              <a:gd name="T12" fmla="*/ 334 w 348"/>
              <a:gd name="T13" fmla="*/ 81 h 298"/>
              <a:gd name="T14" fmla="*/ 345 w 348"/>
              <a:gd name="T15" fmla="*/ 107 h 298"/>
              <a:gd name="T16" fmla="*/ 348 w 348"/>
              <a:gd name="T17" fmla="*/ 133 h 298"/>
              <a:gd name="T18" fmla="*/ 346 w 348"/>
              <a:gd name="T19" fmla="*/ 150 h 298"/>
              <a:gd name="T20" fmla="*/ 336 w 348"/>
              <a:gd name="T21" fmla="*/ 181 h 298"/>
              <a:gd name="T22" fmla="*/ 317 w 348"/>
              <a:gd name="T23" fmla="*/ 209 h 298"/>
              <a:gd name="T24" fmla="*/ 290 w 348"/>
              <a:gd name="T25" fmla="*/ 233 h 298"/>
              <a:gd name="T26" fmla="*/ 308 w 348"/>
              <a:gd name="T27" fmla="*/ 298 h 298"/>
              <a:gd name="T28" fmla="*/ 244 w 348"/>
              <a:gd name="T29" fmla="*/ 255 h 298"/>
              <a:gd name="T30" fmla="*/ 210 w 348"/>
              <a:gd name="T31" fmla="*/ 264 h 298"/>
              <a:gd name="T32" fmla="*/ 174 w 348"/>
              <a:gd name="T33" fmla="*/ 267 h 298"/>
              <a:gd name="T34" fmla="*/ 157 w 348"/>
              <a:gd name="T35" fmla="*/ 265 h 298"/>
              <a:gd name="T36" fmla="*/ 122 w 348"/>
              <a:gd name="T37" fmla="*/ 261 h 298"/>
              <a:gd name="T38" fmla="*/ 91 w 348"/>
              <a:gd name="T39" fmla="*/ 251 h 298"/>
              <a:gd name="T40" fmla="*/ 63 w 348"/>
              <a:gd name="T41" fmla="*/ 236 h 298"/>
              <a:gd name="T42" fmla="*/ 40 w 348"/>
              <a:gd name="T43" fmla="*/ 218 h 298"/>
              <a:gd name="T44" fmla="*/ 21 w 348"/>
              <a:gd name="T45" fmla="*/ 197 h 298"/>
              <a:gd name="T46" fmla="*/ 8 w 348"/>
              <a:gd name="T47" fmla="*/ 173 h 298"/>
              <a:gd name="T48" fmla="*/ 1 w 348"/>
              <a:gd name="T49" fmla="*/ 147 h 298"/>
              <a:gd name="T50" fmla="*/ 0 w 348"/>
              <a:gd name="T51" fmla="*/ 133 h 298"/>
              <a:gd name="T52" fmla="*/ 4 w 348"/>
              <a:gd name="T53" fmla="*/ 107 h 298"/>
              <a:gd name="T54" fmla="*/ 14 w 348"/>
              <a:gd name="T55" fmla="*/ 81 h 298"/>
              <a:gd name="T56" fmla="*/ 31 w 348"/>
              <a:gd name="T57" fmla="*/ 59 h 298"/>
              <a:gd name="T58" fmla="*/ 52 w 348"/>
              <a:gd name="T59" fmla="*/ 39 h 298"/>
              <a:gd name="T60" fmla="*/ 77 w 348"/>
              <a:gd name="T61" fmla="*/ 23 h 298"/>
              <a:gd name="T62" fmla="*/ 106 w 348"/>
              <a:gd name="T63" fmla="*/ 10 h 298"/>
              <a:gd name="T64" fmla="*/ 139 w 348"/>
              <a:gd name="T65" fmla="*/ 3 h 298"/>
              <a:gd name="T66" fmla="*/ 174 w 348"/>
              <a:gd name="T67" fmla="*/ 0 h 29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8"/>
              <a:gd name="T103" fmla="*/ 0 h 298"/>
              <a:gd name="T104" fmla="*/ 348 w 348"/>
              <a:gd name="T105" fmla="*/ 298 h 29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8" h="298">
                <a:moveTo>
                  <a:pt x="174" y="0"/>
                </a:moveTo>
                <a:lnTo>
                  <a:pt x="174" y="0"/>
                </a:lnTo>
                <a:lnTo>
                  <a:pt x="192" y="2"/>
                </a:lnTo>
                <a:lnTo>
                  <a:pt x="209" y="3"/>
                </a:lnTo>
                <a:lnTo>
                  <a:pt x="226" y="6"/>
                </a:lnTo>
                <a:lnTo>
                  <a:pt x="242" y="10"/>
                </a:lnTo>
                <a:lnTo>
                  <a:pt x="256" y="16"/>
                </a:lnTo>
                <a:lnTo>
                  <a:pt x="272" y="23"/>
                </a:lnTo>
                <a:lnTo>
                  <a:pt x="284" y="31"/>
                </a:lnTo>
                <a:lnTo>
                  <a:pt x="297" y="39"/>
                </a:lnTo>
                <a:lnTo>
                  <a:pt x="308" y="49"/>
                </a:lnTo>
                <a:lnTo>
                  <a:pt x="318" y="59"/>
                </a:lnTo>
                <a:lnTo>
                  <a:pt x="327" y="70"/>
                </a:lnTo>
                <a:lnTo>
                  <a:pt x="334" y="81"/>
                </a:lnTo>
                <a:lnTo>
                  <a:pt x="341" y="94"/>
                </a:lnTo>
                <a:lnTo>
                  <a:pt x="345" y="107"/>
                </a:lnTo>
                <a:lnTo>
                  <a:pt x="348" y="119"/>
                </a:lnTo>
                <a:lnTo>
                  <a:pt x="348" y="133"/>
                </a:lnTo>
                <a:lnTo>
                  <a:pt x="346" y="150"/>
                </a:lnTo>
                <a:lnTo>
                  <a:pt x="342" y="166"/>
                </a:lnTo>
                <a:lnTo>
                  <a:pt x="336" y="181"/>
                </a:lnTo>
                <a:lnTo>
                  <a:pt x="328" y="195"/>
                </a:lnTo>
                <a:lnTo>
                  <a:pt x="317" y="209"/>
                </a:lnTo>
                <a:lnTo>
                  <a:pt x="304" y="222"/>
                </a:lnTo>
                <a:lnTo>
                  <a:pt x="290" y="233"/>
                </a:lnTo>
                <a:lnTo>
                  <a:pt x="273" y="243"/>
                </a:lnTo>
                <a:lnTo>
                  <a:pt x="308" y="298"/>
                </a:lnTo>
                <a:lnTo>
                  <a:pt x="244" y="255"/>
                </a:lnTo>
                <a:lnTo>
                  <a:pt x="227" y="260"/>
                </a:lnTo>
                <a:lnTo>
                  <a:pt x="210" y="264"/>
                </a:lnTo>
                <a:lnTo>
                  <a:pt x="192" y="265"/>
                </a:lnTo>
                <a:lnTo>
                  <a:pt x="174" y="267"/>
                </a:lnTo>
                <a:lnTo>
                  <a:pt x="157" y="265"/>
                </a:lnTo>
                <a:lnTo>
                  <a:pt x="139" y="264"/>
                </a:lnTo>
                <a:lnTo>
                  <a:pt x="122" y="261"/>
                </a:lnTo>
                <a:lnTo>
                  <a:pt x="106" y="257"/>
                </a:lnTo>
                <a:lnTo>
                  <a:pt x="91" y="251"/>
                </a:lnTo>
                <a:lnTo>
                  <a:pt x="77" y="244"/>
                </a:lnTo>
                <a:lnTo>
                  <a:pt x="63" y="236"/>
                </a:lnTo>
                <a:lnTo>
                  <a:pt x="52" y="227"/>
                </a:lnTo>
                <a:lnTo>
                  <a:pt x="40" y="218"/>
                </a:lnTo>
                <a:lnTo>
                  <a:pt x="31" y="208"/>
                </a:lnTo>
                <a:lnTo>
                  <a:pt x="21" y="197"/>
                </a:lnTo>
                <a:lnTo>
                  <a:pt x="14" y="185"/>
                </a:lnTo>
                <a:lnTo>
                  <a:pt x="8" y="173"/>
                </a:lnTo>
                <a:lnTo>
                  <a:pt x="4" y="160"/>
                </a:lnTo>
                <a:lnTo>
                  <a:pt x="1" y="147"/>
                </a:lnTo>
                <a:lnTo>
                  <a:pt x="0" y="133"/>
                </a:lnTo>
                <a:lnTo>
                  <a:pt x="1" y="119"/>
                </a:lnTo>
                <a:lnTo>
                  <a:pt x="4" y="107"/>
                </a:lnTo>
                <a:lnTo>
                  <a:pt x="8" y="94"/>
                </a:lnTo>
                <a:lnTo>
                  <a:pt x="14" y="81"/>
                </a:lnTo>
                <a:lnTo>
                  <a:pt x="21" y="70"/>
                </a:lnTo>
                <a:lnTo>
                  <a:pt x="31" y="59"/>
                </a:lnTo>
                <a:lnTo>
                  <a:pt x="40" y="49"/>
                </a:lnTo>
                <a:lnTo>
                  <a:pt x="52" y="39"/>
                </a:lnTo>
                <a:lnTo>
                  <a:pt x="63" y="31"/>
                </a:lnTo>
                <a:lnTo>
                  <a:pt x="77" y="23"/>
                </a:lnTo>
                <a:lnTo>
                  <a:pt x="91" y="16"/>
                </a:lnTo>
                <a:lnTo>
                  <a:pt x="106" y="10"/>
                </a:lnTo>
                <a:lnTo>
                  <a:pt x="122" y="6"/>
                </a:lnTo>
                <a:lnTo>
                  <a:pt x="139" y="3"/>
                </a:lnTo>
                <a:lnTo>
                  <a:pt x="157" y="2"/>
                </a:lnTo>
                <a:lnTo>
                  <a:pt x="174" y="0"/>
                </a:lnTo>
                <a:close/>
              </a:path>
            </a:pathLst>
          </a:custGeom>
          <a:solidFill>
            <a:srgbClr val="BA6D0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000" tIns="18000" rIns="36000" bIns="54000" anchor="ctr"/>
          <a:lstStyle/>
          <a:p>
            <a:pPr algn="ctr"/>
            <a:r>
              <a:rPr lang="en-US" altLang="zh-CN">
                <a:solidFill>
                  <a:schemeClr val="bg1"/>
                </a:solidFill>
                <a:latin typeface="微软雅黑" pitchFamily="34" charset="-122"/>
                <a:ea typeface="微软雅黑" pitchFamily="34" charset="-122"/>
                <a:sym typeface="Arial Unicode MS" pitchFamily="34" charset="-122"/>
              </a:rPr>
              <a:t>50</a:t>
            </a:r>
          </a:p>
        </p:txBody>
      </p:sp>
      <p:sp>
        <p:nvSpPr>
          <p:cNvPr id="2053" name="矩形 118"/>
          <p:cNvSpPr>
            <a:spLocks noChangeArrowheads="1"/>
          </p:cNvSpPr>
          <p:nvPr/>
        </p:nvSpPr>
        <p:spPr bwMode="auto">
          <a:xfrm>
            <a:off x="1344613" y="4002984"/>
            <a:ext cx="30876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dirty="0">
                <a:solidFill>
                  <a:schemeClr val="bg1"/>
                </a:solidFill>
                <a:latin typeface="微软雅黑" pitchFamily="34" charset="-122"/>
                <a:ea typeface="微软雅黑" pitchFamily="34" charset="-122"/>
                <a:sym typeface="微软雅黑" pitchFamily="34" charset="-122"/>
              </a:rPr>
              <a:t>培训新员工</a:t>
            </a:r>
            <a:r>
              <a:rPr lang="en-US" altLang="zh-CN" sz="2400" b="1" dirty="0" err="1">
                <a:solidFill>
                  <a:schemeClr val="bg1"/>
                </a:solidFill>
                <a:latin typeface="微软雅黑" pitchFamily="34" charset="-122"/>
                <a:ea typeface="微软雅黑" pitchFamily="34" charset="-122"/>
                <a:sym typeface="微软雅黑" pitchFamily="34" charset="-122"/>
              </a:rPr>
              <a:t>ppt</a:t>
            </a:r>
            <a:r>
              <a:rPr lang="zh-CN" altLang="en-US" sz="2400" b="1" dirty="0">
                <a:solidFill>
                  <a:schemeClr val="bg1"/>
                </a:solidFill>
                <a:latin typeface="微软雅黑" pitchFamily="34" charset="-122"/>
                <a:ea typeface="微软雅黑" pitchFamily="34" charset="-122"/>
                <a:sym typeface="微软雅黑" pitchFamily="34" charset="-122"/>
              </a:rPr>
              <a:t>模板</a:t>
            </a:r>
          </a:p>
        </p:txBody>
      </p:sp>
      <p:sp>
        <p:nvSpPr>
          <p:cNvPr id="2054" name="Rectangle 13"/>
          <p:cNvSpPr>
            <a:spLocks noChangeArrowheads="1"/>
          </p:cNvSpPr>
          <p:nvPr/>
        </p:nvSpPr>
        <p:spPr bwMode="auto">
          <a:xfrm>
            <a:off x="0" y="4743450"/>
            <a:ext cx="4491038" cy="4762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grpSp>
        <p:nvGrpSpPr>
          <p:cNvPr id="2055" name="组合 124"/>
          <p:cNvGrpSpPr>
            <a:grpSpLocks/>
          </p:cNvGrpSpPr>
          <p:nvPr/>
        </p:nvGrpSpPr>
        <p:grpSpPr bwMode="auto">
          <a:xfrm>
            <a:off x="1447800" y="2197100"/>
            <a:ext cx="3014663" cy="1435100"/>
            <a:chOff x="0" y="0"/>
            <a:chExt cx="1381126" cy="657226"/>
          </a:xfrm>
        </p:grpSpPr>
        <p:sp>
          <p:nvSpPr>
            <p:cNvPr id="2056" name="Freeform 6"/>
            <p:cNvSpPr>
              <a:spLocks noEditPoints="1" noChangeArrowheads="1"/>
            </p:cNvSpPr>
            <p:nvPr/>
          </p:nvSpPr>
          <p:spPr bwMode="auto">
            <a:xfrm>
              <a:off x="0" y="4763"/>
              <a:ext cx="663575" cy="652463"/>
            </a:xfrm>
            <a:custGeom>
              <a:avLst/>
              <a:gdLst>
                <a:gd name="T0" fmla="*/ 0 w 177"/>
                <a:gd name="T1" fmla="*/ 170 h 174"/>
                <a:gd name="T2" fmla="*/ 39 w 177"/>
                <a:gd name="T3" fmla="*/ 94 h 174"/>
                <a:gd name="T4" fmla="*/ 27 w 177"/>
                <a:gd name="T5" fmla="*/ 4 h 174"/>
                <a:gd name="T6" fmla="*/ 12 w 177"/>
                <a:gd name="T7" fmla="*/ 40 h 174"/>
                <a:gd name="T8" fmla="*/ 27 w 177"/>
                <a:gd name="T9" fmla="*/ 4 h 174"/>
                <a:gd name="T10" fmla="*/ 40 w 177"/>
                <a:gd name="T11" fmla="*/ 85 h 174"/>
                <a:gd name="T12" fmla="*/ 4 w 177"/>
                <a:gd name="T13" fmla="*/ 49 h 174"/>
                <a:gd name="T14" fmla="*/ 42 w 177"/>
                <a:gd name="T15" fmla="*/ 110 h 174"/>
                <a:gd name="T16" fmla="*/ 63 w 177"/>
                <a:gd name="T17" fmla="*/ 91 h 174"/>
                <a:gd name="T18" fmla="*/ 93 w 177"/>
                <a:gd name="T19" fmla="*/ 83 h 174"/>
                <a:gd name="T20" fmla="*/ 114 w 177"/>
                <a:gd name="T21" fmla="*/ 91 h 174"/>
                <a:gd name="T22" fmla="*/ 75 w 177"/>
                <a:gd name="T23" fmla="*/ 110 h 174"/>
                <a:gd name="T24" fmla="*/ 75 w 177"/>
                <a:gd name="T25" fmla="*/ 117 h 174"/>
                <a:gd name="T26" fmla="*/ 110 w 177"/>
                <a:gd name="T27" fmla="*/ 148 h 174"/>
                <a:gd name="T28" fmla="*/ 71 w 177"/>
                <a:gd name="T29" fmla="*/ 170 h 174"/>
                <a:gd name="T30" fmla="*/ 77 w 177"/>
                <a:gd name="T31" fmla="*/ 153 h 174"/>
                <a:gd name="T32" fmla="*/ 84 w 177"/>
                <a:gd name="T33" fmla="*/ 135 h 174"/>
                <a:gd name="T34" fmla="*/ 35 w 177"/>
                <a:gd name="T35" fmla="*/ 174 h 174"/>
                <a:gd name="T36" fmla="*/ 49 w 177"/>
                <a:gd name="T37" fmla="*/ 116 h 174"/>
                <a:gd name="T38" fmla="*/ 42 w 177"/>
                <a:gd name="T39" fmla="*/ 110 h 174"/>
                <a:gd name="T40" fmla="*/ 109 w 177"/>
                <a:gd name="T41" fmla="*/ 58 h 174"/>
                <a:gd name="T42" fmla="*/ 45 w 177"/>
                <a:gd name="T43" fmla="*/ 81 h 174"/>
                <a:gd name="T44" fmla="*/ 61 w 177"/>
                <a:gd name="T45" fmla="*/ 9 h 174"/>
                <a:gd name="T46" fmla="*/ 63 w 177"/>
                <a:gd name="T47" fmla="*/ 0 h 174"/>
                <a:gd name="T48" fmla="*/ 90 w 177"/>
                <a:gd name="T49" fmla="*/ 9 h 174"/>
                <a:gd name="T50" fmla="*/ 69 w 177"/>
                <a:gd name="T51" fmla="*/ 28 h 174"/>
                <a:gd name="T52" fmla="*/ 85 w 177"/>
                <a:gd name="T53" fmla="*/ 36 h 174"/>
                <a:gd name="T54" fmla="*/ 69 w 177"/>
                <a:gd name="T55" fmla="*/ 28 h 174"/>
                <a:gd name="T56" fmla="*/ 85 w 177"/>
                <a:gd name="T57" fmla="*/ 54 h 174"/>
                <a:gd name="T58" fmla="*/ 69 w 177"/>
                <a:gd name="T59" fmla="*/ 53 h 174"/>
                <a:gd name="T60" fmla="*/ 76 w 177"/>
                <a:gd name="T61" fmla="*/ 62 h 174"/>
                <a:gd name="T62" fmla="*/ 129 w 177"/>
                <a:gd name="T63" fmla="*/ 125 h 174"/>
                <a:gd name="T64" fmla="*/ 113 w 177"/>
                <a:gd name="T65" fmla="*/ 56 h 174"/>
                <a:gd name="T66" fmla="*/ 111 w 177"/>
                <a:gd name="T67" fmla="*/ 39 h 174"/>
                <a:gd name="T68" fmla="*/ 151 w 177"/>
                <a:gd name="T69" fmla="*/ 1 h 174"/>
                <a:gd name="T70" fmla="*/ 148 w 177"/>
                <a:gd name="T71" fmla="*/ 18 h 174"/>
                <a:gd name="T72" fmla="*/ 177 w 177"/>
                <a:gd name="T73" fmla="*/ 38 h 174"/>
                <a:gd name="T74" fmla="*/ 155 w 177"/>
                <a:gd name="T75" fmla="*/ 125 h 174"/>
                <a:gd name="T76" fmla="*/ 174 w 177"/>
                <a:gd name="T77" fmla="*/ 173 h 174"/>
                <a:gd name="T78" fmla="*/ 111 w 177"/>
                <a:gd name="T79" fmla="*/ 174 h 174"/>
                <a:gd name="T80" fmla="*/ 139 w 177"/>
                <a:gd name="T81" fmla="*/ 38 h 174"/>
                <a:gd name="T82" fmla="*/ 138 w 177"/>
                <a:gd name="T83" fmla="*/ 47 h 174"/>
                <a:gd name="T84" fmla="*/ 147 w 177"/>
                <a:gd name="T85"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7" h="174">
                  <a:moveTo>
                    <a:pt x="28" y="170"/>
                  </a:moveTo>
                  <a:cubicBezTo>
                    <a:pt x="0" y="170"/>
                    <a:pt x="0" y="170"/>
                    <a:pt x="0" y="170"/>
                  </a:cubicBezTo>
                  <a:cubicBezTo>
                    <a:pt x="9" y="144"/>
                    <a:pt x="14" y="118"/>
                    <a:pt x="15" y="94"/>
                  </a:cubicBezTo>
                  <a:cubicBezTo>
                    <a:pt x="39" y="94"/>
                    <a:pt x="39" y="94"/>
                    <a:pt x="39" y="94"/>
                  </a:cubicBezTo>
                  <a:cubicBezTo>
                    <a:pt x="38" y="120"/>
                    <a:pt x="35" y="146"/>
                    <a:pt x="28" y="170"/>
                  </a:cubicBezTo>
                  <a:close/>
                  <a:moveTo>
                    <a:pt x="27" y="4"/>
                  </a:moveTo>
                  <a:cubicBezTo>
                    <a:pt x="32" y="15"/>
                    <a:pt x="35" y="27"/>
                    <a:pt x="38" y="40"/>
                  </a:cubicBezTo>
                  <a:cubicBezTo>
                    <a:pt x="12" y="40"/>
                    <a:pt x="12" y="40"/>
                    <a:pt x="12" y="40"/>
                  </a:cubicBezTo>
                  <a:cubicBezTo>
                    <a:pt x="9" y="26"/>
                    <a:pt x="6" y="14"/>
                    <a:pt x="2" y="4"/>
                  </a:cubicBezTo>
                  <a:lnTo>
                    <a:pt x="27" y="4"/>
                  </a:lnTo>
                  <a:close/>
                  <a:moveTo>
                    <a:pt x="29" y="49"/>
                  </a:moveTo>
                  <a:cubicBezTo>
                    <a:pt x="34" y="59"/>
                    <a:pt x="38" y="71"/>
                    <a:pt x="40" y="85"/>
                  </a:cubicBezTo>
                  <a:cubicBezTo>
                    <a:pt x="13" y="85"/>
                    <a:pt x="13" y="85"/>
                    <a:pt x="13" y="85"/>
                  </a:cubicBezTo>
                  <a:cubicBezTo>
                    <a:pt x="12" y="74"/>
                    <a:pt x="9" y="62"/>
                    <a:pt x="4" y="49"/>
                  </a:cubicBezTo>
                  <a:lnTo>
                    <a:pt x="29" y="49"/>
                  </a:lnTo>
                  <a:close/>
                  <a:moveTo>
                    <a:pt x="42" y="110"/>
                  </a:moveTo>
                  <a:cubicBezTo>
                    <a:pt x="42" y="91"/>
                    <a:pt x="42" y="91"/>
                    <a:pt x="42" y="91"/>
                  </a:cubicBezTo>
                  <a:cubicBezTo>
                    <a:pt x="63" y="91"/>
                    <a:pt x="63" y="91"/>
                    <a:pt x="63" y="91"/>
                  </a:cubicBezTo>
                  <a:cubicBezTo>
                    <a:pt x="63" y="83"/>
                    <a:pt x="63" y="83"/>
                    <a:pt x="63" y="83"/>
                  </a:cubicBezTo>
                  <a:cubicBezTo>
                    <a:pt x="93" y="83"/>
                    <a:pt x="93" y="83"/>
                    <a:pt x="93" y="83"/>
                  </a:cubicBezTo>
                  <a:cubicBezTo>
                    <a:pt x="93" y="91"/>
                    <a:pt x="93" y="91"/>
                    <a:pt x="93" y="91"/>
                  </a:cubicBezTo>
                  <a:cubicBezTo>
                    <a:pt x="114" y="91"/>
                    <a:pt x="114" y="91"/>
                    <a:pt x="114" y="91"/>
                  </a:cubicBezTo>
                  <a:cubicBezTo>
                    <a:pt x="114" y="110"/>
                    <a:pt x="114" y="110"/>
                    <a:pt x="114" y="110"/>
                  </a:cubicBezTo>
                  <a:cubicBezTo>
                    <a:pt x="75" y="110"/>
                    <a:pt x="75" y="110"/>
                    <a:pt x="75" y="110"/>
                  </a:cubicBezTo>
                  <a:cubicBezTo>
                    <a:pt x="75" y="113"/>
                    <a:pt x="75" y="113"/>
                    <a:pt x="75" y="113"/>
                  </a:cubicBezTo>
                  <a:cubicBezTo>
                    <a:pt x="75" y="114"/>
                    <a:pt x="75" y="116"/>
                    <a:pt x="75" y="117"/>
                  </a:cubicBezTo>
                  <a:cubicBezTo>
                    <a:pt x="110" y="117"/>
                    <a:pt x="110" y="117"/>
                    <a:pt x="110" y="117"/>
                  </a:cubicBezTo>
                  <a:cubicBezTo>
                    <a:pt x="110" y="148"/>
                    <a:pt x="110" y="148"/>
                    <a:pt x="110" y="148"/>
                  </a:cubicBezTo>
                  <a:cubicBezTo>
                    <a:pt x="110" y="163"/>
                    <a:pt x="102" y="170"/>
                    <a:pt x="86" y="170"/>
                  </a:cubicBezTo>
                  <a:cubicBezTo>
                    <a:pt x="71" y="170"/>
                    <a:pt x="71" y="170"/>
                    <a:pt x="71" y="170"/>
                  </a:cubicBezTo>
                  <a:cubicBezTo>
                    <a:pt x="71" y="153"/>
                    <a:pt x="71" y="153"/>
                    <a:pt x="71" y="153"/>
                  </a:cubicBezTo>
                  <a:cubicBezTo>
                    <a:pt x="77" y="153"/>
                    <a:pt x="77" y="153"/>
                    <a:pt x="77" y="153"/>
                  </a:cubicBezTo>
                  <a:cubicBezTo>
                    <a:pt x="82" y="153"/>
                    <a:pt x="84" y="150"/>
                    <a:pt x="84" y="145"/>
                  </a:cubicBezTo>
                  <a:cubicBezTo>
                    <a:pt x="84" y="135"/>
                    <a:pt x="84" y="135"/>
                    <a:pt x="84" y="135"/>
                  </a:cubicBezTo>
                  <a:cubicBezTo>
                    <a:pt x="72" y="135"/>
                    <a:pt x="72" y="135"/>
                    <a:pt x="72" y="135"/>
                  </a:cubicBezTo>
                  <a:cubicBezTo>
                    <a:pt x="69" y="152"/>
                    <a:pt x="56" y="165"/>
                    <a:pt x="35" y="174"/>
                  </a:cubicBezTo>
                  <a:cubicBezTo>
                    <a:pt x="35" y="155"/>
                    <a:pt x="35" y="155"/>
                    <a:pt x="35" y="155"/>
                  </a:cubicBezTo>
                  <a:cubicBezTo>
                    <a:pt x="45" y="146"/>
                    <a:pt x="50" y="133"/>
                    <a:pt x="49" y="116"/>
                  </a:cubicBezTo>
                  <a:cubicBezTo>
                    <a:pt x="49" y="110"/>
                    <a:pt x="49" y="110"/>
                    <a:pt x="49" y="110"/>
                  </a:cubicBezTo>
                  <a:lnTo>
                    <a:pt x="42" y="110"/>
                  </a:lnTo>
                  <a:close/>
                  <a:moveTo>
                    <a:pt x="109" y="9"/>
                  </a:moveTo>
                  <a:cubicBezTo>
                    <a:pt x="109" y="58"/>
                    <a:pt x="109" y="58"/>
                    <a:pt x="109" y="58"/>
                  </a:cubicBezTo>
                  <a:cubicBezTo>
                    <a:pt x="110" y="74"/>
                    <a:pt x="101" y="82"/>
                    <a:pt x="84" y="81"/>
                  </a:cubicBezTo>
                  <a:cubicBezTo>
                    <a:pt x="45" y="81"/>
                    <a:pt x="45" y="81"/>
                    <a:pt x="45" y="81"/>
                  </a:cubicBezTo>
                  <a:cubicBezTo>
                    <a:pt x="45" y="9"/>
                    <a:pt x="45" y="9"/>
                    <a:pt x="45" y="9"/>
                  </a:cubicBezTo>
                  <a:cubicBezTo>
                    <a:pt x="61" y="9"/>
                    <a:pt x="61" y="9"/>
                    <a:pt x="61" y="9"/>
                  </a:cubicBezTo>
                  <a:cubicBezTo>
                    <a:pt x="62" y="8"/>
                    <a:pt x="62" y="7"/>
                    <a:pt x="62" y="5"/>
                  </a:cubicBezTo>
                  <a:cubicBezTo>
                    <a:pt x="62" y="3"/>
                    <a:pt x="63" y="1"/>
                    <a:pt x="63" y="0"/>
                  </a:cubicBezTo>
                  <a:cubicBezTo>
                    <a:pt x="93" y="0"/>
                    <a:pt x="93" y="0"/>
                    <a:pt x="93" y="0"/>
                  </a:cubicBezTo>
                  <a:cubicBezTo>
                    <a:pt x="92" y="4"/>
                    <a:pt x="91" y="7"/>
                    <a:pt x="90" y="9"/>
                  </a:cubicBezTo>
                  <a:lnTo>
                    <a:pt x="109" y="9"/>
                  </a:lnTo>
                  <a:close/>
                  <a:moveTo>
                    <a:pt x="69" y="28"/>
                  </a:moveTo>
                  <a:cubicBezTo>
                    <a:pt x="69" y="36"/>
                    <a:pt x="69" y="36"/>
                    <a:pt x="69" y="36"/>
                  </a:cubicBezTo>
                  <a:cubicBezTo>
                    <a:pt x="85" y="36"/>
                    <a:pt x="85" y="36"/>
                    <a:pt x="85" y="36"/>
                  </a:cubicBezTo>
                  <a:cubicBezTo>
                    <a:pt x="85" y="28"/>
                    <a:pt x="85" y="28"/>
                    <a:pt x="85" y="28"/>
                  </a:cubicBezTo>
                  <a:lnTo>
                    <a:pt x="69" y="28"/>
                  </a:lnTo>
                  <a:close/>
                  <a:moveTo>
                    <a:pt x="76" y="62"/>
                  </a:moveTo>
                  <a:cubicBezTo>
                    <a:pt x="83" y="63"/>
                    <a:pt x="86" y="61"/>
                    <a:pt x="85" y="54"/>
                  </a:cubicBezTo>
                  <a:cubicBezTo>
                    <a:pt x="85" y="53"/>
                    <a:pt x="85" y="53"/>
                    <a:pt x="85" y="53"/>
                  </a:cubicBezTo>
                  <a:cubicBezTo>
                    <a:pt x="69" y="53"/>
                    <a:pt x="69" y="53"/>
                    <a:pt x="69" y="53"/>
                  </a:cubicBezTo>
                  <a:cubicBezTo>
                    <a:pt x="69" y="62"/>
                    <a:pt x="69" y="62"/>
                    <a:pt x="69" y="62"/>
                  </a:cubicBezTo>
                  <a:lnTo>
                    <a:pt x="76" y="62"/>
                  </a:lnTo>
                  <a:close/>
                  <a:moveTo>
                    <a:pt x="111" y="152"/>
                  </a:moveTo>
                  <a:cubicBezTo>
                    <a:pt x="119" y="143"/>
                    <a:pt x="125" y="134"/>
                    <a:pt x="129" y="125"/>
                  </a:cubicBezTo>
                  <a:cubicBezTo>
                    <a:pt x="120" y="107"/>
                    <a:pt x="116" y="84"/>
                    <a:pt x="115" y="56"/>
                  </a:cubicBezTo>
                  <a:cubicBezTo>
                    <a:pt x="115" y="56"/>
                    <a:pt x="114" y="56"/>
                    <a:pt x="113" y="56"/>
                  </a:cubicBezTo>
                  <a:cubicBezTo>
                    <a:pt x="112" y="56"/>
                    <a:pt x="111" y="57"/>
                    <a:pt x="111" y="57"/>
                  </a:cubicBezTo>
                  <a:cubicBezTo>
                    <a:pt x="111" y="39"/>
                    <a:pt x="111" y="39"/>
                    <a:pt x="111" y="39"/>
                  </a:cubicBezTo>
                  <a:cubicBezTo>
                    <a:pt x="119" y="31"/>
                    <a:pt x="124" y="18"/>
                    <a:pt x="126" y="1"/>
                  </a:cubicBezTo>
                  <a:cubicBezTo>
                    <a:pt x="151" y="1"/>
                    <a:pt x="151" y="1"/>
                    <a:pt x="151" y="1"/>
                  </a:cubicBezTo>
                  <a:cubicBezTo>
                    <a:pt x="151" y="4"/>
                    <a:pt x="150" y="8"/>
                    <a:pt x="149" y="13"/>
                  </a:cubicBezTo>
                  <a:cubicBezTo>
                    <a:pt x="148" y="15"/>
                    <a:pt x="148" y="17"/>
                    <a:pt x="148" y="18"/>
                  </a:cubicBezTo>
                  <a:cubicBezTo>
                    <a:pt x="177" y="18"/>
                    <a:pt x="177" y="18"/>
                    <a:pt x="177" y="18"/>
                  </a:cubicBezTo>
                  <a:cubicBezTo>
                    <a:pt x="177" y="38"/>
                    <a:pt x="177" y="38"/>
                    <a:pt x="177" y="38"/>
                  </a:cubicBezTo>
                  <a:cubicBezTo>
                    <a:pt x="171" y="38"/>
                    <a:pt x="171" y="38"/>
                    <a:pt x="171" y="38"/>
                  </a:cubicBezTo>
                  <a:cubicBezTo>
                    <a:pt x="170" y="77"/>
                    <a:pt x="165" y="106"/>
                    <a:pt x="155" y="125"/>
                  </a:cubicBezTo>
                  <a:cubicBezTo>
                    <a:pt x="159" y="135"/>
                    <a:pt x="166" y="144"/>
                    <a:pt x="174" y="152"/>
                  </a:cubicBezTo>
                  <a:cubicBezTo>
                    <a:pt x="174" y="173"/>
                    <a:pt x="174" y="173"/>
                    <a:pt x="174" y="173"/>
                  </a:cubicBezTo>
                  <a:cubicBezTo>
                    <a:pt x="162" y="164"/>
                    <a:pt x="151" y="154"/>
                    <a:pt x="142" y="145"/>
                  </a:cubicBezTo>
                  <a:cubicBezTo>
                    <a:pt x="135" y="155"/>
                    <a:pt x="124" y="165"/>
                    <a:pt x="111" y="174"/>
                  </a:cubicBezTo>
                  <a:lnTo>
                    <a:pt x="111" y="152"/>
                  </a:lnTo>
                  <a:close/>
                  <a:moveTo>
                    <a:pt x="139" y="38"/>
                  </a:moveTo>
                  <a:cubicBezTo>
                    <a:pt x="137" y="41"/>
                    <a:pt x="135" y="44"/>
                    <a:pt x="132" y="47"/>
                  </a:cubicBezTo>
                  <a:cubicBezTo>
                    <a:pt x="138" y="47"/>
                    <a:pt x="138" y="47"/>
                    <a:pt x="138" y="47"/>
                  </a:cubicBezTo>
                  <a:cubicBezTo>
                    <a:pt x="138" y="63"/>
                    <a:pt x="140" y="77"/>
                    <a:pt x="142" y="89"/>
                  </a:cubicBezTo>
                  <a:cubicBezTo>
                    <a:pt x="146" y="75"/>
                    <a:pt x="147" y="58"/>
                    <a:pt x="147" y="38"/>
                  </a:cubicBezTo>
                  <a:lnTo>
                    <a:pt x="139" y="38"/>
                  </a:lnTo>
                  <a:close/>
                </a:path>
              </a:pathLst>
            </a:cu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2057" name="Freeform 7"/>
            <p:cNvSpPr>
              <a:spLocks noEditPoints="1" noChangeArrowheads="1"/>
            </p:cNvSpPr>
            <p:nvPr/>
          </p:nvSpPr>
          <p:spPr bwMode="auto">
            <a:xfrm>
              <a:off x="715963" y="0"/>
              <a:ext cx="665163" cy="654050"/>
            </a:xfrm>
            <a:custGeom>
              <a:avLst/>
              <a:gdLst>
                <a:gd name="T0" fmla="*/ 4 w 177"/>
                <a:gd name="T1" fmla="*/ 33 h 174"/>
                <a:gd name="T2" fmla="*/ 19 w 177"/>
                <a:gd name="T3" fmla="*/ 33 h 174"/>
                <a:gd name="T4" fmla="*/ 17 w 177"/>
                <a:gd name="T5" fmla="*/ 100 h 174"/>
                <a:gd name="T6" fmla="*/ 0 w 177"/>
                <a:gd name="T7" fmla="*/ 100 h 174"/>
                <a:gd name="T8" fmla="*/ 4 w 177"/>
                <a:gd name="T9" fmla="*/ 33 h 174"/>
                <a:gd name="T10" fmla="*/ 59 w 177"/>
                <a:gd name="T11" fmla="*/ 26 h 174"/>
                <a:gd name="T12" fmla="*/ 59 w 177"/>
                <a:gd name="T13" fmla="*/ 9 h 174"/>
                <a:gd name="T14" fmla="*/ 101 w 177"/>
                <a:gd name="T15" fmla="*/ 9 h 174"/>
                <a:gd name="T16" fmla="*/ 101 w 177"/>
                <a:gd name="T17" fmla="*/ 0 h 174"/>
                <a:gd name="T18" fmla="*/ 130 w 177"/>
                <a:gd name="T19" fmla="*/ 0 h 174"/>
                <a:gd name="T20" fmla="*/ 130 w 177"/>
                <a:gd name="T21" fmla="*/ 9 h 174"/>
                <a:gd name="T22" fmla="*/ 174 w 177"/>
                <a:gd name="T23" fmla="*/ 9 h 174"/>
                <a:gd name="T24" fmla="*/ 174 w 177"/>
                <a:gd name="T25" fmla="*/ 26 h 174"/>
                <a:gd name="T26" fmla="*/ 130 w 177"/>
                <a:gd name="T27" fmla="*/ 26 h 174"/>
                <a:gd name="T28" fmla="*/ 130 w 177"/>
                <a:gd name="T29" fmla="*/ 33 h 174"/>
                <a:gd name="T30" fmla="*/ 170 w 177"/>
                <a:gd name="T31" fmla="*/ 33 h 174"/>
                <a:gd name="T32" fmla="*/ 170 w 177"/>
                <a:gd name="T33" fmla="*/ 50 h 174"/>
                <a:gd name="T34" fmla="*/ 130 w 177"/>
                <a:gd name="T35" fmla="*/ 50 h 174"/>
                <a:gd name="T36" fmla="*/ 130 w 177"/>
                <a:gd name="T37" fmla="*/ 57 h 174"/>
                <a:gd name="T38" fmla="*/ 177 w 177"/>
                <a:gd name="T39" fmla="*/ 57 h 174"/>
                <a:gd name="T40" fmla="*/ 177 w 177"/>
                <a:gd name="T41" fmla="*/ 75 h 174"/>
                <a:gd name="T42" fmla="*/ 55 w 177"/>
                <a:gd name="T43" fmla="*/ 75 h 174"/>
                <a:gd name="T44" fmla="*/ 55 w 177"/>
                <a:gd name="T45" fmla="*/ 60 h 174"/>
                <a:gd name="T46" fmla="*/ 50 w 177"/>
                <a:gd name="T47" fmla="*/ 59 h 174"/>
                <a:gd name="T48" fmla="*/ 50 w 177"/>
                <a:gd name="T49" fmla="*/ 174 h 174"/>
                <a:gd name="T50" fmla="*/ 22 w 177"/>
                <a:gd name="T51" fmla="*/ 174 h 174"/>
                <a:gd name="T52" fmla="*/ 22 w 177"/>
                <a:gd name="T53" fmla="*/ 1 h 174"/>
                <a:gd name="T54" fmla="*/ 50 w 177"/>
                <a:gd name="T55" fmla="*/ 1 h 174"/>
                <a:gd name="T56" fmla="*/ 50 w 177"/>
                <a:gd name="T57" fmla="*/ 38 h 174"/>
                <a:gd name="T58" fmla="*/ 55 w 177"/>
                <a:gd name="T59" fmla="*/ 38 h 174"/>
                <a:gd name="T60" fmla="*/ 61 w 177"/>
                <a:gd name="T61" fmla="*/ 39 h 174"/>
                <a:gd name="T62" fmla="*/ 61 w 177"/>
                <a:gd name="T63" fmla="*/ 57 h 174"/>
                <a:gd name="T64" fmla="*/ 101 w 177"/>
                <a:gd name="T65" fmla="*/ 57 h 174"/>
                <a:gd name="T66" fmla="*/ 101 w 177"/>
                <a:gd name="T67" fmla="*/ 50 h 174"/>
                <a:gd name="T68" fmla="*/ 64 w 177"/>
                <a:gd name="T69" fmla="*/ 50 h 174"/>
                <a:gd name="T70" fmla="*/ 64 w 177"/>
                <a:gd name="T71" fmla="*/ 33 h 174"/>
                <a:gd name="T72" fmla="*/ 101 w 177"/>
                <a:gd name="T73" fmla="*/ 33 h 174"/>
                <a:gd name="T74" fmla="*/ 101 w 177"/>
                <a:gd name="T75" fmla="*/ 26 h 174"/>
                <a:gd name="T76" fmla="*/ 59 w 177"/>
                <a:gd name="T77" fmla="*/ 26 h 174"/>
                <a:gd name="T78" fmla="*/ 132 w 177"/>
                <a:gd name="T79" fmla="*/ 155 h 174"/>
                <a:gd name="T80" fmla="*/ 139 w 177"/>
                <a:gd name="T81" fmla="*/ 147 h 174"/>
                <a:gd name="T82" fmla="*/ 139 w 177"/>
                <a:gd name="T83" fmla="*/ 147 h 174"/>
                <a:gd name="T84" fmla="*/ 93 w 177"/>
                <a:gd name="T85" fmla="*/ 147 h 174"/>
                <a:gd name="T86" fmla="*/ 93 w 177"/>
                <a:gd name="T87" fmla="*/ 174 h 174"/>
                <a:gd name="T88" fmla="*/ 63 w 177"/>
                <a:gd name="T89" fmla="*/ 174 h 174"/>
                <a:gd name="T90" fmla="*/ 63 w 177"/>
                <a:gd name="T91" fmla="*/ 81 h 174"/>
                <a:gd name="T92" fmla="*/ 169 w 177"/>
                <a:gd name="T93" fmla="*/ 81 h 174"/>
                <a:gd name="T94" fmla="*/ 169 w 177"/>
                <a:gd name="T95" fmla="*/ 149 h 174"/>
                <a:gd name="T96" fmla="*/ 145 w 177"/>
                <a:gd name="T97" fmla="*/ 173 h 174"/>
                <a:gd name="T98" fmla="*/ 125 w 177"/>
                <a:gd name="T99" fmla="*/ 173 h 174"/>
                <a:gd name="T100" fmla="*/ 125 w 177"/>
                <a:gd name="T101" fmla="*/ 155 h 174"/>
                <a:gd name="T102" fmla="*/ 132 w 177"/>
                <a:gd name="T103" fmla="*/ 155 h 174"/>
                <a:gd name="T104" fmla="*/ 139 w 177"/>
                <a:gd name="T105" fmla="*/ 100 h 174"/>
                <a:gd name="T106" fmla="*/ 93 w 177"/>
                <a:gd name="T107" fmla="*/ 100 h 174"/>
                <a:gd name="T108" fmla="*/ 93 w 177"/>
                <a:gd name="T109" fmla="*/ 107 h 174"/>
                <a:gd name="T110" fmla="*/ 139 w 177"/>
                <a:gd name="T111" fmla="*/ 107 h 174"/>
                <a:gd name="T112" fmla="*/ 139 w 177"/>
                <a:gd name="T113" fmla="*/ 100 h 174"/>
                <a:gd name="T114" fmla="*/ 93 w 177"/>
                <a:gd name="T115" fmla="*/ 123 h 174"/>
                <a:gd name="T116" fmla="*/ 93 w 177"/>
                <a:gd name="T117" fmla="*/ 130 h 174"/>
                <a:gd name="T118" fmla="*/ 139 w 177"/>
                <a:gd name="T119" fmla="*/ 130 h 174"/>
                <a:gd name="T120" fmla="*/ 139 w 177"/>
                <a:gd name="T121" fmla="*/ 123 h 174"/>
                <a:gd name="T122" fmla="*/ 93 w 177"/>
                <a:gd name="T123" fmla="*/ 12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 h="174">
                  <a:moveTo>
                    <a:pt x="4" y="33"/>
                  </a:moveTo>
                  <a:cubicBezTo>
                    <a:pt x="19" y="33"/>
                    <a:pt x="19" y="33"/>
                    <a:pt x="19" y="33"/>
                  </a:cubicBezTo>
                  <a:cubicBezTo>
                    <a:pt x="19" y="57"/>
                    <a:pt x="19" y="79"/>
                    <a:pt x="17" y="100"/>
                  </a:cubicBezTo>
                  <a:cubicBezTo>
                    <a:pt x="0" y="100"/>
                    <a:pt x="0" y="100"/>
                    <a:pt x="0" y="100"/>
                  </a:cubicBezTo>
                  <a:cubicBezTo>
                    <a:pt x="2" y="82"/>
                    <a:pt x="3" y="60"/>
                    <a:pt x="4" y="33"/>
                  </a:cubicBezTo>
                  <a:close/>
                  <a:moveTo>
                    <a:pt x="59" y="26"/>
                  </a:moveTo>
                  <a:cubicBezTo>
                    <a:pt x="59" y="9"/>
                    <a:pt x="59" y="9"/>
                    <a:pt x="59" y="9"/>
                  </a:cubicBezTo>
                  <a:cubicBezTo>
                    <a:pt x="101" y="9"/>
                    <a:pt x="101" y="9"/>
                    <a:pt x="101" y="9"/>
                  </a:cubicBezTo>
                  <a:cubicBezTo>
                    <a:pt x="101" y="0"/>
                    <a:pt x="101" y="0"/>
                    <a:pt x="101" y="0"/>
                  </a:cubicBezTo>
                  <a:cubicBezTo>
                    <a:pt x="130" y="0"/>
                    <a:pt x="130" y="0"/>
                    <a:pt x="130" y="0"/>
                  </a:cubicBezTo>
                  <a:cubicBezTo>
                    <a:pt x="130" y="9"/>
                    <a:pt x="130" y="9"/>
                    <a:pt x="130" y="9"/>
                  </a:cubicBezTo>
                  <a:cubicBezTo>
                    <a:pt x="174" y="9"/>
                    <a:pt x="174" y="9"/>
                    <a:pt x="174" y="9"/>
                  </a:cubicBezTo>
                  <a:cubicBezTo>
                    <a:pt x="174" y="26"/>
                    <a:pt x="174" y="26"/>
                    <a:pt x="174" y="26"/>
                  </a:cubicBezTo>
                  <a:cubicBezTo>
                    <a:pt x="130" y="26"/>
                    <a:pt x="130" y="26"/>
                    <a:pt x="130" y="26"/>
                  </a:cubicBezTo>
                  <a:cubicBezTo>
                    <a:pt x="130" y="33"/>
                    <a:pt x="130" y="33"/>
                    <a:pt x="130" y="33"/>
                  </a:cubicBezTo>
                  <a:cubicBezTo>
                    <a:pt x="170" y="33"/>
                    <a:pt x="170" y="33"/>
                    <a:pt x="170" y="33"/>
                  </a:cubicBezTo>
                  <a:cubicBezTo>
                    <a:pt x="170" y="50"/>
                    <a:pt x="170" y="50"/>
                    <a:pt x="170" y="50"/>
                  </a:cubicBezTo>
                  <a:cubicBezTo>
                    <a:pt x="130" y="50"/>
                    <a:pt x="130" y="50"/>
                    <a:pt x="130" y="50"/>
                  </a:cubicBezTo>
                  <a:cubicBezTo>
                    <a:pt x="130" y="57"/>
                    <a:pt x="130" y="57"/>
                    <a:pt x="130" y="57"/>
                  </a:cubicBezTo>
                  <a:cubicBezTo>
                    <a:pt x="177" y="57"/>
                    <a:pt x="177" y="57"/>
                    <a:pt x="177" y="57"/>
                  </a:cubicBezTo>
                  <a:cubicBezTo>
                    <a:pt x="177" y="75"/>
                    <a:pt x="177" y="75"/>
                    <a:pt x="177" y="75"/>
                  </a:cubicBezTo>
                  <a:cubicBezTo>
                    <a:pt x="55" y="75"/>
                    <a:pt x="55" y="75"/>
                    <a:pt x="55" y="75"/>
                  </a:cubicBezTo>
                  <a:cubicBezTo>
                    <a:pt x="55" y="60"/>
                    <a:pt x="55" y="60"/>
                    <a:pt x="55" y="60"/>
                  </a:cubicBezTo>
                  <a:cubicBezTo>
                    <a:pt x="54" y="59"/>
                    <a:pt x="52" y="59"/>
                    <a:pt x="50" y="59"/>
                  </a:cubicBezTo>
                  <a:cubicBezTo>
                    <a:pt x="50" y="174"/>
                    <a:pt x="50" y="174"/>
                    <a:pt x="50" y="174"/>
                  </a:cubicBezTo>
                  <a:cubicBezTo>
                    <a:pt x="22" y="174"/>
                    <a:pt x="22" y="174"/>
                    <a:pt x="22" y="174"/>
                  </a:cubicBezTo>
                  <a:cubicBezTo>
                    <a:pt x="22" y="1"/>
                    <a:pt x="22" y="1"/>
                    <a:pt x="22" y="1"/>
                  </a:cubicBezTo>
                  <a:cubicBezTo>
                    <a:pt x="50" y="1"/>
                    <a:pt x="50" y="1"/>
                    <a:pt x="50" y="1"/>
                  </a:cubicBezTo>
                  <a:cubicBezTo>
                    <a:pt x="50" y="38"/>
                    <a:pt x="50" y="38"/>
                    <a:pt x="50" y="38"/>
                  </a:cubicBezTo>
                  <a:cubicBezTo>
                    <a:pt x="51" y="38"/>
                    <a:pt x="53" y="38"/>
                    <a:pt x="55" y="38"/>
                  </a:cubicBezTo>
                  <a:cubicBezTo>
                    <a:pt x="58" y="38"/>
                    <a:pt x="60" y="39"/>
                    <a:pt x="61" y="39"/>
                  </a:cubicBezTo>
                  <a:cubicBezTo>
                    <a:pt x="61" y="57"/>
                    <a:pt x="61" y="57"/>
                    <a:pt x="61" y="57"/>
                  </a:cubicBezTo>
                  <a:cubicBezTo>
                    <a:pt x="101" y="57"/>
                    <a:pt x="101" y="57"/>
                    <a:pt x="101" y="57"/>
                  </a:cubicBezTo>
                  <a:cubicBezTo>
                    <a:pt x="101" y="50"/>
                    <a:pt x="101" y="50"/>
                    <a:pt x="101" y="50"/>
                  </a:cubicBezTo>
                  <a:cubicBezTo>
                    <a:pt x="64" y="50"/>
                    <a:pt x="64" y="50"/>
                    <a:pt x="64" y="50"/>
                  </a:cubicBezTo>
                  <a:cubicBezTo>
                    <a:pt x="64" y="33"/>
                    <a:pt x="64" y="33"/>
                    <a:pt x="64" y="33"/>
                  </a:cubicBezTo>
                  <a:cubicBezTo>
                    <a:pt x="101" y="33"/>
                    <a:pt x="101" y="33"/>
                    <a:pt x="101" y="33"/>
                  </a:cubicBezTo>
                  <a:cubicBezTo>
                    <a:pt x="101" y="26"/>
                    <a:pt x="101" y="26"/>
                    <a:pt x="101" y="26"/>
                  </a:cubicBezTo>
                  <a:lnTo>
                    <a:pt x="59" y="26"/>
                  </a:lnTo>
                  <a:close/>
                  <a:moveTo>
                    <a:pt x="132" y="155"/>
                  </a:moveTo>
                  <a:cubicBezTo>
                    <a:pt x="137" y="155"/>
                    <a:pt x="139" y="153"/>
                    <a:pt x="139" y="147"/>
                  </a:cubicBezTo>
                  <a:cubicBezTo>
                    <a:pt x="139" y="147"/>
                    <a:pt x="139" y="147"/>
                    <a:pt x="139" y="147"/>
                  </a:cubicBezTo>
                  <a:cubicBezTo>
                    <a:pt x="93" y="147"/>
                    <a:pt x="93" y="147"/>
                    <a:pt x="93" y="147"/>
                  </a:cubicBezTo>
                  <a:cubicBezTo>
                    <a:pt x="93" y="174"/>
                    <a:pt x="93" y="174"/>
                    <a:pt x="93" y="174"/>
                  </a:cubicBezTo>
                  <a:cubicBezTo>
                    <a:pt x="63" y="174"/>
                    <a:pt x="63" y="174"/>
                    <a:pt x="63" y="174"/>
                  </a:cubicBezTo>
                  <a:cubicBezTo>
                    <a:pt x="63" y="81"/>
                    <a:pt x="63" y="81"/>
                    <a:pt x="63" y="81"/>
                  </a:cubicBezTo>
                  <a:cubicBezTo>
                    <a:pt x="169" y="81"/>
                    <a:pt x="169" y="81"/>
                    <a:pt x="169" y="81"/>
                  </a:cubicBezTo>
                  <a:cubicBezTo>
                    <a:pt x="169" y="149"/>
                    <a:pt x="169" y="149"/>
                    <a:pt x="169" y="149"/>
                  </a:cubicBezTo>
                  <a:cubicBezTo>
                    <a:pt x="169" y="165"/>
                    <a:pt x="161" y="173"/>
                    <a:pt x="145" y="173"/>
                  </a:cubicBezTo>
                  <a:cubicBezTo>
                    <a:pt x="125" y="173"/>
                    <a:pt x="125" y="173"/>
                    <a:pt x="125" y="173"/>
                  </a:cubicBezTo>
                  <a:cubicBezTo>
                    <a:pt x="125" y="155"/>
                    <a:pt x="125" y="155"/>
                    <a:pt x="125" y="155"/>
                  </a:cubicBezTo>
                  <a:lnTo>
                    <a:pt x="132" y="155"/>
                  </a:lnTo>
                  <a:close/>
                  <a:moveTo>
                    <a:pt x="139" y="100"/>
                  </a:moveTo>
                  <a:cubicBezTo>
                    <a:pt x="93" y="100"/>
                    <a:pt x="93" y="100"/>
                    <a:pt x="93" y="100"/>
                  </a:cubicBezTo>
                  <a:cubicBezTo>
                    <a:pt x="93" y="107"/>
                    <a:pt x="93" y="107"/>
                    <a:pt x="93" y="107"/>
                  </a:cubicBezTo>
                  <a:cubicBezTo>
                    <a:pt x="139" y="107"/>
                    <a:pt x="139" y="107"/>
                    <a:pt x="139" y="107"/>
                  </a:cubicBezTo>
                  <a:lnTo>
                    <a:pt x="139" y="100"/>
                  </a:lnTo>
                  <a:close/>
                  <a:moveTo>
                    <a:pt x="93" y="123"/>
                  </a:moveTo>
                  <a:cubicBezTo>
                    <a:pt x="93" y="130"/>
                    <a:pt x="93" y="130"/>
                    <a:pt x="93" y="130"/>
                  </a:cubicBezTo>
                  <a:cubicBezTo>
                    <a:pt x="139" y="130"/>
                    <a:pt x="139" y="130"/>
                    <a:pt x="139" y="130"/>
                  </a:cubicBezTo>
                  <a:cubicBezTo>
                    <a:pt x="139" y="123"/>
                    <a:pt x="139" y="123"/>
                    <a:pt x="139" y="123"/>
                  </a:cubicBezTo>
                  <a:lnTo>
                    <a:pt x="93" y="123"/>
                  </a:lnTo>
                  <a:close/>
                </a:path>
              </a:pathLst>
            </a:cu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gr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solidFill>
          <a:srgbClr val="F3EFE5"/>
        </a:solidFill>
        <a:effectLst/>
      </p:bgPr>
    </p:bg>
    <p:spTree>
      <p:nvGrpSpPr>
        <p:cNvPr id="1" name=""/>
        <p:cNvGrpSpPr/>
        <p:nvPr/>
      </p:nvGrpSpPr>
      <p:grpSpPr>
        <a:xfrm>
          <a:off x="0" y="0"/>
          <a:ext cx="0" cy="0"/>
          <a:chOff x="0" y="0"/>
          <a:chExt cx="0" cy="0"/>
        </a:xfrm>
      </p:grpSpPr>
      <p:pic>
        <p:nvPicPr>
          <p:cNvPr id="3074" name="Picture 2" descr="C:\Documents and Settings\t11318\桌面\look.com.ua-221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343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Box 15"/>
          <p:cNvSpPr>
            <a:spLocks noChangeArrowheads="1"/>
          </p:cNvSpPr>
          <p:nvPr/>
        </p:nvSpPr>
        <p:spPr bwMode="auto">
          <a:xfrm>
            <a:off x="10131425" y="641350"/>
            <a:ext cx="1511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chemeClr val="bg1"/>
                </a:solidFill>
                <a:latin typeface="Agency FB" pitchFamily="34" charset="0"/>
                <a:ea typeface="Adobe 宋体 Std L" pitchFamily="18" charset="-122"/>
                <a:sym typeface="Agency FB" pitchFamily="34" charset="0"/>
              </a:rPr>
              <a:t>Contents Page</a:t>
            </a:r>
          </a:p>
        </p:txBody>
      </p:sp>
      <p:sp>
        <p:nvSpPr>
          <p:cNvPr id="3076" name="文本框 13"/>
          <p:cNvSpPr>
            <a:spLocks noChangeArrowheads="1"/>
          </p:cNvSpPr>
          <p:nvPr/>
        </p:nvSpPr>
        <p:spPr bwMode="auto">
          <a:xfrm>
            <a:off x="10131425" y="200025"/>
            <a:ext cx="1511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bg1"/>
                </a:solidFill>
                <a:ea typeface="微软雅黑" pitchFamily="34" charset="-122"/>
              </a:rPr>
              <a:t>目录页</a:t>
            </a:r>
          </a:p>
        </p:txBody>
      </p:sp>
      <p:sp>
        <p:nvSpPr>
          <p:cNvPr id="3077" name="椭圆 9"/>
          <p:cNvSpPr>
            <a:spLocks noChangeArrowheads="1"/>
          </p:cNvSpPr>
          <p:nvPr/>
        </p:nvSpPr>
        <p:spPr bwMode="auto">
          <a:xfrm>
            <a:off x="2066925" y="2349500"/>
            <a:ext cx="2300288" cy="2300288"/>
          </a:xfrm>
          <a:prstGeom prst="ellipse">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p>
            <a:pPr algn="ctr"/>
            <a:r>
              <a:rPr lang="zh-CN" altLang="en-US" sz="4000" b="1">
                <a:solidFill>
                  <a:srgbClr val="FFFFFF"/>
                </a:solidFill>
                <a:latin typeface="微软雅黑" pitchFamily="34" charset="-122"/>
                <a:ea typeface="微软雅黑" pitchFamily="34" charset="-122"/>
                <a:sym typeface="微软雅黑" pitchFamily="34" charset="-122"/>
              </a:rPr>
              <a:t>了解激情</a:t>
            </a:r>
          </a:p>
        </p:txBody>
      </p:sp>
      <p:sp>
        <p:nvSpPr>
          <p:cNvPr id="3078" name="椭圆 10"/>
          <p:cNvSpPr>
            <a:spLocks noChangeArrowheads="1"/>
          </p:cNvSpPr>
          <p:nvPr/>
        </p:nvSpPr>
        <p:spPr bwMode="auto">
          <a:xfrm>
            <a:off x="5091113" y="2349500"/>
            <a:ext cx="2300287" cy="2300288"/>
          </a:xfrm>
          <a:prstGeom prst="ellipse">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p>
            <a:pPr algn="ctr"/>
            <a:r>
              <a:rPr lang="zh-CN" altLang="en-US" sz="4000" b="1">
                <a:solidFill>
                  <a:srgbClr val="FFFFFF"/>
                </a:solidFill>
                <a:latin typeface="微软雅黑" pitchFamily="34" charset="-122"/>
                <a:ea typeface="微软雅黑" pitchFamily="34" charset="-122"/>
                <a:sym typeface="微软雅黑" pitchFamily="34" charset="-122"/>
              </a:rPr>
              <a:t>分析激情</a:t>
            </a:r>
            <a:endParaRPr lang="zh-CN" altLang="en-US"/>
          </a:p>
        </p:txBody>
      </p:sp>
      <p:sp>
        <p:nvSpPr>
          <p:cNvPr id="3079" name="椭圆 11"/>
          <p:cNvSpPr>
            <a:spLocks noChangeArrowheads="1"/>
          </p:cNvSpPr>
          <p:nvPr/>
        </p:nvSpPr>
        <p:spPr bwMode="auto">
          <a:xfrm>
            <a:off x="8115300" y="2349500"/>
            <a:ext cx="2300288" cy="2300288"/>
          </a:xfrm>
          <a:prstGeom prst="ellipse">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p>
            <a:pPr algn="ctr"/>
            <a:r>
              <a:rPr lang="zh-CN" altLang="en-US" sz="4000" b="1">
                <a:solidFill>
                  <a:srgbClr val="FFFFFF"/>
                </a:solidFill>
                <a:latin typeface="微软雅黑" pitchFamily="34" charset="-122"/>
                <a:ea typeface="微软雅黑" pitchFamily="34" charset="-122"/>
                <a:sym typeface="微软雅黑" pitchFamily="34" charset="-122"/>
              </a:rPr>
              <a:t>点燃激情</a:t>
            </a:r>
          </a:p>
        </p:txBody>
      </p:sp>
      <p:sp>
        <p:nvSpPr>
          <p:cNvPr id="3080" name="TextBox 6"/>
          <p:cNvSpPr>
            <a:spLocks noChangeArrowheads="1"/>
          </p:cNvSpPr>
          <p:nvPr/>
        </p:nvSpPr>
        <p:spPr bwMode="auto">
          <a:xfrm>
            <a:off x="2214563" y="5353050"/>
            <a:ext cx="2300287"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588" indent="-1588">
              <a:lnSpc>
                <a:spcPct val="130000"/>
              </a:lnSpc>
              <a:buFont typeface="Wingdings" pitchFamily="2" charset="2"/>
              <a:buChar char="n"/>
            </a:pPr>
            <a:r>
              <a:rPr lang="zh-CN" altLang="en-US">
                <a:solidFill>
                  <a:srgbClr val="595959"/>
                </a:solidFill>
                <a:latin typeface="微软雅黑" pitchFamily="34" charset="-122"/>
                <a:ea typeface="微软雅黑" pitchFamily="34" charset="-122"/>
                <a:sym typeface="微软雅黑" pitchFamily="34" charset="-122"/>
              </a:rPr>
              <a:t>激情是什么呢</a:t>
            </a:r>
          </a:p>
          <a:p>
            <a:pPr marL="1588" indent="-1588">
              <a:lnSpc>
                <a:spcPct val="130000"/>
              </a:lnSpc>
              <a:buFont typeface="Wingdings" pitchFamily="2" charset="2"/>
              <a:buChar char="n"/>
            </a:pPr>
            <a:r>
              <a:rPr lang="zh-CN" altLang="en-US">
                <a:solidFill>
                  <a:srgbClr val="595959"/>
                </a:solidFill>
                <a:latin typeface="微软雅黑" pitchFamily="34" charset="-122"/>
                <a:ea typeface="微软雅黑" pitchFamily="34" charset="-122"/>
                <a:sym typeface="微软雅黑" pitchFamily="34" charset="-122"/>
              </a:rPr>
              <a:t>无激情的状态</a:t>
            </a:r>
          </a:p>
        </p:txBody>
      </p:sp>
      <p:sp>
        <p:nvSpPr>
          <p:cNvPr id="3081" name="TextBox 6"/>
          <p:cNvSpPr>
            <a:spLocks noChangeArrowheads="1"/>
          </p:cNvSpPr>
          <p:nvPr/>
        </p:nvSpPr>
        <p:spPr bwMode="auto">
          <a:xfrm>
            <a:off x="5381625" y="5353050"/>
            <a:ext cx="22987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588" indent="-1588">
              <a:lnSpc>
                <a:spcPct val="130000"/>
              </a:lnSpc>
              <a:buFont typeface="Wingdings" pitchFamily="2" charset="2"/>
              <a:buChar char="n"/>
            </a:pPr>
            <a:r>
              <a:rPr lang="zh-CN" altLang="en-US">
                <a:solidFill>
                  <a:srgbClr val="595959"/>
                </a:solidFill>
                <a:latin typeface="微软雅黑" pitchFamily="34" charset="-122"/>
                <a:ea typeface="微软雅黑" pitchFamily="34" charset="-122"/>
                <a:sym typeface="微软雅黑" pitchFamily="34" charset="-122"/>
              </a:rPr>
              <a:t>如果没有激情</a:t>
            </a:r>
          </a:p>
          <a:p>
            <a:pPr marL="1588" indent="-1588">
              <a:lnSpc>
                <a:spcPct val="130000"/>
              </a:lnSpc>
              <a:buFont typeface="Wingdings" pitchFamily="2" charset="2"/>
              <a:buChar char="n"/>
            </a:pPr>
            <a:r>
              <a:rPr lang="zh-CN" altLang="en-US">
                <a:solidFill>
                  <a:srgbClr val="595959"/>
                </a:solidFill>
                <a:latin typeface="微软雅黑" pitchFamily="34" charset="-122"/>
                <a:ea typeface="微软雅黑" pitchFamily="34" charset="-122"/>
                <a:sym typeface="微软雅黑" pitchFamily="34" charset="-122"/>
              </a:rPr>
              <a:t>如果拥有激情</a:t>
            </a:r>
          </a:p>
        </p:txBody>
      </p:sp>
      <p:sp>
        <p:nvSpPr>
          <p:cNvPr id="3082" name="TextBox 6"/>
          <p:cNvSpPr>
            <a:spLocks noChangeArrowheads="1"/>
          </p:cNvSpPr>
          <p:nvPr/>
        </p:nvSpPr>
        <p:spPr bwMode="auto">
          <a:xfrm>
            <a:off x="8547100" y="5370513"/>
            <a:ext cx="2300288"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588" indent="-1588">
              <a:lnSpc>
                <a:spcPct val="130000"/>
              </a:lnSpc>
              <a:buFont typeface="Wingdings" pitchFamily="2" charset="2"/>
              <a:buChar char="n"/>
            </a:pPr>
            <a:r>
              <a:rPr lang="zh-CN" altLang="en-US">
                <a:solidFill>
                  <a:srgbClr val="595959"/>
                </a:solidFill>
                <a:latin typeface="微软雅黑" pitchFamily="34" charset="-122"/>
                <a:ea typeface="微软雅黑" pitchFamily="34" charset="-122"/>
                <a:sym typeface="微软雅黑" pitchFamily="34" charset="-122"/>
              </a:rPr>
              <a:t>为啥没有激情</a:t>
            </a:r>
          </a:p>
          <a:p>
            <a:pPr marL="1588" indent="-1588">
              <a:lnSpc>
                <a:spcPct val="130000"/>
              </a:lnSpc>
              <a:buFont typeface="Wingdings" pitchFamily="2" charset="2"/>
              <a:buChar char="n"/>
            </a:pPr>
            <a:r>
              <a:rPr lang="zh-CN" altLang="en-US">
                <a:solidFill>
                  <a:srgbClr val="595959"/>
                </a:solidFill>
                <a:latin typeface="微软雅黑" pitchFamily="34" charset="-122"/>
                <a:ea typeface="微软雅黑" pitchFamily="34" charset="-122"/>
                <a:sym typeface="微软雅黑" pitchFamily="34" charset="-122"/>
              </a:rPr>
              <a:t>如何点燃激情</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bwMode="auto">
      <p:bgPr>
        <a:solidFill>
          <a:srgbClr val="F3EFE5"/>
        </a:solidFill>
        <a:effectLst/>
      </p:bgPr>
    </p:bg>
    <p:spTree>
      <p:nvGrpSpPr>
        <p:cNvPr id="1" name=""/>
        <p:cNvGrpSpPr/>
        <p:nvPr/>
      </p:nvGrpSpPr>
      <p:grpSpPr>
        <a:xfrm>
          <a:off x="0" y="0"/>
          <a:ext cx="0" cy="0"/>
          <a:chOff x="0" y="0"/>
          <a:chExt cx="0" cy="0"/>
        </a:xfrm>
      </p:grpSpPr>
      <p:sp>
        <p:nvSpPr>
          <p:cNvPr id="4098" name="矩形 15"/>
          <p:cNvSpPr>
            <a:spLocks noChangeArrowheads="1"/>
          </p:cNvSpPr>
          <p:nvPr/>
        </p:nvSpPr>
        <p:spPr bwMode="auto">
          <a:xfrm>
            <a:off x="0" y="1833563"/>
            <a:ext cx="1420813" cy="31908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4099" name="TextBox 15"/>
          <p:cNvSpPr>
            <a:spLocks noChangeArrowheads="1"/>
          </p:cNvSpPr>
          <p:nvPr/>
        </p:nvSpPr>
        <p:spPr bwMode="auto">
          <a:xfrm>
            <a:off x="-49213" y="2538413"/>
            <a:ext cx="151130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chemeClr val="bg1"/>
                </a:solidFill>
                <a:latin typeface="Agency FB" pitchFamily="34" charset="0"/>
                <a:ea typeface="Adobe 宋体 Std L" pitchFamily="18" charset="-122"/>
                <a:sym typeface="Agency FB" pitchFamily="34" charset="0"/>
              </a:rPr>
              <a:t>Transition Page</a:t>
            </a:r>
          </a:p>
        </p:txBody>
      </p:sp>
      <p:sp>
        <p:nvSpPr>
          <p:cNvPr id="4100" name="文本框 13"/>
          <p:cNvSpPr>
            <a:spLocks noChangeArrowheads="1"/>
          </p:cNvSpPr>
          <p:nvPr/>
        </p:nvSpPr>
        <p:spPr bwMode="auto">
          <a:xfrm>
            <a:off x="-49213" y="2098675"/>
            <a:ext cx="151130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bg1"/>
                </a:solidFill>
                <a:ea typeface="微软雅黑" pitchFamily="34" charset="-122"/>
              </a:rPr>
              <a:t>过渡页</a:t>
            </a:r>
          </a:p>
        </p:txBody>
      </p:sp>
      <p:sp>
        <p:nvSpPr>
          <p:cNvPr id="4101" name="矩形 16"/>
          <p:cNvSpPr>
            <a:spLocks noChangeArrowheads="1"/>
          </p:cNvSpPr>
          <p:nvPr/>
        </p:nvSpPr>
        <p:spPr bwMode="auto">
          <a:xfrm>
            <a:off x="6372225" y="1833563"/>
            <a:ext cx="5819775" cy="31908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4102" name="TextBox 6"/>
          <p:cNvSpPr>
            <a:spLocks noChangeArrowheads="1"/>
          </p:cNvSpPr>
          <p:nvPr/>
        </p:nvSpPr>
        <p:spPr bwMode="auto">
          <a:xfrm>
            <a:off x="6642100" y="3784600"/>
            <a:ext cx="22987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nSpc>
                <a:spcPct val="130000"/>
              </a:lnSpc>
              <a:buFont typeface="Wingdings" pitchFamily="2" charset="2"/>
              <a:buChar char="n"/>
            </a:pPr>
            <a:r>
              <a:rPr lang="zh-CN" altLang="en-US">
                <a:solidFill>
                  <a:schemeClr val="bg1"/>
                </a:solidFill>
                <a:latin typeface="微软雅黑" pitchFamily="34" charset="-122"/>
                <a:ea typeface="微软雅黑" pitchFamily="34" charset="-122"/>
                <a:sym typeface="微软雅黑" pitchFamily="34" charset="-122"/>
              </a:rPr>
              <a:t>激情是什么呢</a:t>
            </a:r>
            <a:endParaRPr lang="en-US">
              <a:solidFill>
                <a:schemeClr val="bg1"/>
              </a:solidFill>
              <a:latin typeface="微软雅黑" pitchFamily="34" charset="-122"/>
              <a:ea typeface="微软雅黑" pitchFamily="34" charset="-122"/>
              <a:sym typeface="微软雅黑" pitchFamily="34" charset="-122"/>
            </a:endParaRPr>
          </a:p>
          <a:p>
            <a:pPr marL="342900" indent="-342900">
              <a:lnSpc>
                <a:spcPct val="130000"/>
              </a:lnSpc>
              <a:buFont typeface="Wingdings" pitchFamily="2" charset="2"/>
              <a:buChar char="n"/>
            </a:pPr>
            <a:r>
              <a:rPr lang="zh-CN" altLang="en-US">
                <a:solidFill>
                  <a:schemeClr val="bg1"/>
                </a:solidFill>
                <a:latin typeface="微软雅黑" pitchFamily="34" charset="-122"/>
                <a:ea typeface="微软雅黑" pitchFamily="34" charset="-122"/>
                <a:sym typeface="微软雅黑" pitchFamily="34" charset="-122"/>
              </a:rPr>
              <a:t>无激情的状态</a:t>
            </a:r>
            <a:endParaRPr lang="en-US">
              <a:solidFill>
                <a:schemeClr val="bg1"/>
              </a:solidFill>
              <a:latin typeface="微软雅黑" pitchFamily="34" charset="-122"/>
              <a:ea typeface="微软雅黑" pitchFamily="34" charset="-122"/>
              <a:sym typeface="微软雅黑" pitchFamily="34" charset="-122"/>
            </a:endParaRPr>
          </a:p>
        </p:txBody>
      </p:sp>
      <p:sp>
        <p:nvSpPr>
          <p:cNvPr id="4103" name="矩形 3"/>
          <p:cNvSpPr>
            <a:spLocks noChangeArrowheads="1"/>
          </p:cNvSpPr>
          <p:nvPr/>
        </p:nvSpPr>
        <p:spPr bwMode="auto">
          <a:xfrm>
            <a:off x="6642100" y="2787650"/>
            <a:ext cx="50704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5000" b="1">
                <a:solidFill>
                  <a:schemeClr val="bg1"/>
                </a:solidFill>
                <a:latin typeface="微软雅黑" pitchFamily="34" charset="-122"/>
                <a:ea typeface="微软雅黑" pitchFamily="34" charset="-122"/>
                <a:sym typeface="微软雅黑" pitchFamily="34" charset="-122"/>
              </a:rPr>
              <a:t>第一章 了解激情</a:t>
            </a:r>
          </a:p>
        </p:txBody>
      </p:sp>
      <p:pic>
        <p:nvPicPr>
          <p:cNvPr id="4104" name="Picture 3" descr="C:\Documents and Settings\t11318\My Documents\Downloads\激情去哪儿了\图片\look_com_ua-47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813" y="1833563"/>
            <a:ext cx="4951412"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矩形 6"/>
          <p:cNvSpPr>
            <a:spLocks noChangeArrowheads="1"/>
          </p:cNvSpPr>
          <p:nvPr/>
        </p:nvSpPr>
        <p:spPr bwMode="auto">
          <a:xfrm>
            <a:off x="1028700" y="4346575"/>
            <a:ext cx="35798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a:solidFill>
                  <a:schemeClr val="bg1"/>
                </a:solidFill>
                <a:latin typeface="华文中宋" pitchFamily="2" charset="-122"/>
                <a:ea typeface="华文中宋" pitchFamily="2" charset="-122"/>
                <a:sym typeface="华文中宋" pitchFamily="2" charset="-122"/>
              </a:rPr>
              <a:t>今天所说的</a:t>
            </a:r>
            <a:r>
              <a:rPr lang="zh-CN" altLang="en-US" sz="2400">
                <a:solidFill>
                  <a:srgbClr val="FF9400"/>
                </a:solidFill>
                <a:latin typeface="华文中宋" pitchFamily="2" charset="-122"/>
                <a:ea typeface="华文中宋" pitchFamily="2" charset="-122"/>
                <a:sym typeface="华文中宋" pitchFamily="2" charset="-122"/>
              </a:rPr>
              <a:t>激情</a:t>
            </a:r>
            <a:endParaRPr lang="en-US" sz="2400">
              <a:solidFill>
                <a:srgbClr val="FF9400"/>
              </a:solidFill>
              <a:latin typeface="华文中宋" pitchFamily="2" charset="-122"/>
              <a:ea typeface="华文中宋" pitchFamily="2" charset="-122"/>
              <a:sym typeface="华文中宋" pitchFamily="2" charset="-122"/>
            </a:endParaRPr>
          </a:p>
          <a:p>
            <a:pPr>
              <a:lnSpc>
                <a:spcPct val="150000"/>
              </a:lnSpc>
            </a:pPr>
            <a:r>
              <a:rPr lang="zh-CN" altLang="en-US">
                <a:solidFill>
                  <a:schemeClr val="bg1"/>
                </a:solidFill>
                <a:latin typeface="华文中宋" pitchFamily="2" charset="-122"/>
                <a:ea typeface="华文中宋" pitchFamily="2" charset="-122"/>
                <a:sym typeface="华文中宋" pitchFamily="2" charset="-122"/>
              </a:rPr>
              <a:t>                  不是指</a:t>
            </a:r>
            <a:r>
              <a:rPr lang="zh-CN" altLang="en-US" sz="2400">
                <a:solidFill>
                  <a:srgbClr val="FF9400"/>
                </a:solidFill>
                <a:latin typeface="华文中宋" pitchFamily="2" charset="-122"/>
                <a:ea typeface="华文中宋" pitchFamily="2" charset="-122"/>
                <a:sym typeface="华文中宋" pitchFamily="2" charset="-122"/>
              </a:rPr>
              <a:t>过激行为</a:t>
            </a:r>
            <a:endParaRPr lang="en-US" sz="2400">
              <a:solidFill>
                <a:srgbClr val="FF9400"/>
              </a:solidFill>
              <a:latin typeface="华文中宋" pitchFamily="2" charset="-122"/>
              <a:ea typeface="华文中宋" pitchFamily="2" charset="-122"/>
              <a:sym typeface="华文中宋" pitchFamily="2" charset="-122"/>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矩形 6"/>
          <p:cNvSpPr>
            <a:spLocks noChangeArrowheads="1"/>
          </p:cNvSpPr>
          <p:nvPr/>
        </p:nvSpPr>
        <p:spPr bwMode="auto">
          <a:xfrm>
            <a:off x="1268413" y="728663"/>
            <a:ext cx="35798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a:solidFill>
                  <a:schemeClr val="bg1"/>
                </a:solidFill>
                <a:latin typeface="华文中宋" pitchFamily="2" charset="-122"/>
                <a:ea typeface="华文中宋" pitchFamily="2" charset="-122"/>
                <a:sym typeface="华文中宋" pitchFamily="2" charset="-122"/>
              </a:rPr>
              <a:t>也不是</a:t>
            </a:r>
            <a:r>
              <a:rPr lang="zh-CN" altLang="en-US" sz="2400">
                <a:solidFill>
                  <a:srgbClr val="FF9400"/>
                </a:solidFill>
                <a:latin typeface="华文中宋" pitchFamily="2" charset="-122"/>
                <a:ea typeface="华文中宋" pitchFamily="2" charset="-122"/>
                <a:sym typeface="华文中宋" pitchFamily="2" charset="-122"/>
              </a:rPr>
              <a:t>湿身诱惑</a:t>
            </a:r>
            <a:endParaRPr lang="en-US" sz="2400">
              <a:solidFill>
                <a:srgbClr val="FF9400"/>
              </a:solidFill>
              <a:latin typeface="华文中宋" pitchFamily="2" charset="-122"/>
              <a:ea typeface="华文中宋" pitchFamily="2" charset="-122"/>
              <a:sym typeface="华文中宋" pitchFamily="2" charset="-122"/>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矩形 6"/>
          <p:cNvSpPr>
            <a:spLocks noChangeArrowheads="1"/>
          </p:cNvSpPr>
          <p:nvPr/>
        </p:nvSpPr>
        <p:spPr bwMode="auto">
          <a:xfrm>
            <a:off x="9337675" y="509588"/>
            <a:ext cx="25003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a:solidFill>
                  <a:schemeClr val="bg1"/>
                </a:solidFill>
                <a:latin typeface="华文中宋" pitchFamily="2" charset="-122"/>
                <a:ea typeface="华文中宋" pitchFamily="2" charset="-122"/>
                <a:sym typeface="华文中宋" pitchFamily="2" charset="-122"/>
              </a:rPr>
              <a:t>也不是</a:t>
            </a:r>
            <a:r>
              <a:rPr lang="zh-CN" altLang="en-US" sz="2400">
                <a:solidFill>
                  <a:srgbClr val="FF9400"/>
                </a:solidFill>
                <a:latin typeface="华文中宋" pitchFamily="2" charset="-122"/>
                <a:ea typeface="华文中宋" pitchFamily="2" charset="-122"/>
                <a:sym typeface="华文中宋" pitchFamily="2" charset="-122"/>
              </a:rPr>
              <a:t>干柴烈火</a:t>
            </a:r>
            <a:endParaRPr lang="en-US" sz="2400">
              <a:solidFill>
                <a:srgbClr val="FF9400"/>
              </a:solidFill>
              <a:latin typeface="华文中宋" pitchFamily="2" charset="-122"/>
              <a:ea typeface="华文中宋" pitchFamily="2" charset="-122"/>
              <a:sym typeface="华文中宋" pitchFamily="2" charset="-122"/>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4" name="矩形 6"/>
          <p:cNvSpPr>
            <a:spLocks noChangeArrowheads="1"/>
          </p:cNvSpPr>
          <p:nvPr/>
        </p:nvSpPr>
        <p:spPr bwMode="auto">
          <a:xfrm>
            <a:off x="8612188" y="3471863"/>
            <a:ext cx="35798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a:solidFill>
                  <a:schemeClr val="bg1"/>
                </a:solidFill>
                <a:latin typeface="华文中宋" pitchFamily="2" charset="-122"/>
                <a:ea typeface="华文中宋" pitchFamily="2" charset="-122"/>
                <a:sym typeface="华文中宋" pitchFamily="2" charset="-122"/>
              </a:rPr>
              <a:t>更不是</a:t>
            </a:r>
            <a:r>
              <a:rPr lang="zh-CN" altLang="en-US" sz="2400">
                <a:solidFill>
                  <a:srgbClr val="FF9400"/>
                </a:solidFill>
                <a:latin typeface="华文中宋" pitchFamily="2" charset="-122"/>
                <a:ea typeface="华文中宋" pitchFamily="2" charset="-122"/>
                <a:sym typeface="华文中宋" pitchFamily="2" charset="-122"/>
              </a:rPr>
              <a:t>放纵欲望</a:t>
            </a:r>
            <a:endParaRPr lang="en-US" sz="2400">
              <a:solidFill>
                <a:srgbClr val="FF9400"/>
              </a:solidFill>
              <a:latin typeface="华文中宋" pitchFamily="2" charset="-122"/>
              <a:ea typeface="华文中宋" pitchFamily="2" charset="-122"/>
              <a:sym typeface="华文中宋" pitchFamily="2" charset="-122"/>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Rectangle 13"/>
          <p:cNvSpPr>
            <a:spLocks noChangeArrowheads="1"/>
          </p:cNvSpPr>
          <p:nvPr/>
        </p:nvSpPr>
        <p:spPr bwMode="auto">
          <a:xfrm>
            <a:off x="1411288" y="5530850"/>
            <a:ext cx="5149850" cy="431800"/>
          </a:xfrm>
          <a:prstGeom prst="rect">
            <a:avLst/>
          </a:prstGeom>
          <a:solidFill>
            <a:srgbClr val="FF9400">
              <a:alpha val="3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endParaRPr lang="zh-CN" altLang="zh-CN">
              <a:solidFill>
                <a:srgbClr val="FFFFFF"/>
              </a:solidFill>
              <a:latin typeface="微软雅黑 Light" pitchFamily="2" charset="-122"/>
              <a:ea typeface="微软雅黑 Light" pitchFamily="2" charset="-122"/>
              <a:sym typeface="微软雅黑 Light" pitchFamily="2" charset="-122"/>
            </a:endParaRPr>
          </a:p>
        </p:txBody>
      </p:sp>
      <p:sp>
        <p:nvSpPr>
          <p:cNvPr id="9219" name="矩形 6"/>
          <p:cNvSpPr>
            <a:spLocks noChangeArrowheads="1"/>
          </p:cNvSpPr>
          <p:nvPr/>
        </p:nvSpPr>
        <p:spPr bwMode="auto">
          <a:xfrm>
            <a:off x="1395413" y="2163763"/>
            <a:ext cx="7278687"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a:solidFill>
                  <a:schemeClr val="bg1"/>
                </a:solidFill>
                <a:latin typeface="华文中宋" pitchFamily="2" charset="-122"/>
                <a:ea typeface="华文中宋" pitchFamily="2" charset="-122"/>
                <a:sym typeface="华文中宋" pitchFamily="2" charset="-122"/>
              </a:rPr>
              <a:t>而是指</a:t>
            </a:r>
            <a:endParaRPr lang="en-US">
              <a:solidFill>
                <a:schemeClr val="bg1"/>
              </a:solidFill>
              <a:latin typeface="华文中宋" pitchFamily="2" charset="-122"/>
              <a:ea typeface="华文中宋" pitchFamily="2" charset="-122"/>
              <a:sym typeface="华文中宋" pitchFamily="2" charset="-122"/>
            </a:endParaRPr>
          </a:p>
          <a:p>
            <a:pPr>
              <a:lnSpc>
                <a:spcPct val="110000"/>
              </a:lnSpc>
            </a:pPr>
            <a:r>
              <a:rPr lang="zh-CN" altLang="en-US" sz="8000" b="1">
                <a:solidFill>
                  <a:srgbClr val="FF9400"/>
                </a:solidFill>
                <a:latin typeface="微软雅黑" pitchFamily="34" charset="-122"/>
                <a:ea typeface="微软雅黑" pitchFamily="34" charset="-122"/>
                <a:sym typeface="微软雅黑" pitchFamily="34" charset="-122"/>
              </a:rPr>
              <a:t>振奋的精神</a:t>
            </a:r>
            <a:endParaRPr lang="en-US" sz="8000" b="1">
              <a:solidFill>
                <a:srgbClr val="FF9400"/>
              </a:solidFill>
              <a:latin typeface="微软雅黑" pitchFamily="34" charset="-122"/>
              <a:ea typeface="微软雅黑" pitchFamily="34" charset="-122"/>
              <a:sym typeface="微软雅黑" pitchFamily="34" charset="-122"/>
            </a:endParaRPr>
          </a:p>
          <a:p>
            <a:pPr>
              <a:lnSpc>
                <a:spcPct val="110000"/>
              </a:lnSpc>
            </a:pPr>
            <a:r>
              <a:rPr lang="zh-CN" altLang="en-US" sz="8000" b="1">
                <a:solidFill>
                  <a:srgbClr val="FF9400"/>
                </a:solidFill>
                <a:latin typeface="微软雅黑" pitchFamily="34" charset="-122"/>
                <a:ea typeface="微软雅黑" pitchFamily="34" charset="-122"/>
                <a:sym typeface="微软雅黑" pitchFamily="34" charset="-122"/>
              </a:rPr>
              <a:t>奋发的状态</a:t>
            </a:r>
            <a:endParaRPr lang="en-US" sz="8000" b="1">
              <a:solidFill>
                <a:srgbClr val="FF9400"/>
              </a:solidFill>
              <a:latin typeface="微软雅黑" pitchFamily="34" charset="-122"/>
              <a:ea typeface="微软雅黑" pitchFamily="34" charset="-122"/>
              <a:sym typeface="微软雅黑" pitchFamily="34" charset="-122"/>
            </a:endParaRPr>
          </a:p>
        </p:txBody>
      </p:sp>
      <p:sp>
        <p:nvSpPr>
          <p:cNvPr id="9220" name="矩形 1"/>
          <p:cNvSpPr>
            <a:spLocks noChangeArrowheads="1"/>
          </p:cNvSpPr>
          <p:nvPr/>
        </p:nvSpPr>
        <p:spPr bwMode="auto">
          <a:xfrm>
            <a:off x="1511300" y="5562600"/>
            <a:ext cx="4949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bg1"/>
                </a:solidFill>
                <a:latin typeface="微软雅黑 Light" pitchFamily="2" charset="-122"/>
                <a:ea typeface="微软雅黑 Light" pitchFamily="2" charset="-122"/>
                <a:sym typeface="微软雅黑 Light" pitchFamily="2" charset="-122"/>
              </a:rPr>
              <a:t>人在激情的支配下，常能调动身心的巨大潜力</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矩形 1"/>
          <p:cNvSpPr>
            <a:spLocks noChangeArrowheads="1"/>
          </p:cNvSpPr>
          <p:nvPr/>
        </p:nvSpPr>
        <p:spPr bwMode="auto">
          <a:xfrm>
            <a:off x="1196975" y="2074863"/>
            <a:ext cx="35814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空虚乏味 百无聊赖</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干什么都提不起精神</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生活像寡淡的白开水</a:t>
            </a:r>
            <a:endParaRPr lang="en-US" sz="1600" i="1">
              <a:solidFill>
                <a:schemeClr val="bg1"/>
              </a:solidFill>
              <a:latin typeface="微软雅黑 Light" pitchFamily="2" charset="-122"/>
              <a:ea typeface="微软雅黑 Light" pitchFamily="2" charset="-122"/>
              <a:sym typeface="微软雅黑 Light" pitchFamily="2" charset="-122"/>
            </a:endParaRPr>
          </a:p>
        </p:txBody>
      </p:sp>
      <p:sp>
        <p:nvSpPr>
          <p:cNvPr id="10243" name="TextBox 2"/>
          <p:cNvSpPr>
            <a:spLocks noChangeArrowheads="1"/>
          </p:cNvSpPr>
          <p:nvPr/>
        </p:nvSpPr>
        <p:spPr bwMode="auto">
          <a:xfrm>
            <a:off x="1173163" y="1449388"/>
            <a:ext cx="17668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chemeClr val="bg1"/>
                </a:solidFill>
                <a:latin typeface="华文中宋" pitchFamily="2" charset="-122"/>
                <a:ea typeface="华文中宋" pitchFamily="2" charset="-122"/>
                <a:sym typeface="华文中宋" pitchFamily="2" charset="-122"/>
              </a:rPr>
              <a:t>如果 </a:t>
            </a:r>
            <a:r>
              <a:rPr lang="en-US" sz="3200">
                <a:solidFill>
                  <a:schemeClr val="bg1"/>
                </a:solidFill>
                <a:latin typeface="微软雅黑 Light" pitchFamily="2" charset="-122"/>
                <a:ea typeface="微软雅黑 Light" pitchFamily="2" charset="-122"/>
                <a:sym typeface="微软雅黑 Light" pitchFamily="2" charset="-122"/>
              </a:rPr>
              <a:t>· </a:t>
            </a:r>
            <a:r>
              <a:rPr lang="zh-CN" altLang="en-US" sz="3200">
                <a:solidFill>
                  <a:schemeClr val="bg1"/>
                </a:solidFill>
                <a:latin typeface="华文中宋" pitchFamily="2" charset="-122"/>
                <a:ea typeface="华文中宋" pitchFamily="2" charset="-122"/>
                <a:sym typeface="华文中宋" pitchFamily="2" charset="-122"/>
              </a:rPr>
              <a:t>你</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矩形 1"/>
          <p:cNvSpPr>
            <a:spLocks noChangeArrowheads="1"/>
          </p:cNvSpPr>
          <p:nvPr/>
        </p:nvSpPr>
        <p:spPr bwMode="auto">
          <a:xfrm>
            <a:off x="530225" y="4945063"/>
            <a:ext cx="3579813"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生活凌乱 没有规律</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乱七八糟的，不仅是表面</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更是你的内心</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也从没有想到去好好梳理一下</a:t>
            </a:r>
            <a:endParaRPr lang="en-US" sz="1600" i="1">
              <a:solidFill>
                <a:schemeClr val="bg1"/>
              </a:solidFill>
              <a:latin typeface="微软雅黑 Light" pitchFamily="2" charset="-122"/>
              <a:ea typeface="微软雅黑 Light" pitchFamily="2" charset="-122"/>
              <a:sym typeface="微软雅黑 Light" pitchFamily="2" charset="-122"/>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290" name="矩形 2"/>
          <p:cNvSpPr>
            <a:spLocks noChangeArrowheads="1"/>
          </p:cNvSpPr>
          <p:nvPr/>
        </p:nvSpPr>
        <p:spPr bwMode="auto">
          <a:xfrm>
            <a:off x="539750" y="5022850"/>
            <a:ext cx="35814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不想起床 不想上班</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起床仿佛一场战争</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上班如同上坟</a:t>
            </a:r>
            <a:endParaRPr lang="en-US" sz="1600" i="1">
              <a:solidFill>
                <a:schemeClr val="bg1"/>
              </a:solidFill>
              <a:latin typeface="微软雅黑 Light" pitchFamily="2" charset="-122"/>
              <a:ea typeface="微软雅黑 Light" pitchFamily="2" charset="-122"/>
              <a:sym typeface="微软雅黑 Light" pitchFamily="2" charset="-122"/>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3314" name="矩形 3"/>
          <p:cNvSpPr>
            <a:spLocks noChangeArrowheads="1"/>
          </p:cNvSpPr>
          <p:nvPr/>
        </p:nvSpPr>
        <p:spPr bwMode="auto">
          <a:xfrm>
            <a:off x="750888" y="441325"/>
            <a:ext cx="3579812"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拖延健忘 得过且过</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尽管事情很多，却没有紧迫感</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常常溜号、发呆，不想做事</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工作变成了“等、靠、要”</a:t>
            </a:r>
            <a:endParaRPr lang="en-US" sz="1600" i="1">
              <a:solidFill>
                <a:schemeClr val="bg1"/>
              </a:solidFill>
              <a:latin typeface="微软雅黑 Light" pitchFamily="2" charset="-122"/>
              <a:ea typeface="微软雅黑 Light" pitchFamily="2" charset="-122"/>
              <a:sym typeface="微软雅黑 Light" pitchFamily="2" charset="-122"/>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矩形 3"/>
          <p:cNvSpPr>
            <a:spLocks noChangeArrowheads="1"/>
          </p:cNvSpPr>
          <p:nvPr/>
        </p:nvSpPr>
        <p:spPr bwMode="auto">
          <a:xfrm>
            <a:off x="8423275" y="228600"/>
            <a:ext cx="35814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回避问题 逃避困难</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总会有很多的理由和借口</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让你选择放弃</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而没有能够坚持</a:t>
            </a:r>
            <a:endParaRPr lang="en-US" sz="1600" i="1">
              <a:solidFill>
                <a:schemeClr val="bg1"/>
              </a:solidFill>
              <a:latin typeface="微软雅黑 Light" pitchFamily="2" charset="-122"/>
              <a:ea typeface="微软雅黑 Light" pitchFamily="2" charset="-122"/>
              <a:sym typeface="微软雅黑 Light" pitchFamily="2" charset="-122"/>
            </a:endParaRPr>
          </a:p>
        </p:txBody>
      </p:sp>
      <p:sp>
        <p:nvSpPr>
          <p:cNvPr id="15363" name="矩形 4"/>
          <p:cNvSpPr>
            <a:spLocks noChangeArrowheads="1"/>
          </p:cNvSpPr>
          <p:nvPr/>
        </p:nvSpPr>
        <p:spPr bwMode="auto">
          <a:xfrm>
            <a:off x="8423275" y="5273675"/>
            <a:ext cx="313055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a:solidFill>
                  <a:schemeClr val="bg1"/>
                </a:solidFill>
                <a:latin typeface="华文中宋" pitchFamily="2" charset="-122"/>
                <a:ea typeface="华文中宋" pitchFamily="2" charset="-122"/>
                <a:sym typeface="华文中宋" pitchFamily="2" charset="-122"/>
              </a:rPr>
              <a:t>那么</a:t>
            </a:r>
            <a:r>
              <a:rPr lang="en-US">
                <a:solidFill>
                  <a:schemeClr val="bg1"/>
                </a:solidFill>
                <a:latin typeface="华文中宋" pitchFamily="2" charset="-122"/>
                <a:ea typeface="华文中宋" pitchFamily="2" charset="-122"/>
                <a:sym typeface="华文中宋" pitchFamily="2" charset="-122"/>
              </a:rPr>
              <a:t>……</a:t>
            </a:r>
            <a:endParaRPr lang="zh-CN" altLang="en-US">
              <a:solidFill>
                <a:schemeClr val="bg1"/>
              </a:solidFill>
              <a:latin typeface="华文中宋" pitchFamily="2" charset="-122"/>
              <a:ea typeface="华文中宋" pitchFamily="2" charset="-122"/>
              <a:sym typeface="华文中宋" pitchFamily="2" charset="-122"/>
            </a:endParaRPr>
          </a:p>
          <a:p>
            <a:pPr>
              <a:lnSpc>
                <a:spcPct val="120000"/>
              </a:lnSpc>
            </a:pPr>
            <a:r>
              <a:rPr lang="zh-CN" altLang="en-US">
                <a:solidFill>
                  <a:schemeClr val="bg1"/>
                </a:solidFill>
                <a:latin typeface="华文中宋" pitchFamily="2" charset="-122"/>
                <a:ea typeface="华文中宋" pitchFamily="2" charset="-122"/>
                <a:sym typeface="华文中宋" pitchFamily="2" charset="-122"/>
              </a:rPr>
              <a:t>你很可能是</a:t>
            </a:r>
            <a:r>
              <a:rPr lang="zh-CN" altLang="en-US" sz="2400">
                <a:solidFill>
                  <a:srgbClr val="FF9400"/>
                </a:solidFill>
                <a:latin typeface="华文中宋" pitchFamily="2" charset="-122"/>
                <a:ea typeface="华文中宋" pitchFamily="2" charset="-122"/>
                <a:sym typeface="华文中宋" pitchFamily="2" charset="-122"/>
              </a:rPr>
              <a:t>缺乏激情了</a:t>
            </a:r>
            <a:endParaRPr lang="en-US" sz="2400">
              <a:solidFill>
                <a:srgbClr val="FF9400"/>
              </a:solidFill>
              <a:latin typeface="华文中宋" pitchFamily="2" charset="-122"/>
              <a:ea typeface="华文中宋" pitchFamily="2" charset="-122"/>
              <a:sym typeface="华文中宋"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filter="fade">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ldLvl="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bwMode="auto">
      <p:bgPr>
        <a:solidFill>
          <a:srgbClr val="F3EFE5"/>
        </a:solidFill>
        <a:effectLst/>
      </p:bgPr>
    </p:bg>
    <p:spTree>
      <p:nvGrpSpPr>
        <p:cNvPr id="1" name=""/>
        <p:cNvGrpSpPr/>
        <p:nvPr/>
      </p:nvGrpSpPr>
      <p:grpSpPr>
        <a:xfrm>
          <a:off x="0" y="0"/>
          <a:ext cx="0" cy="0"/>
          <a:chOff x="0" y="0"/>
          <a:chExt cx="0" cy="0"/>
        </a:xfrm>
      </p:grpSpPr>
      <p:sp>
        <p:nvSpPr>
          <p:cNvPr id="15362" name="矩形 15"/>
          <p:cNvSpPr>
            <a:spLocks noChangeArrowheads="1"/>
          </p:cNvSpPr>
          <p:nvPr/>
        </p:nvSpPr>
        <p:spPr bwMode="auto">
          <a:xfrm>
            <a:off x="0" y="1833563"/>
            <a:ext cx="1420813" cy="31908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15363" name="TextBox 15"/>
          <p:cNvSpPr>
            <a:spLocks noChangeArrowheads="1"/>
          </p:cNvSpPr>
          <p:nvPr/>
        </p:nvSpPr>
        <p:spPr bwMode="auto">
          <a:xfrm>
            <a:off x="-49213" y="2538413"/>
            <a:ext cx="151130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chemeClr val="bg1"/>
                </a:solidFill>
                <a:latin typeface="Agency FB" pitchFamily="34" charset="0"/>
                <a:ea typeface="Adobe 宋体 Std L" pitchFamily="18" charset="-122"/>
                <a:sym typeface="Agency FB" pitchFamily="34" charset="0"/>
              </a:rPr>
              <a:t>Transition Page</a:t>
            </a:r>
          </a:p>
        </p:txBody>
      </p:sp>
      <p:sp>
        <p:nvSpPr>
          <p:cNvPr id="15364" name="文本框 13"/>
          <p:cNvSpPr>
            <a:spLocks noChangeArrowheads="1"/>
          </p:cNvSpPr>
          <p:nvPr/>
        </p:nvSpPr>
        <p:spPr bwMode="auto">
          <a:xfrm>
            <a:off x="-49213" y="2098675"/>
            <a:ext cx="151130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bg1"/>
                </a:solidFill>
                <a:ea typeface="微软雅黑" pitchFamily="34" charset="-122"/>
              </a:rPr>
              <a:t>过渡页</a:t>
            </a:r>
          </a:p>
        </p:txBody>
      </p:sp>
      <p:sp>
        <p:nvSpPr>
          <p:cNvPr id="15365" name="矩形 16"/>
          <p:cNvSpPr>
            <a:spLocks noChangeArrowheads="1"/>
          </p:cNvSpPr>
          <p:nvPr/>
        </p:nvSpPr>
        <p:spPr bwMode="auto">
          <a:xfrm>
            <a:off x="6372225" y="1833563"/>
            <a:ext cx="5819775" cy="31908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15366" name="TextBox 6"/>
          <p:cNvSpPr>
            <a:spLocks noChangeArrowheads="1"/>
          </p:cNvSpPr>
          <p:nvPr/>
        </p:nvSpPr>
        <p:spPr bwMode="auto">
          <a:xfrm>
            <a:off x="6642100" y="3784600"/>
            <a:ext cx="22987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nSpc>
                <a:spcPct val="130000"/>
              </a:lnSpc>
              <a:buFont typeface="Wingdings" pitchFamily="2" charset="2"/>
              <a:buChar char="n"/>
            </a:pPr>
            <a:r>
              <a:rPr lang="zh-CN" altLang="en-US">
                <a:solidFill>
                  <a:schemeClr val="bg1"/>
                </a:solidFill>
                <a:latin typeface="微软雅黑" pitchFamily="34" charset="-122"/>
                <a:ea typeface="微软雅黑" pitchFamily="34" charset="-122"/>
                <a:sym typeface="微软雅黑" pitchFamily="34" charset="-122"/>
              </a:rPr>
              <a:t>如果没有激情</a:t>
            </a:r>
            <a:endParaRPr lang="en-US">
              <a:solidFill>
                <a:schemeClr val="bg1"/>
              </a:solidFill>
              <a:latin typeface="微软雅黑" pitchFamily="34" charset="-122"/>
              <a:ea typeface="微软雅黑" pitchFamily="34" charset="-122"/>
              <a:sym typeface="微软雅黑" pitchFamily="34" charset="-122"/>
            </a:endParaRPr>
          </a:p>
          <a:p>
            <a:pPr marL="342900" indent="-342900">
              <a:lnSpc>
                <a:spcPct val="130000"/>
              </a:lnSpc>
              <a:buFont typeface="Wingdings" pitchFamily="2" charset="2"/>
              <a:buChar char="n"/>
            </a:pPr>
            <a:r>
              <a:rPr lang="zh-CN" altLang="en-US">
                <a:solidFill>
                  <a:schemeClr val="bg1"/>
                </a:solidFill>
                <a:latin typeface="微软雅黑" pitchFamily="34" charset="-122"/>
                <a:ea typeface="微软雅黑" pitchFamily="34" charset="-122"/>
                <a:sym typeface="微软雅黑" pitchFamily="34" charset="-122"/>
              </a:rPr>
              <a:t>如果拥有激情</a:t>
            </a:r>
            <a:endParaRPr lang="en-US">
              <a:solidFill>
                <a:schemeClr val="bg1"/>
              </a:solidFill>
              <a:latin typeface="微软雅黑" pitchFamily="34" charset="-122"/>
              <a:ea typeface="微软雅黑" pitchFamily="34" charset="-122"/>
              <a:sym typeface="微软雅黑" pitchFamily="34" charset="-122"/>
            </a:endParaRPr>
          </a:p>
        </p:txBody>
      </p:sp>
      <p:sp>
        <p:nvSpPr>
          <p:cNvPr id="15367" name="矩形 3"/>
          <p:cNvSpPr>
            <a:spLocks noChangeArrowheads="1"/>
          </p:cNvSpPr>
          <p:nvPr/>
        </p:nvSpPr>
        <p:spPr bwMode="auto">
          <a:xfrm>
            <a:off x="6642100" y="2787650"/>
            <a:ext cx="50704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5000" b="1">
                <a:solidFill>
                  <a:schemeClr val="bg1"/>
                </a:solidFill>
                <a:latin typeface="微软雅黑" pitchFamily="34" charset="-122"/>
                <a:ea typeface="微软雅黑" pitchFamily="34" charset="-122"/>
                <a:sym typeface="微软雅黑" pitchFamily="34" charset="-122"/>
              </a:rPr>
              <a:t>第二章 分析激情</a:t>
            </a:r>
          </a:p>
        </p:txBody>
      </p:sp>
      <p:pic>
        <p:nvPicPr>
          <p:cNvPr id="15368" name="Picture 3" descr="C:\Documents and Settings\t11318\My Documents\Downloads\激情去哪儿了\图片\忧郁.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813" y="1833563"/>
            <a:ext cx="4951412"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9"/>
          <p:cNvSpPr>
            <a:spLocks noChangeArrowheads="1"/>
          </p:cNvSpPr>
          <p:nvPr/>
        </p:nvSpPr>
        <p:spPr bwMode="auto">
          <a:xfrm>
            <a:off x="639763" y="400050"/>
            <a:ext cx="357981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没有激情，就没有快乐</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人生，仿佛一潭死水，没有任何波澜</a:t>
            </a: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工作，仿佛无休止的苦役，暗无天日</a:t>
            </a:r>
            <a:endParaRPr lang="zh-CN" altLang="en-US"/>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矩形 9"/>
          <p:cNvSpPr>
            <a:spLocks noChangeArrowheads="1"/>
          </p:cNvSpPr>
          <p:nvPr/>
        </p:nvSpPr>
        <p:spPr bwMode="auto">
          <a:xfrm>
            <a:off x="7435850" y="514350"/>
            <a:ext cx="45497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没有激情，就没有价值</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人的价值</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人力资本</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工作能力</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工作激情</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9"/>
          <p:cNvSpPr>
            <a:spLocks noChangeArrowheads="1"/>
          </p:cNvSpPr>
          <p:nvPr/>
        </p:nvSpPr>
        <p:spPr bwMode="auto">
          <a:xfrm>
            <a:off x="8612188" y="4651375"/>
            <a:ext cx="3579812"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没有激情，就没有勇气</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没有困难的时候</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还能依照惯性持续下去</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一旦遇到困难，就迅速掉头</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甚至泼冷水，打击别人的热情</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bwMode="auto">
      <p:bgPr>
        <a:pattFill prst="pct5">
          <a:fgClr>
            <a:srgbClr val="F3EFE5"/>
          </a:fgClr>
          <a:bgClr>
            <a:schemeClr val="bg1"/>
          </a:bgClr>
        </a:pattFill>
        <a:effectLst/>
      </p:bgPr>
    </p:bg>
    <p:spTree>
      <p:nvGrpSpPr>
        <p:cNvPr id="1" name=""/>
        <p:cNvGrpSpPr/>
        <p:nvPr/>
      </p:nvGrpSpPr>
      <p:grpSpPr>
        <a:xfrm>
          <a:off x="0" y="0"/>
          <a:ext cx="0" cy="0"/>
          <a:chOff x="0" y="0"/>
          <a:chExt cx="0" cy="0"/>
        </a:xfrm>
      </p:grpSpPr>
      <p:sp>
        <p:nvSpPr>
          <p:cNvPr id="19458" name="矩形 3"/>
          <p:cNvSpPr>
            <a:spLocks noChangeArrowheads="1"/>
          </p:cNvSpPr>
          <p:nvPr/>
        </p:nvSpPr>
        <p:spPr bwMode="auto">
          <a:xfrm>
            <a:off x="6096000" y="0"/>
            <a:ext cx="6096000" cy="6858000"/>
          </a:xfrm>
          <a:prstGeom prst="rect">
            <a:avLst/>
          </a:prstGeom>
          <a:pattFill prst="ltUpDiag">
            <a:fgClr>
              <a:srgbClr val="F2F2F2"/>
            </a:fgClr>
            <a:bgClr>
              <a:srgbClr val="E1E1E1"/>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pic>
        <p:nvPicPr>
          <p:cNvPr id="19459" name="Picture 2" descr="C:\Documents and Settings\t11318\桌面\xpic93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矩形 4"/>
          <p:cNvSpPr>
            <a:spLocks noChangeArrowheads="1"/>
          </p:cNvSpPr>
          <p:nvPr/>
        </p:nvSpPr>
        <p:spPr bwMode="auto">
          <a:xfrm>
            <a:off x="7340600" y="557213"/>
            <a:ext cx="4576763"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20000"/>
              </a:lnSpc>
            </a:pPr>
            <a:r>
              <a:rPr lang="zh-CN" altLang="en-US" sz="2400">
                <a:solidFill>
                  <a:srgbClr val="FF9400"/>
                </a:solidFill>
                <a:latin typeface="华文中宋" pitchFamily="2" charset="-122"/>
                <a:ea typeface="华文中宋" pitchFamily="2" charset="-122"/>
                <a:sym typeface="华文中宋" pitchFamily="2" charset="-122"/>
              </a:rPr>
              <a:t>没有激情，就没有晋升</a:t>
            </a:r>
            <a:endParaRPr lang="en-US" sz="2400">
              <a:solidFill>
                <a:srgbClr val="FF9400"/>
              </a:solidFill>
              <a:latin typeface="华文中宋" pitchFamily="2" charset="-122"/>
              <a:ea typeface="华文中宋" pitchFamily="2" charset="-122"/>
              <a:sym typeface="华文中宋" pitchFamily="2" charset="-122"/>
            </a:endParaRPr>
          </a:p>
          <a:p>
            <a:pPr algn="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没有人愿意跟一个整天提不起精神的人打交道</a:t>
            </a:r>
            <a:endParaRPr lang="en-US" sz="1600" i="1">
              <a:solidFill>
                <a:srgbClr val="595959"/>
              </a:solidFill>
              <a:latin typeface="微软雅黑 Light" pitchFamily="2" charset="-122"/>
              <a:ea typeface="微软雅黑 Light" pitchFamily="2" charset="-122"/>
              <a:sym typeface="微软雅黑 Light" pitchFamily="2" charset="-122"/>
            </a:endParaRPr>
          </a:p>
          <a:p>
            <a:pPr algn="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没有哪一个领导愿意提升一个毫无热情的下属</a:t>
            </a:r>
            <a:endParaRPr lang="zh-CN" altLang="en-US"/>
          </a:p>
        </p:txBody>
      </p:sp>
      <p:sp>
        <p:nvSpPr>
          <p:cNvPr id="19461" name="椭圆形标注 1"/>
          <p:cNvSpPr>
            <a:spLocks noChangeArrowheads="1"/>
          </p:cNvSpPr>
          <p:nvPr/>
        </p:nvSpPr>
        <p:spPr bwMode="auto">
          <a:xfrm>
            <a:off x="7518400" y="2286000"/>
            <a:ext cx="3240088" cy="3238500"/>
          </a:xfrm>
          <a:prstGeom prst="wedgeEllipseCallout">
            <a:avLst>
              <a:gd name="adj1" fmla="val 333"/>
              <a:gd name="adj2" fmla="val 57796"/>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endParaRPr lang="zh-CN" altLang="zh-CN" sz="4400">
              <a:solidFill>
                <a:srgbClr val="FFFFFF"/>
              </a:solidFill>
              <a:latin typeface="微软雅黑" pitchFamily="34" charset="-122"/>
              <a:ea typeface="微软雅黑" pitchFamily="34" charset="-122"/>
              <a:sym typeface="微软雅黑" pitchFamily="34" charset="-122"/>
            </a:endParaRPr>
          </a:p>
        </p:txBody>
      </p:sp>
      <p:sp>
        <p:nvSpPr>
          <p:cNvPr id="19462" name="矩形 2"/>
          <p:cNvSpPr>
            <a:spLocks noChangeArrowheads="1"/>
          </p:cNvSpPr>
          <p:nvPr/>
        </p:nvSpPr>
        <p:spPr bwMode="auto">
          <a:xfrm>
            <a:off x="7807325" y="3121025"/>
            <a:ext cx="266065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b="1">
                <a:solidFill>
                  <a:schemeClr val="bg1"/>
                </a:solidFill>
                <a:latin typeface="微软雅黑" pitchFamily="34" charset="-122"/>
                <a:ea typeface="微软雅黑" pitchFamily="34" charset="-122"/>
                <a:sym typeface="微软雅黑" pitchFamily="34" charset="-122"/>
              </a:rPr>
              <a:t>人才首先要有激情</a:t>
            </a:r>
            <a:endParaRPr lang="zh-CN" altLang="en-US"/>
          </a:p>
        </p:txBody>
      </p:sp>
      <p:sp>
        <p:nvSpPr>
          <p:cNvPr id="19463" name="矩形 5"/>
          <p:cNvSpPr>
            <a:spLocks noChangeArrowheads="1"/>
          </p:cNvSpPr>
          <p:nvPr/>
        </p:nvSpPr>
        <p:spPr bwMode="auto">
          <a:xfrm>
            <a:off x="8132763" y="5892800"/>
            <a:ext cx="2041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595959"/>
                </a:solidFill>
                <a:latin typeface="微软雅黑" pitchFamily="34" charset="-122"/>
                <a:ea typeface="微软雅黑" pitchFamily="34" charset="-122"/>
                <a:sym typeface="微软雅黑" pitchFamily="34" charset="-122"/>
              </a:rPr>
              <a:t>杰克 </a:t>
            </a:r>
            <a:r>
              <a:rPr lang="en-US" sz="2400" b="1">
                <a:solidFill>
                  <a:srgbClr val="595959"/>
                </a:solidFill>
                <a:latin typeface="微软雅黑" pitchFamily="34" charset="-122"/>
                <a:ea typeface="微软雅黑" pitchFamily="34" charset="-122"/>
                <a:sym typeface="微软雅黑" pitchFamily="34" charset="-122"/>
              </a:rPr>
              <a:t>· </a:t>
            </a:r>
            <a:r>
              <a:rPr lang="zh-CN" altLang="en-US" sz="2400" b="1">
                <a:solidFill>
                  <a:srgbClr val="595959"/>
                </a:solidFill>
                <a:latin typeface="微软雅黑" pitchFamily="34" charset="-122"/>
                <a:ea typeface="微软雅黑" pitchFamily="34" charset="-122"/>
                <a:sym typeface="微软雅黑" pitchFamily="34" charset="-122"/>
              </a:rPr>
              <a:t>韦尔奇</a:t>
            </a:r>
            <a:endParaRPr lang="zh-CN" altLang="en-US"/>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9"/>
          <p:cNvSpPr>
            <a:spLocks noChangeArrowheads="1"/>
          </p:cNvSpPr>
          <p:nvPr/>
        </p:nvSpPr>
        <p:spPr bwMode="auto">
          <a:xfrm>
            <a:off x="306388" y="781050"/>
            <a:ext cx="3716337"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拥有激情，就充满正能量</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激情，是发现生活之美的钥匙</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充满激情的人，心态是年轻的</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充满激情的人，心情是快乐的</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充满激情的人，生活是充实的</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矩形 9"/>
          <p:cNvSpPr>
            <a:spLocks noChangeArrowheads="1"/>
          </p:cNvSpPr>
          <p:nvPr/>
        </p:nvSpPr>
        <p:spPr bwMode="auto">
          <a:xfrm>
            <a:off x="319088" y="4672013"/>
            <a:ext cx="3579812"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拥有激情，才有出色成果</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对成功而言，激情是必不可少的</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“我们雇佣员工的前提是，这个员工对软件开发是有激情的”</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比尔</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盖茨</a:t>
            </a:r>
            <a:endParaRPr lang="zh-CN" altLang="en-US"/>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2"/>
          <p:cNvSpPr>
            <a:spLocks noChangeArrowheads="1"/>
          </p:cNvSpPr>
          <p:nvPr/>
        </p:nvSpPr>
        <p:spPr bwMode="auto">
          <a:xfrm>
            <a:off x="0" y="1841500"/>
            <a:ext cx="5289550" cy="1385888"/>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endParaRPr lang="zh-CN" altLang="zh-CN" sz="4400">
              <a:solidFill>
                <a:srgbClr val="FFFFFF"/>
              </a:solidFill>
              <a:latin typeface="微软雅黑" pitchFamily="34" charset="-122"/>
              <a:ea typeface="微软雅黑" pitchFamily="34" charset="-122"/>
              <a:sym typeface="微软雅黑" pitchFamily="34" charset="-122"/>
            </a:endParaRPr>
          </a:p>
        </p:txBody>
      </p:sp>
      <p:sp>
        <p:nvSpPr>
          <p:cNvPr id="22531" name="TextBox 3"/>
          <p:cNvSpPr>
            <a:spLocks noChangeArrowheads="1"/>
          </p:cNvSpPr>
          <p:nvPr/>
        </p:nvSpPr>
        <p:spPr bwMode="auto">
          <a:xfrm>
            <a:off x="323850" y="1162050"/>
            <a:ext cx="6151563"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3000"/>
              </a:lnSpc>
            </a:pPr>
            <a:r>
              <a:rPr lang="zh-CN" altLang="en-US" sz="2800">
                <a:solidFill>
                  <a:srgbClr val="FC8000"/>
                </a:solidFill>
                <a:latin typeface="微软雅黑" pitchFamily="34" charset="-122"/>
                <a:ea typeface="微软雅黑" pitchFamily="34" charset="-122"/>
                <a:sym typeface="微软雅黑" pitchFamily="34" charset="-122"/>
              </a:rPr>
              <a:t>拥有激情，才敢于</a:t>
            </a:r>
            <a:r>
              <a:rPr lang="en-US" sz="2800">
                <a:solidFill>
                  <a:srgbClr val="FC8000"/>
                </a:solidFill>
                <a:latin typeface="微软雅黑" pitchFamily="34" charset="-122"/>
                <a:ea typeface="微软雅黑" pitchFamily="34" charset="-122"/>
                <a:sym typeface="微软雅黑" pitchFamily="34" charset="-122"/>
              </a:rPr>
              <a:t>——</a:t>
            </a:r>
            <a:endParaRPr lang="zh-CN" altLang="en-US" sz="2800">
              <a:solidFill>
                <a:srgbClr val="FC8000"/>
              </a:solidFill>
              <a:latin typeface="微软雅黑" pitchFamily="34" charset="-122"/>
              <a:ea typeface="微软雅黑" pitchFamily="34" charset="-122"/>
              <a:sym typeface="微软雅黑" pitchFamily="34" charset="-122"/>
            </a:endParaRPr>
          </a:p>
          <a:p>
            <a:pPr>
              <a:lnSpc>
                <a:spcPct val="123000"/>
              </a:lnSpc>
            </a:pPr>
            <a:r>
              <a:rPr lang="zh-CN" altLang="en-US" sz="8800">
                <a:solidFill>
                  <a:schemeClr val="bg1"/>
                </a:solidFill>
                <a:latin typeface="华康俪金黑W8(P)"/>
                <a:ea typeface="华康俪金黑W8(P)"/>
                <a:cs typeface="华康俪金黑W8(P)"/>
                <a:sym typeface="经典繁仿黑" pitchFamily="49" charset="-122"/>
              </a:rPr>
              <a:t>啃硬骨头</a:t>
            </a:r>
            <a:endParaRPr lang="en-US" sz="8800">
              <a:solidFill>
                <a:schemeClr val="bg1"/>
              </a:solidFill>
              <a:latin typeface="华康俪金黑W8(P)"/>
              <a:ea typeface="华康俪金黑W8(P)"/>
              <a:cs typeface="华康俪金黑W8(P)"/>
              <a:sym typeface="经典繁仿黑" pitchFamily="49" charset="-122"/>
            </a:endParaRPr>
          </a:p>
        </p:txBody>
      </p:sp>
      <p:sp>
        <p:nvSpPr>
          <p:cNvPr id="22532" name="矩形 4"/>
          <p:cNvSpPr>
            <a:spLocks noChangeArrowheads="1"/>
          </p:cNvSpPr>
          <p:nvPr/>
        </p:nvSpPr>
        <p:spPr bwMode="auto">
          <a:xfrm>
            <a:off x="0" y="0"/>
            <a:ext cx="12192000" cy="365125"/>
          </a:xfrm>
          <a:prstGeom prst="rect">
            <a:avLst/>
          </a:prstGeom>
          <a:solidFill>
            <a:srgbClr val="3F3F3F"/>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a:solidFill>
                <a:srgbClr val="D8D8D8"/>
              </a:solidFill>
              <a:latin typeface="宋体" pitchFamily="2" charset="-122"/>
              <a:sym typeface="宋体" pitchFamily="2" charset="-122"/>
            </a:endParaRPr>
          </a:p>
        </p:txBody>
      </p:sp>
      <p:sp>
        <p:nvSpPr>
          <p:cNvPr id="22533" name="矩形 5"/>
          <p:cNvSpPr>
            <a:spLocks noChangeArrowheads="1"/>
          </p:cNvSpPr>
          <p:nvPr/>
        </p:nvSpPr>
        <p:spPr bwMode="auto">
          <a:xfrm>
            <a:off x="0" y="6738938"/>
            <a:ext cx="12192000" cy="144462"/>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endParaRPr lang="zh-CN" altLang="zh-CN" sz="4400">
              <a:solidFill>
                <a:srgbClr val="FFFFFF"/>
              </a:solidFill>
              <a:latin typeface="微软雅黑" pitchFamily="34" charset="-122"/>
              <a:ea typeface="微软雅黑" pitchFamily="34" charset="-122"/>
              <a:sym typeface="微软雅黑" pitchFamily="34" charset="-122"/>
            </a:endParaRPr>
          </a:p>
        </p:txBody>
      </p:sp>
      <p:sp>
        <p:nvSpPr>
          <p:cNvPr id="22534" name="矩形 6"/>
          <p:cNvSpPr>
            <a:spLocks noChangeArrowheads="1"/>
          </p:cNvSpPr>
          <p:nvPr/>
        </p:nvSpPr>
        <p:spPr bwMode="auto">
          <a:xfrm>
            <a:off x="0" y="365125"/>
            <a:ext cx="12192000" cy="793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endParaRPr lang="zh-CN" altLang="zh-CN" sz="4400">
              <a:solidFill>
                <a:srgbClr val="FFFFFF"/>
              </a:solidFill>
              <a:latin typeface="微软雅黑" pitchFamily="34" charset="-122"/>
              <a:ea typeface="微软雅黑" pitchFamily="34" charset="-122"/>
              <a:sym typeface="微软雅黑" pitchFamily="34" charset="-122"/>
            </a:endParaRPr>
          </a:p>
        </p:txBody>
      </p:sp>
      <p:sp>
        <p:nvSpPr>
          <p:cNvPr id="22535" name="矩形 7"/>
          <p:cNvSpPr>
            <a:spLocks noChangeArrowheads="1"/>
          </p:cNvSpPr>
          <p:nvPr/>
        </p:nvSpPr>
        <p:spPr bwMode="auto">
          <a:xfrm>
            <a:off x="5375275" y="1841500"/>
            <a:ext cx="280988" cy="1385888"/>
          </a:xfrm>
          <a:prstGeom prst="rect">
            <a:avLst/>
          </a:prstGeom>
          <a:solidFill>
            <a:srgbClr val="3F3F3F"/>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36" name="矩形 1"/>
          <p:cNvSpPr>
            <a:spLocks noChangeArrowheads="1"/>
          </p:cNvSpPr>
          <p:nvPr/>
        </p:nvSpPr>
        <p:spPr bwMode="auto">
          <a:xfrm>
            <a:off x="323850" y="3321050"/>
            <a:ext cx="6096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没有患得患失的惶恐，只有无穷无尽的动力</a:t>
            </a:r>
            <a:endParaRPr lang="en-US" sz="1600" i="1">
              <a:solidFill>
                <a:srgbClr val="595959"/>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动脑筋，想办法，思路敏捷，创意无限</a:t>
            </a:r>
            <a:r>
              <a:rPr lang="en-US" sz="1600" i="1">
                <a:solidFill>
                  <a:srgbClr val="595959"/>
                </a:solidFill>
                <a:latin typeface="微软雅黑 Light" pitchFamily="2" charset="-122"/>
                <a:ea typeface="微软雅黑 Light" pitchFamily="2" charset="-122"/>
                <a:sym typeface="微软雅黑 Light" pitchFamily="2" charset="-122"/>
              </a:rPr>
              <a:t>……</a:t>
            </a:r>
            <a:endParaRPr lang="zh-CN" altLang="en-US" sz="1600" i="1">
              <a:solidFill>
                <a:srgbClr val="595959"/>
              </a:solidFill>
              <a:latin typeface="微软雅黑 Light" pitchFamily="2" charset="-122"/>
              <a:ea typeface="微软雅黑 Light" pitchFamily="2" charset="-122"/>
              <a:sym typeface="微软雅黑 Light" pitchFamily="2" charset="-122"/>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9"/>
          <p:cNvSpPr>
            <a:spLocks noChangeArrowheads="1"/>
          </p:cNvSpPr>
          <p:nvPr/>
        </p:nvSpPr>
        <p:spPr bwMode="auto">
          <a:xfrm>
            <a:off x="7458075" y="323850"/>
            <a:ext cx="4494213"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拥有激情，才可能会被赏识</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领导最直接感受到的，就是下属的激情</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它通过主动性、责任感、创新意识等展现出来</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bwMode="auto">
      <p:bgPr>
        <a:solidFill>
          <a:srgbClr val="F3EFE5"/>
        </a:solidFill>
        <a:effectLst/>
      </p:bgPr>
    </p:bg>
    <p:spTree>
      <p:nvGrpSpPr>
        <p:cNvPr id="1" name=""/>
        <p:cNvGrpSpPr/>
        <p:nvPr/>
      </p:nvGrpSpPr>
      <p:grpSpPr>
        <a:xfrm>
          <a:off x="0" y="0"/>
          <a:ext cx="0" cy="0"/>
          <a:chOff x="0" y="0"/>
          <a:chExt cx="0" cy="0"/>
        </a:xfrm>
      </p:grpSpPr>
      <p:sp>
        <p:nvSpPr>
          <p:cNvPr id="24578" name="矩形 15"/>
          <p:cNvSpPr>
            <a:spLocks noChangeArrowheads="1"/>
          </p:cNvSpPr>
          <p:nvPr/>
        </p:nvSpPr>
        <p:spPr bwMode="auto">
          <a:xfrm>
            <a:off x="0" y="1833563"/>
            <a:ext cx="1420813" cy="31908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24579" name="TextBox 15"/>
          <p:cNvSpPr>
            <a:spLocks noChangeArrowheads="1"/>
          </p:cNvSpPr>
          <p:nvPr/>
        </p:nvSpPr>
        <p:spPr bwMode="auto">
          <a:xfrm>
            <a:off x="-49213" y="2538413"/>
            <a:ext cx="1511301"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chemeClr val="bg1"/>
                </a:solidFill>
                <a:latin typeface="Agency FB" pitchFamily="34" charset="0"/>
                <a:ea typeface="Adobe 宋体 Std L" pitchFamily="18" charset="-122"/>
                <a:sym typeface="Agency FB" pitchFamily="34" charset="0"/>
              </a:rPr>
              <a:t>Transition Page</a:t>
            </a:r>
          </a:p>
        </p:txBody>
      </p:sp>
      <p:sp>
        <p:nvSpPr>
          <p:cNvPr id="24580" name="文本框 13"/>
          <p:cNvSpPr>
            <a:spLocks noChangeArrowheads="1"/>
          </p:cNvSpPr>
          <p:nvPr/>
        </p:nvSpPr>
        <p:spPr bwMode="auto">
          <a:xfrm>
            <a:off x="-49213" y="2098675"/>
            <a:ext cx="151130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bg1"/>
                </a:solidFill>
                <a:ea typeface="微软雅黑" pitchFamily="34" charset="-122"/>
              </a:rPr>
              <a:t>过渡页</a:t>
            </a:r>
          </a:p>
        </p:txBody>
      </p:sp>
      <p:sp>
        <p:nvSpPr>
          <p:cNvPr id="24581" name="矩形 16"/>
          <p:cNvSpPr>
            <a:spLocks noChangeArrowheads="1"/>
          </p:cNvSpPr>
          <p:nvPr/>
        </p:nvSpPr>
        <p:spPr bwMode="auto">
          <a:xfrm>
            <a:off x="6372225" y="1833563"/>
            <a:ext cx="5819775" cy="3190875"/>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sz="3600">
              <a:solidFill>
                <a:srgbClr val="FFFFFF"/>
              </a:solidFill>
              <a:latin typeface="微软雅黑" pitchFamily="34" charset="-122"/>
              <a:ea typeface="微软雅黑" pitchFamily="34" charset="-122"/>
              <a:sym typeface="微软雅黑" pitchFamily="34" charset="-122"/>
            </a:endParaRPr>
          </a:p>
        </p:txBody>
      </p:sp>
      <p:sp>
        <p:nvSpPr>
          <p:cNvPr id="24582" name="TextBox 6"/>
          <p:cNvSpPr>
            <a:spLocks noChangeArrowheads="1"/>
          </p:cNvSpPr>
          <p:nvPr/>
        </p:nvSpPr>
        <p:spPr bwMode="auto">
          <a:xfrm>
            <a:off x="6642100" y="3784600"/>
            <a:ext cx="22987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nSpc>
                <a:spcPct val="130000"/>
              </a:lnSpc>
              <a:buFont typeface="Wingdings" pitchFamily="2" charset="2"/>
              <a:buChar char="n"/>
            </a:pPr>
            <a:r>
              <a:rPr lang="zh-CN" altLang="en-US">
                <a:solidFill>
                  <a:schemeClr val="bg1"/>
                </a:solidFill>
                <a:latin typeface="微软雅黑" pitchFamily="34" charset="-122"/>
                <a:ea typeface="微软雅黑" pitchFamily="34" charset="-122"/>
                <a:sym typeface="微软雅黑" pitchFamily="34" charset="-122"/>
              </a:rPr>
              <a:t>为啥没有激情</a:t>
            </a:r>
            <a:endParaRPr lang="en-US">
              <a:solidFill>
                <a:schemeClr val="bg1"/>
              </a:solidFill>
              <a:latin typeface="微软雅黑" pitchFamily="34" charset="-122"/>
              <a:ea typeface="微软雅黑" pitchFamily="34" charset="-122"/>
              <a:sym typeface="微软雅黑" pitchFamily="34" charset="-122"/>
            </a:endParaRPr>
          </a:p>
          <a:p>
            <a:pPr marL="342900" indent="-342900">
              <a:lnSpc>
                <a:spcPct val="130000"/>
              </a:lnSpc>
              <a:buFont typeface="Wingdings" pitchFamily="2" charset="2"/>
              <a:buChar char="n"/>
            </a:pPr>
            <a:r>
              <a:rPr lang="zh-CN" altLang="en-US">
                <a:solidFill>
                  <a:schemeClr val="bg1"/>
                </a:solidFill>
                <a:latin typeface="微软雅黑" pitchFamily="34" charset="-122"/>
                <a:ea typeface="微软雅黑" pitchFamily="34" charset="-122"/>
                <a:sym typeface="微软雅黑" pitchFamily="34" charset="-122"/>
              </a:rPr>
              <a:t>如何点燃激情</a:t>
            </a:r>
            <a:endParaRPr lang="en-US">
              <a:solidFill>
                <a:schemeClr val="bg1"/>
              </a:solidFill>
              <a:latin typeface="微软雅黑" pitchFamily="34" charset="-122"/>
              <a:ea typeface="微软雅黑" pitchFamily="34" charset="-122"/>
              <a:sym typeface="微软雅黑" pitchFamily="34" charset="-122"/>
            </a:endParaRPr>
          </a:p>
        </p:txBody>
      </p:sp>
      <p:sp>
        <p:nvSpPr>
          <p:cNvPr id="24583" name="矩形 3"/>
          <p:cNvSpPr>
            <a:spLocks noChangeArrowheads="1"/>
          </p:cNvSpPr>
          <p:nvPr/>
        </p:nvSpPr>
        <p:spPr bwMode="auto">
          <a:xfrm>
            <a:off x="6642100" y="2787650"/>
            <a:ext cx="50704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5000" b="1">
                <a:solidFill>
                  <a:schemeClr val="bg1"/>
                </a:solidFill>
                <a:latin typeface="微软雅黑" pitchFamily="34" charset="-122"/>
                <a:ea typeface="微软雅黑" pitchFamily="34" charset="-122"/>
                <a:sym typeface="微软雅黑" pitchFamily="34" charset="-122"/>
              </a:rPr>
              <a:t>第三章 点燃激情</a:t>
            </a:r>
          </a:p>
        </p:txBody>
      </p:sp>
      <p:pic>
        <p:nvPicPr>
          <p:cNvPr id="24584" name="Picture 2" descr="C:\Documents and Settings\t11318\My Documents\Downloads\激情去哪儿了\图片\look_com_ua-497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813" y="1833563"/>
            <a:ext cx="4951412"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1" name="Picture 2" descr="F:\360云盘\03-doing\课件升级\激情去哪儿了\图片\bc914927b3aac8081f66373017853605.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Rectangle 13"/>
          <p:cNvSpPr>
            <a:spLocks noChangeArrowheads="1"/>
          </p:cNvSpPr>
          <p:nvPr/>
        </p:nvSpPr>
        <p:spPr bwMode="auto">
          <a:xfrm>
            <a:off x="-1588" y="549275"/>
            <a:ext cx="6796088" cy="431800"/>
          </a:xfrm>
          <a:prstGeom prst="rect">
            <a:avLst/>
          </a:prstGeom>
          <a:solidFill>
            <a:srgbClr val="FF9400">
              <a:alpha val="5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endParaRPr lang="zh-CN" altLang="zh-CN">
              <a:solidFill>
                <a:srgbClr val="FFFFFF"/>
              </a:solidFill>
              <a:latin typeface="微软雅黑 Light" pitchFamily="2" charset="-122"/>
              <a:ea typeface="微软雅黑 Light" pitchFamily="2" charset="-122"/>
              <a:sym typeface="微软雅黑 Light" pitchFamily="2" charset="-122"/>
            </a:endParaRPr>
          </a:p>
        </p:txBody>
      </p:sp>
      <p:sp>
        <p:nvSpPr>
          <p:cNvPr id="25603" name="Freeform 9"/>
          <p:cNvSpPr>
            <a:spLocks noEditPoints="1" noChangeArrowheads="1"/>
          </p:cNvSpPr>
          <p:nvPr/>
        </p:nvSpPr>
        <p:spPr bwMode="auto">
          <a:xfrm>
            <a:off x="6286500" y="620713"/>
            <a:ext cx="287338" cy="288925"/>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alpha val="93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48640" tIns="146304" rIns="0" bIns="146304" anchor="ctr"/>
          <a:lstStyle/>
          <a:p>
            <a:endParaRPr lang="zh-CN" altLang="zh-CN" b="1">
              <a:solidFill>
                <a:srgbClr val="FFFFFF"/>
              </a:solidFill>
              <a:latin typeface="Calibri Light" pitchFamily="34" charset="0"/>
              <a:sym typeface="Calibri Light" pitchFamily="34" charset="0"/>
            </a:endParaRPr>
          </a:p>
        </p:txBody>
      </p:sp>
      <p:sp>
        <p:nvSpPr>
          <p:cNvPr id="25604" name="矩形 5"/>
          <p:cNvSpPr>
            <a:spLocks noChangeArrowheads="1"/>
          </p:cNvSpPr>
          <p:nvPr/>
        </p:nvSpPr>
        <p:spPr bwMode="auto">
          <a:xfrm>
            <a:off x="534988" y="595313"/>
            <a:ext cx="39862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bg1"/>
                </a:solidFill>
                <a:latin typeface="微软雅黑 Light" pitchFamily="2" charset="-122"/>
                <a:ea typeface="微软雅黑 Light" pitchFamily="2" charset="-122"/>
                <a:sym typeface="微软雅黑 Light" pitchFamily="2" charset="-122"/>
              </a:rPr>
              <a:t>思考：为什么会失去</a:t>
            </a:r>
            <a:r>
              <a:rPr lang="en-US" sz="1600">
                <a:solidFill>
                  <a:schemeClr val="bg1"/>
                </a:solidFill>
                <a:latin typeface="微软雅黑 Light" pitchFamily="2" charset="-122"/>
                <a:ea typeface="微软雅黑 Light" pitchFamily="2" charset="-122"/>
                <a:sym typeface="微软雅黑 Light" pitchFamily="2" charset="-122"/>
              </a:rPr>
              <a:t>/</a:t>
            </a:r>
            <a:r>
              <a:rPr lang="zh-CN" altLang="en-US" sz="1600">
                <a:solidFill>
                  <a:schemeClr val="bg1"/>
                </a:solidFill>
                <a:latin typeface="微软雅黑 Light" pitchFamily="2" charset="-122"/>
                <a:ea typeface="微软雅黑 Light" pitchFamily="2" charset="-122"/>
                <a:sym typeface="微软雅黑 Light" pitchFamily="2" charset="-122"/>
              </a:rPr>
              <a:t>没有激情？</a:t>
            </a:r>
            <a:endParaRPr lang="en-US" sz="1600">
              <a:solidFill>
                <a:schemeClr val="bg1"/>
              </a:solidFill>
              <a:latin typeface="微软雅黑 Light" pitchFamily="2" charset="-122"/>
              <a:ea typeface="微软雅黑 Light" pitchFamily="2" charset="-122"/>
              <a:sym typeface="微软雅黑 Light" pitchFamily="2" charset="-122"/>
            </a:endParaRPr>
          </a:p>
        </p:txBody>
      </p:sp>
      <p:sp>
        <p:nvSpPr>
          <p:cNvPr id="25605" name="矩形 2"/>
          <p:cNvSpPr>
            <a:spLocks noChangeArrowheads="1"/>
          </p:cNvSpPr>
          <p:nvPr/>
        </p:nvSpPr>
        <p:spPr bwMode="auto">
          <a:xfrm>
            <a:off x="7215188" y="3429000"/>
            <a:ext cx="609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zh-CN" altLang="zh-CN">
              <a:solidFill>
                <a:srgbClr val="000000"/>
              </a:solidFill>
              <a:latin typeface="Calibri" pitchFamily="34" charset="0"/>
              <a:sym typeface="宋体" pitchFamily="2" charset="-122"/>
            </a:endParaRPr>
          </a:p>
        </p:txBody>
      </p:sp>
      <p:grpSp>
        <p:nvGrpSpPr>
          <p:cNvPr id="25606" name="组合 10"/>
          <p:cNvGrpSpPr>
            <a:grpSpLocks/>
          </p:cNvGrpSpPr>
          <p:nvPr/>
        </p:nvGrpSpPr>
        <p:grpSpPr bwMode="auto">
          <a:xfrm>
            <a:off x="1016000" y="1524000"/>
            <a:ext cx="4297363" cy="1060450"/>
            <a:chOff x="0" y="0"/>
            <a:chExt cx="4297103" cy="1060966"/>
          </a:xfrm>
        </p:grpSpPr>
        <p:sp>
          <p:nvSpPr>
            <p:cNvPr id="25607" name="圆角矩形 7"/>
            <p:cNvSpPr>
              <a:spLocks noChangeArrowheads="1"/>
            </p:cNvSpPr>
            <p:nvPr/>
          </p:nvSpPr>
          <p:spPr bwMode="auto">
            <a:xfrm>
              <a:off x="88900" y="0"/>
              <a:ext cx="1930400" cy="609600"/>
            </a:xfrm>
            <a:prstGeom prst="roundRect">
              <a:avLst>
                <a:gd name="adj" fmla="val 12500"/>
              </a:avLst>
            </a:prstGeom>
            <a:solidFill>
              <a:srgbClr val="7F7F7F"/>
            </a:solidFill>
            <a:ln>
              <a:noFill/>
            </a:ln>
            <a:extLst>
              <a:ext uri="{91240B29-F687-4F45-9708-019B960494DF}">
                <a14:hiddenLine xmlns:a14="http://schemas.microsoft.com/office/drawing/2010/main" w="28575">
                  <a:solidFill>
                    <a:srgbClr val="000000"/>
                  </a:solidFill>
                  <a:round/>
                  <a:headEnd/>
                  <a:tailEnd/>
                </a14:hiddenLine>
              </a:ext>
            </a:extLst>
          </p:spPr>
          <p:txBody>
            <a:bodyPr anchor="ctr"/>
            <a:lstStyle/>
            <a:p>
              <a:pPr algn="ctr"/>
              <a:r>
                <a:rPr lang="zh-CN" altLang="en-US" sz="3200">
                  <a:solidFill>
                    <a:srgbClr val="FFFFFF"/>
                  </a:solidFill>
                  <a:latin typeface="微软雅黑" pitchFamily="34" charset="-122"/>
                  <a:ea typeface="微软雅黑" pitchFamily="34" charset="-122"/>
                  <a:sym typeface="微软雅黑" pitchFamily="34" charset="-122"/>
                </a:rPr>
                <a:t>消极</a:t>
              </a:r>
            </a:p>
          </p:txBody>
        </p:sp>
        <p:sp>
          <p:nvSpPr>
            <p:cNvPr id="25608" name="矩形 8"/>
            <p:cNvSpPr>
              <a:spLocks noChangeArrowheads="1"/>
            </p:cNvSpPr>
            <p:nvPr/>
          </p:nvSpPr>
          <p:spPr bwMode="auto">
            <a:xfrm>
              <a:off x="0" y="691634"/>
              <a:ext cx="4297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595959"/>
                  </a:solidFill>
                  <a:latin typeface="微软雅黑" pitchFamily="34" charset="-122"/>
                  <a:ea typeface="微软雅黑" pitchFamily="34" charset="-122"/>
                  <a:sym typeface="微软雅黑" pitchFamily="34" charset="-122"/>
                </a:rPr>
                <a:t>正能量缺失，眼里</a:t>
              </a:r>
              <a:r>
                <a:rPr lang="en-US">
                  <a:solidFill>
                    <a:srgbClr val="595959"/>
                  </a:solidFill>
                  <a:latin typeface="微软雅黑" pitchFamily="34" charset="-122"/>
                  <a:ea typeface="微软雅黑" pitchFamily="34" charset="-122"/>
                  <a:sym typeface="微软雅黑" pitchFamily="34" charset="-122"/>
                </a:rPr>
                <a:t>/</a:t>
              </a:r>
              <a:r>
                <a:rPr lang="zh-CN" altLang="en-US">
                  <a:solidFill>
                    <a:srgbClr val="595959"/>
                  </a:solidFill>
                  <a:latin typeface="微软雅黑" pitchFamily="34" charset="-122"/>
                  <a:ea typeface="微软雅黑" pitchFamily="34" charset="-122"/>
                  <a:sym typeface="微软雅黑" pitchFamily="34" charset="-122"/>
                </a:rPr>
                <a:t>心中往往都只有负面</a:t>
              </a:r>
            </a:p>
          </p:txBody>
        </p:sp>
      </p:grpSp>
      <p:grpSp>
        <p:nvGrpSpPr>
          <p:cNvPr id="25609" name="组合 12"/>
          <p:cNvGrpSpPr>
            <a:grpSpLocks/>
          </p:cNvGrpSpPr>
          <p:nvPr/>
        </p:nvGrpSpPr>
        <p:grpSpPr bwMode="auto">
          <a:xfrm>
            <a:off x="1016000" y="2774950"/>
            <a:ext cx="4297363" cy="1062038"/>
            <a:chOff x="0" y="0"/>
            <a:chExt cx="4297103" cy="1060966"/>
          </a:xfrm>
        </p:grpSpPr>
        <p:sp>
          <p:nvSpPr>
            <p:cNvPr id="25610" name="圆角矩形 13"/>
            <p:cNvSpPr>
              <a:spLocks noChangeArrowheads="1"/>
            </p:cNvSpPr>
            <p:nvPr/>
          </p:nvSpPr>
          <p:spPr bwMode="auto">
            <a:xfrm>
              <a:off x="88900" y="0"/>
              <a:ext cx="1930400" cy="609600"/>
            </a:xfrm>
            <a:prstGeom prst="roundRect">
              <a:avLst>
                <a:gd name="adj" fmla="val 12500"/>
              </a:avLst>
            </a:prstGeom>
            <a:solidFill>
              <a:srgbClr val="7F7F7F"/>
            </a:solidFill>
            <a:ln>
              <a:noFill/>
            </a:ln>
            <a:extLst>
              <a:ext uri="{91240B29-F687-4F45-9708-019B960494DF}">
                <a14:hiddenLine xmlns:a14="http://schemas.microsoft.com/office/drawing/2010/main" w="28575">
                  <a:solidFill>
                    <a:srgbClr val="000000"/>
                  </a:solidFill>
                  <a:round/>
                  <a:headEnd/>
                  <a:tailEnd/>
                </a14:hiddenLine>
              </a:ext>
            </a:extLst>
          </p:spPr>
          <p:txBody>
            <a:bodyPr anchor="ctr"/>
            <a:lstStyle/>
            <a:p>
              <a:pPr algn="ctr"/>
              <a:r>
                <a:rPr lang="zh-CN" altLang="en-US" sz="3200">
                  <a:solidFill>
                    <a:srgbClr val="FFFFFF"/>
                  </a:solidFill>
                  <a:latin typeface="微软雅黑" pitchFamily="34" charset="-122"/>
                  <a:ea typeface="微软雅黑" pitchFamily="34" charset="-122"/>
                  <a:sym typeface="微软雅黑" pitchFamily="34" charset="-122"/>
                </a:rPr>
                <a:t>颓丧</a:t>
              </a:r>
              <a:endParaRPr lang="zh-CN" altLang="en-US"/>
            </a:p>
          </p:txBody>
        </p:sp>
        <p:sp>
          <p:nvSpPr>
            <p:cNvPr id="25611" name="矩形 14"/>
            <p:cNvSpPr>
              <a:spLocks noChangeArrowheads="1"/>
            </p:cNvSpPr>
            <p:nvPr/>
          </p:nvSpPr>
          <p:spPr bwMode="auto">
            <a:xfrm>
              <a:off x="0" y="691634"/>
              <a:ext cx="4297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595959"/>
                  </a:solidFill>
                  <a:latin typeface="微软雅黑" pitchFamily="34" charset="-122"/>
                  <a:ea typeface="微软雅黑" pitchFamily="34" charset="-122"/>
                  <a:sym typeface="微软雅黑" pitchFamily="34" charset="-122"/>
                </a:rPr>
                <a:t>遭受打击，失去信心，激情被泼冷水</a:t>
              </a:r>
              <a:endParaRPr lang="zh-CN" altLang="en-US"/>
            </a:p>
          </p:txBody>
        </p:sp>
      </p:grpSp>
      <p:grpSp>
        <p:nvGrpSpPr>
          <p:cNvPr id="25612" name="组合 15"/>
          <p:cNvGrpSpPr>
            <a:grpSpLocks/>
          </p:cNvGrpSpPr>
          <p:nvPr/>
        </p:nvGrpSpPr>
        <p:grpSpPr bwMode="auto">
          <a:xfrm>
            <a:off x="1016000" y="4025900"/>
            <a:ext cx="4297363" cy="1062038"/>
            <a:chOff x="0" y="0"/>
            <a:chExt cx="4297103" cy="1060966"/>
          </a:xfrm>
        </p:grpSpPr>
        <p:sp>
          <p:nvSpPr>
            <p:cNvPr id="25613" name="圆角矩形 16"/>
            <p:cNvSpPr>
              <a:spLocks noChangeArrowheads="1"/>
            </p:cNvSpPr>
            <p:nvPr/>
          </p:nvSpPr>
          <p:spPr bwMode="auto">
            <a:xfrm>
              <a:off x="88900" y="0"/>
              <a:ext cx="1930400" cy="609600"/>
            </a:xfrm>
            <a:prstGeom prst="roundRect">
              <a:avLst>
                <a:gd name="adj" fmla="val 12500"/>
              </a:avLst>
            </a:prstGeom>
            <a:solidFill>
              <a:srgbClr val="7F7F7F"/>
            </a:solidFill>
            <a:ln>
              <a:noFill/>
            </a:ln>
            <a:extLst>
              <a:ext uri="{91240B29-F687-4F45-9708-019B960494DF}">
                <a14:hiddenLine xmlns:a14="http://schemas.microsoft.com/office/drawing/2010/main" w="28575">
                  <a:solidFill>
                    <a:srgbClr val="000000"/>
                  </a:solidFill>
                  <a:round/>
                  <a:headEnd/>
                  <a:tailEnd/>
                </a14:hiddenLine>
              </a:ext>
            </a:extLst>
          </p:spPr>
          <p:txBody>
            <a:bodyPr anchor="ctr"/>
            <a:lstStyle/>
            <a:p>
              <a:pPr algn="ctr"/>
              <a:r>
                <a:rPr lang="zh-CN" altLang="en-US" sz="3200">
                  <a:solidFill>
                    <a:srgbClr val="FFFFFF"/>
                  </a:solidFill>
                  <a:latin typeface="微软雅黑" pitchFamily="34" charset="-122"/>
                  <a:ea typeface="微软雅黑" pitchFamily="34" charset="-122"/>
                  <a:sym typeface="微软雅黑" pitchFamily="34" charset="-122"/>
                </a:rPr>
                <a:t>单调</a:t>
              </a:r>
              <a:endParaRPr lang="zh-CN" altLang="en-US"/>
            </a:p>
          </p:txBody>
        </p:sp>
        <p:sp>
          <p:nvSpPr>
            <p:cNvPr id="25614" name="矩形 17"/>
            <p:cNvSpPr>
              <a:spLocks noChangeArrowheads="1"/>
            </p:cNvSpPr>
            <p:nvPr/>
          </p:nvSpPr>
          <p:spPr bwMode="auto">
            <a:xfrm>
              <a:off x="0" y="691634"/>
              <a:ext cx="4297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595959"/>
                  </a:solidFill>
                  <a:latin typeface="微软雅黑" pitchFamily="34" charset="-122"/>
                  <a:ea typeface="微软雅黑" pitchFamily="34" charset="-122"/>
                  <a:sym typeface="微软雅黑" pitchFamily="34" charset="-122"/>
                </a:rPr>
                <a:t>生活平淡，没有波澜，慢慢消磨了激情</a:t>
              </a:r>
            </a:p>
          </p:txBody>
        </p:sp>
      </p:grpSp>
      <p:grpSp>
        <p:nvGrpSpPr>
          <p:cNvPr id="25615" name="组合 18"/>
          <p:cNvGrpSpPr>
            <a:grpSpLocks/>
          </p:cNvGrpSpPr>
          <p:nvPr/>
        </p:nvGrpSpPr>
        <p:grpSpPr bwMode="auto">
          <a:xfrm>
            <a:off x="1016000" y="5278438"/>
            <a:ext cx="4297363" cy="1060450"/>
            <a:chOff x="0" y="0"/>
            <a:chExt cx="4297103" cy="1060966"/>
          </a:xfrm>
        </p:grpSpPr>
        <p:sp>
          <p:nvSpPr>
            <p:cNvPr id="25616" name="圆角矩形 19"/>
            <p:cNvSpPr>
              <a:spLocks noChangeArrowheads="1"/>
            </p:cNvSpPr>
            <p:nvPr/>
          </p:nvSpPr>
          <p:spPr bwMode="auto">
            <a:xfrm>
              <a:off x="88900" y="0"/>
              <a:ext cx="1930400" cy="609600"/>
            </a:xfrm>
            <a:prstGeom prst="roundRect">
              <a:avLst>
                <a:gd name="adj" fmla="val 12500"/>
              </a:avLst>
            </a:prstGeom>
            <a:solidFill>
              <a:srgbClr val="7F7F7F"/>
            </a:solidFill>
            <a:ln>
              <a:noFill/>
            </a:ln>
            <a:extLst>
              <a:ext uri="{91240B29-F687-4F45-9708-019B960494DF}">
                <a14:hiddenLine xmlns:a14="http://schemas.microsoft.com/office/drawing/2010/main" w="28575">
                  <a:solidFill>
                    <a:srgbClr val="000000"/>
                  </a:solidFill>
                  <a:round/>
                  <a:headEnd/>
                  <a:tailEnd/>
                </a14:hiddenLine>
              </a:ext>
            </a:extLst>
          </p:spPr>
          <p:txBody>
            <a:bodyPr anchor="ctr"/>
            <a:lstStyle/>
            <a:p>
              <a:pPr algn="ctr"/>
              <a:r>
                <a:rPr lang="zh-CN" altLang="en-US" sz="3200">
                  <a:solidFill>
                    <a:srgbClr val="FFFFFF"/>
                  </a:solidFill>
                  <a:latin typeface="微软雅黑" pitchFamily="34" charset="-122"/>
                  <a:ea typeface="微软雅黑" pitchFamily="34" charset="-122"/>
                  <a:sym typeface="微软雅黑" pitchFamily="34" charset="-122"/>
                </a:rPr>
                <a:t>倦怠</a:t>
              </a:r>
              <a:endParaRPr lang="zh-CN" altLang="en-US"/>
            </a:p>
          </p:txBody>
        </p:sp>
        <p:sp>
          <p:nvSpPr>
            <p:cNvPr id="25617" name="矩形 20"/>
            <p:cNvSpPr>
              <a:spLocks noChangeArrowheads="1"/>
            </p:cNvSpPr>
            <p:nvPr/>
          </p:nvSpPr>
          <p:spPr bwMode="auto">
            <a:xfrm>
              <a:off x="0" y="691634"/>
              <a:ext cx="4297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595959"/>
                  </a:solidFill>
                  <a:latin typeface="微软雅黑" pitchFamily="34" charset="-122"/>
                  <a:ea typeface="微软雅黑" pitchFamily="34" charset="-122"/>
                  <a:sym typeface="微软雅黑" pitchFamily="34" charset="-122"/>
                </a:rPr>
                <a:t>找不到工作的意义，或迷失了梦想</a:t>
              </a:r>
            </a:p>
          </p:txBody>
        </p:sp>
      </p:grpSp>
    </p:spTree>
  </p:cSld>
  <p:clrMapOvr>
    <a:masterClrMapping/>
  </p:clrMapOvr>
  <p:transition>
    <p:pull dir="l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矩形 1"/>
          <p:cNvSpPr>
            <a:spLocks noChangeArrowheads="1"/>
          </p:cNvSpPr>
          <p:nvPr/>
        </p:nvSpPr>
        <p:spPr bwMode="auto">
          <a:xfrm>
            <a:off x="371475" y="361950"/>
            <a:ext cx="4494213"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找到生命的意义</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永恒的激情源自于对生活的热爱</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来自于一个人对美好生活的追求</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1"/>
          <p:cNvSpPr>
            <a:spLocks noChangeArrowheads="1"/>
          </p:cNvSpPr>
          <p:nvPr/>
        </p:nvSpPr>
        <p:spPr bwMode="auto">
          <a:xfrm>
            <a:off x="371475" y="361950"/>
            <a:ext cx="4494213"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爱与责任</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爱情可以带来无比巨大的激情</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责任让我们明白，我们不仅仅是为了自己而活</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1"/>
          <p:cNvSpPr>
            <a:spLocks noChangeArrowheads="1"/>
          </p:cNvSpPr>
          <p:nvPr/>
        </p:nvSpPr>
        <p:spPr bwMode="auto">
          <a:xfrm>
            <a:off x="371475" y="361950"/>
            <a:ext cx="44942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锻造强大的内心，初心不改</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激情来自于一个人坚定的性格和信念</a:t>
            </a:r>
            <a:endParaRPr lang="en-US" sz="1600" i="1">
              <a:solidFill>
                <a:srgbClr val="595959"/>
              </a:solidFill>
              <a:latin typeface="微软雅黑 Light" pitchFamily="2" charset="-122"/>
              <a:ea typeface="微软雅黑 Light" pitchFamily="2" charset="-122"/>
              <a:sym typeface="微软雅黑 Light" pitchFamily="2" charset="-122"/>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1"/>
          <p:cNvSpPr>
            <a:spLocks noChangeArrowheads="1"/>
          </p:cNvSpPr>
          <p:nvPr/>
        </p:nvSpPr>
        <p:spPr bwMode="auto">
          <a:xfrm>
            <a:off x="903288" y="5549900"/>
            <a:ext cx="42767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走出小圈子，让生活多姿多彩</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生活之美，在于会有很多惊喜和期待</a:t>
            </a:r>
            <a:endParaRPr lang="en-US" sz="1600" i="1">
              <a:solidFill>
                <a:schemeClr val="bg1"/>
              </a:solidFill>
              <a:latin typeface="微软雅黑 Light" pitchFamily="2" charset="-122"/>
              <a:ea typeface="微软雅黑 Light" pitchFamily="2" charset="-122"/>
              <a:sym typeface="微软雅黑 Light"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只要你不去封闭自己</a:t>
            </a:r>
            <a:endParaRPr lang="zh-CN" altLang="en-US"/>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1"/>
          <p:cNvSpPr>
            <a:spLocks noChangeArrowheads="1"/>
          </p:cNvSpPr>
          <p:nvPr/>
        </p:nvSpPr>
        <p:spPr bwMode="auto">
          <a:xfrm>
            <a:off x="8853488" y="263525"/>
            <a:ext cx="3222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与激情人士为伍</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激情是可以传递和相互感染的</a:t>
            </a:r>
            <a:endParaRPr lang="zh-CN" altLang="en-US"/>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1"/>
          <p:cNvSpPr>
            <a:spLocks noChangeArrowheads="1"/>
          </p:cNvSpPr>
          <p:nvPr/>
        </p:nvSpPr>
        <p:spPr bwMode="auto">
          <a:xfrm>
            <a:off x="420688" y="296863"/>
            <a:ext cx="5022850"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找到工作的使命感</a:t>
            </a:r>
            <a:r>
              <a:rPr lang="en-US" sz="2400">
                <a:solidFill>
                  <a:srgbClr val="FF9400"/>
                </a:solidFill>
                <a:latin typeface="华文中宋" pitchFamily="2" charset="-122"/>
                <a:ea typeface="华文中宋" pitchFamily="2" charset="-122"/>
                <a:sym typeface="华文中宋" pitchFamily="2" charset="-122"/>
              </a:rPr>
              <a:t>&amp;</a:t>
            </a:r>
            <a:r>
              <a:rPr lang="zh-CN" altLang="en-US" sz="2400">
                <a:solidFill>
                  <a:srgbClr val="FF9400"/>
                </a:solidFill>
                <a:latin typeface="华文中宋" pitchFamily="2" charset="-122"/>
                <a:ea typeface="华文中宋" pitchFamily="2" charset="-122"/>
                <a:sym typeface="华文中宋" pitchFamily="2" charset="-122"/>
              </a:rPr>
              <a:t>荣誉感</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chemeClr val="bg1"/>
                </a:solidFill>
                <a:latin typeface="微软雅黑 Light" pitchFamily="2" charset="-122"/>
                <a:ea typeface="微软雅黑 Light" pitchFamily="2" charset="-122"/>
                <a:sym typeface="微软雅黑 Light" pitchFamily="2" charset="-122"/>
              </a:rPr>
              <a:t>“每天早晨醒来，一想到所从事的工作和所开发的技术将会给人类生活带来的巨大影响和变化，我就会无比兴奋和激动。”</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比尔</a:t>
            </a:r>
            <a:r>
              <a:rPr lang="en-US" sz="1600" i="1">
                <a:solidFill>
                  <a:schemeClr val="bg1"/>
                </a:solidFill>
                <a:latin typeface="微软雅黑 Light" pitchFamily="2" charset="-122"/>
                <a:ea typeface="微软雅黑 Light" pitchFamily="2" charset="-122"/>
                <a:sym typeface="微软雅黑 Light" pitchFamily="2" charset="-122"/>
              </a:rPr>
              <a:t>·</a:t>
            </a:r>
            <a:r>
              <a:rPr lang="zh-CN" altLang="en-US" sz="1600" i="1">
                <a:solidFill>
                  <a:schemeClr val="bg1"/>
                </a:solidFill>
                <a:latin typeface="微软雅黑 Light" pitchFamily="2" charset="-122"/>
                <a:ea typeface="微软雅黑 Light" pitchFamily="2" charset="-122"/>
                <a:sym typeface="微软雅黑 Light" pitchFamily="2" charset="-122"/>
              </a:rPr>
              <a:t>盖茨</a:t>
            </a:r>
            <a:endParaRPr lang="zh-CN" altLang="en-US"/>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70" name="矩形 1"/>
          <p:cNvSpPr>
            <a:spLocks noChangeArrowheads="1"/>
          </p:cNvSpPr>
          <p:nvPr/>
        </p:nvSpPr>
        <p:spPr bwMode="auto">
          <a:xfrm>
            <a:off x="7169150" y="296863"/>
            <a:ext cx="5022850"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400">
                <a:solidFill>
                  <a:srgbClr val="FF9400"/>
                </a:solidFill>
                <a:latin typeface="华文中宋" pitchFamily="2" charset="-122"/>
                <a:ea typeface="华文中宋" pitchFamily="2" charset="-122"/>
                <a:sym typeface="华文中宋" pitchFamily="2" charset="-122"/>
              </a:rPr>
              <a:t>换个角度看待现在的工作</a:t>
            </a:r>
            <a:endParaRPr lang="en-US" sz="2400">
              <a:solidFill>
                <a:srgbClr val="FF9400"/>
              </a:solidFill>
              <a:latin typeface="华文中宋" pitchFamily="2" charset="-122"/>
              <a:ea typeface="华文中宋" pitchFamily="2" charset="-122"/>
              <a:sym typeface="华文中宋" pitchFamily="2" charset="-122"/>
            </a:endParaRPr>
          </a:p>
          <a:p>
            <a:pP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没有单调的工作，只有乏味的内心</a:t>
            </a:r>
          </a:p>
          <a:p>
            <a:pPr>
              <a:lnSpc>
                <a:spcPct val="120000"/>
              </a:lnSpc>
            </a:pPr>
            <a:r>
              <a:rPr lang="zh-CN" altLang="en-US" sz="1600" i="1">
                <a:solidFill>
                  <a:srgbClr val="595959"/>
                </a:solidFill>
                <a:latin typeface="微软雅黑 Light" pitchFamily="2" charset="-122"/>
                <a:ea typeface="微软雅黑 Light" pitchFamily="2" charset="-122"/>
                <a:sym typeface="微软雅黑 Light" pitchFamily="2" charset="-122"/>
              </a:rPr>
              <a:t>想办法，与梦想之路逐渐靠近</a:t>
            </a:r>
            <a:endParaRPr lang="zh-CN" altLang="en-US"/>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Rectangle 13"/>
          <p:cNvSpPr>
            <a:spLocks noChangeArrowheads="1"/>
          </p:cNvSpPr>
          <p:nvPr/>
        </p:nvSpPr>
        <p:spPr bwMode="auto">
          <a:xfrm>
            <a:off x="7010400" y="4376738"/>
            <a:ext cx="4110038" cy="431800"/>
          </a:xfrm>
          <a:prstGeom prst="rect">
            <a:avLst/>
          </a:prstGeom>
          <a:pattFill prst="ltUpDiag">
            <a:fgClr>
              <a:srgbClr val="FFB757"/>
            </a:fgClr>
            <a:bgClr>
              <a:srgbClr val="FF9400"/>
            </a:bgClr>
          </a:patt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ctr"/>
            <a:endParaRPr lang="zh-CN" altLang="zh-CN" sz="4400">
              <a:solidFill>
                <a:srgbClr val="FFFFFF"/>
              </a:solidFill>
              <a:latin typeface="微软雅黑" pitchFamily="34" charset="-122"/>
              <a:ea typeface="微软雅黑" pitchFamily="34" charset="-122"/>
              <a:sym typeface="微软雅黑" pitchFamily="34" charset="-122"/>
            </a:endParaRPr>
          </a:p>
        </p:txBody>
      </p:sp>
      <p:pic>
        <p:nvPicPr>
          <p:cNvPr id="33794" name="Picture 2" descr="F:\360云盘\02-个人资料\！PPT图片及版面资源\04-PPT精选插图\02-商务类\02-商务人物\apic5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9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1"/>
          <p:cNvSpPr>
            <a:spLocks noChangeArrowheads="1"/>
          </p:cNvSpPr>
          <p:nvPr/>
        </p:nvSpPr>
        <p:spPr bwMode="auto">
          <a:xfrm>
            <a:off x="7280275" y="3295650"/>
            <a:ext cx="35702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b="1">
                <a:solidFill>
                  <a:srgbClr val="FF9400"/>
                </a:solidFill>
                <a:latin typeface="微软雅黑" pitchFamily="34" charset="-122"/>
                <a:ea typeface="微软雅黑" pitchFamily="34" charset="-122"/>
                <a:sym typeface="微软雅黑" pitchFamily="34" charset="-122"/>
              </a:rPr>
              <a:t>重拾梦想</a:t>
            </a:r>
          </a:p>
        </p:txBody>
      </p:sp>
      <p:sp>
        <p:nvSpPr>
          <p:cNvPr id="33796" name="Rectangle 13"/>
          <p:cNvSpPr>
            <a:spLocks noChangeArrowheads="1"/>
          </p:cNvSpPr>
          <p:nvPr/>
        </p:nvSpPr>
        <p:spPr bwMode="auto">
          <a:xfrm>
            <a:off x="5395913" y="549275"/>
            <a:ext cx="6796087" cy="431800"/>
          </a:xfrm>
          <a:prstGeom prst="rect">
            <a:avLst/>
          </a:prstGeom>
          <a:solidFill>
            <a:srgbClr val="595959">
              <a:alpha val="5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endParaRPr lang="zh-CN" altLang="zh-CN">
              <a:solidFill>
                <a:srgbClr val="FFFFFF"/>
              </a:solidFill>
              <a:latin typeface="微软雅黑 Light" pitchFamily="2" charset="-122"/>
              <a:ea typeface="微软雅黑 Light" pitchFamily="2" charset="-122"/>
              <a:sym typeface="微软雅黑 Light" pitchFamily="2" charset="-122"/>
            </a:endParaRPr>
          </a:p>
        </p:txBody>
      </p:sp>
      <p:sp>
        <p:nvSpPr>
          <p:cNvPr id="33797" name="Freeform 9"/>
          <p:cNvSpPr>
            <a:spLocks noEditPoints="1" noChangeArrowheads="1"/>
          </p:cNvSpPr>
          <p:nvPr/>
        </p:nvSpPr>
        <p:spPr bwMode="auto">
          <a:xfrm>
            <a:off x="5575300" y="620713"/>
            <a:ext cx="287338" cy="288925"/>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alpha val="93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48640" tIns="146304" rIns="0" bIns="146304" anchor="ctr"/>
          <a:lstStyle/>
          <a:p>
            <a:endParaRPr lang="zh-CN" altLang="zh-CN" b="1">
              <a:solidFill>
                <a:srgbClr val="FFFFFF"/>
              </a:solidFill>
              <a:latin typeface="Calibri Light" pitchFamily="34" charset="0"/>
              <a:sym typeface="Calibri Light" pitchFamily="34" charset="0"/>
            </a:endParaRPr>
          </a:p>
        </p:txBody>
      </p:sp>
      <p:sp>
        <p:nvSpPr>
          <p:cNvPr id="33798" name="矩形 2"/>
          <p:cNvSpPr>
            <a:spLocks noChangeArrowheads="1"/>
          </p:cNvSpPr>
          <p:nvPr/>
        </p:nvSpPr>
        <p:spPr bwMode="auto">
          <a:xfrm>
            <a:off x="6858000" y="57626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bg1"/>
                </a:solidFill>
                <a:latin typeface="微软雅黑" pitchFamily="34" charset="-122"/>
                <a:ea typeface="微软雅黑" pitchFamily="34" charset="-122"/>
                <a:sym typeface="微软雅黑" pitchFamily="34" charset="-122"/>
              </a:rPr>
              <a:t>我们最可怕的不是年华老去，而是迷失自我</a:t>
            </a:r>
            <a:endParaRPr lang="zh-CN" altLang="en-US"/>
          </a:p>
        </p:txBody>
      </p:sp>
      <p:sp>
        <p:nvSpPr>
          <p:cNvPr id="33799" name="矩形 5"/>
          <p:cNvSpPr>
            <a:spLocks noChangeArrowheads="1"/>
          </p:cNvSpPr>
          <p:nvPr/>
        </p:nvSpPr>
        <p:spPr bwMode="auto">
          <a:xfrm>
            <a:off x="6516688" y="5049838"/>
            <a:ext cx="51816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i="1">
                <a:solidFill>
                  <a:srgbClr val="595959"/>
                </a:solidFill>
                <a:latin typeface="微软雅黑" pitchFamily="34" charset="-122"/>
                <a:ea typeface="微软雅黑" pitchFamily="34" charset="-122"/>
                <a:sym typeface="微软雅黑" pitchFamily="34" charset="-122"/>
              </a:rPr>
              <a:t>“当你每天早上醒来想到要做这份工作时，会觉得很兴奋，迫不及待地想去做，每天晚上睡觉的时候，觉得有很多事，希望明天可以快点去工作，这就是对工作的激情。”</a:t>
            </a:r>
            <a:r>
              <a:rPr lang="en-US" i="1">
                <a:solidFill>
                  <a:srgbClr val="595959"/>
                </a:solidFill>
                <a:latin typeface="微软雅黑" pitchFamily="34" charset="-122"/>
                <a:ea typeface="微软雅黑" pitchFamily="34" charset="-122"/>
                <a:sym typeface="微软雅黑" pitchFamily="34" charset="-122"/>
              </a:rPr>
              <a:t>——</a:t>
            </a:r>
            <a:r>
              <a:rPr lang="zh-CN" altLang="en-US" i="1">
                <a:solidFill>
                  <a:srgbClr val="595959"/>
                </a:solidFill>
                <a:latin typeface="微软雅黑" pitchFamily="34" charset="-122"/>
                <a:ea typeface="微软雅黑" pitchFamily="34" charset="-122"/>
                <a:sym typeface="微软雅黑" pitchFamily="34" charset="-122"/>
              </a:rPr>
              <a:t>唐骏</a:t>
            </a:r>
          </a:p>
        </p:txBody>
      </p:sp>
      <p:sp>
        <p:nvSpPr>
          <p:cNvPr id="33800" name="矩形 7"/>
          <p:cNvSpPr>
            <a:spLocks noChangeArrowheads="1"/>
          </p:cNvSpPr>
          <p:nvPr/>
        </p:nvSpPr>
        <p:spPr bwMode="auto">
          <a:xfrm>
            <a:off x="7010400" y="4408488"/>
            <a:ext cx="4110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bg1"/>
                </a:solidFill>
                <a:latin typeface="微软雅黑" pitchFamily="34" charset="-122"/>
                <a:ea typeface="微软雅黑" pitchFamily="34" charset="-122"/>
                <a:sym typeface="微软雅黑" pitchFamily="34" charset="-122"/>
              </a:rPr>
              <a:t>每天叫醒我们的，不是闹钟，而是梦想</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7" name="Picture 2" descr="F:\360云盘\03-doing\课件升级\激情去哪儿了\图片\apic1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3175" y="0"/>
            <a:ext cx="456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Rectangle 13"/>
          <p:cNvSpPr>
            <a:spLocks noChangeArrowheads="1"/>
          </p:cNvSpPr>
          <p:nvPr/>
        </p:nvSpPr>
        <p:spPr bwMode="auto">
          <a:xfrm>
            <a:off x="0" y="549275"/>
            <a:ext cx="8331200" cy="431800"/>
          </a:xfrm>
          <a:prstGeom prst="rect">
            <a:avLst/>
          </a:prstGeom>
          <a:solidFill>
            <a:srgbClr val="FF0000">
              <a:alpha val="5000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endParaRPr lang="zh-CN" altLang="zh-CN">
              <a:solidFill>
                <a:srgbClr val="FFFFFF"/>
              </a:solidFill>
              <a:latin typeface="微软雅黑 Light" pitchFamily="2" charset="-122"/>
              <a:ea typeface="微软雅黑 Light" pitchFamily="2" charset="-122"/>
              <a:sym typeface="微软雅黑 Light" pitchFamily="2" charset="-122"/>
            </a:endParaRPr>
          </a:p>
        </p:txBody>
      </p:sp>
      <p:sp>
        <p:nvSpPr>
          <p:cNvPr id="34819" name="Freeform 9"/>
          <p:cNvSpPr>
            <a:spLocks noEditPoints="1" noChangeArrowheads="1"/>
          </p:cNvSpPr>
          <p:nvPr/>
        </p:nvSpPr>
        <p:spPr bwMode="auto">
          <a:xfrm>
            <a:off x="7796213" y="620713"/>
            <a:ext cx="287337" cy="288925"/>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FFFFFF">
              <a:alpha val="93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48640" tIns="146304" rIns="0" bIns="146304" anchor="ctr"/>
          <a:lstStyle/>
          <a:p>
            <a:endParaRPr lang="zh-CN" altLang="zh-CN" b="1">
              <a:solidFill>
                <a:srgbClr val="FFFFFF"/>
              </a:solidFill>
              <a:latin typeface="Calibri Light" pitchFamily="34" charset="0"/>
              <a:sym typeface="Calibri Light" pitchFamily="34" charset="0"/>
            </a:endParaRPr>
          </a:p>
        </p:txBody>
      </p:sp>
      <p:sp>
        <p:nvSpPr>
          <p:cNvPr id="34820" name="矩形 2"/>
          <p:cNvSpPr>
            <a:spLocks noChangeArrowheads="1"/>
          </p:cNvSpPr>
          <p:nvPr/>
        </p:nvSpPr>
        <p:spPr bwMode="auto">
          <a:xfrm>
            <a:off x="361950" y="581025"/>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bg1"/>
                </a:solidFill>
                <a:latin typeface="微软雅黑" pitchFamily="34" charset="-122"/>
                <a:ea typeface="微软雅黑" pitchFamily="34" charset="-122"/>
                <a:sym typeface="微软雅黑" pitchFamily="34" charset="-122"/>
              </a:rPr>
              <a:t>两点提醒</a:t>
            </a:r>
          </a:p>
        </p:txBody>
      </p:sp>
      <p:grpSp>
        <p:nvGrpSpPr>
          <p:cNvPr id="34821" name="组合 103"/>
          <p:cNvGrpSpPr>
            <a:grpSpLocks/>
          </p:cNvGrpSpPr>
          <p:nvPr/>
        </p:nvGrpSpPr>
        <p:grpSpPr bwMode="auto">
          <a:xfrm>
            <a:off x="739775" y="2547938"/>
            <a:ext cx="5486400" cy="1462087"/>
            <a:chOff x="0" y="0"/>
            <a:chExt cx="5486399" cy="1462073"/>
          </a:xfrm>
        </p:grpSpPr>
        <p:sp>
          <p:nvSpPr>
            <p:cNvPr id="34822" name="圆角矩形 10"/>
            <p:cNvSpPr>
              <a:spLocks noChangeArrowheads="1"/>
            </p:cNvSpPr>
            <p:nvPr/>
          </p:nvSpPr>
          <p:spPr bwMode="auto">
            <a:xfrm>
              <a:off x="0" y="0"/>
              <a:ext cx="5486399" cy="1462073"/>
            </a:xfrm>
            <a:prstGeom prst="roundRect">
              <a:avLst>
                <a:gd name="adj" fmla="val 4375"/>
              </a:avLst>
            </a:prstGeom>
            <a:solidFill>
              <a:srgbClr val="FFFFFF"/>
            </a:solidFill>
            <a:ln w="9525">
              <a:solidFill>
                <a:srgbClr val="FF9400"/>
              </a:solidFill>
              <a:prstDash val="dash"/>
              <a:bevel/>
              <a:headEnd/>
              <a:tailEnd/>
            </a:ln>
          </p:spPr>
          <p:txBody>
            <a:bodyPr anchor="ctr"/>
            <a:lstStyle/>
            <a:p>
              <a:pPr algn="ctr"/>
              <a:endParaRPr lang="zh-CN" altLang="zh-CN" sz="4800">
                <a:solidFill>
                  <a:srgbClr val="FFFFFF"/>
                </a:solidFill>
                <a:latin typeface="宋体" pitchFamily="2" charset="-122"/>
                <a:sym typeface="宋体" pitchFamily="2" charset="-122"/>
              </a:endParaRPr>
            </a:p>
          </p:txBody>
        </p:sp>
        <p:sp>
          <p:nvSpPr>
            <p:cNvPr id="34823" name="矩形 9"/>
            <p:cNvSpPr>
              <a:spLocks noChangeArrowheads="1"/>
            </p:cNvSpPr>
            <p:nvPr/>
          </p:nvSpPr>
          <p:spPr bwMode="auto">
            <a:xfrm>
              <a:off x="1826067" y="124716"/>
              <a:ext cx="2339102"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nSpc>
                  <a:spcPct val="130000"/>
                </a:lnSpc>
              </a:pPr>
              <a:r>
                <a:rPr lang="zh-CN" altLang="en-US" sz="2800">
                  <a:solidFill>
                    <a:srgbClr val="595959"/>
                  </a:solidFill>
                  <a:latin typeface="微软雅黑" pitchFamily="34" charset="-122"/>
                  <a:ea typeface="微软雅黑" pitchFamily="34" charset="-122"/>
                  <a:sym typeface="微软雅黑" pitchFamily="34" charset="-122"/>
                </a:rPr>
                <a:t>激情是催化剂</a:t>
              </a:r>
              <a:endParaRPr lang="en-US" sz="2800">
                <a:solidFill>
                  <a:srgbClr val="595959"/>
                </a:solidFill>
                <a:latin typeface="微软雅黑" pitchFamily="34" charset="-122"/>
                <a:ea typeface="微软雅黑" pitchFamily="34" charset="-122"/>
                <a:sym typeface="微软雅黑" pitchFamily="34" charset="-122"/>
              </a:endParaRPr>
            </a:p>
            <a:p>
              <a:pPr>
                <a:lnSpc>
                  <a:spcPct val="130000"/>
                </a:lnSpc>
              </a:pPr>
              <a:r>
                <a:rPr lang="zh-CN" altLang="en-US" sz="2800">
                  <a:solidFill>
                    <a:srgbClr val="595959"/>
                  </a:solidFill>
                  <a:latin typeface="微软雅黑" pitchFamily="34" charset="-122"/>
                  <a:ea typeface="微软雅黑" pitchFamily="34" charset="-122"/>
                  <a:sym typeface="微软雅黑" pitchFamily="34" charset="-122"/>
                </a:rPr>
                <a:t>理性是方向盘</a:t>
              </a:r>
              <a:endParaRPr lang="zh-CN" altLang="en-US"/>
            </a:p>
          </p:txBody>
        </p:sp>
        <p:grpSp>
          <p:nvGrpSpPr>
            <p:cNvPr id="34824" name="组合 12"/>
            <p:cNvGrpSpPr>
              <a:grpSpLocks/>
            </p:cNvGrpSpPr>
            <p:nvPr/>
          </p:nvGrpSpPr>
          <p:grpSpPr bwMode="auto">
            <a:xfrm>
              <a:off x="176619" y="178010"/>
              <a:ext cx="1100638" cy="1106052"/>
              <a:chOff x="0" y="0"/>
              <a:chExt cx="968375" cy="973138"/>
            </a:xfrm>
          </p:grpSpPr>
          <p:sp>
            <p:nvSpPr>
              <p:cNvPr id="34825" name="Freeform 1028"/>
              <p:cNvSpPr>
                <a:spLocks noEditPoints="1" noChangeArrowheads="1"/>
              </p:cNvSpPr>
              <p:nvPr/>
            </p:nvSpPr>
            <p:spPr bwMode="auto">
              <a:xfrm>
                <a:off x="0" y="0"/>
                <a:ext cx="968375" cy="973138"/>
              </a:xfrm>
              <a:custGeom>
                <a:avLst/>
                <a:gdLst>
                  <a:gd name="T0" fmla="*/ 184 w 369"/>
                  <a:gd name="T1" fmla="*/ 0 h 370"/>
                  <a:gd name="T2" fmla="*/ 0 w 369"/>
                  <a:gd name="T3" fmla="*/ 185 h 370"/>
                  <a:gd name="T4" fmla="*/ 184 w 369"/>
                  <a:gd name="T5" fmla="*/ 370 h 370"/>
                  <a:gd name="T6" fmla="*/ 369 w 369"/>
                  <a:gd name="T7" fmla="*/ 185 h 370"/>
                  <a:gd name="T8" fmla="*/ 184 w 369"/>
                  <a:gd name="T9" fmla="*/ 0 h 370"/>
                  <a:gd name="T10" fmla="*/ 192 w 369"/>
                  <a:gd name="T11" fmla="*/ 100 h 370"/>
                  <a:gd name="T12" fmla="*/ 176 w 369"/>
                  <a:gd name="T13" fmla="*/ 100 h 370"/>
                  <a:gd name="T14" fmla="*/ 180 w 369"/>
                  <a:gd name="T15" fmla="*/ 64 h 370"/>
                  <a:gd name="T16" fmla="*/ 189 w 369"/>
                  <a:gd name="T17" fmla="*/ 64 h 370"/>
                  <a:gd name="T18" fmla="*/ 192 w 369"/>
                  <a:gd name="T19" fmla="*/ 100 h 370"/>
                  <a:gd name="T20" fmla="*/ 184 w 369"/>
                  <a:gd name="T21" fmla="*/ 341 h 370"/>
                  <a:gd name="T22" fmla="*/ 61 w 369"/>
                  <a:gd name="T23" fmla="*/ 281 h 370"/>
                  <a:gd name="T24" fmla="*/ 154 w 369"/>
                  <a:gd name="T25" fmla="*/ 243 h 370"/>
                  <a:gd name="T26" fmla="*/ 119 w 369"/>
                  <a:gd name="T27" fmla="*/ 185 h 370"/>
                  <a:gd name="T28" fmla="*/ 119 w 369"/>
                  <a:gd name="T29" fmla="*/ 182 h 370"/>
                  <a:gd name="T30" fmla="*/ 39 w 369"/>
                  <a:gd name="T31" fmla="*/ 244 h 370"/>
                  <a:gd name="T32" fmla="*/ 28 w 369"/>
                  <a:gd name="T33" fmla="*/ 185 h 370"/>
                  <a:gd name="T34" fmla="*/ 163 w 369"/>
                  <a:gd name="T35" fmla="*/ 30 h 370"/>
                  <a:gd name="T36" fmla="*/ 149 w 369"/>
                  <a:gd name="T37" fmla="*/ 130 h 370"/>
                  <a:gd name="T38" fmla="*/ 184 w 369"/>
                  <a:gd name="T39" fmla="*/ 120 h 370"/>
                  <a:gd name="T40" fmla="*/ 219 w 369"/>
                  <a:gd name="T41" fmla="*/ 130 h 370"/>
                  <a:gd name="T42" fmla="*/ 206 w 369"/>
                  <a:gd name="T43" fmla="*/ 30 h 370"/>
                  <a:gd name="T44" fmla="*/ 341 w 369"/>
                  <a:gd name="T45" fmla="*/ 185 h 370"/>
                  <a:gd name="T46" fmla="*/ 329 w 369"/>
                  <a:gd name="T47" fmla="*/ 244 h 370"/>
                  <a:gd name="T48" fmla="*/ 249 w 369"/>
                  <a:gd name="T49" fmla="*/ 182 h 370"/>
                  <a:gd name="T50" fmla="*/ 250 w 369"/>
                  <a:gd name="T51" fmla="*/ 185 h 370"/>
                  <a:gd name="T52" fmla="*/ 215 w 369"/>
                  <a:gd name="T53" fmla="*/ 243 h 370"/>
                  <a:gd name="T54" fmla="*/ 308 w 369"/>
                  <a:gd name="T55" fmla="*/ 281 h 370"/>
                  <a:gd name="T56" fmla="*/ 184 w 369"/>
                  <a:gd name="T57" fmla="*/ 341 h 370"/>
                  <a:gd name="T58" fmla="*/ 77 w 369"/>
                  <a:gd name="T59" fmla="*/ 242 h 370"/>
                  <a:gd name="T60" fmla="*/ 107 w 369"/>
                  <a:gd name="T61" fmla="*/ 220 h 370"/>
                  <a:gd name="T62" fmla="*/ 115 w 369"/>
                  <a:gd name="T63" fmla="*/ 234 h 370"/>
                  <a:gd name="T64" fmla="*/ 81 w 369"/>
                  <a:gd name="T65" fmla="*/ 250 h 370"/>
                  <a:gd name="T66" fmla="*/ 77 w 369"/>
                  <a:gd name="T67" fmla="*/ 242 h 370"/>
                  <a:gd name="T68" fmla="*/ 292 w 369"/>
                  <a:gd name="T69" fmla="*/ 242 h 370"/>
                  <a:gd name="T70" fmla="*/ 287 w 369"/>
                  <a:gd name="T71" fmla="*/ 250 h 370"/>
                  <a:gd name="T72" fmla="*/ 254 w 369"/>
                  <a:gd name="T73" fmla="*/ 234 h 370"/>
                  <a:gd name="T74" fmla="*/ 262 w 369"/>
                  <a:gd name="T75" fmla="*/ 220 h 370"/>
                  <a:gd name="T76" fmla="*/ 292 w 369"/>
                  <a:gd name="T77" fmla="*/ 242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370">
                    <a:moveTo>
                      <a:pt x="184" y="0"/>
                    </a:moveTo>
                    <a:cubicBezTo>
                      <a:pt x="82" y="0"/>
                      <a:pt x="0" y="83"/>
                      <a:pt x="0" y="185"/>
                    </a:cubicBezTo>
                    <a:cubicBezTo>
                      <a:pt x="0" y="287"/>
                      <a:pt x="82" y="370"/>
                      <a:pt x="184" y="370"/>
                    </a:cubicBezTo>
                    <a:cubicBezTo>
                      <a:pt x="286" y="370"/>
                      <a:pt x="369" y="287"/>
                      <a:pt x="369" y="185"/>
                    </a:cubicBezTo>
                    <a:cubicBezTo>
                      <a:pt x="369" y="83"/>
                      <a:pt x="286" y="0"/>
                      <a:pt x="184" y="0"/>
                    </a:cubicBezTo>
                    <a:close/>
                    <a:moveTo>
                      <a:pt x="192" y="100"/>
                    </a:moveTo>
                    <a:cubicBezTo>
                      <a:pt x="176" y="100"/>
                      <a:pt x="176" y="100"/>
                      <a:pt x="176" y="100"/>
                    </a:cubicBezTo>
                    <a:cubicBezTo>
                      <a:pt x="180" y="64"/>
                      <a:pt x="180" y="64"/>
                      <a:pt x="180" y="64"/>
                    </a:cubicBezTo>
                    <a:cubicBezTo>
                      <a:pt x="189" y="64"/>
                      <a:pt x="189" y="64"/>
                      <a:pt x="189" y="64"/>
                    </a:cubicBezTo>
                    <a:lnTo>
                      <a:pt x="192" y="100"/>
                    </a:lnTo>
                    <a:close/>
                    <a:moveTo>
                      <a:pt x="184" y="341"/>
                    </a:moveTo>
                    <a:cubicBezTo>
                      <a:pt x="134" y="341"/>
                      <a:pt x="89" y="318"/>
                      <a:pt x="61" y="281"/>
                    </a:cubicBezTo>
                    <a:cubicBezTo>
                      <a:pt x="154" y="243"/>
                      <a:pt x="154" y="243"/>
                      <a:pt x="154" y="243"/>
                    </a:cubicBezTo>
                    <a:cubicBezTo>
                      <a:pt x="133" y="232"/>
                      <a:pt x="119" y="210"/>
                      <a:pt x="119" y="185"/>
                    </a:cubicBezTo>
                    <a:cubicBezTo>
                      <a:pt x="119" y="184"/>
                      <a:pt x="119" y="183"/>
                      <a:pt x="119" y="182"/>
                    </a:cubicBezTo>
                    <a:cubicBezTo>
                      <a:pt x="39" y="244"/>
                      <a:pt x="39" y="244"/>
                      <a:pt x="39" y="244"/>
                    </a:cubicBezTo>
                    <a:cubicBezTo>
                      <a:pt x="32" y="226"/>
                      <a:pt x="28" y="206"/>
                      <a:pt x="28" y="185"/>
                    </a:cubicBezTo>
                    <a:cubicBezTo>
                      <a:pt x="28" y="106"/>
                      <a:pt x="87" y="41"/>
                      <a:pt x="163" y="30"/>
                    </a:cubicBezTo>
                    <a:cubicBezTo>
                      <a:pt x="149" y="130"/>
                      <a:pt x="149" y="130"/>
                      <a:pt x="149" y="130"/>
                    </a:cubicBezTo>
                    <a:cubicBezTo>
                      <a:pt x="159" y="124"/>
                      <a:pt x="171" y="120"/>
                      <a:pt x="184" y="120"/>
                    </a:cubicBezTo>
                    <a:cubicBezTo>
                      <a:pt x="197" y="120"/>
                      <a:pt x="209" y="124"/>
                      <a:pt x="219" y="130"/>
                    </a:cubicBezTo>
                    <a:cubicBezTo>
                      <a:pt x="206" y="30"/>
                      <a:pt x="206" y="30"/>
                      <a:pt x="206" y="30"/>
                    </a:cubicBezTo>
                    <a:cubicBezTo>
                      <a:pt x="282" y="41"/>
                      <a:pt x="341" y="106"/>
                      <a:pt x="341" y="185"/>
                    </a:cubicBezTo>
                    <a:cubicBezTo>
                      <a:pt x="341" y="206"/>
                      <a:pt x="336" y="226"/>
                      <a:pt x="329" y="244"/>
                    </a:cubicBezTo>
                    <a:cubicBezTo>
                      <a:pt x="249" y="182"/>
                      <a:pt x="249" y="182"/>
                      <a:pt x="249" y="182"/>
                    </a:cubicBezTo>
                    <a:cubicBezTo>
                      <a:pt x="250" y="183"/>
                      <a:pt x="250" y="184"/>
                      <a:pt x="250" y="185"/>
                    </a:cubicBezTo>
                    <a:cubicBezTo>
                      <a:pt x="250" y="210"/>
                      <a:pt x="235" y="232"/>
                      <a:pt x="215" y="243"/>
                    </a:cubicBezTo>
                    <a:cubicBezTo>
                      <a:pt x="308" y="281"/>
                      <a:pt x="308" y="281"/>
                      <a:pt x="308" y="281"/>
                    </a:cubicBezTo>
                    <a:cubicBezTo>
                      <a:pt x="279" y="318"/>
                      <a:pt x="234" y="341"/>
                      <a:pt x="184" y="341"/>
                    </a:cubicBezTo>
                    <a:close/>
                    <a:moveTo>
                      <a:pt x="77" y="242"/>
                    </a:moveTo>
                    <a:cubicBezTo>
                      <a:pt x="107" y="220"/>
                      <a:pt x="107" y="220"/>
                      <a:pt x="107" y="220"/>
                    </a:cubicBezTo>
                    <a:cubicBezTo>
                      <a:pt x="115" y="234"/>
                      <a:pt x="115" y="234"/>
                      <a:pt x="115" y="234"/>
                    </a:cubicBezTo>
                    <a:cubicBezTo>
                      <a:pt x="81" y="250"/>
                      <a:pt x="81" y="250"/>
                      <a:pt x="81" y="250"/>
                    </a:cubicBezTo>
                    <a:lnTo>
                      <a:pt x="77" y="242"/>
                    </a:lnTo>
                    <a:close/>
                    <a:moveTo>
                      <a:pt x="292" y="242"/>
                    </a:moveTo>
                    <a:cubicBezTo>
                      <a:pt x="287" y="250"/>
                      <a:pt x="287" y="250"/>
                      <a:pt x="287" y="250"/>
                    </a:cubicBezTo>
                    <a:cubicBezTo>
                      <a:pt x="254" y="234"/>
                      <a:pt x="254" y="234"/>
                      <a:pt x="254" y="234"/>
                    </a:cubicBezTo>
                    <a:cubicBezTo>
                      <a:pt x="262" y="220"/>
                      <a:pt x="262" y="220"/>
                      <a:pt x="262" y="220"/>
                    </a:cubicBezTo>
                    <a:lnTo>
                      <a:pt x="292" y="242"/>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826" name="Freeform 1029"/>
              <p:cNvSpPr>
                <a:spLocks noEditPoints="1" noChangeArrowheads="1"/>
              </p:cNvSpPr>
              <p:nvPr/>
            </p:nvSpPr>
            <p:spPr bwMode="auto">
              <a:xfrm>
                <a:off x="327025" y="328613"/>
                <a:ext cx="312738" cy="315913"/>
              </a:xfrm>
              <a:custGeom>
                <a:avLst/>
                <a:gdLst>
                  <a:gd name="T0" fmla="*/ 119 w 119"/>
                  <a:gd name="T1" fmla="*/ 60 h 120"/>
                  <a:gd name="T2" fmla="*/ 59 w 119"/>
                  <a:gd name="T3" fmla="*/ 0 h 120"/>
                  <a:gd name="T4" fmla="*/ 0 w 119"/>
                  <a:gd name="T5" fmla="*/ 60 h 120"/>
                  <a:gd name="T6" fmla="*/ 59 w 119"/>
                  <a:gd name="T7" fmla="*/ 120 h 120"/>
                  <a:gd name="T8" fmla="*/ 119 w 119"/>
                  <a:gd name="T9" fmla="*/ 60 h 120"/>
                  <a:gd name="T10" fmla="*/ 59 w 119"/>
                  <a:gd name="T11" fmla="*/ 98 h 120"/>
                  <a:gd name="T12" fmla="*/ 22 w 119"/>
                  <a:gd name="T13" fmla="*/ 60 h 120"/>
                  <a:gd name="T14" fmla="*/ 59 w 119"/>
                  <a:gd name="T15" fmla="*/ 23 h 120"/>
                  <a:gd name="T16" fmla="*/ 97 w 119"/>
                  <a:gd name="T17" fmla="*/ 60 h 120"/>
                  <a:gd name="T18" fmla="*/ 59 w 119"/>
                  <a:gd name="T19" fmla="*/ 9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20">
                    <a:moveTo>
                      <a:pt x="119" y="60"/>
                    </a:moveTo>
                    <a:cubicBezTo>
                      <a:pt x="119" y="27"/>
                      <a:pt x="92" y="0"/>
                      <a:pt x="59" y="0"/>
                    </a:cubicBezTo>
                    <a:cubicBezTo>
                      <a:pt x="26" y="0"/>
                      <a:pt x="0" y="27"/>
                      <a:pt x="0" y="60"/>
                    </a:cubicBezTo>
                    <a:cubicBezTo>
                      <a:pt x="0" y="93"/>
                      <a:pt x="26" y="120"/>
                      <a:pt x="59" y="120"/>
                    </a:cubicBezTo>
                    <a:cubicBezTo>
                      <a:pt x="92" y="120"/>
                      <a:pt x="119" y="93"/>
                      <a:pt x="119" y="60"/>
                    </a:cubicBezTo>
                    <a:close/>
                    <a:moveTo>
                      <a:pt x="59" y="98"/>
                    </a:moveTo>
                    <a:cubicBezTo>
                      <a:pt x="39" y="98"/>
                      <a:pt x="22" y="81"/>
                      <a:pt x="22" y="60"/>
                    </a:cubicBezTo>
                    <a:cubicBezTo>
                      <a:pt x="22" y="39"/>
                      <a:pt x="39" y="23"/>
                      <a:pt x="59" y="23"/>
                    </a:cubicBezTo>
                    <a:cubicBezTo>
                      <a:pt x="80" y="23"/>
                      <a:pt x="97" y="39"/>
                      <a:pt x="97" y="60"/>
                    </a:cubicBezTo>
                    <a:cubicBezTo>
                      <a:pt x="97" y="81"/>
                      <a:pt x="80" y="98"/>
                      <a:pt x="59" y="98"/>
                    </a:cubicBez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827" name="Oval 1030"/>
              <p:cNvSpPr>
                <a:spLocks noChangeArrowheads="1"/>
              </p:cNvSpPr>
              <p:nvPr/>
            </p:nvSpPr>
            <p:spPr bwMode="auto">
              <a:xfrm>
                <a:off x="398463" y="403225"/>
                <a:ext cx="168275" cy="1682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34828" name="组合 99"/>
          <p:cNvGrpSpPr>
            <a:grpSpLocks/>
          </p:cNvGrpSpPr>
          <p:nvPr/>
        </p:nvGrpSpPr>
        <p:grpSpPr bwMode="auto">
          <a:xfrm>
            <a:off x="739775" y="4397375"/>
            <a:ext cx="5486400" cy="1462088"/>
            <a:chOff x="0" y="0"/>
            <a:chExt cx="5486400" cy="1462073"/>
          </a:xfrm>
        </p:grpSpPr>
        <p:sp>
          <p:nvSpPr>
            <p:cNvPr id="34829" name="圆角矩形 100"/>
            <p:cNvSpPr>
              <a:spLocks noChangeArrowheads="1"/>
            </p:cNvSpPr>
            <p:nvPr/>
          </p:nvSpPr>
          <p:spPr bwMode="auto">
            <a:xfrm>
              <a:off x="0" y="0"/>
              <a:ext cx="5486400" cy="1462073"/>
            </a:xfrm>
            <a:prstGeom prst="roundRect">
              <a:avLst>
                <a:gd name="adj" fmla="val 4375"/>
              </a:avLst>
            </a:prstGeom>
            <a:solidFill>
              <a:srgbClr val="FFFFFF"/>
            </a:solidFill>
            <a:ln w="9525">
              <a:solidFill>
                <a:srgbClr val="FF9400"/>
              </a:solidFill>
              <a:prstDash val="dash"/>
              <a:bevel/>
              <a:headEnd/>
              <a:tailEnd/>
            </a:ln>
          </p:spPr>
          <p:txBody>
            <a:bodyPr anchor="ctr"/>
            <a:lstStyle/>
            <a:p>
              <a:pPr algn="ctr"/>
              <a:endParaRPr lang="zh-CN" altLang="zh-CN" sz="4800">
                <a:solidFill>
                  <a:srgbClr val="FFFFFF"/>
                </a:solidFill>
                <a:latin typeface="宋体" pitchFamily="2" charset="-122"/>
                <a:sym typeface="宋体" pitchFamily="2" charset="-122"/>
              </a:endParaRPr>
            </a:p>
          </p:txBody>
        </p:sp>
        <p:sp>
          <p:nvSpPr>
            <p:cNvPr id="34830" name="矩形 101"/>
            <p:cNvSpPr>
              <a:spLocks noChangeArrowheads="1"/>
            </p:cNvSpPr>
            <p:nvPr/>
          </p:nvSpPr>
          <p:spPr bwMode="auto">
            <a:xfrm>
              <a:off x="1826067" y="151999"/>
              <a:ext cx="3416320" cy="1158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30000"/>
                </a:lnSpc>
              </a:pPr>
              <a:r>
                <a:rPr lang="zh-CN" altLang="en-US" sz="2800">
                  <a:solidFill>
                    <a:srgbClr val="595959"/>
                  </a:solidFill>
                  <a:latin typeface="微软雅黑" pitchFamily="34" charset="-122"/>
                  <a:ea typeface="微软雅黑" pitchFamily="34" charset="-122"/>
                  <a:sym typeface="微软雅黑" pitchFamily="34" charset="-122"/>
                </a:rPr>
                <a:t>强极则辱，情深不寿</a:t>
              </a:r>
              <a:endParaRPr lang="en-US" sz="2800">
                <a:solidFill>
                  <a:srgbClr val="595959"/>
                </a:solidFill>
                <a:latin typeface="微软雅黑" pitchFamily="34" charset="-122"/>
                <a:ea typeface="微软雅黑" pitchFamily="34" charset="-122"/>
                <a:sym typeface="微软雅黑" pitchFamily="34" charset="-122"/>
              </a:endParaRPr>
            </a:p>
            <a:p>
              <a:pPr>
                <a:lnSpc>
                  <a:spcPct val="130000"/>
                </a:lnSpc>
              </a:pPr>
              <a:r>
                <a:rPr lang="zh-CN" altLang="en-US" sz="2800">
                  <a:solidFill>
                    <a:srgbClr val="595959"/>
                  </a:solidFill>
                  <a:latin typeface="微软雅黑" pitchFamily="34" charset="-122"/>
                  <a:ea typeface="微软雅黑" pitchFamily="34" charset="-122"/>
                  <a:sym typeface="微软雅黑" pitchFamily="34" charset="-122"/>
                </a:rPr>
                <a:t>激情，不要透支生命</a:t>
              </a:r>
              <a:endParaRPr lang="zh-CN" altLang="en-US"/>
            </a:p>
          </p:txBody>
        </p:sp>
        <p:sp>
          <p:nvSpPr>
            <p:cNvPr id="34831" name="Freeform 999"/>
            <p:cNvSpPr>
              <a:spLocks noChangeAspect="1" noChangeArrowheads="1"/>
            </p:cNvSpPr>
            <p:nvPr/>
          </p:nvSpPr>
          <p:spPr bwMode="auto">
            <a:xfrm>
              <a:off x="339621" y="168182"/>
              <a:ext cx="864000" cy="1125709"/>
            </a:xfrm>
            <a:custGeom>
              <a:avLst/>
              <a:gdLst>
                <a:gd name="T0" fmla="*/ 138 w 203"/>
                <a:gd name="T1" fmla="*/ 248 h 265"/>
                <a:gd name="T2" fmla="*/ 147 w 203"/>
                <a:gd name="T3" fmla="*/ 243 h 265"/>
                <a:gd name="T4" fmla="*/ 165 w 203"/>
                <a:gd name="T5" fmla="*/ 232 h 265"/>
                <a:gd name="T6" fmla="*/ 197 w 203"/>
                <a:gd name="T7" fmla="*/ 187 h 265"/>
                <a:gd name="T8" fmla="*/ 203 w 203"/>
                <a:gd name="T9" fmla="*/ 172 h 265"/>
                <a:gd name="T10" fmla="*/ 190 w 203"/>
                <a:gd name="T11" fmla="*/ 182 h 265"/>
                <a:gd name="T12" fmla="*/ 169 w 203"/>
                <a:gd name="T13" fmla="*/ 193 h 265"/>
                <a:gd name="T14" fmla="*/ 158 w 203"/>
                <a:gd name="T15" fmla="*/ 193 h 265"/>
                <a:gd name="T16" fmla="*/ 157 w 203"/>
                <a:gd name="T17" fmla="*/ 190 h 265"/>
                <a:gd name="T18" fmla="*/ 173 w 203"/>
                <a:gd name="T19" fmla="*/ 173 h 265"/>
                <a:gd name="T20" fmla="*/ 194 w 203"/>
                <a:gd name="T21" fmla="*/ 126 h 265"/>
                <a:gd name="T22" fmla="*/ 193 w 203"/>
                <a:gd name="T23" fmla="*/ 117 h 265"/>
                <a:gd name="T24" fmla="*/ 191 w 203"/>
                <a:gd name="T25" fmla="*/ 104 h 265"/>
                <a:gd name="T26" fmla="*/ 185 w 203"/>
                <a:gd name="T27" fmla="*/ 116 h 265"/>
                <a:gd name="T28" fmla="*/ 147 w 203"/>
                <a:gd name="T29" fmla="*/ 150 h 265"/>
                <a:gd name="T30" fmla="*/ 137 w 203"/>
                <a:gd name="T31" fmla="*/ 148 h 265"/>
                <a:gd name="T32" fmla="*/ 137 w 203"/>
                <a:gd name="T33" fmla="*/ 139 h 265"/>
                <a:gd name="T34" fmla="*/ 160 w 203"/>
                <a:gd name="T35" fmla="*/ 115 h 265"/>
                <a:gd name="T36" fmla="*/ 165 w 203"/>
                <a:gd name="T37" fmla="*/ 62 h 265"/>
                <a:gd name="T38" fmla="*/ 158 w 203"/>
                <a:gd name="T39" fmla="*/ 53 h 265"/>
                <a:gd name="T40" fmla="*/ 156 w 203"/>
                <a:gd name="T41" fmla="*/ 64 h 265"/>
                <a:gd name="T42" fmla="*/ 139 w 203"/>
                <a:gd name="T43" fmla="*/ 84 h 265"/>
                <a:gd name="T44" fmla="*/ 125 w 203"/>
                <a:gd name="T45" fmla="*/ 81 h 265"/>
                <a:gd name="T46" fmla="*/ 131 w 203"/>
                <a:gd name="T47" fmla="*/ 8 h 265"/>
                <a:gd name="T48" fmla="*/ 133 w 203"/>
                <a:gd name="T49" fmla="*/ 0 h 265"/>
                <a:gd name="T50" fmla="*/ 125 w 203"/>
                <a:gd name="T51" fmla="*/ 3 h 265"/>
                <a:gd name="T52" fmla="*/ 86 w 203"/>
                <a:gd name="T53" fmla="*/ 57 h 265"/>
                <a:gd name="T54" fmla="*/ 86 w 203"/>
                <a:gd name="T55" fmla="*/ 61 h 265"/>
                <a:gd name="T56" fmla="*/ 68 w 203"/>
                <a:gd name="T57" fmla="*/ 116 h 265"/>
                <a:gd name="T58" fmla="*/ 62 w 203"/>
                <a:gd name="T59" fmla="*/ 114 h 265"/>
                <a:gd name="T60" fmla="*/ 59 w 203"/>
                <a:gd name="T61" fmla="*/ 80 h 265"/>
                <a:gd name="T62" fmla="*/ 61 w 203"/>
                <a:gd name="T63" fmla="*/ 69 h 265"/>
                <a:gd name="T64" fmla="*/ 52 w 203"/>
                <a:gd name="T65" fmla="*/ 75 h 265"/>
                <a:gd name="T66" fmla="*/ 12 w 203"/>
                <a:gd name="T67" fmla="*/ 136 h 265"/>
                <a:gd name="T68" fmla="*/ 34 w 203"/>
                <a:gd name="T69" fmla="*/ 229 h 265"/>
                <a:gd name="T70" fmla="*/ 41 w 203"/>
                <a:gd name="T71" fmla="*/ 234 h 265"/>
                <a:gd name="T72" fmla="*/ 138 w 203"/>
                <a:gd name="T73" fmla="*/ 24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3" h="265">
                  <a:moveTo>
                    <a:pt x="138" y="248"/>
                  </a:moveTo>
                  <a:cubicBezTo>
                    <a:pt x="141" y="246"/>
                    <a:pt x="144" y="245"/>
                    <a:pt x="147" y="243"/>
                  </a:cubicBezTo>
                  <a:cubicBezTo>
                    <a:pt x="158" y="238"/>
                    <a:pt x="164" y="232"/>
                    <a:pt x="165" y="232"/>
                  </a:cubicBezTo>
                  <a:cubicBezTo>
                    <a:pt x="187" y="214"/>
                    <a:pt x="197" y="188"/>
                    <a:pt x="197" y="187"/>
                  </a:cubicBezTo>
                  <a:cubicBezTo>
                    <a:pt x="203" y="172"/>
                    <a:pt x="203" y="172"/>
                    <a:pt x="203" y="172"/>
                  </a:cubicBezTo>
                  <a:cubicBezTo>
                    <a:pt x="190" y="182"/>
                    <a:pt x="190" y="182"/>
                    <a:pt x="190" y="182"/>
                  </a:cubicBezTo>
                  <a:cubicBezTo>
                    <a:pt x="190" y="182"/>
                    <a:pt x="179" y="190"/>
                    <a:pt x="169" y="193"/>
                  </a:cubicBezTo>
                  <a:cubicBezTo>
                    <a:pt x="163" y="195"/>
                    <a:pt x="159" y="194"/>
                    <a:pt x="158" y="193"/>
                  </a:cubicBezTo>
                  <a:cubicBezTo>
                    <a:pt x="157" y="193"/>
                    <a:pt x="157" y="192"/>
                    <a:pt x="157" y="190"/>
                  </a:cubicBezTo>
                  <a:cubicBezTo>
                    <a:pt x="157" y="190"/>
                    <a:pt x="158" y="186"/>
                    <a:pt x="173" y="173"/>
                  </a:cubicBezTo>
                  <a:cubicBezTo>
                    <a:pt x="191" y="159"/>
                    <a:pt x="194" y="138"/>
                    <a:pt x="194" y="126"/>
                  </a:cubicBezTo>
                  <a:cubicBezTo>
                    <a:pt x="194" y="121"/>
                    <a:pt x="194" y="118"/>
                    <a:pt x="193" y="117"/>
                  </a:cubicBezTo>
                  <a:cubicBezTo>
                    <a:pt x="191" y="104"/>
                    <a:pt x="191" y="104"/>
                    <a:pt x="191" y="104"/>
                  </a:cubicBezTo>
                  <a:cubicBezTo>
                    <a:pt x="185" y="116"/>
                    <a:pt x="185" y="116"/>
                    <a:pt x="185" y="116"/>
                  </a:cubicBezTo>
                  <a:cubicBezTo>
                    <a:pt x="174" y="134"/>
                    <a:pt x="159" y="148"/>
                    <a:pt x="147" y="150"/>
                  </a:cubicBezTo>
                  <a:cubicBezTo>
                    <a:pt x="144" y="150"/>
                    <a:pt x="139" y="150"/>
                    <a:pt x="137" y="148"/>
                  </a:cubicBezTo>
                  <a:cubicBezTo>
                    <a:pt x="135" y="146"/>
                    <a:pt x="136" y="141"/>
                    <a:pt x="137" y="139"/>
                  </a:cubicBezTo>
                  <a:cubicBezTo>
                    <a:pt x="140" y="132"/>
                    <a:pt x="151" y="122"/>
                    <a:pt x="160" y="115"/>
                  </a:cubicBezTo>
                  <a:cubicBezTo>
                    <a:pt x="181" y="98"/>
                    <a:pt x="172" y="73"/>
                    <a:pt x="165" y="62"/>
                  </a:cubicBezTo>
                  <a:cubicBezTo>
                    <a:pt x="158" y="53"/>
                    <a:pt x="158" y="53"/>
                    <a:pt x="158" y="53"/>
                  </a:cubicBezTo>
                  <a:cubicBezTo>
                    <a:pt x="156" y="64"/>
                    <a:pt x="156" y="64"/>
                    <a:pt x="156" y="64"/>
                  </a:cubicBezTo>
                  <a:cubicBezTo>
                    <a:pt x="155" y="72"/>
                    <a:pt x="147" y="81"/>
                    <a:pt x="139" y="84"/>
                  </a:cubicBezTo>
                  <a:cubicBezTo>
                    <a:pt x="134" y="85"/>
                    <a:pt x="129" y="85"/>
                    <a:pt x="125" y="81"/>
                  </a:cubicBezTo>
                  <a:cubicBezTo>
                    <a:pt x="117" y="73"/>
                    <a:pt x="124" y="34"/>
                    <a:pt x="131" y="8"/>
                  </a:cubicBezTo>
                  <a:cubicBezTo>
                    <a:pt x="133" y="0"/>
                    <a:pt x="133" y="0"/>
                    <a:pt x="133" y="0"/>
                  </a:cubicBezTo>
                  <a:cubicBezTo>
                    <a:pt x="125" y="3"/>
                    <a:pt x="125" y="3"/>
                    <a:pt x="125" y="3"/>
                  </a:cubicBezTo>
                  <a:cubicBezTo>
                    <a:pt x="103" y="9"/>
                    <a:pt x="86" y="33"/>
                    <a:pt x="86" y="57"/>
                  </a:cubicBezTo>
                  <a:cubicBezTo>
                    <a:pt x="86" y="61"/>
                    <a:pt x="86" y="61"/>
                    <a:pt x="86" y="61"/>
                  </a:cubicBezTo>
                  <a:cubicBezTo>
                    <a:pt x="87" y="89"/>
                    <a:pt x="85" y="116"/>
                    <a:pt x="68" y="116"/>
                  </a:cubicBezTo>
                  <a:cubicBezTo>
                    <a:pt x="66" y="116"/>
                    <a:pt x="64" y="116"/>
                    <a:pt x="62" y="114"/>
                  </a:cubicBezTo>
                  <a:cubicBezTo>
                    <a:pt x="57" y="107"/>
                    <a:pt x="58" y="89"/>
                    <a:pt x="59" y="80"/>
                  </a:cubicBezTo>
                  <a:cubicBezTo>
                    <a:pt x="61" y="69"/>
                    <a:pt x="61" y="69"/>
                    <a:pt x="61" y="69"/>
                  </a:cubicBezTo>
                  <a:cubicBezTo>
                    <a:pt x="52" y="75"/>
                    <a:pt x="52" y="75"/>
                    <a:pt x="52" y="75"/>
                  </a:cubicBezTo>
                  <a:cubicBezTo>
                    <a:pt x="51" y="75"/>
                    <a:pt x="27" y="90"/>
                    <a:pt x="12" y="136"/>
                  </a:cubicBezTo>
                  <a:cubicBezTo>
                    <a:pt x="0" y="174"/>
                    <a:pt x="8" y="207"/>
                    <a:pt x="34" y="229"/>
                  </a:cubicBezTo>
                  <a:cubicBezTo>
                    <a:pt x="36" y="231"/>
                    <a:pt x="38" y="233"/>
                    <a:pt x="41" y="234"/>
                  </a:cubicBezTo>
                  <a:cubicBezTo>
                    <a:pt x="41" y="234"/>
                    <a:pt x="82" y="265"/>
                    <a:pt x="138" y="248"/>
                  </a:cubicBez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extBox 2"/>
          <p:cNvSpPr>
            <a:spLocks noChangeArrowheads="1"/>
          </p:cNvSpPr>
          <p:nvPr/>
        </p:nvSpPr>
        <p:spPr bwMode="auto">
          <a:xfrm>
            <a:off x="10626725" y="5913438"/>
            <a:ext cx="13160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2800">
                <a:solidFill>
                  <a:srgbClr val="B5A403"/>
                </a:solidFill>
                <a:latin typeface="Britannic Bold" pitchFamily="34" charset="0"/>
                <a:ea typeface="微软雅黑 Light" pitchFamily="2" charset="-122"/>
                <a:sym typeface="Britannic Bold" pitchFamily="34" charset="0"/>
              </a:rPr>
              <a:t>Thanks</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2BBE9FD4-AF93-4DDE-9B31-62270EB78B54"/>
  <p:tag name="ISPRINGONLINEFOLDERID" val="0"/>
  <p:tag name="ISPRINGONLINEFOLDERPATH" val="内容列表"/>
  <p:tag name="ISPRINGCLOUDFOLDERID" val="0"/>
  <p:tag name="ISPRINGCLOUDFOLDERPATH" val="资源库"/>
  <p:tag name="ISPRING_OUTPUT_FOLDER" val="D:\Documents\Downloads\67套企业培训模版\Y5012-入职培训43套"/>
  <p:tag name="ISPRING_PRESENTATION_TITLE" val="亮亮图文-模板21"/>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842</Words>
  <Application>Microsoft Office PowerPoint</Application>
  <PresentationFormat>宽屏</PresentationFormat>
  <Paragraphs>160</Paragraphs>
  <Slides>34</Slides>
  <Notes>34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34</vt:i4>
      </vt:variant>
    </vt:vector>
  </HeadingPairs>
  <TitlesOfParts>
    <vt:vector size="49" baseType="lpstr">
      <vt:lpstr>Adobe 宋体 Std L</vt:lpstr>
      <vt:lpstr>Arial Unicode MS</vt:lpstr>
      <vt:lpstr>华康俪金黑W8(P)</vt:lpstr>
      <vt:lpstr>华文中宋</vt:lpstr>
      <vt:lpstr>经典繁仿黑</vt:lpstr>
      <vt:lpstr>宋体</vt:lpstr>
      <vt:lpstr>微软雅黑</vt:lpstr>
      <vt:lpstr>微软雅黑 Light</vt:lpstr>
      <vt:lpstr>Agency FB</vt:lpstr>
      <vt:lpstr>Arial</vt:lpstr>
      <vt:lpstr>Britannic Bold</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亮亮图文-模板21</dc:title>
  <dc:subject>哎呀小小草</dc:subject>
  <dc:creator>哎呀小小草</dc:creator>
  <cp:keywords>https:/800sucai.taobao.com</cp:keywords>
  <dc:description>https://800sucai.taobao.com</dc:description>
  <cp:lastModifiedBy>faith123</cp:lastModifiedBy>
  <cp:revision>7</cp:revision>
  <dcterms:modified xsi:type="dcterms:W3CDTF">2018-07-07T01:32:34Z</dcterms:modified>
  <cp:category>https://800sucai.taobao.com</cp:category>
</cp:coreProperties>
</file>