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4174" r:id="rId2"/>
    <p:sldId id="4164" r:id="rId3"/>
    <p:sldId id="4198" r:id="rId4"/>
    <p:sldId id="4190" r:id="rId5"/>
    <p:sldId id="4191" r:id="rId6"/>
    <p:sldId id="4175" r:id="rId7"/>
    <p:sldId id="4203" r:id="rId8"/>
    <p:sldId id="4176" r:id="rId9"/>
    <p:sldId id="4210" r:id="rId10"/>
    <p:sldId id="4204" r:id="rId11"/>
    <p:sldId id="4207" r:id="rId12"/>
    <p:sldId id="4177" r:id="rId13"/>
    <p:sldId id="4179" r:id="rId14"/>
    <p:sldId id="4181" r:id="rId15"/>
    <p:sldId id="4211" r:id="rId16"/>
    <p:sldId id="4182" r:id="rId17"/>
    <p:sldId id="4208" r:id="rId18"/>
    <p:sldId id="4209" r:id="rId19"/>
    <p:sldId id="4183" r:id="rId20"/>
    <p:sldId id="4212" r:id="rId21"/>
    <p:sldId id="4185" r:id="rId22"/>
    <p:sldId id="4186" r:id="rId23"/>
    <p:sldId id="4142" r:id="rId24"/>
    <p:sldId id="4187" r:id="rId25"/>
    <p:sldId id="4202"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690" userDrawn="1">
          <p15:clr>
            <a:srgbClr val="A4A3A4"/>
          </p15:clr>
        </p15:guide>
        <p15:guide id="2" pos="4050" userDrawn="1">
          <p15:clr>
            <a:srgbClr val="A4A3A4"/>
          </p15:clr>
        </p15:guide>
        <p15:guide id="3" pos="3596" userDrawn="1">
          <p15:clr>
            <a:srgbClr val="A4A3A4"/>
          </p15:clr>
        </p15:guide>
        <p15:guide id="5" orient="horz" pos="4228"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5504"/>
    <a:srgbClr val="005F3D"/>
    <a:srgbClr val="009882"/>
    <a:srgbClr val="EB891A"/>
    <a:srgbClr val="007E3D"/>
    <a:srgbClr val="0064AC"/>
    <a:srgbClr val="682917"/>
    <a:srgbClr val="FBB600"/>
    <a:srgbClr val="067BEC"/>
    <a:srgbClr val="1D8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34" autoAdjust="0"/>
    <p:restoredTop sz="96404" autoAdjust="0"/>
  </p:normalViewPr>
  <p:slideViewPr>
    <p:cSldViewPr>
      <p:cViewPr varScale="1">
        <p:scale>
          <a:sx n="106" d="100"/>
          <a:sy n="106" d="100"/>
        </p:scale>
        <p:origin x="792" y="90"/>
      </p:cViewPr>
      <p:guideLst>
        <p:guide orient="horz" pos="690"/>
        <p:guide pos="4050"/>
        <p:guide pos="3596"/>
        <p:guide orient="horz" pos="4228"/>
        <p:guide pos="7588"/>
        <p:guide pos="376"/>
        <p:guide pos="1350"/>
      </p:guideLst>
    </p:cSldViewPr>
  </p:slideViewPr>
  <p:outlineViewPr>
    <p:cViewPr>
      <p:scale>
        <a:sx n="100" d="100"/>
        <a:sy n="100" d="100"/>
      </p:scale>
      <p:origin x="0" y="-21174"/>
    </p:cViewPr>
  </p:outlineViewPr>
  <p:notesTextViewPr>
    <p:cViewPr>
      <p:scale>
        <a:sx n="1" d="1"/>
        <a:sy n="1" d="1"/>
      </p:scale>
      <p:origin x="0" y="0"/>
    </p:cViewPr>
  </p:notesTextViewPr>
  <p:sorterViewPr>
    <p:cViewPr>
      <p:scale>
        <a:sx n="66" d="100"/>
        <a:sy n="6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2959-4ED6-8169-C514FD0C0FE9}"/>
              </c:ext>
            </c:extLst>
          </c:dPt>
          <c:dPt>
            <c:idx val="1"/>
            <c:bubble3D val="0"/>
            <c:spPr>
              <a:solidFill>
                <a:schemeClr val="accent2"/>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2959-4ED6-8169-C514FD0C0FE9}"/>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2959-4ED6-8169-C514FD0C0FE9}"/>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2959-4ED6-8169-C514FD0C0FE9}"/>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2959-4ED6-8169-C514FD0C0FE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9552-4C26-AA01-0C8993C20376}"/>
              </c:ext>
            </c:extLst>
          </c:dPt>
          <c:dPt>
            <c:idx val="1"/>
            <c:bubble3D val="0"/>
            <c:spPr>
              <a:solidFill>
                <a:schemeClr val="accent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9552-4C26-AA01-0C8993C20376}"/>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9552-4C26-AA01-0C8993C20376}"/>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9552-4C26-AA01-0C8993C20376}"/>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9552-4C26-AA01-0C8993C2037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F17-460D-8400-0447EF56786E}"/>
              </c:ext>
            </c:extLst>
          </c:dPt>
          <c:dPt>
            <c:idx val="1"/>
            <c:bubble3D val="0"/>
            <c:spPr>
              <a:solidFill>
                <a:schemeClr val="accent2"/>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F17-460D-8400-0447EF56786E}"/>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7F17-460D-8400-0447EF56786E}"/>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7F17-460D-8400-0447EF56786E}"/>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7F17-460D-8400-0447EF56786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solidFill>
              <a:schemeClr val="accent3"/>
            </a:solidFill>
            <a:ln>
              <a:noFill/>
            </a:ln>
            <a:effectLst/>
          </c:spPr>
          <c:dPt>
            <c:idx val="0"/>
            <c:bubble3D val="0"/>
            <c:spPr>
              <a:solidFill>
                <a:schemeClr val="accent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5A29-4FFE-B3D9-8FC2441B3F67}"/>
              </c:ext>
            </c:extLst>
          </c:dPt>
          <c:dPt>
            <c:idx val="1"/>
            <c:bubble3D val="0"/>
            <c:spPr>
              <a:solidFill>
                <a:schemeClr val="accent3"/>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5A29-4FFE-B3D9-8FC2441B3F67}"/>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5A29-4FFE-B3D9-8FC2441B3F67}"/>
              </c:ext>
            </c:extLst>
          </c:dPt>
          <c:dPt>
            <c:idx val="3"/>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7-5A29-4FFE-B3D9-8FC2441B3F67}"/>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5A29-4FFE-B3D9-8FC2441B3F6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2017/10/6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2017/10/6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559336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4014456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74761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4</a:t>
            </a:fld>
            <a:endParaRPr lang="id-ID"/>
          </a:p>
        </p:txBody>
      </p:sp>
    </p:spTree>
    <p:extLst>
      <p:ext uri="{BB962C8B-B14F-4D97-AF65-F5344CB8AC3E}">
        <p14:creationId xmlns:p14="http://schemas.microsoft.com/office/powerpoint/2010/main" val="2004757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4559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4074992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05A6DA-66F8-4910-9E6C-05DAE8B64C71}" type="slidenum">
              <a:rPr lang="zh-CN" altLang="en-US" smtClean="0"/>
              <a:t>7</a:t>
            </a:fld>
            <a:endParaRPr lang="zh-CN" altLang="en-US"/>
          </a:p>
        </p:txBody>
      </p:sp>
    </p:spTree>
    <p:extLst>
      <p:ext uri="{BB962C8B-B14F-4D97-AF65-F5344CB8AC3E}">
        <p14:creationId xmlns:p14="http://schemas.microsoft.com/office/powerpoint/2010/main" val="4120910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496131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332555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0208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096492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extLst>
      <p:ext uri="{BB962C8B-B14F-4D97-AF65-F5344CB8AC3E}">
        <p14:creationId xmlns:p14="http://schemas.microsoft.com/office/powerpoint/2010/main" val="4186766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3595877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extLst>
      <p:ext uri="{BB962C8B-B14F-4D97-AF65-F5344CB8AC3E}">
        <p14:creationId xmlns:p14="http://schemas.microsoft.com/office/powerpoint/2010/main" val="1239118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2702473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2901620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064925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11242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3868729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57355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2753837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471733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23</a:t>
            </a:fld>
            <a:endParaRPr lang="id-ID"/>
          </a:p>
        </p:txBody>
      </p:sp>
    </p:spTree>
    <p:extLst>
      <p:ext uri="{BB962C8B-B14F-4D97-AF65-F5344CB8AC3E}">
        <p14:creationId xmlns:p14="http://schemas.microsoft.com/office/powerpoint/2010/main" val="1645751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2971969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016354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777088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7670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8D9A3C-EDB8-47A7-A89F-8B39791795A3}"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C07C4AA-064A-47A7-A070-FE09BE2412E6}" type="slidenum">
              <a:rPr lang="zh-CN" altLang="en-US" smtClean="0"/>
              <a:t>‹#›</a:t>
            </a:fld>
            <a:endParaRPr lang="zh-CN" altLang="en-US"/>
          </a:p>
        </p:txBody>
      </p:sp>
    </p:spTree>
    <p:extLst>
      <p:ext uri="{BB962C8B-B14F-4D97-AF65-F5344CB8AC3E}">
        <p14:creationId xmlns:p14="http://schemas.microsoft.com/office/powerpoint/2010/main" val="22546683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1999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标题和内容">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643018" y="290513"/>
            <a:ext cx="11572715" cy="1204912"/>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43018" y="1687514"/>
            <a:ext cx="11572715" cy="47720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DA612F86-CEC4-49EB-8B7F-249AAA44CCD9}" type="datetimeFigureOut">
              <a:rPr lang="zh-CN" altLang="en-US"/>
              <a:pPr>
                <a:defRPr/>
              </a:pPr>
              <a:t>2017/10/6</a:t>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0EE52F29-FB64-4B43-91C8-3826701FA621}" type="slidenum">
              <a:rPr lang="zh-CN" altLang="en-US"/>
              <a:pPr/>
              <a:t>‹#›</a:t>
            </a:fld>
            <a:endParaRPr lang="zh-CN" altLang="en-US"/>
          </a:p>
        </p:txBody>
      </p:sp>
    </p:spTree>
    <p:extLst>
      <p:ext uri="{BB962C8B-B14F-4D97-AF65-F5344CB8AC3E}">
        <p14:creationId xmlns:p14="http://schemas.microsoft.com/office/powerpoint/2010/main" val="28222349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3_标题和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9372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71883913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485822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2143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2017/10/6</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4108" r:id="rId1"/>
    <p:sldLayoutId id="2147484111" r:id="rId2"/>
    <p:sldLayoutId id="2147484116" r:id="rId3"/>
    <p:sldLayoutId id="2147484117" r:id="rId4"/>
    <p:sldLayoutId id="2147484118" r:id="rId5"/>
    <p:sldLayoutId id="2147484122" r:id="rId6"/>
    <p:sldLayoutId id="2147484125" r:id="rId7"/>
    <p:sldLayoutId id="2147484126" r:id="rId8"/>
    <p:sldLayoutId id="2147484127"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chart" Target="../charts/chart4.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3" y="0"/>
            <a:ext cx="12858044" cy="7232650"/>
          </a:xfrm>
          <a:prstGeom prst="rect">
            <a:avLst/>
          </a:prstGeom>
        </p:spPr>
      </p:pic>
      <p:sp>
        <p:nvSpPr>
          <p:cNvPr id="4" name="矩形 3"/>
          <p:cNvSpPr/>
          <p:nvPr/>
        </p:nvSpPr>
        <p:spPr>
          <a:xfrm>
            <a:off x="353" y="0"/>
            <a:ext cx="12858044" cy="72326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97589" y="4842982"/>
            <a:ext cx="3455521" cy="136598"/>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97589" y="6220873"/>
            <a:ext cx="3455521" cy="136598"/>
            <a:chOff x="3060700" y="4724400"/>
            <a:chExt cx="5955507" cy="31432"/>
          </a:xfrm>
        </p:grpSpPr>
        <p:cxnSp>
          <p:nvCxnSpPr>
            <p:cNvPr id="19" name="直接连接符 18"/>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文本框 45"/>
          <p:cNvSpPr txBox="1"/>
          <p:nvPr/>
        </p:nvSpPr>
        <p:spPr>
          <a:xfrm>
            <a:off x="597590" y="4979580"/>
            <a:ext cx="3593108" cy="1113032"/>
          </a:xfrm>
          <a:prstGeom prst="rect">
            <a:avLst/>
          </a:prstGeom>
          <a:noFill/>
        </p:spPr>
        <p:txBody>
          <a:bodyPr wrap="none" lIns="96429" tIns="48214" rIns="96429" bIns="48214" rtlCol="0">
            <a:spAutoFit/>
          </a:bodyPr>
          <a:lstStyle/>
          <a:p>
            <a:pPr algn="ctr"/>
            <a:r>
              <a:rPr lang="zh-CN" altLang="en-US" sz="6600" b="1" dirty="0" smtClean="0">
                <a:solidFill>
                  <a:schemeClr val="bg1"/>
                </a:solidFill>
                <a:latin typeface="方正正大黑简体" panose="02000000000000000000" pitchFamily="2" charset="-122"/>
                <a:ea typeface="方正正大黑简体" panose="02000000000000000000" pitchFamily="2" charset="-122"/>
              </a:rPr>
              <a:t>足球运动</a:t>
            </a:r>
            <a:endParaRPr lang="zh-CN" altLang="en-US" sz="6600" b="1" dirty="0">
              <a:solidFill>
                <a:schemeClr val="bg1"/>
              </a:solidFill>
              <a:latin typeface="方正正大黑简体" panose="02000000000000000000" pitchFamily="2" charset="-122"/>
              <a:ea typeface="方正正大黑简体" panose="02000000000000000000" pitchFamily="2" charset="-122"/>
            </a:endParaRPr>
          </a:p>
        </p:txBody>
      </p:sp>
      <p:sp>
        <p:nvSpPr>
          <p:cNvPr id="22" name="文本框 59"/>
          <p:cNvSpPr txBox="1"/>
          <p:nvPr/>
        </p:nvSpPr>
        <p:spPr>
          <a:xfrm>
            <a:off x="597590" y="4120381"/>
            <a:ext cx="3458455" cy="836033"/>
          </a:xfrm>
          <a:prstGeom prst="rect">
            <a:avLst/>
          </a:prstGeom>
          <a:noFill/>
        </p:spPr>
        <p:txBody>
          <a:bodyPr wrap="none" lIns="96429" tIns="48214" rIns="96429" bIns="48214" rtlCol="0">
            <a:spAutoFit/>
          </a:bodyPr>
          <a:lstStyle/>
          <a:p>
            <a:r>
              <a:rPr lang="en-US" altLang="zh-CN" sz="4800" spc="600" dirty="0" smtClean="0">
                <a:solidFill>
                  <a:schemeClr val="bg1"/>
                </a:solidFill>
                <a:latin typeface="Impact" panose="020B0806030902050204" pitchFamily="34" charset="0"/>
                <a:ea typeface="微软雅黑" panose="020B0503020204020204" pitchFamily="34" charset="-122"/>
              </a:rPr>
              <a:t>THE SPORT</a:t>
            </a:r>
            <a:endParaRPr lang="zh-CN" altLang="en-US" sz="4800" spc="600" dirty="0">
              <a:solidFill>
                <a:schemeClr val="bg1"/>
              </a:solidFill>
              <a:latin typeface="Impact" panose="020B0806030902050204" pitchFamily="34" charset="0"/>
              <a:ea typeface="微软雅黑" panose="020B0503020204020204" pitchFamily="34" charset="-122"/>
            </a:endParaRPr>
          </a:p>
        </p:txBody>
      </p:sp>
      <p:pic>
        <p:nvPicPr>
          <p:cNvPr id="3" name="Chairlift - Bruis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920179"/>
            <a:ext cx="609600" cy="609600"/>
          </a:xfrm>
          <a:prstGeom prst="rect">
            <a:avLst/>
          </a:prstGeom>
        </p:spPr>
      </p:pic>
    </p:spTree>
    <p:extLst>
      <p:ext uri="{BB962C8B-B14F-4D97-AF65-F5344CB8AC3E}">
        <p14:creationId xmlns:p14="http://schemas.microsoft.com/office/powerpoint/2010/main" val="111323111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decel="10000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0-#ppt_w/2"/>
                                          </p:val>
                                        </p:tav>
                                        <p:tav tm="100000">
                                          <p:val>
                                            <p:strVal val="#ppt_x"/>
                                          </p:val>
                                        </p:tav>
                                      </p:tavLst>
                                    </p:anim>
                                    <p:anim calcmode="lin" valueType="num">
                                      <p:cBhvr additive="base">
                                        <p:cTn id="11" dur="500" fill="hold"/>
                                        <p:tgtEl>
                                          <p:spTgt spid="14"/>
                                        </p:tgtEl>
                                        <p:attrNameLst>
                                          <p:attrName>ppt_y</p:attrName>
                                        </p:attrNameLst>
                                      </p:cBhvr>
                                      <p:tavLst>
                                        <p:tav tm="0">
                                          <p:val>
                                            <p:strVal val="#ppt_y"/>
                                          </p:val>
                                        </p:tav>
                                        <p:tav tm="100000">
                                          <p:val>
                                            <p:strVal val="#ppt_y"/>
                                          </p:val>
                                        </p:tav>
                                      </p:tavLst>
                                    </p:anim>
                                  </p:childTnLst>
                                </p:cTn>
                              </p:par>
                              <p:par>
                                <p:cTn id="12" presetID="2" presetClass="entr" presetSubtype="2" decel="10000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1+#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decel="100000" fill="hold" grpId="0" nodeType="withEffect">
                                  <p:stCondLst>
                                    <p:cond delay="600"/>
                                  </p:stCondLst>
                                  <p:iterate type="lt">
                                    <p:tmPct val="10000"/>
                                  </p:iterate>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par>
                                <p:cTn id="20" presetID="12" presetClass="entr" presetSubtype="4" fill="hold" grpId="0" nodeType="withEffect">
                                  <p:stCondLst>
                                    <p:cond delay="1500"/>
                                  </p:stCondLst>
                                  <p:iterate type="lt">
                                    <p:tmPct val="10000"/>
                                  </p:iterate>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p:tgtEl>
                                          <p:spTgt spid="22"/>
                                        </p:tgtEl>
                                        <p:attrNameLst>
                                          <p:attrName>ppt_y</p:attrName>
                                        </p:attrNameLst>
                                      </p:cBhvr>
                                      <p:tavLst>
                                        <p:tav tm="0">
                                          <p:val>
                                            <p:strVal val="#ppt_y+#ppt_h*1.125000"/>
                                          </p:val>
                                        </p:tav>
                                        <p:tav tm="100000">
                                          <p:val>
                                            <p:strVal val="#ppt_y"/>
                                          </p:val>
                                        </p:tav>
                                      </p:tavLst>
                                    </p:anim>
                                    <p:animEffect transition="in" filter="wipe(up)">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3"/>
                </p:tgtEl>
              </p:cMediaNode>
            </p:audio>
          </p:childTnLst>
        </p:cTn>
      </p:par>
    </p:tnLst>
    <p:bldLst>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10800000">
            <a:off x="1037676" y="-397"/>
            <a:ext cx="1655981" cy="1516693"/>
          </a:xfrm>
          <a:custGeom>
            <a:avLst/>
            <a:gdLst>
              <a:gd name="connsiteX0" fmla="*/ 1656184 w 1656185"/>
              <a:gd name="connsiteY0" fmla="*/ 1516880 h 1516880"/>
              <a:gd name="connsiteX1" fmla="*/ 0 w 1656185"/>
              <a:gd name="connsiteY1" fmla="*/ 1516880 h 1516880"/>
              <a:gd name="connsiteX2" fmla="*/ 0 w 1656185"/>
              <a:gd name="connsiteY2" fmla="*/ 436760 h 1516880"/>
              <a:gd name="connsiteX3" fmla="*/ 8840 w 1656185"/>
              <a:gd name="connsiteY3" fmla="*/ 436760 h 1516880"/>
              <a:gd name="connsiteX4" fmla="*/ 828093 w 1656185"/>
              <a:gd name="connsiteY4" fmla="*/ 0 h 1516880"/>
              <a:gd name="connsiteX5" fmla="*/ 1647346 w 1656185"/>
              <a:gd name="connsiteY5" fmla="*/ 436760 h 1516880"/>
              <a:gd name="connsiteX6" fmla="*/ 1656184 w 1656185"/>
              <a:gd name="connsiteY6" fmla="*/ 436760 h 1516880"/>
              <a:gd name="connsiteX7" fmla="*/ 1656184 w 1656185"/>
              <a:gd name="connsiteY7" fmla="*/ 441472 h 1516880"/>
              <a:gd name="connsiteX8" fmla="*/ 1656185 w 1656185"/>
              <a:gd name="connsiteY8" fmla="*/ 441472 h 1516880"/>
              <a:gd name="connsiteX9" fmla="*/ 1656184 w 1656185"/>
              <a:gd name="connsiteY9" fmla="*/ 441472 h 151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6185" h="1516880">
                <a:moveTo>
                  <a:pt x="1656184" y="1516880"/>
                </a:moveTo>
                <a:lnTo>
                  <a:pt x="0" y="1516880"/>
                </a:lnTo>
                <a:lnTo>
                  <a:pt x="0" y="436760"/>
                </a:lnTo>
                <a:lnTo>
                  <a:pt x="8840" y="436760"/>
                </a:lnTo>
                <a:lnTo>
                  <a:pt x="828093" y="0"/>
                </a:lnTo>
                <a:lnTo>
                  <a:pt x="1647346" y="436760"/>
                </a:lnTo>
                <a:lnTo>
                  <a:pt x="1656184" y="436760"/>
                </a:lnTo>
                <a:lnTo>
                  <a:pt x="1656184" y="441472"/>
                </a:lnTo>
                <a:lnTo>
                  <a:pt x="1656185" y="441472"/>
                </a:lnTo>
                <a:lnTo>
                  <a:pt x="1656184" y="4414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endParaRPr>
          </a:p>
        </p:txBody>
      </p:sp>
      <p:grpSp>
        <p:nvGrpSpPr>
          <p:cNvPr id="70" name="组合 69"/>
          <p:cNvGrpSpPr/>
          <p:nvPr/>
        </p:nvGrpSpPr>
        <p:grpSpPr>
          <a:xfrm>
            <a:off x="-15079" y="5825854"/>
            <a:ext cx="12873036" cy="1406351"/>
            <a:chOff x="-15875" y="5826125"/>
            <a:chExt cx="12874625" cy="1406525"/>
          </a:xfrm>
        </p:grpSpPr>
        <p:sp>
          <p:nvSpPr>
            <p:cNvPr id="47" name="Freeform 6"/>
            <p:cNvSpPr>
              <a:spLocks/>
            </p:cNvSpPr>
            <p:nvPr/>
          </p:nvSpPr>
          <p:spPr bwMode="auto">
            <a:xfrm>
              <a:off x="-15875" y="5826125"/>
              <a:ext cx="12874625" cy="1406525"/>
            </a:xfrm>
            <a:custGeom>
              <a:avLst/>
              <a:gdLst>
                <a:gd name="T0" fmla="*/ 0 w 5734"/>
                <a:gd name="T1" fmla="*/ 0 h 886"/>
                <a:gd name="T2" fmla="*/ 123 w 5734"/>
                <a:gd name="T3" fmla="*/ 88 h 886"/>
                <a:gd name="T4" fmla="*/ 249 w 5734"/>
                <a:gd name="T5" fmla="*/ 165 h 886"/>
                <a:gd name="T6" fmla="*/ 377 w 5734"/>
                <a:gd name="T7" fmla="*/ 233 h 886"/>
                <a:gd name="T8" fmla="*/ 510 w 5734"/>
                <a:gd name="T9" fmla="*/ 293 h 886"/>
                <a:gd name="T10" fmla="*/ 646 w 5734"/>
                <a:gd name="T11" fmla="*/ 343 h 886"/>
                <a:gd name="T12" fmla="*/ 785 w 5734"/>
                <a:gd name="T13" fmla="*/ 387 h 886"/>
                <a:gd name="T14" fmla="*/ 926 w 5734"/>
                <a:gd name="T15" fmla="*/ 422 h 886"/>
                <a:gd name="T16" fmla="*/ 1072 w 5734"/>
                <a:gd name="T17" fmla="*/ 452 h 886"/>
                <a:gd name="T18" fmla="*/ 1219 w 5734"/>
                <a:gd name="T19" fmla="*/ 473 h 886"/>
                <a:gd name="T20" fmla="*/ 1368 w 5734"/>
                <a:gd name="T21" fmla="*/ 490 h 886"/>
                <a:gd name="T22" fmla="*/ 1520 w 5734"/>
                <a:gd name="T23" fmla="*/ 501 h 886"/>
                <a:gd name="T24" fmla="*/ 1674 w 5734"/>
                <a:gd name="T25" fmla="*/ 506 h 886"/>
                <a:gd name="T26" fmla="*/ 1830 w 5734"/>
                <a:gd name="T27" fmla="*/ 506 h 886"/>
                <a:gd name="T28" fmla="*/ 1987 w 5734"/>
                <a:gd name="T29" fmla="*/ 503 h 886"/>
                <a:gd name="T30" fmla="*/ 2147 w 5734"/>
                <a:gd name="T31" fmla="*/ 494 h 886"/>
                <a:gd name="T32" fmla="*/ 2306 w 5734"/>
                <a:gd name="T33" fmla="*/ 483 h 886"/>
                <a:gd name="T34" fmla="*/ 2469 w 5734"/>
                <a:gd name="T35" fmla="*/ 469 h 886"/>
                <a:gd name="T36" fmla="*/ 2632 w 5734"/>
                <a:gd name="T37" fmla="*/ 454 h 886"/>
                <a:gd name="T38" fmla="*/ 2796 w 5734"/>
                <a:gd name="T39" fmla="*/ 434 h 886"/>
                <a:gd name="T40" fmla="*/ 2961 w 5734"/>
                <a:gd name="T41" fmla="*/ 415 h 886"/>
                <a:gd name="T42" fmla="*/ 3125 w 5734"/>
                <a:gd name="T43" fmla="*/ 394 h 886"/>
                <a:gd name="T44" fmla="*/ 3292 w 5734"/>
                <a:gd name="T45" fmla="*/ 371 h 886"/>
                <a:gd name="T46" fmla="*/ 3458 w 5734"/>
                <a:gd name="T47" fmla="*/ 350 h 886"/>
                <a:gd name="T48" fmla="*/ 3624 w 5734"/>
                <a:gd name="T49" fmla="*/ 328 h 886"/>
                <a:gd name="T50" fmla="*/ 3793 w 5734"/>
                <a:gd name="T51" fmla="*/ 307 h 886"/>
                <a:gd name="T52" fmla="*/ 3959 w 5734"/>
                <a:gd name="T53" fmla="*/ 287 h 886"/>
                <a:gd name="T54" fmla="*/ 4125 w 5734"/>
                <a:gd name="T55" fmla="*/ 268 h 886"/>
                <a:gd name="T56" fmla="*/ 4290 w 5734"/>
                <a:gd name="T57" fmla="*/ 252 h 886"/>
                <a:gd name="T58" fmla="*/ 4454 w 5734"/>
                <a:gd name="T59" fmla="*/ 238 h 886"/>
                <a:gd name="T60" fmla="*/ 4619 w 5734"/>
                <a:gd name="T61" fmla="*/ 228 h 886"/>
                <a:gd name="T62" fmla="*/ 4784 w 5734"/>
                <a:gd name="T63" fmla="*/ 221 h 886"/>
                <a:gd name="T64" fmla="*/ 4945 w 5734"/>
                <a:gd name="T65" fmla="*/ 217 h 886"/>
                <a:gd name="T66" fmla="*/ 5106 w 5734"/>
                <a:gd name="T67" fmla="*/ 217 h 886"/>
                <a:gd name="T68" fmla="*/ 5265 w 5734"/>
                <a:gd name="T69" fmla="*/ 223 h 886"/>
                <a:gd name="T70" fmla="*/ 5424 w 5734"/>
                <a:gd name="T71" fmla="*/ 233 h 886"/>
                <a:gd name="T72" fmla="*/ 5580 w 5734"/>
                <a:gd name="T73" fmla="*/ 249 h 886"/>
                <a:gd name="T74" fmla="*/ 5734 w 5734"/>
                <a:gd name="T75" fmla="*/ 272 h 886"/>
                <a:gd name="T76" fmla="*/ 5734 w 5734"/>
                <a:gd name="T77" fmla="*/ 886 h 886"/>
                <a:gd name="T78" fmla="*/ 0 w 5734"/>
                <a:gd name="T79" fmla="*/ 886 h 886"/>
                <a:gd name="T80" fmla="*/ 0 w 5734"/>
                <a:gd name="T81" fmla="*/ 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734" h="886">
                  <a:moveTo>
                    <a:pt x="0" y="0"/>
                  </a:moveTo>
                  <a:lnTo>
                    <a:pt x="123" y="88"/>
                  </a:lnTo>
                  <a:lnTo>
                    <a:pt x="249" y="165"/>
                  </a:lnTo>
                  <a:lnTo>
                    <a:pt x="377" y="233"/>
                  </a:lnTo>
                  <a:lnTo>
                    <a:pt x="510" y="293"/>
                  </a:lnTo>
                  <a:lnTo>
                    <a:pt x="646" y="343"/>
                  </a:lnTo>
                  <a:lnTo>
                    <a:pt x="785" y="387"/>
                  </a:lnTo>
                  <a:lnTo>
                    <a:pt x="926" y="422"/>
                  </a:lnTo>
                  <a:lnTo>
                    <a:pt x="1072" y="452"/>
                  </a:lnTo>
                  <a:lnTo>
                    <a:pt x="1219" y="473"/>
                  </a:lnTo>
                  <a:lnTo>
                    <a:pt x="1368" y="490"/>
                  </a:lnTo>
                  <a:lnTo>
                    <a:pt x="1520" y="501"/>
                  </a:lnTo>
                  <a:lnTo>
                    <a:pt x="1674" y="506"/>
                  </a:lnTo>
                  <a:lnTo>
                    <a:pt x="1830" y="506"/>
                  </a:lnTo>
                  <a:lnTo>
                    <a:pt x="1987" y="503"/>
                  </a:lnTo>
                  <a:lnTo>
                    <a:pt x="2147" y="494"/>
                  </a:lnTo>
                  <a:lnTo>
                    <a:pt x="2306" y="483"/>
                  </a:lnTo>
                  <a:lnTo>
                    <a:pt x="2469" y="469"/>
                  </a:lnTo>
                  <a:lnTo>
                    <a:pt x="2632" y="454"/>
                  </a:lnTo>
                  <a:lnTo>
                    <a:pt x="2796" y="434"/>
                  </a:lnTo>
                  <a:lnTo>
                    <a:pt x="2961" y="415"/>
                  </a:lnTo>
                  <a:lnTo>
                    <a:pt x="3125" y="394"/>
                  </a:lnTo>
                  <a:lnTo>
                    <a:pt x="3292" y="371"/>
                  </a:lnTo>
                  <a:lnTo>
                    <a:pt x="3458" y="350"/>
                  </a:lnTo>
                  <a:lnTo>
                    <a:pt x="3624" y="328"/>
                  </a:lnTo>
                  <a:lnTo>
                    <a:pt x="3793" y="307"/>
                  </a:lnTo>
                  <a:lnTo>
                    <a:pt x="3959" y="287"/>
                  </a:lnTo>
                  <a:lnTo>
                    <a:pt x="4125" y="268"/>
                  </a:lnTo>
                  <a:lnTo>
                    <a:pt x="4290" y="252"/>
                  </a:lnTo>
                  <a:lnTo>
                    <a:pt x="4454" y="238"/>
                  </a:lnTo>
                  <a:lnTo>
                    <a:pt x="4619" y="228"/>
                  </a:lnTo>
                  <a:lnTo>
                    <a:pt x="4784" y="221"/>
                  </a:lnTo>
                  <a:lnTo>
                    <a:pt x="4945" y="217"/>
                  </a:lnTo>
                  <a:lnTo>
                    <a:pt x="5106" y="217"/>
                  </a:lnTo>
                  <a:lnTo>
                    <a:pt x="5265" y="223"/>
                  </a:lnTo>
                  <a:lnTo>
                    <a:pt x="5424" y="233"/>
                  </a:lnTo>
                  <a:lnTo>
                    <a:pt x="5580" y="249"/>
                  </a:lnTo>
                  <a:lnTo>
                    <a:pt x="5734" y="272"/>
                  </a:lnTo>
                  <a:lnTo>
                    <a:pt x="5734" y="886"/>
                  </a:lnTo>
                  <a:lnTo>
                    <a:pt x="0" y="886"/>
                  </a:lnTo>
                  <a:lnTo>
                    <a:pt x="0" y="0"/>
                  </a:lnTo>
                  <a:close/>
                </a:path>
              </a:pathLst>
            </a:custGeom>
            <a:solidFill>
              <a:schemeClr val="accent1"/>
            </a:solidFill>
            <a:ln w="0">
              <a:noFill/>
              <a:prstDash val="solid"/>
              <a:round/>
              <a:headEnd/>
              <a:tailEnd/>
            </a:ln>
          </p:spPr>
          <p:txBody>
            <a:bodyPr vert="horz" wrap="square" lIns="91429" tIns="45714" rIns="91429" bIns="45714"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endParaRPr>
            </a:p>
          </p:txBody>
        </p:sp>
        <p:sp>
          <p:nvSpPr>
            <p:cNvPr id="48" name="Freeform 7"/>
            <p:cNvSpPr>
              <a:spLocks/>
            </p:cNvSpPr>
            <p:nvPr/>
          </p:nvSpPr>
          <p:spPr bwMode="auto">
            <a:xfrm>
              <a:off x="-15875" y="6188075"/>
              <a:ext cx="12874625" cy="1044575"/>
            </a:xfrm>
            <a:custGeom>
              <a:avLst/>
              <a:gdLst>
                <a:gd name="T0" fmla="*/ 5044 w 5734"/>
                <a:gd name="T1" fmla="*/ 0 h 658"/>
                <a:gd name="T2" fmla="*/ 5272 w 5734"/>
                <a:gd name="T3" fmla="*/ 7 h 658"/>
                <a:gd name="T4" fmla="*/ 5503 w 5734"/>
                <a:gd name="T5" fmla="*/ 21 h 658"/>
                <a:gd name="T6" fmla="*/ 5734 w 5734"/>
                <a:gd name="T7" fmla="*/ 44 h 658"/>
                <a:gd name="T8" fmla="*/ 5734 w 5734"/>
                <a:gd name="T9" fmla="*/ 658 h 658"/>
                <a:gd name="T10" fmla="*/ 0 w 5734"/>
                <a:gd name="T11" fmla="*/ 658 h 658"/>
                <a:gd name="T12" fmla="*/ 0 w 5734"/>
                <a:gd name="T13" fmla="*/ 355 h 658"/>
                <a:gd name="T14" fmla="*/ 179 w 5734"/>
                <a:gd name="T15" fmla="*/ 399 h 658"/>
                <a:gd name="T16" fmla="*/ 359 w 5734"/>
                <a:gd name="T17" fmla="*/ 430 h 658"/>
                <a:gd name="T18" fmla="*/ 541 w 5734"/>
                <a:gd name="T19" fmla="*/ 453 h 658"/>
                <a:gd name="T20" fmla="*/ 725 w 5734"/>
                <a:gd name="T21" fmla="*/ 467 h 658"/>
                <a:gd name="T22" fmla="*/ 911 w 5734"/>
                <a:gd name="T23" fmla="*/ 472 h 658"/>
                <a:gd name="T24" fmla="*/ 1100 w 5734"/>
                <a:gd name="T25" fmla="*/ 471 h 658"/>
                <a:gd name="T26" fmla="*/ 1289 w 5734"/>
                <a:gd name="T27" fmla="*/ 462 h 658"/>
                <a:gd name="T28" fmla="*/ 1481 w 5734"/>
                <a:gd name="T29" fmla="*/ 446 h 658"/>
                <a:gd name="T30" fmla="*/ 1674 w 5734"/>
                <a:gd name="T31" fmla="*/ 427 h 658"/>
                <a:gd name="T32" fmla="*/ 1870 w 5734"/>
                <a:gd name="T33" fmla="*/ 402 h 658"/>
                <a:gd name="T34" fmla="*/ 2068 w 5734"/>
                <a:gd name="T35" fmla="*/ 373 h 658"/>
                <a:gd name="T36" fmla="*/ 2268 w 5734"/>
                <a:gd name="T37" fmla="*/ 341 h 658"/>
                <a:gd name="T38" fmla="*/ 2469 w 5734"/>
                <a:gd name="T39" fmla="*/ 308 h 658"/>
                <a:gd name="T40" fmla="*/ 2672 w 5734"/>
                <a:gd name="T41" fmla="*/ 271 h 658"/>
                <a:gd name="T42" fmla="*/ 2879 w 5734"/>
                <a:gd name="T43" fmla="*/ 236 h 658"/>
                <a:gd name="T44" fmla="*/ 3085 w 5734"/>
                <a:gd name="T45" fmla="*/ 199 h 658"/>
                <a:gd name="T46" fmla="*/ 3295 w 5734"/>
                <a:gd name="T47" fmla="*/ 164 h 658"/>
                <a:gd name="T48" fmla="*/ 3507 w 5734"/>
                <a:gd name="T49" fmla="*/ 131 h 658"/>
                <a:gd name="T50" fmla="*/ 3721 w 5734"/>
                <a:gd name="T51" fmla="*/ 100 h 658"/>
                <a:gd name="T52" fmla="*/ 3936 w 5734"/>
                <a:gd name="T53" fmla="*/ 70 h 658"/>
                <a:gd name="T54" fmla="*/ 4153 w 5734"/>
                <a:gd name="T55" fmla="*/ 45 h 658"/>
                <a:gd name="T56" fmla="*/ 4374 w 5734"/>
                <a:gd name="T57" fmla="*/ 26 h 658"/>
                <a:gd name="T58" fmla="*/ 4594 w 5734"/>
                <a:gd name="T59" fmla="*/ 10 h 658"/>
                <a:gd name="T60" fmla="*/ 4819 w 5734"/>
                <a:gd name="T61" fmla="*/ 2 h 658"/>
                <a:gd name="T62" fmla="*/ 5044 w 5734"/>
                <a:gd name="T63" fmla="*/ 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34" h="658">
                  <a:moveTo>
                    <a:pt x="5044" y="0"/>
                  </a:moveTo>
                  <a:lnTo>
                    <a:pt x="5272" y="7"/>
                  </a:lnTo>
                  <a:lnTo>
                    <a:pt x="5503" y="21"/>
                  </a:lnTo>
                  <a:lnTo>
                    <a:pt x="5734" y="44"/>
                  </a:lnTo>
                  <a:lnTo>
                    <a:pt x="5734" y="658"/>
                  </a:lnTo>
                  <a:lnTo>
                    <a:pt x="0" y="658"/>
                  </a:lnTo>
                  <a:lnTo>
                    <a:pt x="0" y="355"/>
                  </a:lnTo>
                  <a:lnTo>
                    <a:pt x="179" y="399"/>
                  </a:lnTo>
                  <a:lnTo>
                    <a:pt x="359" y="430"/>
                  </a:lnTo>
                  <a:lnTo>
                    <a:pt x="541" y="453"/>
                  </a:lnTo>
                  <a:lnTo>
                    <a:pt x="725" y="467"/>
                  </a:lnTo>
                  <a:lnTo>
                    <a:pt x="911" y="472"/>
                  </a:lnTo>
                  <a:lnTo>
                    <a:pt x="1100" y="471"/>
                  </a:lnTo>
                  <a:lnTo>
                    <a:pt x="1289" y="462"/>
                  </a:lnTo>
                  <a:lnTo>
                    <a:pt x="1481" y="446"/>
                  </a:lnTo>
                  <a:lnTo>
                    <a:pt x="1674" y="427"/>
                  </a:lnTo>
                  <a:lnTo>
                    <a:pt x="1870" y="402"/>
                  </a:lnTo>
                  <a:lnTo>
                    <a:pt x="2068" y="373"/>
                  </a:lnTo>
                  <a:lnTo>
                    <a:pt x="2268" y="341"/>
                  </a:lnTo>
                  <a:lnTo>
                    <a:pt x="2469" y="308"/>
                  </a:lnTo>
                  <a:lnTo>
                    <a:pt x="2672" y="271"/>
                  </a:lnTo>
                  <a:lnTo>
                    <a:pt x="2879" y="236"/>
                  </a:lnTo>
                  <a:lnTo>
                    <a:pt x="3085" y="199"/>
                  </a:lnTo>
                  <a:lnTo>
                    <a:pt x="3295" y="164"/>
                  </a:lnTo>
                  <a:lnTo>
                    <a:pt x="3507" y="131"/>
                  </a:lnTo>
                  <a:lnTo>
                    <a:pt x="3721" y="100"/>
                  </a:lnTo>
                  <a:lnTo>
                    <a:pt x="3936" y="70"/>
                  </a:lnTo>
                  <a:lnTo>
                    <a:pt x="4153" y="45"/>
                  </a:lnTo>
                  <a:lnTo>
                    <a:pt x="4374" y="26"/>
                  </a:lnTo>
                  <a:lnTo>
                    <a:pt x="4594" y="10"/>
                  </a:lnTo>
                  <a:lnTo>
                    <a:pt x="4819" y="2"/>
                  </a:lnTo>
                  <a:lnTo>
                    <a:pt x="5044" y="0"/>
                  </a:lnTo>
                  <a:close/>
                </a:path>
              </a:pathLst>
            </a:custGeom>
            <a:solidFill>
              <a:schemeClr val="accent2"/>
            </a:solidFill>
            <a:ln w="0">
              <a:noFill/>
              <a:prstDash val="solid"/>
              <a:round/>
              <a:headEnd/>
              <a:tailEnd/>
            </a:ln>
          </p:spPr>
          <p:txBody>
            <a:bodyPr vert="horz" wrap="square" lIns="91429" tIns="45714" rIns="91429" bIns="45714"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endParaRPr>
            </a:p>
          </p:txBody>
        </p:sp>
      </p:grpSp>
      <p:cxnSp>
        <p:nvCxnSpPr>
          <p:cNvPr id="50" name="直接连接符 49"/>
          <p:cNvCxnSpPr/>
          <p:nvPr/>
        </p:nvCxnSpPr>
        <p:spPr>
          <a:xfrm>
            <a:off x="1303836" y="359146"/>
            <a:ext cx="107998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303836" y="825814"/>
            <a:ext cx="1079987"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TextBox 153"/>
          <p:cNvSpPr txBox="1"/>
          <p:nvPr/>
        </p:nvSpPr>
        <p:spPr>
          <a:xfrm>
            <a:off x="1369906" y="359210"/>
            <a:ext cx="947847" cy="466605"/>
          </a:xfrm>
          <a:prstGeom prst="rect">
            <a:avLst/>
          </a:prstGeom>
          <a:noFill/>
        </p:spPr>
        <p:txBody>
          <a:bodyPr wrap="square" lIns="96380" tIns="48189" rIns="96380" bIns="48189" rtlCol="0">
            <a:spAutoFit/>
          </a:bodyPr>
          <a:lstStyle/>
          <a:p>
            <a:pPr fontAlgn="auto">
              <a:spcBef>
                <a:spcPts val="0"/>
              </a:spcBef>
              <a:spcAft>
                <a:spcPts val="0"/>
              </a:spcAft>
              <a:defRPr/>
            </a:pPr>
            <a:r>
              <a:rPr lang="zh-CN" altLang="en-US" sz="2400" spc="300" dirty="0">
                <a:solidFill>
                  <a:schemeClr val="bg1"/>
                </a:solidFill>
                <a:latin typeface="Arial" panose="020B0604020202020204" pitchFamily="34" charset="0"/>
                <a:ea typeface="微软雅黑" panose="020B0503020204020204" pitchFamily="34" charset="-122"/>
              </a:rPr>
              <a:t>目录</a:t>
            </a:r>
          </a:p>
        </p:txBody>
      </p:sp>
      <p:sp>
        <p:nvSpPr>
          <p:cNvPr id="20" name="圆角矩形 19"/>
          <p:cNvSpPr/>
          <p:nvPr/>
        </p:nvSpPr>
        <p:spPr>
          <a:xfrm>
            <a:off x="6213378" y="1888346"/>
            <a:ext cx="4158141" cy="61593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17" tIns="48208" rIns="96417" bIns="48208" rtlCol="0" anchor="ctr"/>
          <a:lstStyle/>
          <a:p>
            <a:pPr algn="ctr"/>
            <a:endParaRPr lang="zh-CN" altLang="en-US"/>
          </a:p>
        </p:txBody>
      </p:sp>
      <p:sp>
        <p:nvSpPr>
          <p:cNvPr id="21" name="矩形 20"/>
          <p:cNvSpPr/>
          <p:nvPr/>
        </p:nvSpPr>
        <p:spPr>
          <a:xfrm>
            <a:off x="6749555" y="1913548"/>
            <a:ext cx="2569617" cy="523155"/>
          </a:xfrm>
          <a:prstGeom prst="rect">
            <a:avLst/>
          </a:prstGeom>
          <a:effectLst/>
        </p:spPr>
        <p:txBody>
          <a:bodyPr wrap="none">
            <a:spAutoFit/>
          </a:bodyPr>
          <a:lstStyle/>
          <a:p>
            <a:pPr fontAlgn="auto">
              <a:spcBef>
                <a:spcPts val="0"/>
              </a:spcBef>
              <a:spcAft>
                <a:spcPts val="0"/>
              </a:spcAft>
              <a:defRPr/>
            </a:pPr>
            <a:r>
              <a:rPr lang="zh-CN" altLang="en-US" sz="2800" spc="300" dirty="0">
                <a:solidFill>
                  <a:schemeClr val="bg1"/>
                </a:solidFill>
                <a:latin typeface="Franklin Gothic Medium" panose="020B0603020102020204" pitchFamily="34" charset="0"/>
                <a:ea typeface="微软雅黑" panose="020B0503020204020204" pitchFamily="34" charset="-122"/>
              </a:rPr>
              <a:t>相关标题文字</a:t>
            </a:r>
          </a:p>
        </p:txBody>
      </p:sp>
      <p:grpSp>
        <p:nvGrpSpPr>
          <p:cNvPr id="22" name="组合 21"/>
          <p:cNvGrpSpPr/>
          <p:nvPr/>
        </p:nvGrpSpPr>
        <p:grpSpPr>
          <a:xfrm>
            <a:off x="4809375" y="1833732"/>
            <a:ext cx="1541723" cy="725164"/>
            <a:chOff x="4304043" y="1286668"/>
            <a:chExt cx="3837944" cy="2757793"/>
          </a:xfrm>
          <a:effectLst>
            <a:outerShdw blurRad="381000" dist="254000" dir="8100000" algn="tr" rotWithShape="0">
              <a:prstClr val="black">
                <a:alpha val="40000"/>
              </a:prstClr>
            </a:outerShdw>
          </a:effectLst>
        </p:grpSpPr>
        <p:sp>
          <p:nvSpPr>
            <p:cNvPr id="23" name="圆角矩形 2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 name="圆角矩形 24"/>
          <p:cNvSpPr/>
          <p:nvPr/>
        </p:nvSpPr>
        <p:spPr bwMode="auto">
          <a:xfrm>
            <a:off x="5363964" y="1901904"/>
            <a:ext cx="714192" cy="588823"/>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cs typeface="+mn-ea"/>
                <a:sym typeface="+mn-lt"/>
              </a:rPr>
              <a:t>01</a:t>
            </a:r>
            <a:endParaRPr lang="zh-CN" altLang="en-US" sz="2800" dirty="0">
              <a:latin typeface="Impact" panose="020B0806030902050204" pitchFamily="34" charset="0"/>
              <a:cs typeface="+mn-ea"/>
              <a:sym typeface="+mn-lt"/>
            </a:endParaRPr>
          </a:p>
        </p:txBody>
      </p:sp>
      <p:sp>
        <p:nvSpPr>
          <p:cNvPr id="26" name="圆角矩形 25"/>
          <p:cNvSpPr/>
          <p:nvPr/>
        </p:nvSpPr>
        <p:spPr>
          <a:xfrm>
            <a:off x="6213378" y="2869132"/>
            <a:ext cx="4158141" cy="6159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17" tIns="48208" rIns="96417" bIns="48208" rtlCol="0" anchor="ctr"/>
          <a:lstStyle/>
          <a:p>
            <a:pPr algn="ctr"/>
            <a:endParaRPr lang="zh-CN" altLang="en-US"/>
          </a:p>
        </p:txBody>
      </p:sp>
      <p:sp>
        <p:nvSpPr>
          <p:cNvPr id="27" name="矩形 26"/>
          <p:cNvSpPr/>
          <p:nvPr/>
        </p:nvSpPr>
        <p:spPr>
          <a:xfrm>
            <a:off x="6749555" y="2894334"/>
            <a:ext cx="2569617" cy="523155"/>
          </a:xfrm>
          <a:prstGeom prst="rect">
            <a:avLst/>
          </a:prstGeom>
          <a:effectLst/>
        </p:spPr>
        <p:txBody>
          <a:bodyPr wrap="none">
            <a:spAutoFit/>
          </a:bodyPr>
          <a:lstStyle/>
          <a:p>
            <a:pPr fontAlgn="auto">
              <a:spcBef>
                <a:spcPts val="0"/>
              </a:spcBef>
              <a:spcAft>
                <a:spcPts val="0"/>
              </a:spcAft>
              <a:defRPr/>
            </a:pPr>
            <a:r>
              <a:rPr lang="zh-CN" altLang="en-US" sz="2800" spc="300" dirty="0">
                <a:solidFill>
                  <a:schemeClr val="bg1"/>
                </a:solidFill>
                <a:latin typeface="Franklin Gothic Medium" panose="020B0603020102020204" pitchFamily="34" charset="0"/>
                <a:ea typeface="微软雅黑" panose="020B0503020204020204" pitchFamily="34" charset="-122"/>
              </a:rPr>
              <a:t>相关标题文字</a:t>
            </a:r>
          </a:p>
        </p:txBody>
      </p:sp>
      <p:grpSp>
        <p:nvGrpSpPr>
          <p:cNvPr id="28" name="组合 27"/>
          <p:cNvGrpSpPr/>
          <p:nvPr/>
        </p:nvGrpSpPr>
        <p:grpSpPr>
          <a:xfrm>
            <a:off x="4809375" y="2814518"/>
            <a:ext cx="1541723" cy="725164"/>
            <a:chOff x="4304043" y="1286668"/>
            <a:chExt cx="3837944" cy="2757793"/>
          </a:xfrm>
          <a:effectLst>
            <a:outerShdw blurRad="381000" dist="254000" dir="8100000" algn="tr" rotWithShape="0">
              <a:prstClr val="black">
                <a:alpha val="40000"/>
              </a:prstClr>
            </a:outerShdw>
          </a:effectLst>
        </p:grpSpPr>
        <p:sp>
          <p:nvSpPr>
            <p:cNvPr id="29" name="圆角矩形 2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圆角矩形 29"/>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1" name="圆角矩形 30"/>
          <p:cNvSpPr/>
          <p:nvPr/>
        </p:nvSpPr>
        <p:spPr bwMode="auto">
          <a:xfrm>
            <a:off x="5363964" y="2882690"/>
            <a:ext cx="714192" cy="588823"/>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cs typeface="+mn-ea"/>
                <a:sym typeface="+mn-lt"/>
              </a:rPr>
              <a:t>02</a:t>
            </a:r>
            <a:endParaRPr lang="zh-CN" altLang="en-US" sz="2800" dirty="0">
              <a:latin typeface="Impact" panose="020B0806030902050204" pitchFamily="34" charset="0"/>
              <a:cs typeface="+mn-ea"/>
              <a:sym typeface="+mn-lt"/>
            </a:endParaRPr>
          </a:p>
        </p:txBody>
      </p:sp>
      <p:sp>
        <p:nvSpPr>
          <p:cNvPr id="32" name="圆角矩形 31"/>
          <p:cNvSpPr/>
          <p:nvPr/>
        </p:nvSpPr>
        <p:spPr>
          <a:xfrm>
            <a:off x="6213378" y="3841703"/>
            <a:ext cx="4158141" cy="61593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17" tIns="48208" rIns="96417" bIns="48208" rtlCol="0" anchor="ctr"/>
          <a:lstStyle/>
          <a:p>
            <a:pPr algn="ctr"/>
            <a:endParaRPr lang="zh-CN" altLang="en-US"/>
          </a:p>
        </p:txBody>
      </p:sp>
      <p:sp>
        <p:nvSpPr>
          <p:cNvPr id="33" name="矩形 32"/>
          <p:cNvSpPr/>
          <p:nvPr/>
        </p:nvSpPr>
        <p:spPr>
          <a:xfrm>
            <a:off x="6749555" y="3866905"/>
            <a:ext cx="2569617" cy="523155"/>
          </a:xfrm>
          <a:prstGeom prst="rect">
            <a:avLst/>
          </a:prstGeom>
          <a:effectLst/>
        </p:spPr>
        <p:txBody>
          <a:bodyPr wrap="none">
            <a:spAutoFit/>
          </a:bodyPr>
          <a:lstStyle/>
          <a:p>
            <a:pPr fontAlgn="auto">
              <a:spcBef>
                <a:spcPts val="0"/>
              </a:spcBef>
              <a:spcAft>
                <a:spcPts val="0"/>
              </a:spcAft>
              <a:defRPr/>
            </a:pPr>
            <a:r>
              <a:rPr lang="zh-CN" altLang="en-US" sz="2800" spc="300" dirty="0">
                <a:solidFill>
                  <a:schemeClr val="bg1"/>
                </a:solidFill>
                <a:latin typeface="Franklin Gothic Medium" panose="020B0603020102020204" pitchFamily="34" charset="0"/>
                <a:ea typeface="微软雅黑" panose="020B0503020204020204" pitchFamily="34" charset="-122"/>
              </a:rPr>
              <a:t>相关标题文字</a:t>
            </a:r>
          </a:p>
        </p:txBody>
      </p:sp>
      <p:grpSp>
        <p:nvGrpSpPr>
          <p:cNvPr id="34" name="组合 33"/>
          <p:cNvGrpSpPr/>
          <p:nvPr/>
        </p:nvGrpSpPr>
        <p:grpSpPr>
          <a:xfrm>
            <a:off x="4809375" y="3787089"/>
            <a:ext cx="1541723" cy="725164"/>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圆角矩形 36"/>
          <p:cNvSpPr/>
          <p:nvPr/>
        </p:nvSpPr>
        <p:spPr bwMode="auto">
          <a:xfrm>
            <a:off x="5363964" y="3855261"/>
            <a:ext cx="714192" cy="588823"/>
          </a:xfrm>
          <a:prstGeom prst="roundRect">
            <a:avLst/>
          </a:prstGeom>
          <a:solidFill>
            <a:schemeClr val="accent1"/>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cs typeface="+mn-ea"/>
                <a:sym typeface="+mn-lt"/>
              </a:rPr>
              <a:t>03</a:t>
            </a:r>
            <a:endParaRPr lang="zh-CN" altLang="en-US" sz="2800" dirty="0">
              <a:latin typeface="Impact" panose="020B0806030902050204" pitchFamily="34" charset="0"/>
              <a:cs typeface="+mn-ea"/>
              <a:sym typeface="+mn-lt"/>
            </a:endParaRPr>
          </a:p>
        </p:txBody>
      </p:sp>
      <p:sp>
        <p:nvSpPr>
          <p:cNvPr id="38" name="圆角矩形 37"/>
          <p:cNvSpPr/>
          <p:nvPr/>
        </p:nvSpPr>
        <p:spPr>
          <a:xfrm>
            <a:off x="6213378" y="4785703"/>
            <a:ext cx="4158141" cy="6159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17" tIns="48208" rIns="96417" bIns="48208" rtlCol="0" anchor="ctr"/>
          <a:lstStyle/>
          <a:p>
            <a:pPr algn="ctr"/>
            <a:endParaRPr lang="zh-CN" altLang="en-US"/>
          </a:p>
        </p:txBody>
      </p:sp>
      <p:sp>
        <p:nvSpPr>
          <p:cNvPr id="39" name="矩形 38"/>
          <p:cNvSpPr/>
          <p:nvPr/>
        </p:nvSpPr>
        <p:spPr>
          <a:xfrm>
            <a:off x="6749555" y="4810905"/>
            <a:ext cx="2569617" cy="523155"/>
          </a:xfrm>
          <a:prstGeom prst="rect">
            <a:avLst/>
          </a:prstGeom>
          <a:effectLst/>
        </p:spPr>
        <p:txBody>
          <a:bodyPr wrap="none">
            <a:spAutoFit/>
          </a:bodyPr>
          <a:lstStyle/>
          <a:p>
            <a:pPr fontAlgn="auto">
              <a:spcBef>
                <a:spcPts val="0"/>
              </a:spcBef>
              <a:spcAft>
                <a:spcPts val="0"/>
              </a:spcAft>
              <a:defRPr/>
            </a:pPr>
            <a:r>
              <a:rPr lang="zh-CN" altLang="en-US" sz="2800" spc="300" dirty="0">
                <a:solidFill>
                  <a:schemeClr val="bg1"/>
                </a:solidFill>
                <a:latin typeface="Franklin Gothic Medium" panose="020B0603020102020204" pitchFamily="34" charset="0"/>
                <a:ea typeface="微软雅黑" panose="020B0503020204020204" pitchFamily="34" charset="-122"/>
              </a:rPr>
              <a:t>相关标题文字</a:t>
            </a:r>
          </a:p>
        </p:txBody>
      </p:sp>
      <p:grpSp>
        <p:nvGrpSpPr>
          <p:cNvPr id="40" name="组合 39"/>
          <p:cNvGrpSpPr/>
          <p:nvPr/>
        </p:nvGrpSpPr>
        <p:grpSpPr>
          <a:xfrm>
            <a:off x="4809375" y="4731089"/>
            <a:ext cx="1541723" cy="725164"/>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圆角矩形 4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3" name="圆角矩形 42"/>
          <p:cNvSpPr/>
          <p:nvPr/>
        </p:nvSpPr>
        <p:spPr bwMode="auto">
          <a:xfrm>
            <a:off x="5363964" y="4799260"/>
            <a:ext cx="714192" cy="588823"/>
          </a:xfrm>
          <a:prstGeom prst="roundRect">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800" dirty="0">
                <a:latin typeface="Impact" panose="020B0806030902050204" pitchFamily="34" charset="0"/>
                <a:cs typeface="+mn-ea"/>
                <a:sym typeface="+mn-lt"/>
              </a:rPr>
              <a:t>04</a:t>
            </a:r>
            <a:endParaRPr lang="zh-CN" altLang="en-US" sz="2800" dirty="0">
              <a:latin typeface="Impact" panose="020B0806030902050204" pitchFamily="34" charset="0"/>
              <a:cs typeface="+mn-ea"/>
              <a:sym typeface="+mn-lt"/>
            </a:endParaRPr>
          </a:p>
        </p:txBody>
      </p:sp>
    </p:spTree>
    <p:extLst>
      <p:ext uri="{BB962C8B-B14F-4D97-AF65-F5344CB8AC3E}">
        <p14:creationId xmlns:p14="http://schemas.microsoft.com/office/powerpoint/2010/main" val="61160700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1"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par>
                                <p:cTn id="12" presetID="22" presetClass="entr" presetSubtype="2" fill="hold" nodeType="with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right)">
                                      <p:cBhvr>
                                        <p:cTn id="14" dur="500"/>
                                        <p:tgtEl>
                                          <p:spTgt spid="5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ppt_w</p:attrName>
                                        </p:attrNameLst>
                                      </p:cBhvr>
                                      <p:tavLst>
                                        <p:tav tm="0">
                                          <p:val>
                                            <p:fltVal val="0"/>
                                          </p:val>
                                        </p:tav>
                                        <p:tav tm="100000">
                                          <p:val>
                                            <p:strVal val="#ppt_w"/>
                                          </p:val>
                                        </p:tav>
                                      </p:tavLst>
                                    </p:anim>
                                    <p:anim calcmode="lin" valueType="num">
                                      <p:cBhvr>
                                        <p:cTn id="18" dur="500" fill="hold"/>
                                        <p:tgtEl>
                                          <p:spTgt spid="52"/>
                                        </p:tgtEl>
                                        <p:attrNameLst>
                                          <p:attrName>ppt_h</p:attrName>
                                        </p:attrNameLst>
                                      </p:cBhvr>
                                      <p:tavLst>
                                        <p:tav tm="0">
                                          <p:val>
                                            <p:fltVal val="0"/>
                                          </p:val>
                                        </p:tav>
                                        <p:tav tm="100000">
                                          <p:val>
                                            <p:strVal val="#ppt_h"/>
                                          </p:val>
                                        </p:tav>
                                      </p:tavLst>
                                    </p:anim>
                                    <p:animEffect transition="in" filter="fade">
                                      <p:cBhvr>
                                        <p:cTn id="19" dur="500"/>
                                        <p:tgtEl>
                                          <p:spTgt spid="52"/>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anim calcmode="lin" valueType="num">
                                      <p:cBhvr>
                                        <p:cTn id="24" dur="500" fill="hold"/>
                                        <p:tgtEl>
                                          <p:spTgt spid="70"/>
                                        </p:tgtEl>
                                        <p:attrNameLst>
                                          <p:attrName>ppt_x</p:attrName>
                                        </p:attrNameLst>
                                      </p:cBhvr>
                                      <p:tavLst>
                                        <p:tav tm="0">
                                          <p:val>
                                            <p:strVal val="#ppt_x"/>
                                          </p:val>
                                        </p:tav>
                                        <p:tav tm="100000">
                                          <p:val>
                                            <p:strVal val="#ppt_x"/>
                                          </p:val>
                                        </p:tav>
                                      </p:tavLst>
                                    </p:anim>
                                    <p:anim calcmode="lin" valueType="num">
                                      <p:cBhvr>
                                        <p:cTn id="25" dur="500" fill="hold"/>
                                        <p:tgtEl>
                                          <p:spTgt spid="7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right)">
                                      <p:cBhvr>
                                        <p:cTn id="29" dur="500"/>
                                        <p:tgtEl>
                                          <p:spTgt spid="22"/>
                                        </p:tgtEl>
                                      </p:cBhvr>
                                    </p:animEffect>
                                  </p:childTnLst>
                                </p:cTn>
                              </p:par>
                            </p:childTnLst>
                          </p:cTn>
                        </p:par>
                        <p:par>
                          <p:cTn id="30" fill="hold">
                            <p:stCondLst>
                              <p:cond delay="2500"/>
                            </p:stCondLst>
                            <p:childTnLst>
                              <p:par>
                                <p:cTn id="31" presetID="2" presetClass="entr" presetSubtype="1"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22" presetClass="entr" presetSubtype="8"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right)">
                                      <p:cBhvr>
                                        <p:cTn id="46" dur="500"/>
                                        <p:tgtEl>
                                          <p:spTgt spid="28"/>
                                        </p:tgtEl>
                                      </p:cBhvr>
                                    </p:animEffect>
                                  </p:childTnLst>
                                </p:cTn>
                              </p:par>
                            </p:childTnLst>
                          </p:cTn>
                        </p:par>
                        <p:par>
                          <p:cTn id="47" fill="hold">
                            <p:stCondLst>
                              <p:cond delay="4000"/>
                            </p:stCondLst>
                            <p:childTnLst>
                              <p:par>
                                <p:cTn id="48" presetID="2" presetClass="entr" presetSubtype="1"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ppt_x"/>
                                          </p:val>
                                        </p:tav>
                                        <p:tav tm="100000">
                                          <p:val>
                                            <p:strVal val="#ppt_x"/>
                                          </p:val>
                                        </p:tav>
                                      </p:tavLst>
                                    </p:anim>
                                    <p:anim calcmode="lin" valueType="num">
                                      <p:cBhvr additive="base">
                                        <p:cTn id="55" dur="500" fill="hold"/>
                                        <p:tgtEl>
                                          <p:spTgt spid="26"/>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left)">
                                      <p:cBhvr>
                                        <p:cTn id="59" dur="500"/>
                                        <p:tgtEl>
                                          <p:spTgt spid="27"/>
                                        </p:tgtEl>
                                      </p:cBhvr>
                                    </p:animEffect>
                                  </p:childTnLst>
                                </p:cTn>
                              </p:par>
                            </p:childTnLst>
                          </p:cTn>
                        </p:par>
                        <p:par>
                          <p:cTn id="60" fill="hold">
                            <p:stCondLst>
                              <p:cond delay="5000"/>
                            </p:stCondLst>
                            <p:childTnLst>
                              <p:par>
                                <p:cTn id="61" presetID="22" presetClass="entr" presetSubtype="2"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right)">
                                      <p:cBhvr>
                                        <p:cTn id="63" dur="500"/>
                                        <p:tgtEl>
                                          <p:spTgt spid="34"/>
                                        </p:tgtEl>
                                      </p:cBhvr>
                                    </p:animEffect>
                                  </p:childTnLst>
                                </p:cTn>
                              </p:par>
                            </p:childTnLst>
                          </p:cTn>
                        </p:par>
                        <p:par>
                          <p:cTn id="64" fill="hold">
                            <p:stCondLst>
                              <p:cond delay="5500"/>
                            </p:stCondLst>
                            <p:childTnLst>
                              <p:par>
                                <p:cTn id="65" presetID="2" presetClass="entr" presetSubtype="1"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0-#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ppt_x"/>
                                          </p:val>
                                        </p:tav>
                                        <p:tav tm="100000">
                                          <p:val>
                                            <p:strVal val="#ppt_x"/>
                                          </p:val>
                                        </p:tav>
                                      </p:tavLst>
                                    </p:anim>
                                    <p:anim calcmode="lin" valueType="num">
                                      <p:cBhvr additive="base">
                                        <p:cTn id="72" dur="500" fill="hold"/>
                                        <p:tgtEl>
                                          <p:spTgt spid="32"/>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22" presetClass="entr" presetSubtype="8"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par>
                          <p:cTn id="77" fill="hold">
                            <p:stCondLst>
                              <p:cond delay="6500"/>
                            </p:stCondLst>
                            <p:childTnLst>
                              <p:par>
                                <p:cTn id="78" presetID="22" presetClass="entr" presetSubtype="2" fill="hold" nodeType="after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wipe(right)">
                                      <p:cBhvr>
                                        <p:cTn id="80" dur="500"/>
                                        <p:tgtEl>
                                          <p:spTgt spid="40"/>
                                        </p:tgtEl>
                                      </p:cBhvr>
                                    </p:animEffect>
                                  </p:childTnLst>
                                </p:cTn>
                              </p:par>
                            </p:childTnLst>
                          </p:cTn>
                        </p:par>
                        <p:par>
                          <p:cTn id="81" fill="hold">
                            <p:stCondLst>
                              <p:cond delay="7000"/>
                            </p:stCondLst>
                            <p:childTnLst>
                              <p:par>
                                <p:cTn id="82" presetID="2" presetClass="entr" presetSubtype="1"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0-#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additive="base">
                                        <p:cTn id="88" dur="500" fill="hold"/>
                                        <p:tgtEl>
                                          <p:spTgt spid="38"/>
                                        </p:tgtEl>
                                        <p:attrNameLst>
                                          <p:attrName>ppt_x</p:attrName>
                                        </p:attrNameLst>
                                      </p:cBhvr>
                                      <p:tavLst>
                                        <p:tav tm="0">
                                          <p:val>
                                            <p:strVal val="#ppt_x"/>
                                          </p:val>
                                        </p:tav>
                                        <p:tav tm="100000">
                                          <p:val>
                                            <p:strVal val="#ppt_x"/>
                                          </p:val>
                                        </p:tav>
                                      </p:tavLst>
                                    </p:anim>
                                    <p:anim calcmode="lin" valueType="num">
                                      <p:cBhvr additive="base">
                                        <p:cTn id="89" dur="500" fill="hold"/>
                                        <p:tgtEl>
                                          <p:spTgt spid="38"/>
                                        </p:tgtEl>
                                        <p:attrNameLst>
                                          <p:attrName>ppt_y</p:attrName>
                                        </p:attrNameLst>
                                      </p:cBhvr>
                                      <p:tavLst>
                                        <p:tav tm="0">
                                          <p:val>
                                            <p:strVal val="1+#ppt_h/2"/>
                                          </p:val>
                                        </p:tav>
                                        <p:tav tm="100000">
                                          <p:val>
                                            <p:strVal val="#ppt_y"/>
                                          </p:val>
                                        </p:tav>
                                      </p:tavLst>
                                    </p:anim>
                                  </p:childTnLst>
                                </p:cTn>
                              </p:par>
                            </p:childTnLst>
                          </p:cTn>
                        </p:par>
                        <p:par>
                          <p:cTn id="90" fill="hold">
                            <p:stCondLst>
                              <p:cond delay="7500"/>
                            </p:stCondLst>
                            <p:childTnLst>
                              <p:par>
                                <p:cTn id="91" presetID="22" presetClass="entr" presetSubtype="8" fill="hold" grpId="0" nodeType="afterEffect">
                                  <p:stCondLst>
                                    <p:cond delay="0"/>
                                  </p:stCondLst>
                                  <p:childTnLst>
                                    <p:set>
                                      <p:cBhvr>
                                        <p:cTn id="92" dur="1" fill="hold">
                                          <p:stCondLst>
                                            <p:cond delay="0"/>
                                          </p:stCondLst>
                                        </p:cTn>
                                        <p:tgtEl>
                                          <p:spTgt spid="39"/>
                                        </p:tgtEl>
                                        <p:attrNameLst>
                                          <p:attrName>style.visibility</p:attrName>
                                        </p:attrNameLst>
                                      </p:cBhvr>
                                      <p:to>
                                        <p:strVal val="visible"/>
                                      </p:to>
                                    </p:set>
                                    <p:animEffect transition="in" filter="wipe(left)">
                                      <p:cBhvr>
                                        <p:cTn id="9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2" grpId="0"/>
      <p:bldP spid="20" grpId="0" animBg="1"/>
      <p:bldP spid="21" grpId="0"/>
      <p:bldP spid="25" grpId="0" animBg="1"/>
      <p:bldP spid="26" grpId="0" animBg="1"/>
      <p:bldP spid="27" grpId="0"/>
      <p:bldP spid="31" grpId="0" animBg="1"/>
      <p:bldP spid="32" grpId="0" animBg="1"/>
      <p:bldP spid="33" grpId="0"/>
      <p:bldP spid="37" grpId="0" animBg="1"/>
      <p:bldP spid="38" grpId="0" animBg="1"/>
      <p:bldP spid="39" grpId="0"/>
      <p:bldP spid="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665735" y="4136109"/>
            <a:ext cx="3184408" cy="676660"/>
          </a:xfrm>
          <a:prstGeom prst="rect">
            <a:avLst/>
          </a:prstGeom>
        </p:spPr>
        <p:txBody>
          <a:bodyPr wrap="square">
            <a:spAutoFit/>
          </a:bodyPr>
          <a:lstStyle/>
          <a:p>
            <a:r>
              <a:rPr lang="zh-CN" altLang="en-US" sz="3797" dirty="0" smtClean="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rPr>
              <a:t>相关标题文字</a:t>
            </a:r>
            <a:endParaRPr lang="zh-CN" altLang="en-US" sz="3797" dirty="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endParaRPr>
          </a:p>
        </p:txBody>
      </p:sp>
      <p:sp>
        <p:nvSpPr>
          <p:cNvPr id="27" name="文本框 26"/>
          <p:cNvSpPr txBox="1"/>
          <p:nvPr/>
        </p:nvSpPr>
        <p:spPr>
          <a:xfrm>
            <a:off x="5665734" y="4785910"/>
            <a:ext cx="5416656" cy="923330"/>
          </a:xfrm>
          <a:prstGeom prst="rect">
            <a:avLst/>
          </a:prstGeom>
          <a:noFill/>
        </p:spPr>
        <p:txBody>
          <a:bodyPr wrap="square" rtlCol="0">
            <a:spAutoFit/>
          </a:bodyPr>
          <a:lstStyle/>
          <a:p>
            <a:pPr>
              <a:lnSpc>
                <a:spcPct val="150000"/>
              </a:lnSpc>
            </a:pPr>
            <a:r>
              <a:rPr lang="en-US" altLang="zh-CN" sz="1200" dirty="0" smtClean="0">
                <a:solidFill>
                  <a:schemeClr val="tx1">
                    <a:lumMod val="65000"/>
                    <a:lumOff val="35000"/>
                  </a:schemeClr>
                </a:solidFill>
                <a:cs typeface="+mn-ea"/>
                <a:sym typeface="+mn-lt"/>
              </a:rPr>
              <a:t>CLICK ADD RELATED TITLE TEXT, AND CLICK ADD RELATED TITLE TEXT, CLICK ADD RELATED TITLE TEXT, CLICK ON ADD RELATED TITLE WORDS.</a:t>
            </a:r>
            <a:endParaRPr lang="zh-CN" altLang="en-US" sz="1200" dirty="0">
              <a:solidFill>
                <a:schemeClr val="tx1">
                  <a:lumMod val="65000"/>
                  <a:lumOff val="35000"/>
                </a:schemeClr>
              </a:solidFill>
              <a:cs typeface="+mn-ea"/>
              <a:sym typeface="+mn-lt"/>
            </a:endParaRPr>
          </a:p>
        </p:txBody>
      </p:sp>
      <p:sp>
        <p:nvSpPr>
          <p:cNvPr id="7" name="Rectangle 10"/>
          <p:cNvSpPr>
            <a:spLocks noChangeArrowheads="1"/>
          </p:cNvSpPr>
          <p:nvPr/>
        </p:nvSpPr>
        <p:spPr bwMode="auto">
          <a:xfrm>
            <a:off x="1378078" y="2429360"/>
            <a:ext cx="4014307" cy="401430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Rectangle 11"/>
          <p:cNvSpPr>
            <a:spLocks noChangeArrowheads="1"/>
          </p:cNvSpPr>
          <p:nvPr/>
        </p:nvSpPr>
        <p:spPr bwMode="auto">
          <a:xfrm>
            <a:off x="5421263" y="788981"/>
            <a:ext cx="1640378" cy="1628827"/>
          </a:xfrm>
          <a:prstGeom prst="rect">
            <a:avLst/>
          </a:prstGeom>
          <a:solidFill>
            <a:schemeClr val="accent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E60000"/>
              </a:solidFill>
              <a:cs typeface="+mn-ea"/>
              <a:sym typeface="+mn-lt"/>
            </a:endParaRPr>
          </a:p>
        </p:txBody>
      </p:sp>
      <p:sp>
        <p:nvSpPr>
          <p:cNvPr id="9" name="Rectangle 12"/>
          <p:cNvSpPr>
            <a:spLocks noChangeArrowheads="1"/>
          </p:cNvSpPr>
          <p:nvPr/>
        </p:nvSpPr>
        <p:spPr bwMode="auto">
          <a:xfrm>
            <a:off x="7084745" y="2452464"/>
            <a:ext cx="698895" cy="698896"/>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矩形 9"/>
          <p:cNvSpPr/>
          <p:nvPr/>
        </p:nvSpPr>
        <p:spPr>
          <a:xfrm>
            <a:off x="6594913" y="3339496"/>
            <a:ext cx="979664" cy="923330"/>
          </a:xfrm>
          <a:prstGeom prst="rect">
            <a:avLst/>
          </a:prstGeom>
        </p:spPr>
        <p:txBody>
          <a:bodyPr wrap="square">
            <a:spAutoFit/>
          </a:bodyPr>
          <a:lstStyle/>
          <a:p>
            <a:r>
              <a:rPr lang="en-US" altLang="zh-CN" sz="5400" dirty="0" smtClean="0">
                <a:solidFill>
                  <a:schemeClr val="tx1">
                    <a:lumMod val="65000"/>
                    <a:lumOff val="35000"/>
                  </a:schemeClr>
                </a:solidFill>
                <a:latin typeface="+mj-lt"/>
                <a:ea typeface="微软雅黑" panose="020B0503020204020204" pitchFamily="34" charset="-122"/>
                <a:cs typeface="+mn-ea"/>
                <a:sym typeface="+mn-lt"/>
              </a:rPr>
              <a:t>01</a:t>
            </a:r>
            <a:endParaRPr lang="zh-CN" altLang="en-US" sz="5400" dirty="0">
              <a:solidFill>
                <a:schemeClr val="tx1">
                  <a:lumMod val="65000"/>
                  <a:lumOff val="35000"/>
                </a:schemeClr>
              </a:solidFill>
              <a:latin typeface="+mj-lt"/>
              <a:ea typeface="微软雅黑" panose="020B0503020204020204" pitchFamily="34" charset="-122"/>
              <a:cs typeface="+mn-ea"/>
              <a:sym typeface="+mn-lt"/>
            </a:endParaRPr>
          </a:p>
        </p:txBody>
      </p:sp>
    </p:spTree>
    <p:extLst>
      <p:ext uri="{BB962C8B-B14F-4D97-AF65-F5344CB8AC3E}">
        <p14:creationId xmlns:p14="http://schemas.microsoft.com/office/powerpoint/2010/main" val="66793926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strVal val="4*#ppt_w"/>
                                          </p:val>
                                        </p:tav>
                                        <p:tav tm="100000">
                                          <p:val>
                                            <p:strVal val="#ppt_w"/>
                                          </p:val>
                                        </p:tav>
                                      </p:tavLst>
                                    </p:anim>
                                    <p:anim calcmode="lin" valueType="num">
                                      <p:cBhvr>
                                        <p:cTn id="26"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7" grpId="0" animBg="1"/>
      <p:bldP spid="8" grpId="0" animBg="1"/>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latin typeface="Arial" panose="020B0604020202020204" pitchFamily="34" charset="0"/>
                <a:sym typeface="Arial" panose="020B0604020202020204" pitchFamily="34" charset="0"/>
              </a:rPr>
              <a:t>4</a:t>
            </a:fld>
            <a:endParaRPr lang="id-ID" sz="1266" dirty="0">
              <a:solidFill>
                <a:schemeClr val="bg1"/>
              </a:solidFill>
              <a:latin typeface="Arial" panose="020B0604020202020204" pitchFamily="34" charset="0"/>
              <a:sym typeface="Arial" panose="020B0604020202020204" pitchFamily="34" charset="0"/>
            </a:endParaRPr>
          </a:p>
        </p:txBody>
      </p:sp>
      <p:sp>
        <p:nvSpPr>
          <p:cNvPr id="6" name="Rectangle 5"/>
          <p:cNvSpPr/>
          <p:nvPr/>
        </p:nvSpPr>
        <p:spPr>
          <a:xfrm>
            <a:off x="905781" y="1838751"/>
            <a:ext cx="2142977" cy="417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7" name="Rectangle 6"/>
          <p:cNvSpPr/>
          <p:nvPr/>
        </p:nvSpPr>
        <p:spPr>
          <a:xfrm>
            <a:off x="1027985" y="1622851"/>
            <a:ext cx="1898333" cy="189833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8" name="Content Placeholder 2"/>
          <p:cNvSpPr txBox="1">
            <a:spLocks/>
          </p:cNvSpPr>
          <p:nvPr/>
        </p:nvSpPr>
        <p:spPr>
          <a:xfrm>
            <a:off x="1002881" y="4240242"/>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Bukan Bekantan</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It was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popularised</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in the 1960s with the release of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Letraset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sheets containing Lorem Ipsum passages, and more recently with desktop</a:t>
            </a: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Company Manager</a:t>
            </a:r>
            <a:endPar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grpSp>
        <p:nvGrpSpPr>
          <p:cNvPr id="9" name="Group 8"/>
          <p:cNvGrpSpPr>
            <a:grpSpLocks noChangeAspect="1"/>
          </p:cNvGrpSpPr>
          <p:nvPr/>
        </p:nvGrpSpPr>
        <p:grpSpPr>
          <a:xfrm>
            <a:off x="1338767" y="3888785"/>
            <a:ext cx="1276767" cy="251477"/>
            <a:chOff x="5516605" y="5734353"/>
            <a:chExt cx="1395170" cy="274797"/>
          </a:xfrm>
        </p:grpSpPr>
        <p:sp>
          <p:nvSpPr>
            <p:cNvPr id="10" name="Oval 9"/>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11" name="Oval 10"/>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12" name="Oval 11"/>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13" name="Oval 12"/>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14" name="Oval 13"/>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15" name="TextBox 14"/>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16" name="TextBox 15"/>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17" name="TextBox 16"/>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18" name="TextBox 17"/>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19" name="TextBox 18"/>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grpSp>
      <p:sp>
        <p:nvSpPr>
          <p:cNvPr id="20" name="Rectangle 19"/>
          <p:cNvSpPr/>
          <p:nvPr/>
        </p:nvSpPr>
        <p:spPr>
          <a:xfrm>
            <a:off x="3128154" y="2618988"/>
            <a:ext cx="2142977" cy="41760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21" name="Rectangle 20"/>
          <p:cNvSpPr/>
          <p:nvPr/>
        </p:nvSpPr>
        <p:spPr>
          <a:xfrm>
            <a:off x="3250358" y="2403088"/>
            <a:ext cx="1898333" cy="189833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22" name="Content Placeholder 2"/>
          <p:cNvSpPr txBox="1">
            <a:spLocks/>
          </p:cNvSpPr>
          <p:nvPr/>
        </p:nvSpPr>
        <p:spPr>
          <a:xfrm>
            <a:off x="3225254" y="502047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Pasti Laku</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It was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popularised</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in the 1960s with the release of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Letraset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sheets containing Lorem Ipsum passages, and more recently with desktop</a:t>
            </a: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Graphic Designer</a:t>
            </a:r>
            <a:endPar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grpSp>
        <p:nvGrpSpPr>
          <p:cNvPr id="23" name="Group 22"/>
          <p:cNvGrpSpPr>
            <a:grpSpLocks noChangeAspect="1"/>
          </p:cNvGrpSpPr>
          <p:nvPr/>
        </p:nvGrpSpPr>
        <p:grpSpPr>
          <a:xfrm>
            <a:off x="3561140" y="4669022"/>
            <a:ext cx="1276767" cy="251477"/>
            <a:chOff x="5516605" y="5734353"/>
            <a:chExt cx="1395170" cy="274797"/>
          </a:xfrm>
        </p:grpSpPr>
        <p:sp>
          <p:nvSpPr>
            <p:cNvPr id="24" name="Oval 23"/>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25" name="Oval 24"/>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26" name="Oval 25"/>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27" name="Oval 26"/>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28" name="Oval 27"/>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29" name="TextBox 28"/>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30" name="TextBox 29"/>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31" name="TextBox 30"/>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32" name="TextBox 31"/>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33" name="TextBox 32"/>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grpSp>
      <p:sp>
        <p:nvSpPr>
          <p:cNvPr id="34" name="Rectangle 33"/>
          <p:cNvSpPr/>
          <p:nvPr/>
        </p:nvSpPr>
        <p:spPr>
          <a:xfrm>
            <a:off x="5333371" y="3075168"/>
            <a:ext cx="2142977" cy="41760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35" name="Rectangle 34"/>
          <p:cNvSpPr/>
          <p:nvPr/>
        </p:nvSpPr>
        <p:spPr>
          <a:xfrm>
            <a:off x="5455574" y="2893059"/>
            <a:ext cx="1898333" cy="200847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36" name="Content Placeholder 2"/>
          <p:cNvSpPr txBox="1">
            <a:spLocks/>
          </p:cNvSpPr>
          <p:nvPr/>
        </p:nvSpPr>
        <p:spPr>
          <a:xfrm>
            <a:off x="5430470" y="5476660"/>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Amblas Tenan</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It was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popularised</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in the 1960s with the release of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Letraset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sheets containing Lorem Ipsum passages, and more recently with desktop</a:t>
            </a: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Senior Marketing</a:t>
            </a:r>
            <a:endPar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grpSp>
        <p:nvGrpSpPr>
          <p:cNvPr id="37" name="Group 36"/>
          <p:cNvGrpSpPr>
            <a:grpSpLocks noChangeAspect="1"/>
          </p:cNvGrpSpPr>
          <p:nvPr/>
        </p:nvGrpSpPr>
        <p:grpSpPr>
          <a:xfrm>
            <a:off x="5766356" y="5125202"/>
            <a:ext cx="1276767" cy="251477"/>
            <a:chOff x="5516605" y="5734353"/>
            <a:chExt cx="1395170" cy="274797"/>
          </a:xfrm>
        </p:grpSpPr>
        <p:sp>
          <p:nvSpPr>
            <p:cNvPr id="38" name="Oval 37"/>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39" name="Oval 38"/>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40" name="Oval 39"/>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41" name="Oval 40"/>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42" name="Oval 41"/>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43" name="TextBox 42"/>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44" name="TextBox 43"/>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45" name="TextBox 44"/>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46" name="TextBox 45"/>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47" name="TextBox 46"/>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grpSp>
      <p:sp>
        <p:nvSpPr>
          <p:cNvPr id="48" name="Rectangle 47"/>
          <p:cNvSpPr/>
          <p:nvPr/>
        </p:nvSpPr>
        <p:spPr>
          <a:xfrm>
            <a:off x="7540760" y="2618988"/>
            <a:ext cx="2142977" cy="41760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49" name="Rectangle 48"/>
          <p:cNvSpPr/>
          <p:nvPr/>
        </p:nvSpPr>
        <p:spPr>
          <a:xfrm>
            <a:off x="7662964" y="2403088"/>
            <a:ext cx="1898333" cy="1898333"/>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50" name="Content Placeholder 2"/>
          <p:cNvSpPr txBox="1">
            <a:spLocks/>
          </p:cNvSpPr>
          <p:nvPr/>
        </p:nvSpPr>
        <p:spPr>
          <a:xfrm>
            <a:off x="7637860" y="502047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Seperti Itu</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It was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popularised</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in the 1960s with the release of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Letraset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sheets containing Lorem Ipsum passages, and more recently with desktop</a:t>
            </a: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Surveyor</a:t>
            </a:r>
            <a:endPar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grpSp>
        <p:nvGrpSpPr>
          <p:cNvPr id="51" name="Group 50"/>
          <p:cNvGrpSpPr>
            <a:grpSpLocks noChangeAspect="1"/>
          </p:cNvGrpSpPr>
          <p:nvPr/>
        </p:nvGrpSpPr>
        <p:grpSpPr>
          <a:xfrm>
            <a:off x="7973746" y="4669022"/>
            <a:ext cx="1276767" cy="251477"/>
            <a:chOff x="5516605" y="5734353"/>
            <a:chExt cx="1395170" cy="274797"/>
          </a:xfrm>
        </p:grpSpPr>
        <p:sp>
          <p:nvSpPr>
            <p:cNvPr id="52" name="Oval 51"/>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53" name="Oval 52"/>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54" name="Oval 53"/>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55" name="Oval 54"/>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56" name="Oval 55"/>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57" name="TextBox 56"/>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58" name="TextBox 57"/>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59" name="TextBox 58"/>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60" name="TextBox 59"/>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61" name="TextBox 60"/>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grpSp>
      <p:sp>
        <p:nvSpPr>
          <p:cNvPr id="62" name="Rectangle 61"/>
          <p:cNvSpPr/>
          <p:nvPr/>
        </p:nvSpPr>
        <p:spPr>
          <a:xfrm>
            <a:off x="9766176" y="1838748"/>
            <a:ext cx="2142977" cy="41760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63" name="Rectangle 62"/>
          <p:cNvSpPr/>
          <p:nvPr/>
        </p:nvSpPr>
        <p:spPr>
          <a:xfrm>
            <a:off x="9888380" y="1622847"/>
            <a:ext cx="1898333" cy="1898333"/>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sym typeface="Arial" panose="020B0604020202020204" pitchFamily="34" charset="0"/>
            </a:endParaRPr>
          </a:p>
        </p:txBody>
      </p:sp>
      <p:sp>
        <p:nvSpPr>
          <p:cNvPr id="64" name="Content Placeholder 2"/>
          <p:cNvSpPr txBox="1">
            <a:spLocks/>
          </p:cNvSpPr>
          <p:nvPr/>
        </p:nvSpPr>
        <p:spPr>
          <a:xfrm>
            <a:off x="9863276" y="424023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Ini Menungso</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It was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popularised</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in the 1960s with the release of </a:t>
            </a:r>
            <a:r>
              <a:rPr lang="en-US" sz="1160" dirty="0" err="1">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Letraset</a:t>
            </a:r>
            <a:r>
              <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 sheets containing Lorem Ipsum passages, and more recently with desktop</a:t>
            </a: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a:t>
            </a:r>
          </a:p>
          <a:p>
            <a:pPr algn="ctr"/>
            <a:r>
              <a:rPr lang="id-ID"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rPr>
              <a:t>Freelancer</a:t>
            </a:r>
            <a:endParaRPr lang="en-US" sz="1160" dirty="0">
              <a:solidFill>
                <a:schemeClr val="bg1"/>
              </a:solidFill>
              <a:latin typeface="Arial" panose="020B0604020202020204" pitchFamily="34" charset="0"/>
              <a:ea typeface="Roboto" panose="02000000000000000000" pitchFamily="2" charset="0"/>
              <a:cs typeface="Arial" panose="020B0604020202020204" pitchFamily="34" charset="0"/>
              <a:sym typeface="Arial" panose="020B0604020202020204" pitchFamily="34" charset="0"/>
            </a:endParaRPr>
          </a:p>
        </p:txBody>
      </p:sp>
      <p:grpSp>
        <p:nvGrpSpPr>
          <p:cNvPr id="65" name="Group 64"/>
          <p:cNvGrpSpPr>
            <a:grpSpLocks noChangeAspect="1"/>
          </p:cNvGrpSpPr>
          <p:nvPr/>
        </p:nvGrpSpPr>
        <p:grpSpPr>
          <a:xfrm>
            <a:off x="10199162" y="3888781"/>
            <a:ext cx="1276767" cy="251477"/>
            <a:chOff x="5516605" y="5734353"/>
            <a:chExt cx="1395170" cy="274797"/>
          </a:xfrm>
        </p:grpSpPr>
        <p:sp>
          <p:nvSpPr>
            <p:cNvPr id="66" name="Oval 65"/>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67" name="Oval 66"/>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68" name="Oval 67"/>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69" name="Oval 68"/>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70" name="Oval 69"/>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latin typeface="Arial" panose="020B0604020202020204" pitchFamily="34" charset="0"/>
                <a:sym typeface="Arial" panose="020B0604020202020204" pitchFamily="34" charset="0"/>
              </a:endParaRPr>
            </a:p>
          </p:txBody>
        </p:sp>
        <p:sp>
          <p:nvSpPr>
            <p:cNvPr id="71" name="TextBox 70"/>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72" name="TextBox 71"/>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sp>
          <p:nvSpPr>
            <p:cNvPr id="73" name="TextBox 72"/>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74" name="TextBox 73"/>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Arial" panose="020B0604020202020204" pitchFamily="34" charset="0"/>
                  <a:sym typeface="Arial" panose="020B0604020202020204" pitchFamily="34" charset="0"/>
                </a:rPr>
                <a:t></a:t>
              </a:r>
              <a:endParaRPr lang="id-ID" sz="949" dirty="0">
                <a:solidFill>
                  <a:schemeClr val="bg1"/>
                </a:solidFill>
                <a:latin typeface="Arial" panose="020B0604020202020204" pitchFamily="34" charset="0"/>
                <a:sym typeface="Arial" panose="020B0604020202020204" pitchFamily="34" charset="0"/>
              </a:endParaRPr>
            </a:p>
          </p:txBody>
        </p:sp>
        <p:sp>
          <p:nvSpPr>
            <p:cNvPr id="75" name="TextBox 74"/>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Arial" panose="020B0604020202020204" pitchFamily="34" charset="0"/>
                  <a:sym typeface="Arial" panose="020B0604020202020204" pitchFamily="34" charset="0"/>
                </a:rPr>
                <a:t></a:t>
              </a:r>
            </a:p>
          </p:txBody>
        </p:sp>
      </p:grpSp>
      <p:sp>
        <p:nvSpPr>
          <p:cNvPr id="76" name="文本框 75"/>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7" name="组合 76"/>
          <p:cNvGrpSpPr/>
          <p:nvPr/>
        </p:nvGrpSpPr>
        <p:grpSpPr>
          <a:xfrm>
            <a:off x="381000" y="289867"/>
            <a:ext cx="458492" cy="446733"/>
            <a:chOff x="381000" y="289867"/>
            <a:chExt cx="458492" cy="446733"/>
          </a:xfrm>
        </p:grpSpPr>
        <p:sp>
          <p:nvSpPr>
            <p:cNvPr id="78" name="矩形 77"/>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627708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1000"/>
                                        <p:tgtEl>
                                          <p:spTgt spid="8"/>
                                        </p:tgtEl>
                                      </p:cBhvr>
                                    </p:animEffect>
                                  </p:childTnLst>
                                </p:cTn>
                              </p:par>
                            </p:childTnLst>
                          </p:cTn>
                        </p:par>
                        <p:par>
                          <p:cTn id="24" fill="hold">
                            <p:stCondLst>
                              <p:cond delay="3500"/>
                            </p:stCondLst>
                            <p:childTnLst>
                              <p:par>
                                <p:cTn id="25" presetID="2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1000"/>
                                        <p:tgtEl>
                                          <p:spTgt spid="20"/>
                                        </p:tgtEl>
                                      </p:cBhvr>
                                    </p:animEffect>
                                  </p:childTnLst>
                                </p:cTn>
                              </p:par>
                            </p:childTnLst>
                          </p:cTn>
                        </p:par>
                        <p:par>
                          <p:cTn id="28" fill="hold">
                            <p:stCondLst>
                              <p:cond delay="4500"/>
                            </p:stCondLst>
                            <p:childTnLst>
                              <p:par>
                                <p:cTn id="29" presetID="47"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55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60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1000"/>
                                        <p:tgtEl>
                                          <p:spTgt spid="22"/>
                                        </p:tgtEl>
                                      </p:cBhvr>
                                    </p:animEffect>
                                  </p:childTnLst>
                                </p:cTn>
                              </p:par>
                            </p:childTnLst>
                          </p:cTn>
                        </p:par>
                        <p:par>
                          <p:cTn id="44" fill="hold">
                            <p:stCondLst>
                              <p:cond delay="7000"/>
                            </p:stCondLst>
                            <p:childTnLst>
                              <p:par>
                                <p:cTn id="45" presetID="22" presetClass="entr" presetSubtype="4"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1000"/>
                                        <p:tgtEl>
                                          <p:spTgt spid="34"/>
                                        </p:tgtEl>
                                      </p:cBhvr>
                                    </p:animEffect>
                                  </p:childTnLst>
                                </p:cTn>
                              </p:par>
                            </p:childTnLst>
                          </p:cTn>
                        </p:par>
                        <p:par>
                          <p:cTn id="48" fill="hold">
                            <p:stCondLst>
                              <p:cond delay="8000"/>
                            </p:stCondLst>
                            <p:childTnLst>
                              <p:par>
                                <p:cTn id="49" presetID="47"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9000"/>
                            </p:stCondLst>
                            <p:childTnLst>
                              <p:par>
                                <p:cTn id="55" presetID="53" presetClass="entr" presetSubtype="16"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childTnLst>
                          </p:cTn>
                        </p:par>
                        <p:par>
                          <p:cTn id="60" fill="hold">
                            <p:stCondLst>
                              <p:cond delay="9500"/>
                            </p:stCondLst>
                            <p:childTnLst>
                              <p:par>
                                <p:cTn id="61" presetID="22" presetClass="entr" presetSubtype="1"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1000"/>
                                        <p:tgtEl>
                                          <p:spTgt spid="36"/>
                                        </p:tgtEl>
                                      </p:cBhvr>
                                    </p:animEffect>
                                  </p:childTnLst>
                                </p:cTn>
                              </p:par>
                            </p:childTnLst>
                          </p:cTn>
                        </p:par>
                        <p:par>
                          <p:cTn id="64" fill="hold">
                            <p:stCondLst>
                              <p:cond delay="10500"/>
                            </p:stCondLst>
                            <p:childTnLst>
                              <p:par>
                                <p:cTn id="65" presetID="22" presetClass="entr" presetSubtype="4"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down)">
                                      <p:cBhvr>
                                        <p:cTn id="67" dur="1000"/>
                                        <p:tgtEl>
                                          <p:spTgt spid="48"/>
                                        </p:tgtEl>
                                      </p:cBhvr>
                                    </p:animEffect>
                                  </p:childTnLst>
                                </p:cTn>
                              </p:par>
                            </p:childTnLst>
                          </p:cTn>
                        </p:par>
                        <p:par>
                          <p:cTn id="68" fill="hold">
                            <p:stCondLst>
                              <p:cond delay="11500"/>
                            </p:stCondLst>
                            <p:childTnLst>
                              <p:par>
                                <p:cTn id="69" presetID="47" presetClass="entr" presetSubtype="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1000"/>
                                        <p:tgtEl>
                                          <p:spTgt spid="49"/>
                                        </p:tgtEl>
                                      </p:cBhvr>
                                    </p:animEffect>
                                    <p:anim calcmode="lin" valueType="num">
                                      <p:cBhvr>
                                        <p:cTn id="72" dur="1000" fill="hold"/>
                                        <p:tgtEl>
                                          <p:spTgt spid="49"/>
                                        </p:tgtEl>
                                        <p:attrNameLst>
                                          <p:attrName>ppt_x</p:attrName>
                                        </p:attrNameLst>
                                      </p:cBhvr>
                                      <p:tavLst>
                                        <p:tav tm="0">
                                          <p:val>
                                            <p:strVal val="#ppt_x"/>
                                          </p:val>
                                        </p:tav>
                                        <p:tav tm="100000">
                                          <p:val>
                                            <p:strVal val="#ppt_x"/>
                                          </p:val>
                                        </p:tav>
                                      </p:tavLst>
                                    </p:anim>
                                    <p:anim calcmode="lin" valueType="num">
                                      <p:cBhvr>
                                        <p:cTn id="73" dur="1000" fill="hold"/>
                                        <p:tgtEl>
                                          <p:spTgt spid="49"/>
                                        </p:tgtEl>
                                        <p:attrNameLst>
                                          <p:attrName>ppt_y</p:attrName>
                                        </p:attrNameLst>
                                      </p:cBhvr>
                                      <p:tavLst>
                                        <p:tav tm="0">
                                          <p:val>
                                            <p:strVal val="#ppt_y-.1"/>
                                          </p:val>
                                        </p:tav>
                                        <p:tav tm="100000">
                                          <p:val>
                                            <p:strVal val="#ppt_y"/>
                                          </p:val>
                                        </p:tav>
                                      </p:tavLst>
                                    </p:anim>
                                  </p:childTnLst>
                                </p:cTn>
                              </p:par>
                            </p:childTnLst>
                          </p:cTn>
                        </p:par>
                        <p:par>
                          <p:cTn id="74" fill="hold">
                            <p:stCondLst>
                              <p:cond delay="12500"/>
                            </p:stCondLst>
                            <p:childTnLst>
                              <p:par>
                                <p:cTn id="75" presetID="53" presetClass="entr" presetSubtype="16"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Effect transition="in" filter="fade">
                                      <p:cBhvr>
                                        <p:cTn id="79" dur="500"/>
                                        <p:tgtEl>
                                          <p:spTgt spid="51"/>
                                        </p:tgtEl>
                                      </p:cBhvr>
                                    </p:animEffect>
                                  </p:childTnLst>
                                </p:cTn>
                              </p:par>
                            </p:childTnLst>
                          </p:cTn>
                        </p:par>
                        <p:par>
                          <p:cTn id="80" fill="hold">
                            <p:stCondLst>
                              <p:cond delay="13000"/>
                            </p:stCondLst>
                            <p:childTnLst>
                              <p:par>
                                <p:cTn id="81" presetID="22" presetClass="entr" presetSubtype="1"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1000"/>
                                        <p:tgtEl>
                                          <p:spTgt spid="50"/>
                                        </p:tgtEl>
                                      </p:cBhvr>
                                    </p:animEffect>
                                  </p:childTnLst>
                                </p:cTn>
                              </p:par>
                            </p:childTnLst>
                          </p:cTn>
                        </p:par>
                        <p:par>
                          <p:cTn id="84" fill="hold">
                            <p:stCondLst>
                              <p:cond delay="14000"/>
                            </p:stCondLst>
                            <p:childTnLst>
                              <p:par>
                                <p:cTn id="85" presetID="22" presetClass="entr" presetSubtype="4" fill="hold" grpId="0"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down)">
                                      <p:cBhvr>
                                        <p:cTn id="87" dur="1000"/>
                                        <p:tgtEl>
                                          <p:spTgt spid="62"/>
                                        </p:tgtEl>
                                      </p:cBhvr>
                                    </p:animEffect>
                                  </p:childTnLst>
                                </p:cTn>
                              </p:par>
                            </p:childTnLst>
                          </p:cTn>
                        </p:par>
                        <p:par>
                          <p:cTn id="88" fill="hold">
                            <p:stCondLst>
                              <p:cond delay="15000"/>
                            </p:stCondLst>
                            <p:childTnLst>
                              <p:par>
                                <p:cTn id="89" presetID="47" presetClass="entr" presetSubtype="0"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fade">
                                      <p:cBhvr>
                                        <p:cTn id="91" dur="1000"/>
                                        <p:tgtEl>
                                          <p:spTgt spid="63"/>
                                        </p:tgtEl>
                                      </p:cBhvr>
                                    </p:animEffect>
                                    <p:anim calcmode="lin" valueType="num">
                                      <p:cBhvr>
                                        <p:cTn id="92" dur="1000" fill="hold"/>
                                        <p:tgtEl>
                                          <p:spTgt spid="63"/>
                                        </p:tgtEl>
                                        <p:attrNameLst>
                                          <p:attrName>ppt_x</p:attrName>
                                        </p:attrNameLst>
                                      </p:cBhvr>
                                      <p:tavLst>
                                        <p:tav tm="0">
                                          <p:val>
                                            <p:strVal val="#ppt_x"/>
                                          </p:val>
                                        </p:tav>
                                        <p:tav tm="100000">
                                          <p:val>
                                            <p:strVal val="#ppt_x"/>
                                          </p:val>
                                        </p:tav>
                                      </p:tavLst>
                                    </p:anim>
                                    <p:anim calcmode="lin" valueType="num">
                                      <p:cBhvr>
                                        <p:cTn id="93" dur="1000" fill="hold"/>
                                        <p:tgtEl>
                                          <p:spTgt spid="63"/>
                                        </p:tgtEl>
                                        <p:attrNameLst>
                                          <p:attrName>ppt_y</p:attrName>
                                        </p:attrNameLst>
                                      </p:cBhvr>
                                      <p:tavLst>
                                        <p:tav tm="0">
                                          <p:val>
                                            <p:strVal val="#ppt_y-.1"/>
                                          </p:val>
                                        </p:tav>
                                        <p:tav tm="100000">
                                          <p:val>
                                            <p:strVal val="#ppt_y"/>
                                          </p:val>
                                        </p:tav>
                                      </p:tavLst>
                                    </p:anim>
                                  </p:childTnLst>
                                </p:cTn>
                              </p:par>
                            </p:childTnLst>
                          </p:cTn>
                        </p:par>
                        <p:par>
                          <p:cTn id="94" fill="hold">
                            <p:stCondLst>
                              <p:cond delay="16000"/>
                            </p:stCondLst>
                            <p:childTnLst>
                              <p:par>
                                <p:cTn id="95" presetID="53" presetClass="entr" presetSubtype="16" fill="hold"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childTnLst>
                          </p:cTn>
                        </p:par>
                        <p:par>
                          <p:cTn id="100" fill="hold">
                            <p:stCondLst>
                              <p:cond delay="16500"/>
                            </p:stCondLst>
                            <p:childTnLst>
                              <p:par>
                                <p:cTn id="101" presetID="22" presetClass="entr" presetSubtype="1" fill="hold" grpId="0" nodeType="after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wipe(up)">
                                      <p:cBhvr>
                                        <p:cTn id="103"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20" grpId="0" animBg="1"/>
      <p:bldP spid="21" grpId="0" animBg="1"/>
      <p:bldP spid="22" grpId="0"/>
      <p:bldP spid="34" grpId="0" animBg="1"/>
      <p:bldP spid="35" grpId="0" animBg="1"/>
      <p:bldP spid="36" grpId="0"/>
      <p:bldP spid="48" grpId="0" animBg="1"/>
      <p:bldP spid="49" grpId="0" animBg="1"/>
      <p:bldP spid="50" grpId="0"/>
      <p:bldP spid="62" grpId="0" animBg="1"/>
      <p:bldP spid="63" grpId="0" animBg="1"/>
      <p:bldP spid="6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1154842" y="1770604"/>
            <a:ext cx="2419567" cy="241956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5">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3864675" y="1770604"/>
            <a:ext cx="2419567" cy="2419567"/>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5">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6574508" y="1770604"/>
            <a:ext cx="2419567" cy="241956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5">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9284341" y="1770604"/>
            <a:ext cx="2419567" cy="2419567"/>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5">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
          <p:cNvGrpSpPr/>
          <p:nvPr/>
        </p:nvGrpSpPr>
        <p:grpSpPr>
          <a:xfrm>
            <a:off x="1547902" y="4918935"/>
            <a:ext cx="1633448" cy="1262439"/>
            <a:chOff x="-31080" y="4439263"/>
            <a:chExt cx="3605776" cy="1343019"/>
          </a:xfrm>
        </p:grpSpPr>
        <p:sp>
          <p:nvSpPr>
            <p:cNvPr id="17" name="TextBox 16"/>
            <p:cNvSpPr txBox="1"/>
            <p:nvPr/>
          </p:nvSpPr>
          <p:spPr>
            <a:xfrm>
              <a:off x="-11634" y="4439263"/>
              <a:ext cx="3566878" cy="294680"/>
            </a:xfrm>
            <a:prstGeom prst="rect">
              <a:avLst/>
            </a:prstGeom>
            <a:noFill/>
          </p:spPr>
          <p:txBody>
            <a:bodyPr wrap="none" lIns="0" tIns="0" rIns="0" bIns="0" rtlCol="0">
              <a:spAutoFit/>
            </a:bodyPr>
            <a:lstStyle/>
            <a:p>
              <a:pPr algn="ct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31080" y="4996470"/>
              <a:ext cx="3605776" cy="78581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4243421" y="4918937"/>
            <a:ext cx="1662080" cy="1262438"/>
            <a:chOff x="3770519" y="4439264"/>
            <a:chExt cx="1768165" cy="1343018"/>
          </a:xfrm>
        </p:grpSpPr>
        <p:sp>
          <p:nvSpPr>
            <p:cNvPr id="18" name="TextBox 17"/>
            <p:cNvSpPr txBox="1"/>
            <p:nvPr/>
          </p:nvSpPr>
          <p:spPr>
            <a:xfrm>
              <a:off x="3795122" y="4439264"/>
              <a:ext cx="1718960" cy="294680"/>
            </a:xfrm>
            <a:prstGeom prst="rect">
              <a:avLst/>
            </a:prstGeom>
            <a:noFill/>
          </p:spPr>
          <p:txBody>
            <a:bodyPr wrap="none" lIns="0" tIns="0" rIns="0" bIns="0" rtlCol="0">
              <a:spAutoFit/>
            </a:bodyPr>
            <a:lstStyle/>
            <a:p>
              <a:pPr algn="ct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3770519" y="4996470"/>
              <a:ext cx="1768165" cy="78581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6949366" y="4919520"/>
            <a:ext cx="1661234" cy="1261856"/>
            <a:chOff x="5699257" y="4439886"/>
            <a:chExt cx="3667114" cy="1342400"/>
          </a:xfrm>
        </p:grpSpPr>
        <p:sp>
          <p:nvSpPr>
            <p:cNvPr id="20" name="TextBox 19"/>
            <p:cNvSpPr txBox="1"/>
            <p:nvPr/>
          </p:nvSpPr>
          <p:spPr>
            <a:xfrm>
              <a:off x="5753956" y="4439886"/>
              <a:ext cx="3566880" cy="294680"/>
            </a:xfrm>
            <a:prstGeom prst="rect">
              <a:avLst/>
            </a:prstGeom>
            <a:noFill/>
          </p:spPr>
          <p:txBody>
            <a:bodyPr wrap="none" lIns="0" tIns="0" rIns="0" bIns="0" rtlCol="0">
              <a:spAutoFit/>
            </a:bodyPr>
            <a:lstStyle/>
            <a:p>
              <a:pPr algn="ct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5699257" y="4996473"/>
              <a:ext cx="3667114" cy="785813"/>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9686214" y="4918937"/>
            <a:ext cx="1615827" cy="1262439"/>
            <a:chOff x="9560710" y="4439264"/>
            <a:chExt cx="1718960" cy="1343019"/>
          </a:xfrm>
        </p:grpSpPr>
        <p:sp>
          <p:nvSpPr>
            <p:cNvPr id="19" name="TextBox 18"/>
            <p:cNvSpPr txBox="1"/>
            <p:nvPr/>
          </p:nvSpPr>
          <p:spPr>
            <a:xfrm>
              <a:off x="9560710" y="4439264"/>
              <a:ext cx="1718960" cy="294680"/>
            </a:xfrm>
            <a:prstGeom prst="rect">
              <a:avLst/>
            </a:prstGeom>
            <a:noFill/>
          </p:spPr>
          <p:txBody>
            <a:bodyPr wrap="none" lIns="0" tIns="0" rIns="0" bIns="0" rtlCol="0">
              <a:spAutoFit/>
            </a:bodyPr>
            <a:lstStyle/>
            <a:p>
              <a:pPr algn="ct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9566441" y="4996471"/>
              <a:ext cx="1707495" cy="78581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Freeform 16"/>
          <p:cNvSpPr>
            <a:spLocks/>
          </p:cNvSpPr>
          <p:nvPr/>
        </p:nvSpPr>
        <p:spPr bwMode="auto">
          <a:xfrm>
            <a:off x="2167946" y="4517306"/>
            <a:ext cx="393356" cy="31965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accent1"/>
          </a:solidFill>
          <a:ln>
            <a:noFill/>
          </a:ln>
        </p:spPr>
        <p:txBody>
          <a:bodyPr vert="horz" wrap="square" lIns="85954" tIns="42977" rIns="85954" bIns="42977" numCol="1" anchor="t" anchorCtr="0" compatLnSpc="1">
            <a:prstTxWarp prst="textNoShape">
              <a:avLst/>
            </a:prstTxWarp>
          </a:bodyPr>
          <a:lstStyle/>
          <a:p>
            <a:pPr>
              <a:lnSpc>
                <a:spcPct val="150000"/>
              </a:lnSpc>
            </a:pPr>
            <a:endParaRPr 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6"/>
          <p:cNvSpPr>
            <a:spLocks/>
          </p:cNvSpPr>
          <p:nvPr/>
        </p:nvSpPr>
        <p:spPr bwMode="auto">
          <a:xfrm>
            <a:off x="4877780" y="4517305"/>
            <a:ext cx="393356" cy="31965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accent2"/>
          </a:solidFill>
          <a:ln>
            <a:noFill/>
          </a:ln>
        </p:spPr>
        <p:txBody>
          <a:bodyPr vert="horz" wrap="square" lIns="85954" tIns="42977" rIns="85954" bIns="42977" numCol="1" anchor="t" anchorCtr="0" compatLnSpc="1">
            <a:prstTxWarp prst="textNoShape">
              <a:avLst/>
            </a:prstTxWarp>
          </a:bodyPr>
          <a:lstStyle/>
          <a:p>
            <a:pPr>
              <a:lnSpc>
                <a:spcPct val="150000"/>
              </a:lnSpc>
            </a:pPr>
            <a:endParaRPr 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6"/>
          <p:cNvSpPr>
            <a:spLocks/>
          </p:cNvSpPr>
          <p:nvPr/>
        </p:nvSpPr>
        <p:spPr bwMode="auto">
          <a:xfrm>
            <a:off x="7587613" y="4517305"/>
            <a:ext cx="393356" cy="31965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accent3"/>
          </a:solidFill>
          <a:ln>
            <a:noFill/>
          </a:ln>
        </p:spPr>
        <p:txBody>
          <a:bodyPr vert="horz" wrap="square" lIns="85954" tIns="42977" rIns="85954" bIns="42977" numCol="1" anchor="t" anchorCtr="0" compatLnSpc="1">
            <a:prstTxWarp prst="textNoShape">
              <a:avLst/>
            </a:prstTxWarp>
          </a:bodyPr>
          <a:lstStyle/>
          <a:p>
            <a:pPr>
              <a:lnSpc>
                <a:spcPct val="150000"/>
              </a:lnSpc>
            </a:pPr>
            <a:endParaRPr 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6"/>
          <p:cNvSpPr>
            <a:spLocks/>
          </p:cNvSpPr>
          <p:nvPr/>
        </p:nvSpPr>
        <p:spPr bwMode="auto">
          <a:xfrm>
            <a:off x="10301914" y="4517304"/>
            <a:ext cx="393356" cy="31965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accent4"/>
          </a:solidFill>
          <a:ln>
            <a:noFill/>
          </a:ln>
        </p:spPr>
        <p:txBody>
          <a:bodyPr vert="horz" wrap="square" lIns="85954" tIns="42977" rIns="85954" bIns="42977" numCol="1" anchor="t" anchorCtr="0" compatLnSpc="1">
            <a:prstTxWarp prst="textNoShape">
              <a:avLst/>
            </a:prstTxWarp>
          </a:bodyPr>
          <a:lstStyle/>
          <a:p>
            <a:pPr>
              <a:lnSpc>
                <a:spcPct val="150000"/>
              </a:lnSpc>
            </a:pPr>
            <a:endParaRPr 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381000" y="289867"/>
            <a:ext cx="458492" cy="446733"/>
            <a:chOff x="381000" y="289867"/>
            <a:chExt cx="458492" cy="446733"/>
          </a:xfrm>
        </p:grpSpPr>
        <p:sp>
          <p:nvSpPr>
            <p:cNvPr id="31" name="矩形 30"/>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8197496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p:tgtEl>
                                          <p:spTgt spid="4"/>
                                        </p:tgtEl>
                                        <p:attrNameLst>
                                          <p:attrName>ppt_y</p:attrName>
                                        </p:attrNameLst>
                                      </p:cBhvr>
                                      <p:tavLst>
                                        <p:tav tm="0">
                                          <p:val>
                                            <p:strVal val="#ppt_y-#ppt_h*1.125000"/>
                                          </p:val>
                                        </p:tav>
                                        <p:tav tm="100000">
                                          <p:val>
                                            <p:strVal val="#ppt_y"/>
                                          </p:val>
                                        </p:tav>
                                      </p:tavLst>
                                    </p:anim>
                                    <p:animEffect transition="in" filter="wipe(down)">
                                      <p:cBhvr>
                                        <p:cTn id="14" dur="500"/>
                                        <p:tgtEl>
                                          <p:spTgt spid="4"/>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p:cTn id="18" dur="500" fill="hold"/>
                                        <p:tgtEl>
                                          <p:spTgt spid="25"/>
                                        </p:tgtEl>
                                        <p:attrNameLst>
                                          <p:attrName>ppt_w</p:attrName>
                                        </p:attrNameLst>
                                      </p:cBhvr>
                                      <p:tavLst>
                                        <p:tav tm="0">
                                          <p:val>
                                            <p:fltVal val="0"/>
                                          </p:val>
                                        </p:tav>
                                        <p:tav tm="100000">
                                          <p:val>
                                            <p:strVal val="#ppt_w"/>
                                          </p:val>
                                        </p:tav>
                                      </p:tavLst>
                                    </p:anim>
                                    <p:anim calcmode="lin" valueType="num">
                                      <p:cBhvr>
                                        <p:cTn id="19" dur="500" fill="hold"/>
                                        <p:tgtEl>
                                          <p:spTgt spid="25"/>
                                        </p:tgtEl>
                                        <p:attrNameLst>
                                          <p:attrName>ppt_h</p:attrName>
                                        </p:attrNameLst>
                                      </p:cBhvr>
                                      <p:tavLst>
                                        <p:tav tm="0">
                                          <p:val>
                                            <p:fltVal val="0"/>
                                          </p:val>
                                        </p:tav>
                                        <p:tav tm="100000">
                                          <p:val>
                                            <p:strVal val="#ppt_h"/>
                                          </p:val>
                                        </p:tav>
                                      </p:tavLst>
                                    </p:anim>
                                    <p:anim calcmode="lin" valueType="num">
                                      <p:cBhvr>
                                        <p:cTn id="20" dur="500" fill="hold"/>
                                        <p:tgtEl>
                                          <p:spTgt spid="25"/>
                                        </p:tgtEl>
                                        <p:attrNameLst>
                                          <p:attrName>style.rotation</p:attrName>
                                        </p:attrNameLst>
                                      </p:cBhvr>
                                      <p:tavLst>
                                        <p:tav tm="0">
                                          <p:val>
                                            <p:fltVal val="360"/>
                                          </p:val>
                                        </p:tav>
                                        <p:tav tm="100000">
                                          <p:val>
                                            <p:fltVal val="0"/>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12"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ppt_y</p:attrName>
                                        </p:attrNameLst>
                                      </p:cBhvr>
                                      <p:tavLst>
                                        <p:tav tm="0">
                                          <p:val>
                                            <p:strVal val="#ppt_y-#ppt_h*1.125000"/>
                                          </p:val>
                                        </p:tav>
                                        <p:tav tm="100000">
                                          <p:val>
                                            <p:strVal val="#ppt_y"/>
                                          </p:val>
                                        </p:tav>
                                      </p:tavLst>
                                    </p:anim>
                                    <p:animEffect transition="in" filter="wipe(down)">
                                      <p:cBhvr>
                                        <p:cTn id="32" dur="500"/>
                                        <p:tgtEl>
                                          <p:spTgt spid="5"/>
                                        </p:tgtEl>
                                      </p:cBhvr>
                                    </p:animEffect>
                                  </p:childTnLst>
                                </p:cTn>
                              </p:par>
                            </p:childTnLst>
                          </p:cTn>
                        </p:par>
                        <p:par>
                          <p:cTn id="33" fill="hold">
                            <p:stCondLst>
                              <p:cond delay="2500"/>
                            </p:stCondLst>
                            <p:childTnLst>
                              <p:par>
                                <p:cTn id="34" presetID="49" presetClass="entr" presetSubtype="0" decel="10000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 calcmode="lin" valueType="num">
                                      <p:cBhvr>
                                        <p:cTn id="38" dur="500" fill="hold"/>
                                        <p:tgtEl>
                                          <p:spTgt spid="26"/>
                                        </p:tgtEl>
                                        <p:attrNameLst>
                                          <p:attrName>style.rotation</p:attrName>
                                        </p:attrNameLst>
                                      </p:cBhvr>
                                      <p:tavLst>
                                        <p:tav tm="0">
                                          <p:val>
                                            <p:fltVal val="360"/>
                                          </p:val>
                                        </p:tav>
                                        <p:tav tm="100000">
                                          <p:val>
                                            <p:fltVal val="0"/>
                                          </p:val>
                                        </p:tav>
                                      </p:tavLst>
                                    </p:anim>
                                    <p:animEffect transition="in" filter="fade">
                                      <p:cBhvr>
                                        <p:cTn id="39" dur="500"/>
                                        <p:tgtEl>
                                          <p:spTgt spid="2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par>
                          <p:cTn id="46" fill="hold">
                            <p:stCondLst>
                              <p:cond delay="3500"/>
                            </p:stCondLst>
                            <p:childTnLst>
                              <p:par>
                                <p:cTn id="47" presetID="12" presetClass="entr" presetSubtype="1"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p:tgtEl>
                                          <p:spTgt spid="6"/>
                                        </p:tgtEl>
                                        <p:attrNameLst>
                                          <p:attrName>ppt_y</p:attrName>
                                        </p:attrNameLst>
                                      </p:cBhvr>
                                      <p:tavLst>
                                        <p:tav tm="0">
                                          <p:val>
                                            <p:strVal val="#ppt_y-#ppt_h*1.125000"/>
                                          </p:val>
                                        </p:tav>
                                        <p:tav tm="100000">
                                          <p:val>
                                            <p:strVal val="#ppt_y"/>
                                          </p:val>
                                        </p:tav>
                                      </p:tavLst>
                                    </p:anim>
                                    <p:animEffect transition="in" filter="wipe(down)">
                                      <p:cBhvr>
                                        <p:cTn id="50" dur="500"/>
                                        <p:tgtEl>
                                          <p:spTgt spid="6"/>
                                        </p:tgtEl>
                                      </p:cBhvr>
                                    </p:animEffect>
                                  </p:childTnLst>
                                </p:cTn>
                              </p:par>
                            </p:childTnLst>
                          </p:cTn>
                        </p:par>
                        <p:par>
                          <p:cTn id="51" fill="hold">
                            <p:stCondLst>
                              <p:cond delay="4000"/>
                            </p:stCondLst>
                            <p:childTnLst>
                              <p:par>
                                <p:cTn id="52" presetID="49" presetClass="entr" presetSubtype="0" decel="10000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 calcmode="lin" valueType="num">
                                      <p:cBhvr>
                                        <p:cTn id="56" dur="500" fill="hold"/>
                                        <p:tgtEl>
                                          <p:spTgt spid="27"/>
                                        </p:tgtEl>
                                        <p:attrNameLst>
                                          <p:attrName>style.rotation</p:attrName>
                                        </p:attrNameLst>
                                      </p:cBhvr>
                                      <p:tavLst>
                                        <p:tav tm="0">
                                          <p:val>
                                            <p:fltVal val="360"/>
                                          </p:val>
                                        </p:tav>
                                        <p:tav tm="100000">
                                          <p:val>
                                            <p:fltVal val="0"/>
                                          </p:val>
                                        </p:tav>
                                      </p:tavLst>
                                    </p:anim>
                                    <p:animEffect transition="in" filter="fade">
                                      <p:cBhvr>
                                        <p:cTn id="57" dur="500"/>
                                        <p:tgtEl>
                                          <p:spTgt spid="27"/>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par>
                          <p:cTn id="64" fill="hold">
                            <p:stCondLst>
                              <p:cond delay="5000"/>
                            </p:stCondLst>
                            <p:childTnLst>
                              <p:par>
                                <p:cTn id="65" presetID="12" presetClass="entr" presetSubtype="1"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p:tgtEl>
                                          <p:spTgt spid="7"/>
                                        </p:tgtEl>
                                        <p:attrNameLst>
                                          <p:attrName>ppt_y</p:attrName>
                                        </p:attrNameLst>
                                      </p:cBhvr>
                                      <p:tavLst>
                                        <p:tav tm="0">
                                          <p:val>
                                            <p:strVal val="#ppt_y-#ppt_h*1.125000"/>
                                          </p:val>
                                        </p:tav>
                                        <p:tav tm="100000">
                                          <p:val>
                                            <p:strVal val="#ppt_y"/>
                                          </p:val>
                                        </p:tav>
                                      </p:tavLst>
                                    </p:anim>
                                    <p:animEffect transition="in" filter="wipe(down)">
                                      <p:cBhvr>
                                        <p:cTn id="68" dur="500"/>
                                        <p:tgtEl>
                                          <p:spTgt spid="7"/>
                                        </p:tgtEl>
                                      </p:cBhvr>
                                    </p:animEffect>
                                  </p:childTnLst>
                                </p:cTn>
                              </p:par>
                            </p:childTnLst>
                          </p:cTn>
                        </p:par>
                        <p:par>
                          <p:cTn id="69" fill="hold">
                            <p:stCondLst>
                              <p:cond delay="5500"/>
                            </p:stCondLst>
                            <p:childTnLst>
                              <p:par>
                                <p:cTn id="70" presetID="49" presetClass="entr" presetSubtype="0" decel="10000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 calcmode="lin" valueType="num">
                                      <p:cBhvr>
                                        <p:cTn id="74" dur="500" fill="hold"/>
                                        <p:tgtEl>
                                          <p:spTgt spid="28"/>
                                        </p:tgtEl>
                                        <p:attrNameLst>
                                          <p:attrName>style.rotation</p:attrName>
                                        </p:attrNameLst>
                                      </p:cBhvr>
                                      <p:tavLst>
                                        <p:tav tm="0">
                                          <p:val>
                                            <p:fltVal val="360"/>
                                          </p:val>
                                        </p:tav>
                                        <p:tav tm="100000">
                                          <p:val>
                                            <p:fltVal val="0"/>
                                          </p:val>
                                        </p:tav>
                                      </p:tavLst>
                                    </p:anim>
                                    <p:animEffect transition="in" filter="fade">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5" grpId="0" animBg="1"/>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780044" y="2064973"/>
            <a:ext cx="2630883" cy="10547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3669305" y="2064973"/>
            <a:ext cx="2630883" cy="10547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44"/>
          <p:cNvSpPr/>
          <p:nvPr/>
        </p:nvSpPr>
        <p:spPr>
          <a:xfrm>
            <a:off x="6558565" y="2064973"/>
            <a:ext cx="2630883" cy="10547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45"/>
          <p:cNvSpPr/>
          <p:nvPr/>
        </p:nvSpPr>
        <p:spPr>
          <a:xfrm>
            <a:off x="9447826" y="2064973"/>
            <a:ext cx="2630883" cy="10547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50"/>
          <p:cNvGrpSpPr/>
          <p:nvPr/>
        </p:nvGrpSpPr>
        <p:grpSpPr>
          <a:xfrm>
            <a:off x="1746547" y="2299444"/>
            <a:ext cx="697878" cy="599930"/>
            <a:chOff x="8356601" y="858836"/>
            <a:chExt cx="271463" cy="233363"/>
          </a:xfrm>
          <a:solidFill>
            <a:schemeClr val="bg1"/>
          </a:solidFill>
        </p:grpSpPr>
        <p:sp>
          <p:nvSpPr>
            <p:cNvPr id="52" name="Freeform 63"/>
            <p:cNvSpPr>
              <a:spLocks/>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4"/>
            <p:cNvSpPr>
              <a:spLocks/>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
          <p:cNvGrpSpPr/>
          <p:nvPr/>
        </p:nvGrpSpPr>
        <p:grpSpPr>
          <a:xfrm>
            <a:off x="4666614" y="2258402"/>
            <a:ext cx="666509" cy="682011"/>
            <a:chOff x="2308225" y="2935287"/>
            <a:chExt cx="273050" cy="279400"/>
          </a:xfrm>
          <a:solidFill>
            <a:schemeClr val="bg1"/>
          </a:solidFill>
        </p:grpSpPr>
        <p:sp>
          <p:nvSpPr>
            <p:cNvPr id="55" name="Freeform 294"/>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295"/>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6"/>
          <p:cNvGrpSpPr/>
          <p:nvPr/>
        </p:nvGrpSpPr>
        <p:grpSpPr>
          <a:xfrm>
            <a:off x="7501478" y="2229892"/>
            <a:ext cx="734758" cy="739031"/>
            <a:chOff x="2308226" y="1865311"/>
            <a:chExt cx="273050" cy="274638"/>
          </a:xfrm>
          <a:solidFill>
            <a:schemeClr val="bg1"/>
          </a:solidFill>
        </p:grpSpPr>
        <p:sp>
          <p:nvSpPr>
            <p:cNvPr id="58" name="Freeform 147"/>
            <p:cNvSpPr>
              <a:spLocks/>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48"/>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49"/>
            <p:cNvSpPr>
              <a:spLocks/>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Freeform 10"/>
          <p:cNvSpPr>
            <a:spLocks noEditPoints="1"/>
          </p:cNvSpPr>
          <p:nvPr/>
        </p:nvSpPr>
        <p:spPr bwMode="auto">
          <a:xfrm>
            <a:off x="10363624" y="2207692"/>
            <a:ext cx="799283" cy="783432"/>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891162" y="3558814"/>
            <a:ext cx="2408645" cy="1044388"/>
          </a:xfrm>
          <a:prstGeom prst="rect">
            <a:avLst/>
          </a:prstGeom>
          <a:noFill/>
        </p:spPr>
        <p:txBody>
          <a:bodyPr wrap="square" rtlCol="0">
            <a:spAutoFit/>
          </a:bodyPr>
          <a:lstStyle/>
          <a:p>
            <a:pPr algn="ctr"/>
            <a: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WE OFFER</a:t>
            </a:r>
            <a:b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Lorem Ipsum available but the majority suffered</a:t>
            </a:r>
          </a:p>
        </p:txBody>
      </p:sp>
      <p:sp>
        <p:nvSpPr>
          <p:cNvPr id="68" name="TextBox 67"/>
          <p:cNvSpPr txBox="1"/>
          <p:nvPr/>
        </p:nvSpPr>
        <p:spPr>
          <a:xfrm>
            <a:off x="3780422" y="3558815"/>
            <a:ext cx="2408645" cy="1044388"/>
          </a:xfrm>
          <a:prstGeom prst="rect">
            <a:avLst/>
          </a:prstGeom>
          <a:noFill/>
        </p:spPr>
        <p:txBody>
          <a:bodyPr wrap="square" rtlCol="0">
            <a:spAutoFit/>
          </a:bodyPr>
          <a:lstStyle/>
          <a:p>
            <a:pPr algn="ctr"/>
            <a: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WE  GUARANTEE</a:t>
            </a:r>
            <a:b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Lorem Ipsum available but the majority suffered</a:t>
            </a:r>
          </a:p>
        </p:txBody>
      </p:sp>
      <p:sp>
        <p:nvSpPr>
          <p:cNvPr id="69" name="TextBox 68"/>
          <p:cNvSpPr txBox="1"/>
          <p:nvPr/>
        </p:nvSpPr>
        <p:spPr>
          <a:xfrm>
            <a:off x="6669683" y="3558814"/>
            <a:ext cx="2408645" cy="1044388"/>
          </a:xfrm>
          <a:prstGeom prst="rect">
            <a:avLst/>
          </a:prstGeom>
          <a:noFill/>
        </p:spPr>
        <p:txBody>
          <a:bodyPr wrap="square" rtlCol="0">
            <a:spAutoFit/>
          </a:bodyPr>
          <a:lstStyle/>
          <a:p>
            <a:pPr algn="ctr"/>
            <a: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WE  DEVOLEP</a:t>
            </a:r>
            <a:b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Lorem Ipsum available but the majority suffered</a:t>
            </a:r>
          </a:p>
        </p:txBody>
      </p:sp>
      <p:sp>
        <p:nvSpPr>
          <p:cNvPr id="70" name="TextBox 69"/>
          <p:cNvSpPr txBox="1"/>
          <p:nvPr/>
        </p:nvSpPr>
        <p:spPr>
          <a:xfrm>
            <a:off x="9558943" y="3558814"/>
            <a:ext cx="2408645" cy="1044388"/>
          </a:xfrm>
          <a:prstGeom prst="rect">
            <a:avLst/>
          </a:prstGeom>
          <a:noFill/>
        </p:spPr>
        <p:txBody>
          <a:bodyPr wrap="square" rtlCol="0">
            <a:spAutoFit/>
          </a:bodyPr>
          <a:lstStyle/>
          <a:p>
            <a:pPr algn="ctr"/>
            <a: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WE  SUPPORT</a:t>
            </a:r>
            <a:br>
              <a:rPr lang="en-US" sz="1969"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Lorem Ipsum available but the majority suffered</a:t>
            </a:r>
          </a:p>
        </p:txBody>
      </p:sp>
      <p:sp>
        <p:nvSpPr>
          <p:cNvPr id="29" name="Down Arrow Callout 28"/>
          <p:cNvSpPr/>
          <p:nvPr/>
        </p:nvSpPr>
        <p:spPr>
          <a:xfrm rot="10800000">
            <a:off x="807399" y="5056721"/>
            <a:ext cx="11257629" cy="1502303"/>
          </a:xfrm>
          <a:prstGeom prst="downArrowCallout">
            <a:avLst>
              <a:gd name="adj1" fmla="val 24468"/>
              <a:gd name="adj2" fmla="val 12234"/>
              <a:gd name="adj3" fmla="val 9681"/>
              <a:gd name="adj4" fmla="val 90319"/>
            </a:avLst>
          </a:prstGeom>
          <a:solidFill>
            <a:srgbClr val="0B253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ooter Text"/>
          <p:cNvSpPr txBox="1"/>
          <p:nvPr/>
        </p:nvSpPr>
        <p:spPr>
          <a:xfrm>
            <a:off x="1042219" y="5430628"/>
            <a:ext cx="10787991" cy="952056"/>
          </a:xfrm>
          <a:prstGeom prst="rect">
            <a:avLst/>
          </a:prstGeom>
          <a:noFill/>
        </p:spPr>
        <p:txBody>
          <a:bodyPr wrap="square" lIns="0" tIns="0" rIns="0" bIns="0" rtlCol="0">
            <a:spAutoFit/>
          </a:bodyPr>
          <a:lstStyle/>
          <a:p>
            <a:pPr algn="ctr"/>
            <a:r>
              <a:rPr lang="en-US" sz="1969" b="1" dirty="0">
                <a:solidFill>
                  <a:schemeClr val="bg1"/>
                </a:solidFill>
                <a:latin typeface="Arial" panose="020B0604020202020204" pitchFamily="34" charset="0"/>
                <a:ea typeface="微软雅黑" panose="020B0503020204020204" pitchFamily="34" charset="-122"/>
                <a:sym typeface="Arial" panose="020B0604020202020204" pitchFamily="34" charset="0"/>
              </a:rPr>
              <a:t>Our Awesome Platform</a:t>
            </a:r>
            <a:r>
              <a:rPr lang="en-US" sz="1406" dirty="0">
                <a:solidFill>
                  <a:schemeClr val="bg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bg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bg1"/>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 to use A passage of lorem ipsum, you need to be sure. There are many variations of passages of lorem ipsum available</a:t>
            </a:r>
          </a:p>
        </p:txBody>
      </p:sp>
      <p:sp>
        <p:nvSpPr>
          <p:cNvPr id="23" name="文本框 22"/>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381000" y="289867"/>
            <a:ext cx="458492" cy="446733"/>
            <a:chOff x="381000" y="289867"/>
            <a:chExt cx="458492" cy="446733"/>
          </a:xfrm>
        </p:grpSpPr>
        <p:sp>
          <p:nvSpPr>
            <p:cNvPr id="25" name="矩形 24"/>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0857878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down)">
                                      <p:cBhvr>
                                        <p:cTn id="17" dur="500"/>
                                        <p:tgtEl>
                                          <p:spTgt spid="67"/>
                                        </p:tgtEl>
                                      </p:cBhvr>
                                    </p:animEffect>
                                  </p:childTnLst>
                                </p:cTn>
                              </p:par>
                            </p:childTnLst>
                          </p:cTn>
                        </p:par>
                        <p:par>
                          <p:cTn id="18" fill="hold">
                            <p:stCondLst>
                              <p:cond delay="1000"/>
                            </p:stCondLst>
                            <p:childTnLst>
                              <p:par>
                                <p:cTn id="19" presetID="2" presetClass="entr" presetSubtype="1" accel="50000" decel="50000"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0-#ppt_h/2"/>
                                          </p:val>
                                        </p:tav>
                                        <p:tav tm="100000">
                                          <p:val>
                                            <p:strVal val="#ppt_y"/>
                                          </p:val>
                                        </p:tav>
                                      </p:tavLst>
                                    </p:anim>
                                  </p:childTnLst>
                                </p:cTn>
                              </p:par>
                            </p:childTnLst>
                          </p:cTn>
                        </p:par>
                        <p:par>
                          <p:cTn id="23" fill="hold">
                            <p:stCondLst>
                              <p:cond delay="1500"/>
                            </p:stCondLst>
                            <p:childTnLst>
                              <p:par>
                                <p:cTn id="24" presetID="53"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ipe(down)">
                                      <p:cBhvr>
                                        <p:cTn id="31" dur="500"/>
                                        <p:tgtEl>
                                          <p:spTgt spid="68"/>
                                        </p:tgtEl>
                                      </p:cBhvr>
                                    </p:animEffect>
                                  </p:childTnLst>
                                </p:cTn>
                              </p:par>
                            </p:childTnLst>
                          </p:cTn>
                        </p:par>
                        <p:par>
                          <p:cTn id="32" fill="hold">
                            <p:stCondLst>
                              <p:cond delay="2000"/>
                            </p:stCondLst>
                            <p:childTnLst>
                              <p:par>
                                <p:cTn id="33" presetID="2" presetClass="entr" presetSubtype="1" accel="50000" decel="5000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53"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down)">
                                      <p:cBhvr>
                                        <p:cTn id="45" dur="500"/>
                                        <p:tgtEl>
                                          <p:spTgt spid="69"/>
                                        </p:tgtEl>
                                      </p:cBhvr>
                                    </p:animEffect>
                                  </p:childTnLst>
                                </p:cTn>
                              </p:par>
                            </p:childTnLst>
                          </p:cTn>
                        </p:par>
                        <p:par>
                          <p:cTn id="46" fill="hold">
                            <p:stCondLst>
                              <p:cond delay="30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ppt_x"/>
                                          </p:val>
                                        </p:tav>
                                        <p:tav tm="100000">
                                          <p:val>
                                            <p:strVal val="#ppt_x"/>
                                          </p:val>
                                        </p:tav>
                                      </p:tavLst>
                                    </p:anim>
                                    <p:anim calcmode="lin" valueType="num">
                                      <p:cBhvr additive="base">
                                        <p:cTn id="50" dur="500" fill="hold"/>
                                        <p:tgtEl>
                                          <p:spTgt spid="46"/>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53" presetClass="entr" presetSubtype="0"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animEffect transition="in" filter="fade">
                                      <p:cBhvr>
                                        <p:cTn id="56" dur="500"/>
                                        <p:tgtEl>
                                          <p:spTgt spid="6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ipe(down)">
                                      <p:cBhvr>
                                        <p:cTn id="59" dur="500"/>
                                        <p:tgtEl>
                                          <p:spTgt spid="70"/>
                                        </p:tgtEl>
                                      </p:cBhvr>
                                    </p:animEffect>
                                  </p:childTnLst>
                                </p:cTn>
                              </p:par>
                            </p:childTnLst>
                          </p:cTn>
                        </p:par>
                        <p:par>
                          <p:cTn id="60" fill="hold">
                            <p:stCondLst>
                              <p:cond delay="4000"/>
                            </p:stCondLst>
                            <p:childTnLst>
                              <p:par>
                                <p:cTn id="61" presetID="2" presetClass="entr" presetSubtype="4" accel="50000" decel="50000"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ppt_x"/>
                                          </p:val>
                                        </p:tav>
                                        <p:tav tm="100000">
                                          <p:val>
                                            <p:strVal val="#ppt_x"/>
                                          </p:val>
                                        </p:tav>
                                      </p:tavLst>
                                    </p:anim>
                                    <p:anim calcmode="lin" valueType="num">
                                      <p:cBhvr additive="base">
                                        <p:cTn id="64" dur="500" fill="hold"/>
                                        <p:tgtEl>
                                          <p:spTgt spid="29"/>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up)">
                                      <p:cBhvr>
                                        <p:cTn id="6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45" grpId="0" animBg="1"/>
      <p:bldP spid="46" grpId="0" animBg="1"/>
      <p:bldP spid="65" grpId="0" animBg="1"/>
      <p:bldP spid="67" grpId="0"/>
      <p:bldP spid="68" grpId="0"/>
      <p:bldP spid="69" grpId="0"/>
      <p:bldP spid="70" grpId="0"/>
      <p:bldP spid="29" grpId="0" animBg="1"/>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6"/>
          <p:cNvSpPr txBox="1"/>
          <p:nvPr/>
        </p:nvSpPr>
        <p:spPr>
          <a:xfrm>
            <a:off x="1634444" y="5035612"/>
            <a:ext cx="1999830" cy="738664"/>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9" name="TextBox 12"/>
          <p:cNvSpPr txBox="1"/>
          <p:nvPr/>
        </p:nvSpPr>
        <p:spPr>
          <a:xfrm>
            <a:off x="4162867" y="5035612"/>
            <a:ext cx="1999830" cy="738664"/>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0" name="TextBox 18"/>
          <p:cNvSpPr txBox="1"/>
          <p:nvPr/>
        </p:nvSpPr>
        <p:spPr>
          <a:xfrm>
            <a:off x="6691290" y="5035612"/>
            <a:ext cx="1999830" cy="738664"/>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51" name="TextBox 24"/>
          <p:cNvSpPr txBox="1"/>
          <p:nvPr/>
        </p:nvSpPr>
        <p:spPr>
          <a:xfrm>
            <a:off x="9219713" y="5035612"/>
            <a:ext cx="1999830" cy="738664"/>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nvGrpSpPr>
          <p:cNvPr id="52" name="组合 51"/>
          <p:cNvGrpSpPr/>
          <p:nvPr/>
        </p:nvGrpSpPr>
        <p:grpSpPr>
          <a:xfrm>
            <a:off x="1657987" y="1577955"/>
            <a:ext cx="1952744" cy="2116896"/>
            <a:chOff x="764788" y="1059583"/>
            <a:chExt cx="1558144" cy="1689124"/>
          </a:xfrm>
          <a:effectLst/>
        </p:grpSpPr>
        <p:sp>
          <p:nvSpPr>
            <p:cNvPr id="54" name="椭圆 8"/>
            <p:cNvSpPr/>
            <p:nvPr/>
          </p:nvSpPr>
          <p:spPr>
            <a:xfrm>
              <a:off x="764788" y="1059583"/>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lumMod val="65000"/>
              </a:schemeClr>
            </a:solidFill>
            <a:ln w="6350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63500" cmpd="thickThi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4186409" y="1577955"/>
            <a:ext cx="1952744" cy="2116896"/>
            <a:chOff x="2782280" y="1059582"/>
            <a:chExt cx="1558144" cy="1689124"/>
          </a:xfrm>
          <a:effectLst/>
        </p:grpSpPr>
        <p:sp>
          <p:nvSpPr>
            <p:cNvPr id="57"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lumMod val="65000"/>
              </a:schemeClr>
            </a:solid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srcRect/>
              <a:stretch>
                <a:fillRect/>
              </a:stretch>
            </a:blip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6714831" y="1577955"/>
            <a:ext cx="1952744" cy="2116896"/>
            <a:chOff x="4799772" y="1059582"/>
            <a:chExt cx="1558144" cy="1689124"/>
          </a:xfrm>
          <a:effectLst/>
        </p:grpSpPr>
        <p:sp>
          <p:nvSpPr>
            <p:cNvPr id="60"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lumMod val="65000"/>
              </a:schemeClr>
            </a:solid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srcRect/>
              <a:stretch>
                <a:fillRect/>
              </a:stretch>
            </a:blip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9243254" y="1577955"/>
            <a:ext cx="1952744" cy="2116896"/>
            <a:chOff x="6817263" y="1059582"/>
            <a:chExt cx="1558144" cy="1689124"/>
          </a:xfrm>
          <a:effectLst/>
        </p:grpSpPr>
        <p:sp>
          <p:nvSpPr>
            <p:cNvPr id="63" name="椭圆 8"/>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bg1">
                <a:lumMod val="65000"/>
              </a:schemeClr>
            </a:solid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8"/>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srcRect/>
              <a:stretch>
                <a:fillRect/>
              </a:stretch>
            </a:blipFill>
            <a:ln w="63500"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矩形 63"/>
          <p:cNvSpPr>
            <a:spLocks noChangeArrowheads="1"/>
          </p:cNvSpPr>
          <p:nvPr/>
        </p:nvSpPr>
        <p:spPr bwMode="auto">
          <a:xfrm>
            <a:off x="1991490" y="3936600"/>
            <a:ext cx="1285737" cy="30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p>
            <a:pPr algn="ctr">
              <a:spcBef>
                <a:spcPct val="0"/>
              </a:spcBef>
            </a:pPr>
            <a:r>
              <a:rPr lang="zh-CN" altLang="en-US"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rPr>
              <a:t>李姓名</a:t>
            </a:r>
            <a:endParaRPr lang="en-US" altLang="zh-CN"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endParaRPr>
          </a:p>
        </p:txBody>
      </p:sp>
      <p:sp>
        <p:nvSpPr>
          <p:cNvPr id="65" name="矩形 64"/>
          <p:cNvSpPr>
            <a:spLocks noChangeArrowheads="1"/>
          </p:cNvSpPr>
          <p:nvPr/>
        </p:nvSpPr>
        <p:spPr bwMode="auto">
          <a:xfrm>
            <a:off x="4519913" y="3936600"/>
            <a:ext cx="1285737" cy="30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p>
            <a:pPr algn="ctr">
              <a:spcBef>
                <a:spcPct val="0"/>
              </a:spcBef>
            </a:pPr>
            <a:r>
              <a:rPr lang="zh-CN" altLang="en-US"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rPr>
              <a:t>张姓名</a:t>
            </a:r>
            <a:endParaRPr lang="en-US" altLang="zh-CN"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endParaRPr>
          </a:p>
        </p:txBody>
      </p:sp>
      <p:sp>
        <p:nvSpPr>
          <p:cNvPr id="66" name="矩形 65"/>
          <p:cNvSpPr>
            <a:spLocks noChangeArrowheads="1"/>
          </p:cNvSpPr>
          <p:nvPr/>
        </p:nvSpPr>
        <p:spPr bwMode="auto">
          <a:xfrm>
            <a:off x="7048336" y="3936600"/>
            <a:ext cx="1285737" cy="30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p>
            <a:pPr algn="ctr">
              <a:spcBef>
                <a:spcPct val="0"/>
              </a:spcBef>
            </a:pPr>
            <a:r>
              <a:rPr lang="zh-CN" altLang="en-US"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rPr>
              <a:t>王姓名</a:t>
            </a:r>
            <a:endParaRPr lang="en-US" altLang="zh-CN"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endParaRPr>
          </a:p>
        </p:txBody>
      </p:sp>
      <p:sp>
        <p:nvSpPr>
          <p:cNvPr id="67" name="矩形 66"/>
          <p:cNvSpPr>
            <a:spLocks noChangeArrowheads="1"/>
          </p:cNvSpPr>
          <p:nvPr/>
        </p:nvSpPr>
        <p:spPr bwMode="auto">
          <a:xfrm>
            <a:off x="9576758" y="3936600"/>
            <a:ext cx="1285737" cy="3085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spAutoFit/>
          </a:bodyPr>
          <a:lstStyle/>
          <a:p>
            <a:pPr algn="ctr">
              <a:spcBef>
                <a:spcPct val="0"/>
              </a:spcBef>
            </a:pPr>
            <a:r>
              <a:rPr lang="zh-CN" altLang="en-US"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rPr>
              <a:t>李姓名</a:t>
            </a:r>
            <a:endParaRPr lang="en-US" altLang="zh-CN" sz="2000" cap="all" dirty="0">
              <a:solidFill>
                <a:schemeClr val="tx1">
                  <a:lumMod val="65000"/>
                  <a:lumOff val="35000"/>
                </a:schemeClr>
              </a:solidFill>
              <a:latin typeface="Arial" panose="020B0604020202020204" pitchFamily="34" charset="0"/>
              <a:ea typeface="微软雅黑" pitchFamily="34" charset="-122"/>
              <a:cs typeface="+mj-cs"/>
              <a:sym typeface="Arial" panose="020B0604020202020204" pitchFamily="34" charset="0"/>
            </a:endParaRPr>
          </a:p>
        </p:txBody>
      </p:sp>
      <p:grpSp>
        <p:nvGrpSpPr>
          <p:cNvPr id="112" name="组合 111"/>
          <p:cNvGrpSpPr/>
          <p:nvPr/>
        </p:nvGrpSpPr>
        <p:grpSpPr>
          <a:xfrm>
            <a:off x="1726114" y="4284643"/>
            <a:ext cx="1683147" cy="537174"/>
            <a:chOff x="1092200" y="4140022"/>
            <a:chExt cx="1790700" cy="571500"/>
          </a:xfrm>
        </p:grpSpPr>
        <p:sp>
          <p:nvSpPr>
            <p:cNvPr id="97" name="圆角矩形 96"/>
            <p:cNvSpPr/>
            <p:nvPr/>
          </p:nvSpPr>
          <p:spPr>
            <a:xfrm>
              <a:off x="1092200" y="4140022"/>
              <a:ext cx="1790700" cy="5715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1" name="椭圆 100"/>
            <p:cNvSpPr/>
            <p:nvPr/>
          </p:nvSpPr>
          <p:spPr>
            <a:xfrm>
              <a:off x="1262226" y="4266553"/>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2" name="TextBox 43"/>
            <p:cNvSpPr txBox="1"/>
            <p:nvPr/>
          </p:nvSpPr>
          <p:spPr>
            <a:xfrm>
              <a:off x="1668661" y="4274965"/>
              <a:ext cx="1050451" cy="287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5" b="0" dirty="0">
                  <a:latin typeface="Arial" panose="020B0604020202020204" pitchFamily="34" charset="0"/>
                  <a:sym typeface="Arial" panose="020B0604020202020204" pitchFamily="34" charset="0"/>
                </a:rPr>
                <a:t>职务名称</a:t>
              </a:r>
            </a:p>
          </p:txBody>
        </p:sp>
      </p:grpSp>
      <p:grpSp>
        <p:nvGrpSpPr>
          <p:cNvPr id="111" name="组合 110"/>
          <p:cNvGrpSpPr/>
          <p:nvPr/>
        </p:nvGrpSpPr>
        <p:grpSpPr>
          <a:xfrm>
            <a:off x="4280341" y="4284643"/>
            <a:ext cx="1683147" cy="537174"/>
            <a:chOff x="3809642" y="4140022"/>
            <a:chExt cx="1790700" cy="571500"/>
          </a:xfrm>
        </p:grpSpPr>
        <p:sp>
          <p:nvSpPr>
            <p:cNvPr id="98" name="圆角矩形 97"/>
            <p:cNvSpPr/>
            <p:nvPr/>
          </p:nvSpPr>
          <p:spPr>
            <a:xfrm>
              <a:off x="3809642" y="4140022"/>
              <a:ext cx="1790700" cy="5715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3980026" y="4266553"/>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43"/>
            <p:cNvSpPr txBox="1"/>
            <p:nvPr/>
          </p:nvSpPr>
          <p:spPr>
            <a:xfrm>
              <a:off x="4386461" y="4274965"/>
              <a:ext cx="1050451" cy="287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5" b="0" dirty="0">
                  <a:latin typeface="Arial" panose="020B0604020202020204" pitchFamily="34" charset="0"/>
                  <a:sym typeface="Arial" panose="020B0604020202020204" pitchFamily="34" charset="0"/>
                </a:rPr>
                <a:t>职务名称</a:t>
              </a:r>
            </a:p>
          </p:txBody>
        </p:sp>
      </p:grpSp>
      <p:grpSp>
        <p:nvGrpSpPr>
          <p:cNvPr id="110" name="组合 109"/>
          <p:cNvGrpSpPr/>
          <p:nvPr/>
        </p:nvGrpSpPr>
        <p:grpSpPr>
          <a:xfrm>
            <a:off x="6834568" y="4284643"/>
            <a:ext cx="1683147" cy="537174"/>
            <a:chOff x="6527084" y="4140022"/>
            <a:chExt cx="1790700" cy="571500"/>
          </a:xfrm>
        </p:grpSpPr>
        <p:sp>
          <p:nvSpPr>
            <p:cNvPr id="99" name="圆角矩形 98"/>
            <p:cNvSpPr/>
            <p:nvPr/>
          </p:nvSpPr>
          <p:spPr>
            <a:xfrm>
              <a:off x="6527084" y="4140022"/>
              <a:ext cx="1790700" cy="5715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5" name="椭圆 104"/>
            <p:cNvSpPr/>
            <p:nvPr/>
          </p:nvSpPr>
          <p:spPr>
            <a:xfrm>
              <a:off x="6672426" y="4266553"/>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6" name="TextBox 43"/>
            <p:cNvSpPr txBox="1"/>
            <p:nvPr/>
          </p:nvSpPr>
          <p:spPr>
            <a:xfrm>
              <a:off x="7078861" y="4274965"/>
              <a:ext cx="1050451" cy="287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5" b="0" dirty="0">
                  <a:latin typeface="Arial" panose="020B0604020202020204" pitchFamily="34" charset="0"/>
                  <a:sym typeface="Arial" panose="020B0604020202020204" pitchFamily="34" charset="0"/>
                </a:rPr>
                <a:t>职务名称</a:t>
              </a:r>
            </a:p>
          </p:txBody>
        </p:sp>
      </p:grpSp>
      <p:grpSp>
        <p:nvGrpSpPr>
          <p:cNvPr id="109" name="组合 108"/>
          <p:cNvGrpSpPr/>
          <p:nvPr/>
        </p:nvGrpSpPr>
        <p:grpSpPr>
          <a:xfrm>
            <a:off x="9388794" y="4284643"/>
            <a:ext cx="1683147" cy="537174"/>
            <a:chOff x="9244526" y="4140022"/>
            <a:chExt cx="1790700" cy="571500"/>
          </a:xfrm>
        </p:grpSpPr>
        <p:sp>
          <p:nvSpPr>
            <p:cNvPr id="100" name="圆角矩形 99"/>
            <p:cNvSpPr/>
            <p:nvPr/>
          </p:nvSpPr>
          <p:spPr>
            <a:xfrm>
              <a:off x="9244526" y="4140022"/>
              <a:ext cx="1790700" cy="571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7" name="椭圆 106"/>
            <p:cNvSpPr/>
            <p:nvPr/>
          </p:nvSpPr>
          <p:spPr>
            <a:xfrm>
              <a:off x="9402926" y="4266553"/>
              <a:ext cx="293652" cy="29365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08" name="TextBox 43"/>
            <p:cNvSpPr txBox="1"/>
            <p:nvPr/>
          </p:nvSpPr>
          <p:spPr>
            <a:xfrm>
              <a:off x="9809361" y="4274965"/>
              <a:ext cx="1050451" cy="28733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55" b="0" dirty="0">
                  <a:latin typeface="Arial" panose="020B0604020202020204" pitchFamily="34" charset="0"/>
                  <a:sym typeface="Arial" panose="020B0604020202020204" pitchFamily="34" charset="0"/>
                </a:rPr>
                <a:t>职务名称</a:t>
              </a:r>
            </a:p>
          </p:txBody>
        </p:sp>
      </p:grpSp>
      <p:sp>
        <p:nvSpPr>
          <p:cNvPr id="38" name="文本框 37"/>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81000" y="289867"/>
            <a:ext cx="458492" cy="446733"/>
            <a:chOff x="381000" y="289867"/>
            <a:chExt cx="458492" cy="446733"/>
          </a:xfrm>
        </p:grpSpPr>
        <p:sp>
          <p:nvSpPr>
            <p:cNvPr id="40" name="矩形 39"/>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24668461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55"/>
                                        </p:tgtEl>
                                        <p:attrNameLst>
                                          <p:attrName>style.visibility</p:attrName>
                                        </p:attrNameLst>
                                      </p:cBhvr>
                                      <p:to>
                                        <p:strVal val="visible"/>
                                      </p:to>
                                    </p:set>
                                    <p:animEffect transition="in" filter="fade">
                                      <p:cBhvr>
                                        <p:cTn id="12" dur="500"/>
                                        <p:tgtEl>
                                          <p:spTgt spid="55"/>
                                        </p:tgtEl>
                                      </p:cBhvr>
                                    </p:animEffect>
                                    <p:anim calcmode="lin" valueType="num">
                                      <p:cBhvr>
                                        <p:cTn id="13" dur="500" fill="hold"/>
                                        <p:tgtEl>
                                          <p:spTgt spid="55"/>
                                        </p:tgtEl>
                                        <p:attrNameLst>
                                          <p:attrName>ppt_x</p:attrName>
                                        </p:attrNameLst>
                                      </p:cBhvr>
                                      <p:tavLst>
                                        <p:tav tm="0">
                                          <p:val>
                                            <p:strVal val="#ppt_x"/>
                                          </p:val>
                                        </p:tav>
                                        <p:tav tm="100000">
                                          <p:val>
                                            <p:strVal val="#ppt_x"/>
                                          </p:val>
                                        </p:tav>
                                      </p:tavLst>
                                    </p:anim>
                                    <p:anim calcmode="lin" valueType="num">
                                      <p:cBhvr>
                                        <p:cTn id="14" dur="500" fill="hold"/>
                                        <p:tgtEl>
                                          <p:spTgt spid="5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anim calcmode="lin" valueType="num">
                                      <p:cBhvr>
                                        <p:cTn id="18" dur="500" fill="hold"/>
                                        <p:tgtEl>
                                          <p:spTgt spid="58"/>
                                        </p:tgtEl>
                                        <p:attrNameLst>
                                          <p:attrName>ppt_x</p:attrName>
                                        </p:attrNameLst>
                                      </p:cBhvr>
                                      <p:tavLst>
                                        <p:tav tm="0">
                                          <p:val>
                                            <p:strVal val="#ppt_x"/>
                                          </p:val>
                                        </p:tav>
                                        <p:tav tm="100000">
                                          <p:val>
                                            <p:strVal val="#ppt_x"/>
                                          </p:val>
                                        </p:tav>
                                      </p:tavLst>
                                    </p:anim>
                                    <p:anim calcmode="lin" valueType="num">
                                      <p:cBhvr>
                                        <p:cTn id="19" dur="500" fill="hold"/>
                                        <p:tgtEl>
                                          <p:spTgt spid="5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anim calcmode="lin" valueType="num">
                                      <p:cBhvr>
                                        <p:cTn id="23" dur="500" fill="hold"/>
                                        <p:tgtEl>
                                          <p:spTgt spid="61"/>
                                        </p:tgtEl>
                                        <p:attrNameLst>
                                          <p:attrName>ppt_x</p:attrName>
                                        </p:attrNameLst>
                                      </p:cBhvr>
                                      <p:tavLst>
                                        <p:tav tm="0">
                                          <p:val>
                                            <p:strVal val="#ppt_x"/>
                                          </p:val>
                                        </p:tav>
                                        <p:tav tm="100000">
                                          <p:val>
                                            <p:strVal val="#ppt_x"/>
                                          </p:val>
                                        </p:tav>
                                      </p:tavLst>
                                    </p:anim>
                                    <p:anim calcmode="lin" valueType="num">
                                      <p:cBhvr>
                                        <p:cTn id="24" dur="500" fill="hold"/>
                                        <p:tgtEl>
                                          <p:spTgt spid="61"/>
                                        </p:tgtEl>
                                        <p:attrNameLst>
                                          <p:attrName>ppt_y</p:attrName>
                                        </p:attrNameLst>
                                      </p:cBhvr>
                                      <p:tavLst>
                                        <p:tav tm="0">
                                          <p:val>
                                            <p:strVal val="#ppt_y+.1"/>
                                          </p:val>
                                        </p:tav>
                                        <p:tav tm="100000">
                                          <p:val>
                                            <p:strVal val="#ppt_y"/>
                                          </p:val>
                                        </p:tav>
                                      </p:tavLst>
                                    </p:anim>
                                  </p:childTnLst>
                                </p:cTn>
                              </p:par>
                            </p:childTnLst>
                          </p:cTn>
                        </p:par>
                        <p:par>
                          <p:cTn id="25" fill="hold">
                            <p:stCondLst>
                              <p:cond delay="800"/>
                            </p:stCondLst>
                            <p:childTnLst>
                              <p:par>
                                <p:cTn id="26" presetID="12" presetClass="entr" presetSubtype="4"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p:tgtEl>
                                          <p:spTgt spid="64"/>
                                        </p:tgtEl>
                                        <p:attrNameLst>
                                          <p:attrName>ppt_y</p:attrName>
                                        </p:attrNameLst>
                                      </p:cBhvr>
                                      <p:tavLst>
                                        <p:tav tm="0">
                                          <p:val>
                                            <p:strVal val="#ppt_y+#ppt_h*1.125000"/>
                                          </p:val>
                                        </p:tav>
                                        <p:tav tm="100000">
                                          <p:val>
                                            <p:strVal val="#ppt_y"/>
                                          </p:val>
                                        </p:tav>
                                      </p:tavLst>
                                    </p:anim>
                                    <p:animEffect transition="in" filter="wipe(up)">
                                      <p:cBhvr>
                                        <p:cTn id="29" dur="500"/>
                                        <p:tgtEl>
                                          <p:spTgt spid="64"/>
                                        </p:tgtEl>
                                      </p:cBhvr>
                                    </p:animEffect>
                                  </p:childTnLst>
                                </p:cTn>
                              </p:par>
                              <p:par>
                                <p:cTn id="30" presetID="12" presetClass="entr" presetSubtype="4" fill="hold" grpId="0" nodeType="withEffect">
                                  <p:stCondLst>
                                    <p:cond delay="1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500"/>
                                        <p:tgtEl>
                                          <p:spTgt spid="65"/>
                                        </p:tgtEl>
                                        <p:attrNameLst>
                                          <p:attrName>ppt_y</p:attrName>
                                        </p:attrNameLst>
                                      </p:cBhvr>
                                      <p:tavLst>
                                        <p:tav tm="0">
                                          <p:val>
                                            <p:strVal val="#ppt_y+#ppt_h*1.125000"/>
                                          </p:val>
                                        </p:tav>
                                        <p:tav tm="100000">
                                          <p:val>
                                            <p:strVal val="#ppt_y"/>
                                          </p:val>
                                        </p:tav>
                                      </p:tavLst>
                                    </p:anim>
                                    <p:animEffect transition="in" filter="wipe(up)">
                                      <p:cBhvr>
                                        <p:cTn id="33" dur="500"/>
                                        <p:tgtEl>
                                          <p:spTgt spid="65"/>
                                        </p:tgtEl>
                                      </p:cBhvr>
                                    </p:animEffect>
                                  </p:childTnLst>
                                </p:cTn>
                              </p:par>
                              <p:par>
                                <p:cTn id="34" presetID="12" presetClass="entr" presetSubtype="4" fill="hold" grpId="0" nodeType="withEffect">
                                  <p:stCondLst>
                                    <p:cond delay="2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500"/>
                                        <p:tgtEl>
                                          <p:spTgt spid="66"/>
                                        </p:tgtEl>
                                        <p:attrNameLst>
                                          <p:attrName>ppt_y</p:attrName>
                                        </p:attrNameLst>
                                      </p:cBhvr>
                                      <p:tavLst>
                                        <p:tav tm="0">
                                          <p:val>
                                            <p:strVal val="#ppt_y+#ppt_h*1.125000"/>
                                          </p:val>
                                        </p:tav>
                                        <p:tav tm="100000">
                                          <p:val>
                                            <p:strVal val="#ppt_y"/>
                                          </p:val>
                                        </p:tav>
                                      </p:tavLst>
                                    </p:anim>
                                    <p:animEffect transition="in" filter="wipe(up)">
                                      <p:cBhvr>
                                        <p:cTn id="37" dur="500"/>
                                        <p:tgtEl>
                                          <p:spTgt spid="66"/>
                                        </p:tgtEl>
                                      </p:cBhvr>
                                    </p:animEffect>
                                  </p:childTnLst>
                                </p:cTn>
                              </p:par>
                              <p:par>
                                <p:cTn id="38" presetID="12" presetClass="entr" presetSubtype="4" fill="hold" grpId="0" nodeType="withEffect">
                                  <p:stCondLst>
                                    <p:cond delay="300"/>
                                  </p:stCondLst>
                                  <p:childTnLst>
                                    <p:set>
                                      <p:cBhvr>
                                        <p:cTn id="39" dur="1" fill="hold">
                                          <p:stCondLst>
                                            <p:cond delay="0"/>
                                          </p:stCondLst>
                                        </p:cTn>
                                        <p:tgtEl>
                                          <p:spTgt spid="67"/>
                                        </p:tgtEl>
                                        <p:attrNameLst>
                                          <p:attrName>style.visibility</p:attrName>
                                        </p:attrNameLst>
                                      </p:cBhvr>
                                      <p:to>
                                        <p:strVal val="visible"/>
                                      </p:to>
                                    </p:set>
                                    <p:anim calcmode="lin" valueType="num">
                                      <p:cBhvr additive="base">
                                        <p:cTn id="40" dur="500"/>
                                        <p:tgtEl>
                                          <p:spTgt spid="67"/>
                                        </p:tgtEl>
                                        <p:attrNameLst>
                                          <p:attrName>ppt_y</p:attrName>
                                        </p:attrNameLst>
                                      </p:cBhvr>
                                      <p:tavLst>
                                        <p:tav tm="0">
                                          <p:val>
                                            <p:strVal val="#ppt_y+#ppt_h*1.125000"/>
                                          </p:val>
                                        </p:tav>
                                        <p:tav tm="100000">
                                          <p:val>
                                            <p:strVal val="#ppt_y"/>
                                          </p:val>
                                        </p:tav>
                                      </p:tavLst>
                                    </p:anim>
                                    <p:animEffect transition="in" filter="wipe(up)">
                                      <p:cBhvr>
                                        <p:cTn id="41" dur="500"/>
                                        <p:tgtEl>
                                          <p:spTgt spid="67"/>
                                        </p:tgtEl>
                                      </p:cBhvr>
                                    </p:animEffect>
                                  </p:childTnLst>
                                </p:cTn>
                              </p:par>
                            </p:childTnLst>
                          </p:cTn>
                        </p:par>
                        <p:par>
                          <p:cTn id="42" fill="hold">
                            <p:stCondLst>
                              <p:cond delay="1600"/>
                            </p:stCondLst>
                            <p:childTnLst>
                              <p:par>
                                <p:cTn id="43" presetID="53" presetClass="entr" presetSubtype="16" fill="hold" nodeType="afterEffect">
                                  <p:stCondLst>
                                    <p:cond delay="0"/>
                                  </p:stCondLst>
                                  <p:childTnLst>
                                    <p:set>
                                      <p:cBhvr>
                                        <p:cTn id="44" dur="1" fill="hold">
                                          <p:stCondLst>
                                            <p:cond delay="0"/>
                                          </p:stCondLst>
                                        </p:cTn>
                                        <p:tgtEl>
                                          <p:spTgt spid="112"/>
                                        </p:tgtEl>
                                        <p:attrNameLst>
                                          <p:attrName>style.visibility</p:attrName>
                                        </p:attrNameLst>
                                      </p:cBhvr>
                                      <p:to>
                                        <p:strVal val="visible"/>
                                      </p:to>
                                    </p:set>
                                    <p:anim calcmode="lin" valueType="num">
                                      <p:cBhvr>
                                        <p:cTn id="45" dur="500" fill="hold"/>
                                        <p:tgtEl>
                                          <p:spTgt spid="112"/>
                                        </p:tgtEl>
                                        <p:attrNameLst>
                                          <p:attrName>ppt_w</p:attrName>
                                        </p:attrNameLst>
                                      </p:cBhvr>
                                      <p:tavLst>
                                        <p:tav tm="0">
                                          <p:val>
                                            <p:fltVal val="0"/>
                                          </p:val>
                                        </p:tav>
                                        <p:tav tm="100000">
                                          <p:val>
                                            <p:strVal val="#ppt_w"/>
                                          </p:val>
                                        </p:tav>
                                      </p:tavLst>
                                    </p:anim>
                                    <p:anim calcmode="lin" valueType="num">
                                      <p:cBhvr>
                                        <p:cTn id="46" dur="500" fill="hold"/>
                                        <p:tgtEl>
                                          <p:spTgt spid="112"/>
                                        </p:tgtEl>
                                        <p:attrNameLst>
                                          <p:attrName>ppt_h</p:attrName>
                                        </p:attrNameLst>
                                      </p:cBhvr>
                                      <p:tavLst>
                                        <p:tav tm="0">
                                          <p:val>
                                            <p:fltVal val="0"/>
                                          </p:val>
                                        </p:tav>
                                        <p:tav tm="100000">
                                          <p:val>
                                            <p:strVal val="#ppt_h"/>
                                          </p:val>
                                        </p:tav>
                                      </p:tavLst>
                                    </p:anim>
                                    <p:animEffect transition="in" filter="fade">
                                      <p:cBhvr>
                                        <p:cTn id="47" dur="500"/>
                                        <p:tgtEl>
                                          <p:spTgt spid="112"/>
                                        </p:tgtEl>
                                      </p:cBhvr>
                                    </p:animEffect>
                                  </p:childTnLst>
                                </p:cTn>
                              </p:par>
                              <p:par>
                                <p:cTn id="48" presetID="12" presetClass="entr" presetSubtype="1" fill="hold" grpId="0" nodeType="withEffect">
                                  <p:stCondLst>
                                    <p:cond delay="10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p:tgtEl>
                                          <p:spTgt spid="48"/>
                                        </p:tgtEl>
                                        <p:attrNameLst>
                                          <p:attrName>ppt_y</p:attrName>
                                        </p:attrNameLst>
                                      </p:cBhvr>
                                      <p:tavLst>
                                        <p:tav tm="0">
                                          <p:val>
                                            <p:strVal val="#ppt_y-#ppt_h*1.125000"/>
                                          </p:val>
                                        </p:tav>
                                        <p:tav tm="100000">
                                          <p:val>
                                            <p:strVal val="#ppt_y"/>
                                          </p:val>
                                        </p:tav>
                                      </p:tavLst>
                                    </p:anim>
                                    <p:animEffect transition="in" filter="wipe(down)">
                                      <p:cBhvr>
                                        <p:cTn id="51" dur="500"/>
                                        <p:tgtEl>
                                          <p:spTgt spid="48"/>
                                        </p:tgtEl>
                                      </p:cBhvr>
                                    </p:animEffect>
                                  </p:childTnLst>
                                </p:cTn>
                              </p:par>
                            </p:childTnLst>
                          </p:cTn>
                        </p:par>
                        <p:par>
                          <p:cTn id="52" fill="hold">
                            <p:stCondLst>
                              <p:cond delay="2200"/>
                            </p:stCondLst>
                            <p:childTnLst>
                              <p:par>
                                <p:cTn id="53" presetID="53" presetClass="entr" presetSubtype="16" fill="hold" nodeType="afterEffect">
                                  <p:stCondLst>
                                    <p:cond delay="0"/>
                                  </p:stCondLst>
                                  <p:childTnLst>
                                    <p:set>
                                      <p:cBhvr>
                                        <p:cTn id="54" dur="1" fill="hold">
                                          <p:stCondLst>
                                            <p:cond delay="0"/>
                                          </p:stCondLst>
                                        </p:cTn>
                                        <p:tgtEl>
                                          <p:spTgt spid="111"/>
                                        </p:tgtEl>
                                        <p:attrNameLst>
                                          <p:attrName>style.visibility</p:attrName>
                                        </p:attrNameLst>
                                      </p:cBhvr>
                                      <p:to>
                                        <p:strVal val="visible"/>
                                      </p:to>
                                    </p:set>
                                    <p:anim calcmode="lin" valueType="num">
                                      <p:cBhvr>
                                        <p:cTn id="55" dur="500" fill="hold"/>
                                        <p:tgtEl>
                                          <p:spTgt spid="111"/>
                                        </p:tgtEl>
                                        <p:attrNameLst>
                                          <p:attrName>ppt_w</p:attrName>
                                        </p:attrNameLst>
                                      </p:cBhvr>
                                      <p:tavLst>
                                        <p:tav tm="0">
                                          <p:val>
                                            <p:fltVal val="0"/>
                                          </p:val>
                                        </p:tav>
                                        <p:tav tm="100000">
                                          <p:val>
                                            <p:strVal val="#ppt_w"/>
                                          </p:val>
                                        </p:tav>
                                      </p:tavLst>
                                    </p:anim>
                                    <p:anim calcmode="lin" valueType="num">
                                      <p:cBhvr>
                                        <p:cTn id="56" dur="500" fill="hold"/>
                                        <p:tgtEl>
                                          <p:spTgt spid="111"/>
                                        </p:tgtEl>
                                        <p:attrNameLst>
                                          <p:attrName>ppt_h</p:attrName>
                                        </p:attrNameLst>
                                      </p:cBhvr>
                                      <p:tavLst>
                                        <p:tav tm="0">
                                          <p:val>
                                            <p:fltVal val="0"/>
                                          </p:val>
                                        </p:tav>
                                        <p:tav tm="100000">
                                          <p:val>
                                            <p:strVal val="#ppt_h"/>
                                          </p:val>
                                        </p:tav>
                                      </p:tavLst>
                                    </p:anim>
                                    <p:animEffect transition="in" filter="fade">
                                      <p:cBhvr>
                                        <p:cTn id="57" dur="500"/>
                                        <p:tgtEl>
                                          <p:spTgt spid="111"/>
                                        </p:tgtEl>
                                      </p:cBhvr>
                                    </p:animEffect>
                                  </p:childTnLst>
                                </p:cTn>
                              </p:par>
                              <p:par>
                                <p:cTn id="58" presetID="12" presetClass="entr" presetSubtype="1" fill="hold" grpId="0" nodeType="withEffect">
                                  <p:stCondLst>
                                    <p:cond delay="30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500"/>
                                        <p:tgtEl>
                                          <p:spTgt spid="49"/>
                                        </p:tgtEl>
                                        <p:attrNameLst>
                                          <p:attrName>ppt_y</p:attrName>
                                        </p:attrNameLst>
                                      </p:cBhvr>
                                      <p:tavLst>
                                        <p:tav tm="0">
                                          <p:val>
                                            <p:strVal val="#ppt_y-#ppt_h*1.125000"/>
                                          </p:val>
                                        </p:tav>
                                        <p:tav tm="100000">
                                          <p:val>
                                            <p:strVal val="#ppt_y"/>
                                          </p:val>
                                        </p:tav>
                                      </p:tavLst>
                                    </p:anim>
                                    <p:animEffect transition="in" filter="wipe(down)">
                                      <p:cBhvr>
                                        <p:cTn id="61" dur="500"/>
                                        <p:tgtEl>
                                          <p:spTgt spid="49"/>
                                        </p:tgtEl>
                                      </p:cBhvr>
                                    </p:animEffect>
                                  </p:childTnLst>
                                </p:cTn>
                              </p:par>
                            </p:childTnLst>
                          </p:cTn>
                        </p:par>
                        <p:par>
                          <p:cTn id="62" fill="hold">
                            <p:stCondLst>
                              <p:cond delay="3000"/>
                            </p:stCondLst>
                            <p:childTnLst>
                              <p:par>
                                <p:cTn id="63" presetID="53" presetClass="entr" presetSubtype="16" fill="hold" nodeType="afterEffect">
                                  <p:stCondLst>
                                    <p:cond delay="0"/>
                                  </p:stCondLst>
                                  <p:childTnLst>
                                    <p:set>
                                      <p:cBhvr>
                                        <p:cTn id="64" dur="1" fill="hold">
                                          <p:stCondLst>
                                            <p:cond delay="0"/>
                                          </p:stCondLst>
                                        </p:cTn>
                                        <p:tgtEl>
                                          <p:spTgt spid="110"/>
                                        </p:tgtEl>
                                        <p:attrNameLst>
                                          <p:attrName>style.visibility</p:attrName>
                                        </p:attrNameLst>
                                      </p:cBhvr>
                                      <p:to>
                                        <p:strVal val="visible"/>
                                      </p:to>
                                    </p:set>
                                    <p:anim calcmode="lin" valueType="num">
                                      <p:cBhvr>
                                        <p:cTn id="65" dur="500" fill="hold"/>
                                        <p:tgtEl>
                                          <p:spTgt spid="110"/>
                                        </p:tgtEl>
                                        <p:attrNameLst>
                                          <p:attrName>ppt_w</p:attrName>
                                        </p:attrNameLst>
                                      </p:cBhvr>
                                      <p:tavLst>
                                        <p:tav tm="0">
                                          <p:val>
                                            <p:fltVal val="0"/>
                                          </p:val>
                                        </p:tav>
                                        <p:tav tm="100000">
                                          <p:val>
                                            <p:strVal val="#ppt_w"/>
                                          </p:val>
                                        </p:tav>
                                      </p:tavLst>
                                    </p:anim>
                                    <p:anim calcmode="lin" valueType="num">
                                      <p:cBhvr>
                                        <p:cTn id="66" dur="500" fill="hold"/>
                                        <p:tgtEl>
                                          <p:spTgt spid="110"/>
                                        </p:tgtEl>
                                        <p:attrNameLst>
                                          <p:attrName>ppt_h</p:attrName>
                                        </p:attrNameLst>
                                      </p:cBhvr>
                                      <p:tavLst>
                                        <p:tav tm="0">
                                          <p:val>
                                            <p:fltVal val="0"/>
                                          </p:val>
                                        </p:tav>
                                        <p:tav tm="100000">
                                          <p:val>
                                            <p:strVal val="#ppt_h"/>
                                          </p:val>
                                        </p:tav>
                                      </p:tavLst>
                                    </p:anim>
                                    <p:animEffect transition="in" filter="fade">
                                      <p:cBhvr>
                                        <p:cTn id="67" dur="500"/>
                                        <p:tgtEl>
                                          <p:spTgt spid="110"/>
                                        </p:tgtEl>
                                      </p:cBhvr>
                                    </p:animEffect>
                                  </p:childTnLst>
                                </p:cTn>
                              </p:par>
                              <p:par>
                                <p:cTn id="68" presetID="12" presetClass="entr" presetSubtype="1" fill="hold" grpId="0" nodeType="withEffect">
                                  <p:stCondLst>
                                    <p:cond delay="500"/>
                                  </p:stCondLst>
                                  <p:childTnLst>
                                    <p:set>
                                      <p:cBhvr>
                                        <p:cTn id="69" dur="1" fill="hold">
                                          <p:stCondLst>
                                            <p:cond delay="0"/>
                                          </p:stCondLst>
                                        </p:cTn>
                                        <p:tgtEl>
                                          <p:spTgt spid="50"/>
                                        </p:tgtEl>
                                        <p:attrNameLst>
                                          <p:attrName>style.visibility</p:attrName>
                                        </p:attrNameLst>
                                      </p:cBhvr>
                                      <p:to>
                                        <p:strVal val="visible"/>
                                      </p:to>
                                    </p:set>
                                    <p:anim calcmode="lin" valueType="num">
                                      <p:cBhvr additive="base">
                                        <p:cTn id="70" dur="500"/>
                                        <p:tgtEl>
                                          <p:spTgt spid="50"/>
                                        </p:tgtEl>
                                        <p:attrNameLst>
                                          <p:attrName>ppt_y</p:attrName>
                                        </p:attrNameLst>
                                      </p:cBhvr>
                                      <p:tavLst>
                                        <p:tav tm="0">
                                          <p:val>
                                            <p:strVal val="#ppt_y-#ppt_h*1.125000"/>
                                          </p:val>
                                        </p:tav>
                                        <p:tav tm="100000">
                                          <p:val>
                                            <p:strVal val="#ppt_y"/>
                                          </p:val>
                                        </p:tav>
                                      </p:tavLst>
                                    </p:anim>
                                    <p:animEffect transition="in" filter="wipe(down)">
                                      <p:cBhvr>
                                        <p:cTn id="71" dur="500"/>
                                        <p:tgtEl>
                                          <p:spTgt spid="50"/>
                                        </p:tgtEl>
                                      </p:cBhvr>
                                    </p:animEffect>
                                  </p:childTnLst>
                                </p:cTn>
                              </p:par>
                            </p:childTnLst>
                          </p:cTn>
                        </p:par>
                        <p:par>
                          <p:cTn id="72" fill="hold">
                            <p:stCondLst>
                              <p:cond delay="4000"/>
                            </p:stCondLst>
                            <p:childTnLst>
                              <p:par>
                                <p:cTn id="73" presetID="53" presetClass="entr" presetSubtype="16" fill="hold" nodeType="afterEffect">
                                  <p:stCondLst>
                                    <p:cond delay="0"/>
                                  </p:stCondLst>
                                  <p:childTnLst>
                                    <p:set>
                                      <p:cBhvr>
                                        <p:cTn id="74" dur="1" fill="hold">
                                          <p:stCondLst>
                                            <p:cond delay="0"/>
                                          </p:stCondLst>
                                        </p:cTn>
                                        <p:tgtEl>
                                          <p:spTgt spid="109"/>
                                        </p:tgtEl>
                                        <p:attrNameLst>
                                          <p:attrName>style.visibility</p:attrName>
                                        </p:attrNameLst>
                                      </p:cBhvr>
                                      <p:to>
                                        <p:strVal val="visible"/>
                                      </p:to>
                                    </p:set>
                                    <p:anim calcmode="lin" valueType="num">
                                      <p:cBhvr>
                                        <p:cTn id="75" dur="500" fill="hold"/>
                                        <p:tgtEl>
                                          <p:spTgt spid="109"/>
                                        </p:tgtEl>
                                        <p:attrNameLst>
                                          <p:attrName>ppt_w</p:attrName>
                                        </p:attrNameLst>
                                      </p:cBhvr>
                                      <p:tavLst>
                                        <p:tav tm="0">
                                          <p:val>
                                            <p:fltVal val="0"/>
                                          </p:val>
                                        </p:tav>
                                        <p:tav tm="100000">
                                          <p:val>
                                            <p:strVal val="#ppt_w"/>
                                          </p:val>
                                        </p:tav>
                                      </p:tavLst>
                                    </p:anim>
                                    <p:anim calcmode="lin" valueType="num">
                                      <p:cBhvr>
                                        <p:cTn id="76" dur="500" fill="hold"/>
                                        <p:tgtEl>
                                          <p:spTgt spid="109"/>
                                        </p:tgtEl>
                                        <p:attrNameLst>
                                          <p:attrName>ppt_h</p:attrName>
                                        </p:attrNameLst>
                                      </p:cBhvr>
                                      <p:tavLst>
                                        <p:tav tm="0">
                                          <p:val>
                                            <p:fltVal val="0"/>
                                          </p:val>
                                        </p:tav>
                                        <p:tav tm="100000">
                                          <p:val>
                                            <p:strVal val="#ppt_h"/>
                                          </p:val>
                                        </p:tav>
                                      </p:tavLst>
                                    </p:anim>
                                    <p:animEffect transition="in" filter="fade">
                                      <p:cBhvr>
                                        <p:cTn id="77" dur="500"/>
                                        <p:tgtEl>
                                          <p:spTgt spid="109"/>
                                        </p:tgtEl>
                                      </p:cBhvr>
                                    </p:animEffect>
                                  </p:childTnLst>
                                </p:cTn>
                              </p:par>
                              <p:par>
                                <p:cTn id="78" presetID="12" presetClass="entr" presetSubtype="1" fill="hold" grpId="0" nodeType="withEffect">
                                  <p:stCondLst>
                                    <p:cond delay="700"/>
                                  </p:stCondLst>
                                  <p:childTnLst>
                                    <p:set>
                                      <p:cBhvr>
                                        <p:cTn id="79" dur="1" fill="hold">
                                          <p:stCondLst>
                                            <p:cond delay="0"/>
                                          </p:stCondLst>
                                        </p:cTn>
                                        <p:tgtEl>
                                          <p:spTgt spid="51"/>
                                        </p:tgtEl>
                                        <p:attrNameLst>
                                          <p:attrName>style.visibility</p:attrName>
                                        </p:attrNameLst>
                                      </p:cBhvr>
                                      <p:to>
                                        <p:strVal val="visible"/>
                                      </p:to>
                                    </p:set>
                                    <p:anim calcmode="lin" valueType="num">
                                      <p:cBhvr additive="base">
                                        <p:cTn id="80" dur="500"/>
                                        <p:tgtEl>
                                          <p:spTgt spid="51"/>
                                        </p:tgtEl>
                                        <p:attrNameLst>
                                          <p:attrName>ppt_y</p:attrName>
                                        </p:attrNameLst>
                                      </p:cBhvr>
                                      <p:tavLst>
                                        <p:tav tm="0">
                                          <p:val>
                                            <p:strVal val="#ppt_y-#ppt_h*1.125000"/>
                                          </p:val>
                                        </p:tav>
                                        <p:tav tm="100000">
                                          <p:val>
                                            <p:strVal val="#ppt_y"/>
                                          </p:val>
                                        </p:tav>
                                      </p:tavLst>
                                    </p:anim>
                                    <p:animEffect transition="in" filter="wipe(down)">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908622" y="2223370"/>
            <a:ext cx="5357520" cy="910196"/>
            <a:chOff x="648100" y="3562350"/>
            <a:chExt cx="3583374" cy="914400"/>
          </a:xfrm>
        </p:grpSpPr>
        <p:sp>
          <p:nvSpPr>
            <p:cNvPr id="14" name="Rectangle 13"/>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Footer Text"/>
          <p:cNvSpPr txBox="1"/>
          <p:nvPr/>
        </p:nvSpPr>
        <p:spPr>
          <a:xfrm>
            <a:off x="1234307" y="2310599"/>
            <a:ext cx="4766468" cy="952056"/>
          </a:xfrm>
          <a:prstGeom prst="rect">
            <a:avLst/>
          </a:prstGeom>
          <a:noFill/>
        </p:spPr>
        <p:txBody>
          <a:bodyPr wrap="square" lIns="0" tIns="0" rIns="0" bIns="0" rtlCol="0">
            <a:spAutoFit/>
          </a:bodyPr>
          <a:lstStyle/>
          <a:p>
            <a:r>
              <a:rPr lang="en-US" sz="196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SUPER MAGIC </a:t>
            </a: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grpSp>
        <p:nvGrpSpPr>
          <p:cNvPr id="3" name="Group 45"/>
          <p:cNvGrpSpPr/>
          <p:nvPr/>
        </p:nvGrpSpPr>
        <p:grpSpPr>
          <a:xfrm>
            <a:off x="908622" y="3694653"/>
            <a:ext cx="5357520" cy="910196"/>
            <a:chOff x="648100" y="3562350"/>
            <a:chExt cx="3583374" cy="914400"/>
          </a:xfrm>
        </p:grpSpPr>
        <p:sp>
          <p:nvSpPr>
            <p:cNvPr id="47" name="Rectangle 46"/>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Footer Text"/>
          <p:cNvSpPr txBox="1"/>
          <p:nvPr/>
        </p:nvSpPr>
        <p:spPr>
          <a:xfrm>
            <a:off x="1234307" y="3781882"/>
            <a:ext cx="4766468" cy="952056"/>
          </a:xfrm>
          <a:prstGeom prst="rect">
            <a:avLst/>
          </a:prstGeom>
          <a:noFill/>
        </p:spPr>
        <p:txBody>
          <a:bodyPr wrap="square" lIns="0" tIns="0" rIns="0" bIns="0" rtlCol="0">
            <a:spAutoFit/>
          </a:bodyPr>
          <a:lstStyle/>
          <a:p>
            <a:r>
              <a:rPr lang="en-US" sz="1969" b="1" dirty="0">
                <a:solidFill>
                  <a:schemeClr val="accent2"/>
                </a:solidFill>
                <a:latin typeface="Arial" panose="020B0604020202020204" pitchFamily="34" charset="0"/>
                <a:ea typeface="微软雅黑" panose="020B0503020204020204" pitchFamily="34" charset="-122"/>
                <a:sym typeface="Arial" panose="020B0604020202020204" pitchFamily="34" charset="0"/>
              </a:rPr>
              <a:t>BEST LAYOUTS </a:t>
            </a: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grpSp>
        <p:nvGrpSpPr>
          <p:cNvPr id="4" name="Group 49"/>
          <p:cNvGrpSpPr/>
          <p:nvPr/>
        </p:nvGrpSpPr>
        <p:grpSpPr>
          <a:xfrm>
            <a:off x="908622" y="5165934"/>
            <a:ext cx="5357520" cy="910196"/>
            <a:chOff x="648100" y="3562350"/>
            <a:chExt cx="3583374" cy="914400"/>
          </a:xfrm>
        </p:grpSpPr>
        <p:sp>
          <p:nvSpPr>
            <p:cNvPr id="51" name="Rectangle 50"/>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Rectangle 51"/>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Footer Text"/>
          <p:cNvSpPr txBox="1"/>
          <p:nvPr/>
        </p:nvSpPr>
        <p:spPr>
          <a:xfrm>
            <a:off x="1234307" y="5253164"/>
            <a:ext cx="4766468" cy="952056"/>
          </a:xfrm>
          <a:prstGeom prst="rect">
            <a:avLst/>
          </a:prstGeom>
          <a:noFill/>
        </p:spPr>
        <p:txBody>
          <a:bodyPr wrap="square" lIns="0" tIns="0" rIns="0" bIns="0" rtlCol="0">
            <a:spAutoFit/>
          </a:bodyPr>
          <a:lstStyle/>
          <a:p>
            <a:r>
              <a:rPr lang="en-US" sz="1969" b="1" dirty="0">
                <a:solidFill>
                  <a:schemeClr val="accent3"/>
                </a:solidFill>
                <a:latin typeface="Arial" panose="020B0604020202020204" pitchFamily="34" charset="0"/>
                <a:ea typeface="微软雅黑" panose="020B0503020204020204" pitchFamily="34" charset="-122"/>
                <a:sym typeface="Arial" panose="020B0604020202020204" pitchFamily="34" charset="0"/>
              </a:rPr>
              <a:t>UNIQUE DESIGN </a:t>
            </a: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grpSp>
        <p:nvGrpSpPr>
          <p:cNvPr id="5" name="Group 57"/>
          <p:cNvGrpSpPr/>
          <p:nvPr/>
        </p:nvGrpSpPr>
        <p:grpSpPr>
          <a:xfrm flipH="1">
            <a:off x="6643675" y="2223370"/>
            <a:ext cx="5357520" cy="910196"/>
            <a:chOff x="648100" y="3562350"/>
            <a:chExt cx="3583374" cy="914400"/>
          </a:xfrm>
        </p:grpSpPr>
        <p:sp>
          <p:nvSpPr>
            <p:cNvPr id="60" name="Rectangle 59"/>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Footer Text"/>
          <p:cNvSpPr txBox="1"/>
          <p:nvPr/>
        </p:nvSpPr>
        <p:spPr>
          <a:xfrm flipH="1">
            <a:off x="6909040" y="2310599"/>
            <a:ext cx="4766468" cy="952056"/>
          </a:xfrm>
          <a:prstGeom prst="rect">
            <a:avLst/>
          </a:prstGeom>
          <a:noFill/>
        </p:spPr>
        <p:txBody>
          <a:bodyPr wrap="square" lIns="0" tIns="0" rIns="0" bIns="0" rtlCol="0">
            <a:spAutoFit/>
          </a:bodyPr>
          <a:lstStyle/>
          <a:p>
            <a:pPr algn="r"/>
            <a:r>
              <a:rPr lang="en-US" sz="1969" b="1" dirty="0">
                <a:solidFill>
                  <a:schemeClr val="accent4"/>
                </a:solidFill>
                <a:latin typeface="Arial" panose="020B0604020202020204" pitchFamily="34" charset="0"/>
                <a:ea typeface="微软雅黑" panose="020B0503020204020204" pitchFamily="34" charset="-122"/>
                <a:sym typeface="Arial" panose="020B0604020202020204" pitchFamily="34" charset="0"/>
              </a:rPr>
              <a:t>EASY CUSTOMIZE </a:t>
            </a:r>
            <a:br>
              <a:rPr lang="en-US" sz="1969" b="1" dirty="0">
                <a:solidFill>
                  <a:schemeClr val="accent4"/>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grpSp>
        <p:nvGrpSpPr>
          <p:cNvPr id="6" name="Group 62"/>
          <p:cNvGrpSpPr/>
          <p:nvPr/>
        </p:nvGrpSpPr>
        <p:grpSpPr>
          <a:xfrm flipH="1">
            <a:off x="6643675" y="3694653"/>
            <a:ext cx="5357520" cy="910196"/>
            <a:chOff x="648100" y="3562350"/>
            <a:chExt cx="3583374" cy="914400"/>
          </a:xfrm>
        </p:grpSpPr>
        <p:sp>
          <p:nvSpPr>
            <p:cNvPr id="65" name="Rectangle 64"/>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65"/>
            <p:cNvSpPr/>
            <p:nvPr/>
          </p:nvSpPr>
          <p:spPr>
            <a:xfrm>
              <a:off x="648100" y="3562350"/>
              <a:ext cx="152400"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Footer Text"/>
          <p:cNvSpPr txBox="1"/>
          <p:nvPr/>
        </p:nvSpPr>
        <p:spPr>
          <a:xfrm flipH="1">
            <a:off x="6909040" y="3781882"/>
            <a:ext cx="4766468" cy="952056"/>
          </a:xfrm>
          <a:prstGeom prst="rect">
            <a:avLst/>
          </a:prstGeom>
          <a:noFill/>
        </p:spPr>
        <p:txBody>
          <a:bodyPr wrap="square" lIns="0" tIns="0" rIns="0" bIns="0" rtlCol="0">
            <a:spAutoFit/>
          </a:bodyPr>
          <a:lstStyle/>
          <a:p>
            <a:pPr algn="r"/>
            <a:r>
              <a:rPr lang="en-US" sz="1969" b="1" dirty="0">
                <a:solidFill>
                  <a:schemeClr val="accent5"/>
                </a:solidFill>
                <a:latin typeface="Arial" panose="020B0604020202020204" pitchFamily="34" charset="0"/>
                <a:ea typeface="微软雅黑" panose="020B0503020204020204" pitchFamily="34" charset="-122"/>
                <a:sym typeface="Arial" panose="020B0604020202020204" pitchFamily="34" charset="0"/>
              </a:rPr>
              <a:t>UNLIMITED THEMES </a:t>
            </a:r>
            <a:br>
              <a:rPr lang="en-US" sz="1969" b="1" dirty="0">
                <a:solidFill>
                  <a:schemeClr val="accent5"/>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grpSp>
        <p:nvGrpSpPr>
          <p:cNvPr id="7" name="Group 67"/>
          <p:cNvGrpSpPr/>
          <p:nvPr/>
        </p:nvGrpSpPr>
        <p:grpSpPr>
          <a:xfrm flipH="1">
            <a:off x="6643675" y="5165934"/>
            <a:ext cx="5357520" cy="910196"/>
            <a:chOff x="648100" y="3562350"/>
            <a:chExt cx="3583374" cy="914400"/>
          </a:xfrm>
        </p:grpSpPr>
        <p:sp>
          <p:nvSpPr>
            <p:cNvPr id="70" name="Rectangle 69"/>
            <p:cNvSpPr/>
            <p:nvPr/>
          </p:nvSpPr>
          <p:spPr>
            <a:xfrm>
              <a:off x="800500" y="3562350"/>
              <a:ext cx="3430974" cy="91440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Rectangle 70"/>
            <p:cNvSpPr/>
            <p:nvPr/>
          </p:nvSpPr>
          <p:spPr>
            <a:xfrm>
              <a:off x="648100" y="3562350"/>
              <a:ext cx="152400" cy="9144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Footer Text"/>
          <p:cNvSpPr txBox="1"/>
          <p:nvPr/>
        </p:nvSpPr>
        <p:spPr>
          <a:xfrm flipH="1">
            <a:off x="6909040" y="5253164"/>
            <a:ext cx="4766468" cy="952056"/>
          </a:xfrm>
          <a:prstGeom prst="rect">
            <a:avLst/>
          </a:prstGeom>
          <a:noFill/>
        </p:spPr>
        <p:txBody>
          <a:bodyPr wrap="square" lIns="0" tIns="0" rIns="0" bIns="0" rtlCol="0">
            <a:spAutoFit/>
          </a:bodyPr>
          <a:lstStyle/>
          <a:p>
            <a:pPr algn="r"/>
            <a:r>
              <a:rPr lang="en-US" sz="1969" b="1" dirty="0">
                <a:solidFill>
                  <a:schemeClr val="accent6"/>
                </a:solidFill>
                <a:latin typeface="Arial" panose="020B0604020202020204" pitchFamily="34" charset="0"/>
                <a:ea typeface="微软雅黑" panose="020B0503020204020204" pitchFamily="34" charset="-122"/>
                <a:sym typeface="Arial" panose="020B0604020202020204" pitchFamily="34" charset="0"/>
              </a:rPr>
              <a:t>MONTHLY UPDATES </a:t>
            </a:r>
            <a:br>
              <a:rPr lang="en-US" sz="1969" b="1" dirty="0">
                <a:solidFill>
                  <a:schemeClr val="accent6"/>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 alteration in some form, by injected humour randomized words.</a:t>
            </a:r>
          </a:p>
        </p:txBody>
      </p:sp>
      <p:sp>
        <p:nvSpPr>
          <p:cNvPr id="26" name="文本框 25"/>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381000" y="289867"/>
            <a:ext cx="458492" cy="446733"/>
            <a:chOff x="381000" y="289867"/>
            <a:chExt cx="458492" cy="446733"/>
          </a:xfrm>
        </p:grpSpPr>
        <p:sp>
          <p:nvSpPr>
            <p:cNvPr id="28" name="矩形 27"/>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6724930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ppt_x"/>
                                          </p:val>
                                        </p:tav>
                                        <p:tav tm="100000">
                                          <p:val>
                                            <p:strVal val="#ppt_x"/>
                                          </p:val>
                                        </p:tav>
                                      </p:tavLst>
                                    </p:anim>
                                    <p:anim calcmode="lin" valueType="num">
                                      <p:cBhvr additive="base">
                                        <p:cTn id="35" dur="500" fill="hold"/>
                                        <p:tgtEl>
                                          <p:spTgt spid="5"/>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right)">
                                      <p:cBhvr>
                                        <p:cTn id="39" dur="500"/>
                                        <p:tgtEl>
                                          <p:spTgt spid="59"/>
                                        </p:tgtEl>
                                      </p:cBhvr>
                                    </p:animEffect>
                                  </p:childTnLst>
                                </p:cTn>
                              </p:par>
                            </p:childTnLst>
                          </p:cTn>
                        </p:par>
                        <p:par>
                          <p:cTn id="40" fill="hold">
                            <p:stCondLst>
                              <p:cond delay="4000"/>
                            </p:stCondLst>
                            <p:childTnLst>
                              <p:par>
                                <p:cTn id="41" presetID="2" presetClass="entr" presetSubtype="4" accel="50000" decel="5000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right)">
                                      <p:cBhvr>
                                        <p:cTn id="48" dur="500"/>
                                        <p:tgtEl>
                                          <p:spTgt spid="64"/>
                                        </p:tgtEl>
                                      </p:cBhvr>
                                    </p:animEffect>
                                  </p:childTnLst>
                                </p:cTn>
                              </p:par>
                            </p:childTnLst>
                          </p:cTn>
                        </p:par>
                        <p:par>
                          <p:cTn id="49" fill="hold">
                            <p:stCondLst>
                              <p:cond delay="5000"/>
                            </p:stCondLst>
                            <p:childTnLst>
                              <p:par>
                                <p:cTn id="50" presetID="2" presetClass="entr" presetSubtype="4" accel="50000" decel="50000"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right)">
                                      <p:cBhvr>
                                        <p:cTn id="5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9" grpId="0"/>
      <p:bldP spid="53" grpId="0"/>
      <p:bldP spid="59" grpId="0"/>
      <p:bldP spid="64"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665735" y="4136109"/>
            <a:ext cx="3184408" cy="676660"/>
          </a:xfrm>
          <a:prstGeom prst="rect">
            <a:avLst/>
          </a:prstGeom>
        </p:spPr>
        <p:txBody>
          <a:bodyPr wrap="square">
            <a:spAutoFit/>
          </a:bodyPr>
          <a:lstStyle/>
          <a:p>
            <a:r>
              <a:rPr lang="zh-CN" altLang="en-US" sz="3797" dirty="0" smtClean="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rPr>
              <a:t>相关标题文字</a:t>
            </a:r>
            <a:endParaRPr lang="zh-CN" altLang="en-US" sz="3797" dirty="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endParaRPr>
          </a:p>
        </p:txBody>
      </p:sp>
      <p:sp>
        <p:nvSpPr>
          <p:cNvPr id="27" name="文本框 26"/>
          <p:cNvSpPr txBox="1"/>
          <p:nvPr/>
        </p:nvSpPr>
        <p:spPr>
          <a:xfrm>
            <a:off x="5665734" y="4785910"/>
            <a:ext cx="5416656" cy="923330"/>
          </a:xfrm>
          <a:prstGeom prst="rect">
            <a:avLst/>
          </a:prstGeom>
          <a:noFill/>
        </p:spPr>
        <p:txBody>
          <a:bodyPr wrap="square" rtlCol="0">
            <a:spAutoFit/>
          </a:bodyPr>
          <a:lstStyle/>
          <a:p>
            <a:pPr>
              <a:lnSpc>
                <a:spcPct val="150000"/>
              </a:lnSpc>
            </a:pPr>
            <a:r>
              <a:rPr lang="en-US" altLang="zh-CN" sz="1200" dirty="0" smtClean="0">
                <a:solidFill>
                  <a:schemeClr val="tx1">
                    <a:lumMod val="65000"/>
                    <a:lumOff val="35000"/>
                  </a:schemeClr>
                </a:solidFill>
                <a:cs typeface="+mn-ea"/>
                <a:sym typeface="+mn-lt"/>
              </a:rPr>
              <a:t>CLICK ADD RELATED TITLE TEXT, AND CLICK ADD RELATED TITLE TEXT, CLICK ADD RELATED TITLE TEXT, CLICK ON ADD RELATED TITLE WORDS.</a:t>
            </a:r>
            <a:endParaRPr lang="zh-CN" altLang="en-US" sz="1200" dirty="0">
              <a:solidFill>
                <a:schemeClr val="tx1">
                  <a:lumMod val="65000"/>
                  <a:lumOff val="35000"/>
                </a:schemeClr>
              </a:solidFill>
              <a:cs typeface="+mn-ea"/>
              <a:sym typeface="+mn-lt"/>
            </a:endParaRPr>
          </a:p>
        </p:txBody>
      </p:sp>
      <p:sp>
        <p:nvSpPr>
          <p:cNvPr id="7" name="Rectangle 10"/>
          <p:cNvSpPr>
            <a:spLocks noChangeArrowheads="1"/>
          </p:cNvSpPr>
          <p:nvPr/>
        </p:nvSpPr>
        <p:spPr bwMode="auto">
          <a:xfrm>
            <a:off x="1378078" y="2429360"/>
            <a:ext cx="4014307" cy="401430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Rectangle 11"/>
          <p:cNvSpPr>
            <a:spLocks noChangeArrowheads="1"/>
          </p:cNvSpPr>
          <p:nvPr/>
        </p:nvSpPr>
        <p:spPr bwMode="auto">
          <a:xfrm>
            <a:off x="5421263" y="788981"/>
            <a:ext cx="1640378" cy="1628827"/>
          </a:xfrm>
          <a:prstGeom prst="rect">
            <a:avLst/>
          </a:prstGeom>
          <a:solidFill>
            <a:schemeClr val="accent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E60000"/>
              </a:solidFill>
              <a:cs typeface="+mn-ea"/>
              <a:sym typeface="+mn-lt"/>
            </a:endParaRPr>
          </a:p>
        </p:txBody>
      </p:sp>
      <p:sp>
        <p:nvSpPr>
          <p:cNvPr id="9" name="Rectangle 12"/>
          <p:cNvSpPr>
            <a:spLocks noChangeArrowheads="1"/>
          </p:cNvSpPr>
          <p:nvPr/>
        </p:nvSpPr>
        <p:spPr bwMode="auto">
          <a:xfrm>
            <a:off x="7084745" y="2452464"/>
            <a:ext cx="698895" cy="698896"/>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矩形 9"/>
          <p:cNvSpPr/>
          <p:nvPr/>
        </p:nvSpPr>
        <p:spPr>
          <a:xfrm>
            <a:off x="6594913" y="3339496"/>
            <a:ext cx="979664" cy="923330"/>
          </a:xfrm>
          <a:prstGeom prst="rect">
            <a:avLst/>
          </a:prstGeom>
        </p:spPr>
        <p:txBody>
          <a:bodyPr wrap="square">
            <a:spAutoFit/>
          </a:bodyPr>
          <a:lstStyle/>
          <a:p>
            <a:r>
              <a:rPr lang="en-US" altLang="zh-CN" sz="5400" dirty="0" smtClean="0">
                <a:solidFill>
                  <a:schemeClr val="tx1">
                    <a:lumMod val="65000"/>
                    <a:lumOff val="35000"/>
                  </a:schemeClr>
                </a:solidFill>
                <a:latin typeface="+mj-lt"/>
                <a:ea typeface="微软雅黑" panose="020B0503020204020204" pitchFamily="34" charset="-122"/>
                <a:cs typeface="+mn-ea"/>
                <a:sym typeface="+mn-lt"/>
              </a:rPr>
              <a:t>02</a:t>
            </a:r>
            <a:endParaRPr lang="zh-CN" altLang="en-US" sz="5400" dirty="0">
              <a:solidFill>
                <a:schemeClr val="tx1">
                  <a:lumMod val="65000"/>
                  <a:lumOff val="35000"/>
                </a:schemeClr>
              </a:solidFill>
              <a:latin typeface="+mj-lt"/>
              <a:ea typeface="微软雅黑" panose="020B0503020204020204" pitchFamily="34" charset="-122"/>
              <a:cs typeface="+mn-ea"/>
              <a:sym typeface="+mn-lt"/>
            </a:endParaRPr>
          </a:p>
        </p:txBody>
      </p:sp>
    </p:spTree>
    <p:extLst>
      <p:ext uri="{BB962C8B-B14F-4D97-AF65-F5344CB8AC3E}">
        <p14:creationId xmlns:p14="http://schemas.microsoft.com/office/powerpoint/2010/main" val="20223890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strVal val="4*#ppt_w"/>
                                          </p:val>
                                        </p:tav>
                                        <p:tav tm="100000">
                                          <p:val>
                                            <p:strVal val="#ppt_w"/>
                                          </p:val>
                                        </p:tav>
                                      </p:tavLst>
                                    </p:anim>
                                    <p:anim calcmode="lin" valueType="num">
                                      <p:cBhvr>
                                        <p:cTn id="26"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7" grpId="0" animBg="1"/>
      <p:bldP spid="8" grpId="0" animBg="1"/>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5"/>
          <p:cNvSpPr txBox="1"/>
          <p:nvPr/>
        </p:nvSpPr>
        <p:spPr>
          <a:xfrm>
            <a:off x="689805" y="1906911"/>
            <a:ext cx="258780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6"/>
          <p:cNvSpPr txBox="1"/>
          <p:nvPr/>
        </p:nvSpPr>
        <p:spPr>
          <a:xfrm>
            <a:off x="697909" y="1586179"/>
            <a:ext cx="2579698" cy="307777"/>
          </a:xfrm>
          <a:prstGeom prst="rect">
            <a:avLst/>
          </a:prstGeom>
          <a:noFill/>
        </p:spPr>
        <p:txBody>
          <a:bodyPr wrap="squar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26" name="TextBox 15"/>
          <p:cNvSpPr txBox="1"/>
          <p:nvPr/>
        </p:nvSpPr>
        <p:spPr>
          <a:xfrm>
            <a:off x="6466414" y="1906911"/>
            <a:ext cx="2587802" cy="532069"/>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7" name="TextBox 16"/>
          <p:cNvSpPr txBox="1"/>
          <p:nvPr/>
        </p:nvSpPr>
        <p:spPr>
          <a:xfrm>
            <a:off x="6474518" y="1586179"/>
            <a:ext cx="2579698" cy="307777"/>
          </a:xfrm>
          <a:prstGeom prst="rect">
            <a:avLst/>
          </a:prstGeom>
          <a:noFill/>
        </p:spPr>
        <p:txBody>
          <a:bodyPr wrap="squar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28" name="矩形 27"/>
          <p:cNvSpPr/>
          <p:nvPr/>
        </p:nvSpPr>
        <p:spPr>
          <a:xfrm>
            <a:off x="632995" y="2574185"/>
            <a:ext cx="2865432" cy="144877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3536812" y="2574185"/>
            <a:ext cx="2865432" cy="144877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440629" y="2574185"/>
            <a:ext cx="2865432" cy="144877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9344447" y="2574185"/>
            <a:ext cx="2865432" cy="144877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32995" y="4088660"/>
            <a:ext cx="2865432" cy="144877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3536812" y="4088660"/>
            <a:ext cx="2865432" cy="144877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440629" y="4088660"/>
            <a:ext cx="2865432" cy="144877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9344447" y="4088660"/>
            <a:ext cx="2865432" cy="144877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773066" y="4761405"/>
            <a:ext cx="2544025"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773066" y="4440642"/>
            <a:ext cx="2550201"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16" name="TextBox 15"/>
          <p:cNvSpPr txBox="1"/>
          <p:nvPr/>
        </p:nvSpPr>
        <p:spPr>
          <a:xfrm>
            <a:off x="3672965" y="3333822"/>
            <a:ext cx="2544025"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TextBox 16"/>
          <p:cNvSpPr txBox="1"/>
          <p:nvPr/>
        </p:nvSpPr>
        <p:spPr>
          <a:xfrm>
            <a:off x="3672965" y="3013059"/>
            <a:ext cx="2550201"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18" name="TextBox 15"/>
          <p:cNvSpPr txBox="1"/>
          <p:nvPr/>
        </p:nvSpPr>
        <p:spPr>
          <a:xfrm>
            <a:off x="6601680" y="4789397"/>
            <a:ext cx="2544025"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 name="TextBox 16"/>
          <p:cNvSpPr txBox="1"/>
          <p:nvPr/>
        </p:nvSpPr>
        <p:spPr>
          <a:xfrm>
            <a:off x="6601680" y="4468634"/>
            <a:ext cx="2550201"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20" name="TextBox 15"/>
          <p:cNvSpPr txBox="1"/>
          <p:nvPr/>
        </p:nvSpPr>
        <p:spPr>
          <a:xfrm>
            <a:off x="9494170" y="3268507"/>
            <a:ext cx="2544025"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1" name="TextBox 16"/>
          <p:cNvSpPr txBox="1"/>
          <p:nvPr/>
        </p:nvSpPr>
        <p:spPr>
          <a:xfrm>
            <a:off x="9487995" y="2947744"/>
            <a:ext cx="2550201" cy="307777"/>
          </a:xfrm>
          <a:prstGeom prst="rect">
            <a:avLst/>
          </a:prstGeom>
          <a:noFill/>
        </p:spPr>
        <p:txBody>
          <a:bodyPr wrap="square" lIns="0" tIns="0" rIns="0" bIns="0" rtlCol="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22" name="TextBox 15"/>
          <p:cNvSpPr txBox="1"/>
          <p:nvPr/>
        </p:nvSpPr>
        <p:spPr>
          <a:xfrm>
            <a:off x="3566355" y="5937667"/>
            <a:ext cx="2587802" cy="532069"/>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3" name="TextBox 16"/>
          <p:cNvSpPr txBox="1"/>
          <p:nvPr/>
        </p:nvSpPr>
        <p:spPr>
          <a:xfrm>
            <a:off x="3574459" y="5616935"/>
            <a:ext cx="2579698" cy="307777"/>
          </a:xfrm>
          <a:prstGeom prst="rect">
            <a:avLst/>
          </a:prstGeom>
          <a:noFill/>
        </p:spPr>
        <p:txBody>
          <a:bodyPr wrap="squar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29" name="TextBox 15"/>
          <p:cNvSpPr txBox="1"/>
          <p:nvPr/>
        </p:nvSpPr>
        <p:spPr>
          <a:xfrm>
            <a:off x="9342964" y="5937667"/>
            <a:ext cx="2587802" cy="532069"/>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0" name="TextBox 16"/>
          <p:cNvSpPr txBox="1"/>
          <p:nvPr/>
        </p:nvSpPr>
        <p:spPr>
          <a:xfrm>
            <a:off x="9351068" y="5616935"/>
            <a:ext cx="2579698" cy="307777"/>
          </a:xfrm>
          <a:prstGeom prst="rect">
            <a:avLst/>
          </a:prstGeom>
          <a:noFill/>
        </p:spPr>
        <p:txBody>
          <a:bodyPr wrap="squar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sp>
        <p:nvSpPr>
          <p:cNvPr id="31" name="文本框 30"/>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381000" y="289867"/>
            <a:ext cx="458492" cy="446733"/>
            <a:chOff x="381000" y="289867"/>
            <a:chExt cx="458492" cy="446733"/>
          </a:xfrm>
        </p:grpSpPr>
        <p:sp>
          <p:nvSpPr>
            <p:cNvPr id="34" name="矩形 33"/>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05452255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ppt_x</p:attrName>
                                        </p:attrNameLst>
                                      </p:cBhvr>
                                      <p:tavLst>
                                        <p:tav tm="0">
                                          <p:val>
                                            <p:strVal val="#ppt_x"/>
                                          </p:val>
                                        </p:tav>
                                        <p:tav tm="100000">
                                          <p:val>
                                            <p:strVal val="#ppt_x"/>
                                          </p:val>
                                        </p:tav>
                                      </p:tavLst>
                                    </p:anim>
                                    <p:anim calcmode="lin" valueType="num">
                                      <p:cBhvr>
                                        <p:cTn id="48" dur="250" fill="hold"/>
                                        <p:tgtEl>
                                          <p:spTgt spid="25"/>
                                        </p:tgtEl>
                                        <p:attrNameLst>
                                          <p:attrName>ppt_y</p:attrName>
                                        </p:attrNameLst>
                                      </p:cBhvr>
                                      <p:tavLst>
                                        <p:tav tm="0">
                                          <p:val>
                                            <p:strVal val="#ppt_y-#ppt_h/2"/>
                                          </p:val>
                                        </p:tav>
                                        <p:tav tm="100000">
                                          <p:val>
                                            <p:strVal val="#ppt_y"/>
                                          </p:val>
                                        </p:tav>
                                      </p:tavLst>
                                    </p:anim>
                                    <p:anim calcmode="lin" valueType="num">
                                      <p:cBhvr>
                                        <p:cTn id="49" dur="250" fill="hold"/>
                                        <p:tgtEl>
                                          <p:spTgt spid="25"/>
                                        </p:tgtEl>
                                        <p:attrNameLst>
                                          <p:attrName>ppt_w</p:attrName>
                                        </p:attrNameLst>
                                      </p:cBhvr>
                                      <p:tavLst>
                                        <p:tav tm="0">
                                          <p:val>
                                            <p:strVal val="#ppt_w"/>
                                          </p:val>
                                        </p:tav>
                                        <p:tav tm="100000">
                                          <p:val>
                                            <p:strVal val="#ppt_w"/>
                                          </p:val>
                                        </p:tav>
                                      </p:tavLst>
                                    </p:anim>
                                    <p:anim calcmode="lin" valueType="num">
                                      <p:cBhvr>
                                        <p:cTn id="50" dur="250" fill="hold"/>
                                        <p:tgtEl>
                                          <p:spTgt spid="25"/>
                                        </p:tgtEl>
                                        <p:attrNameLst>
                                          <p:attrName>ppt_h</p:attrName>
                                        </p:attrNameLst>
                                      </p:cBhvr>
                                      <p:tavLst>
                                        <p:tav tm="0">
                                          <p:val>
                                            <p:fltVal val="0"/>
                                          </p:val>
                                        </p:tav>
                                        <p:tav tm="100000">
                                          <p:val>
                                            <p:strVal val="#ppt_h"/>
                                          </p:val>
                                        </p:tav>
                                      </p:tavLst>
                                    </p:anim>
                                  </p:childTnLst>
                                </p:cTn>
                              </p:par>
                            </p:childTnLst>
                          </p:cTn>
                        </p:par>
                        <p:par>
                          <p:cTn id="51" fill="hold">
                            <p:stCondLst>
                              <p:cond delay="51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650"/>
                            </p:stCondLst>
                            <p:childTnLst>
                              <p:par>
                                <p:cTn id="56" presetID="17" presetClass="entr" presetSubtype="1" fill="hold" grpId="0" nodeType="afterEffect">
                                  <p:stCondLst>
                                    <p:cond delay="0"/>
                                  </p:stCondLst>
                                  <p:iterate type="lt">
                                    <p:tmPct val="40000"/>
                                  </p:iterate>
                                  <p:childTnLst>
                                    <p:set>
                                      <p:cBhvr>
                                        <p:cTn id="57" dur="1" fill="hold">
                                          <p:stCondLst>
                                            <p:cond delay="0"/>
                                          </p:stCondLst>
                                        </p:cTn>
                                        <p:tgtEl>
                                          <p:spTgt spid="27"/>
                                        </p:tgtEl>
                                        <p:attrNameLst>
                                          <p:attrName>style.visibility</p:attrName>
                                        </p:attrNameLst>
                                      </p:cBhvr>
                                      <p:to>
                                        <p:strVal val="visible"/>
                                      </p:to>
                                    </p:set>
                                    <p:anim calcmode="lin" valueType="num">
                                      <p:cBhvr>
                                        <p:cTn id="58" dur="250" fill="hold"/>
                                        <p:tgtEl>
                                          <p:spTgt spid="27"/>
                                        </p:tgtEl>
                                        <p:attrNameLst>
                                          <p:attrName>ppt_x</p:attrName>
                                        </p:attrNameLst>
                                      </p:cBhvr>
                                      <p:tavLst>
                                        <p:tav tm="0">
                                          <p:val>
                                            <p:strVal val="#ppt_x"/>
                                          </p:val>
                                        </p:tav>
                                        <p:tav tm="100000">
                                          <p:val>
                                            <p:strVal val="#ppt_x"/>
                                          </p:val>
                                        </p:tav>
                                      </p:tavLst>
                                    </p:anim>
                                    <p:anim calcmode="lin" valueType="num">
                                      <p:cBhvr>
                                        <p:cTn id="59" dur="250" fill="hold"/>
                                        <p:tgtEl>
                                          <p:spTgt spid="27"/>
                                        </p:tgtEl>
                                        <p:attrNameLst>
                                          <p:attrName>ppt_y</p:attrName>
                                        </p:attrNameLst>
                                      </p:cBhvr>
                                      <p:tavLst>
                                        <p:tav tm="0">
                                          <p:val>
                                            <p:strVal val="#ppt_y-#ppt_h/2"/>
                                          </p:val>
                                        </p:tav>
                                        <p:tav tm="100000">
                                          <p:val>
                                            <p:strVal val="#ppt_y"/>
                                          </p:val>
                                        </p:tav>
                                      </p:tavLst>
                                    </p:anim>
                                    <p:anim calcmode="lin" valueType="num">
                                      <p:cBhvr>
                                        <p:cTn id="60" dur="250" fill="hold"/>
                                        <p:tgtEl>
                                          <p:spTgt spid="27"/>
                                        </p:tgtEl>
                                        <p:attrNameLst>
                                          <p:attrName>ppt_w</p:attrName>
                                        </p:attrNameLst>
                                      </p:cBhvr>
                                      <p:tavLst>
                                        <p:tav tm="0">
                                          <p:val>
                                            <p:strVal val="#ppt_w"/>
                                          </p:val>
                                        </p:tav>
                                        <p:tav tm="100000">
                                          <p:val>
                                            <p:strVal val="#ppt_w"/>
                                          </p:val>
                                        </p:tav>
                                      </p:tavLst>
                                    </p:anim>
                                    <p:anim calcmode="lin" valueType="num">
                                      <p:cBhvr>
                                        <p:cTn id="61" dur="250" fill="hold"/>
                                        <p:tgtEl>
                                          <p:spTgt spid="27"/>
                                        </p:tgtEl>
                                        <p:attrNameLst>
                                          <p:attrName>ppt_h</p:attrName>
                                        </p:attrNameLst>
                                      </p:cBhvr>
                                      <p:tavLst>
                                        <p:tav tm="0">
                                          <p:val>
                                            <p:fltVal val="0"/>
                                          </p:val>
                                        </p:tav>
                                        <p:tav tm="100000">
                                          <p:val>
                                            <p:strVal val="#ppt_h"/>
                                          </p:val>
                                        </p:tav>
                                      </p:tavLst>
                                    </p:anim>
                                  </p:childTnLst>
                                </p:cTn>
                              </p:par>
                            </p:childTnLst>
                          </p:cTn>
                        </p:par>
                        <p:par>
                          <p:cTn id="62" fill="hold">
                            <p:stCondLst>
                              <p:cond delay="6800"/>
                            </p:stCondLst>
                            <p:childTnLst>
                              <p:par>
                                <p:cTn id="63" presetID="22" presetClass="entr" presetSubtype="8"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730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46"/>
                                        </p:tgtEl>
                                        <p:attrNameLst>
                                          <p:attrName>style.visibility</p:attrName>
                                        </p:attrNameLst>
                                      </p:cBhvr>
                                      <p:to>
                                        <p:strVal val="visible"/>
                                      </p:to>
                                    </p:set>
                                    <p:anim calcmode="lin" valueType="num">
                                      <p:cBhvr>
                                        <p:cTn id="69" dur="250" fill="hold"/>
                                        <p:tgtEl>
                                          <p:spTgt spid="46"/>
                                        </p:tgtEl>
                                        <p:attrNameLst>
                                          <p:attrName>ppt_x</p:attrName>
                                        </p:attrNameLst>
                                      </p:cBhvr>
                                      <p:tavLst>
                                        <p:tav tm="0">
                                          <p:val>
                                            <p:strVal val="#ppt_x"/>
                                          </p:val>
                                        </p:tav>
                                        <p:tav tm="100000">
                                          <p:val>
                                            <p:strVal val="#ppt_x"/>
                                          </p:val>
                                        </p:tav>
                                      </p:tavLst>
                                    </p:anim>
                                    <p:anim calcmode="lin" valueType="num">
                                      <p:cBhvr>
                                        <p:cTn id="70" dur="250" fill="hold"/>
                                        <p:tgtEl>
                                          <p:spTgt spid="46"/>
                                        </p:tgtEl>
                                        <p:attrNameLst>
                                          <p:attrName>ppt_y</p:attrName>
                                        </p:attrNameLst>
                                      </p:cBhvr>
                                      <p:tavLst>
                                        <p:tav tm="0">
                                          <p:val>
                                            <p:strVal val="#ppt_y-#ppt_h/2"/>
                                          </p:val>
                                        </p:tav>
                                        <p:tav tm="100000">
                                          <p:val>
                                            <p:strVal val="#ppt_y"/>
                                          </p:val>
                                        </p:tav>
                                      </p:tavLst>
                                    </p:anim>
                                    <p:anim calcmode="lin" valueType="num">
                                      <p:cBhvr>
                                        <p:cTn id="71" dur="250" fill="hold"/>
                                        <p:tgtEl>
                                          <p:spTgt spid="46"/>
                                        </p:tgtEl>
                                        <p:attrNameLst>
                                          <p:attrName>ppt_w</p:attrName>
                                        </p:attrNameLst>
                                      </p:cBhvr>
                                      <p:tavLst>
                                        <p:tav tm="0">
                                          <p:val>
                                            <p:strVal val="#ppt_w"/>
                                          </p:val>
                                        </p:tav>
                                        <p:tav tm="100000">
                                          <p:val>
                                            <p:strVal val="#ppt_w"/>
                                          </p:val>
                                        </p:tav>
                                      </p:tavLst>
                                    </p:anim>
                                    <p:anim calcmode="lin" valueType="num">
                                      <p:cBhvr>
                                        <p:cTn id="72" dur="250" fill="hold"/>
                                        <p:tgtEl>
                                          <p:spTgt spid="46"/>
                                        </p:tgtEl>
                                        <p:attrNameLst>
                                          <p:attrName>ppt_h</p:attrName>
                                        </p:attrNameLst>
                                      </p:cBhvr>
                                      <p:tavLst>
                                        <p:tav tm="0">
                                          <p:val>
                                            <p:fltVal val="0"/>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wipe(left)">
                                      <p:cBhvr>
                                        <p:cTn id="75" dur="500"/>
                                        <p:tgtEl>
                                          <p:spTgt spid="45"/>
                                        </p:tgtEl>
                                      </p:cBhvr>
                                    </p:animEffect>
                                  </p:childTnLst>
                                </p:cTn>
                              </p:par>
                            </p:childTnLst>
                          </p:cTn>
                        </p:par>
                        <p:par>
                          <p:cTn id="76" fill="hold">
                            <p:stCondLst>
                              <p:cond delay="8450"/>
                            </p:stCondLst>
                            <p:childTnLst>
                              <p:par>
                                <p:cTn id="77" presetID="17" presetClass="entr" presetSubtype="1" fill="hold" grpId="0" nodeType="afterEffect">
                                  <p:stCondLst>
                                    <p:cond delay="0"/>
                                  </p:stCondLst>
                                  <p:iterate type="lt">
                                    <p:tmPct val="40000"/>
                                  </p:iterate>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ppt_x</p:attrName>
                                        </p:attrNameLst>
                                      </p:cBhvr>
                                      <p:tavLst>
                                        <p:tav tm="0">
                                          <p:val>
                                            <p:strVal val="#ppt_x"/>
                                          </p:val>
                                        </p:tav>
                                        <p:tav tm="100000">
                                          <p:val>
                                            <p:strVal val="#ppt_x"/>
                                          </p:val>
                                        </p:tav>
                                      </p:tavLst>
                                    </p:anim>
                                    <p:anim calcmode="lin" valueType="num">
                                      <p:cBhvr>
                                        <p:cTn id="80" dur="250" fill="hold"/>
                                        <p:tgtEl>
                                          <p:spTgt spid="17"/>
                                        </p:tgtEl>
                                        <p:attrNameLst>
                                          <p:attrName>ppt_y</p:attrName>
                                        </p:attrNameLst>
                                      </p:cBhvr>
                                      <p:tavLst>
                                        <p:tav tm="0">
                                          <p:val>
                                            <p:strVal val="#ppt_y-#ppt_h/2"/>
                                          </p:val>
                                        </p:tav>
                                        <p:tav tm="100000">
                                          <p:val>
                                            <p:strVal val="#ppt_y"/>
                                          </p:val>
                                        </p:tav>
                                      </p:tavLst>
                                    </p:anim>
                                    <p:anim calcmode="lin" valueType="num">
                                      <p:cBhvr>
                                        <p:cTn id="81" dur="250" fill="hold"/>
                                        <p:tgtEl>
                                          <p:spTgt spid="17"/>
                                        </p:tgtEl>
                                        <p:attrNameLst>
                                          <p:attrName>ppt_w</p:attrName>
                                        </p:attrNameLst>
                                      </p:cBhvr>
                                      <p:tavLst>
                                        <p:tav tm="0">
                                          <p:val>
                                            <p:strVal val="#ppt_w"/>
                                          </p:val>
                                        </p:tav>
                                        <p:tav tm="100000">
                                          <p:val>
                                            <p:strVal val="#ppt_w"/>
                                          </p:val>
                                        </p:tav>
                                      </p:tavLst>
                                    </p:anim>
                                    <p:anim calcmode="lin" valueType="num">
                                      <p:cBhvr>
                                        <p:cTn id="82" dur="250" fill="hold"/>
                                        <p:tgtEl>
                                          <p:spTgt spid="17"/>
                                        </p:tgtEl>
                                        <p:attrNameLst>
                                          <p:attrName>ppt_h</p:attrName>
                                        </p:attrNameLst>
                                      </p:cBhvr>
                                      <p:tavLst>
                                        <p:tav tm="0">
                                          <p:val>
                                            <p:fltVal val="0"/>
                                          </p:val>
                                        </p:tav>
                                        <p:tav tm="100000">
                                          <p:val>
                                            <p:strVal val="#ppt_h"/>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500"/>
                                        <p:tgtEl>
                                          <p:spTgt spid="16"/>
                                        </p:tgtEl>
                                      </p:cBhvr>
                                    </p:animEffect>
                                  </p:childTnLst>
                                </p:cTn>
                              </p:par>
                            </p:childTnLst>
                          </p:cTn>
                        </p:par>
                        <p:par>
                          <p:cTn id="86" fill="hold">
                            <p:stCondLst>
                              <p:cond delay="9600"/>
                            </p:stCondLst>
                            <p:childTnLst>
                              <p:par>
                                <p:cTn id="87" presetID="17" presetClass="entr" presetSubtype="1" fill="hold" grpId="0" nodeType="afterEffect">
                                  <p:stCondLst>
                                    <p:cond delay="0"/>
                                  </p:stCondLst>
                                  <p:iterate type="lt">
                                    <p:tmPct val="40000"/>
                                  </p:iterate>
                                  <p:childTnLst>
                                    <p:set>
                                      <p:cBhvr>
                                        <p:cTn id="88" dur="1" fill="hold">
                                          <p:stCondLst>
                                            <p:cond delay="0"/>
                                          </p:stCondLst>
                                        </p:cTn>
                                        <p:tgtEl>
                                          <p:spTgt spid="19"/>
                                        </p:tgtEl>
                                        <p:attrNameLst>
                                          <p:attrName>style.visibility</p:attrName>
                                        </p:attrNameLst>
                                      </p:cBhvr>
                                      <p:to>
                                        <p:strVal val="visible"/>
                                      </p:to>
                                    </p:se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ppt_h/2"/>
                                          </p:val>
                                        </p:tav>
                                        <p:tav tm="100000">
                                          <p:val>
                                            <p:strVal val="#ppt_y"/>
                                          </p:val>
                                        </p:tav>
                                      </p:tavLst>
                                    </p:anim>
                                    <p:anim calcmode="lin" valueType="num">
                                      <p:cBhvr>
                                        <p:cTn id="91" dur="250" fill="hold"/>
                                        <p:tgtEl>
                                          <p:spTgt spid="19"/>
                                        </p:tgtEl>
                                        <p:attrNameLst>
                                          <p:attrName>ppt_w</p:attrName>
                                        </p:attrNameLst>
                                      </p:cBhvr>
                                      <p:tavLst>
                                        <p:tav tm="0">
                                          <p:val>
                                            <p:strVal val="#ppt_w"/>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p:stCondLst>
                              <p:cond delay="10750"/>
                            </p:stCondLst>
                            <p:childTnLst>
                              <p:par>
                                <p:cTn id="97" presetID="17" presetClass="entr" presetSubtype="1" fill="hold" grpId="0" nodeType="afterEffect">
                                  <p:stCondLst>
                                    <p:cond delay="0"/>
                                  </p:stCondLst>
                                  <p:iterate type="lt">
                                    <p:tmPct val="40000"/>
                                  </p:iterate>
                                  <p:childTnLst>
                                    <p:set>
                                      <p:cBhvr>
                                        <p:cTn id="98" dur="1" fill="hold">
                                          <p:stCondLst>
                                            <p:cond delay="0"/>
                                          </p:stCondLst>
                                        </p:cTn>
                                        <p:tgtEl>
                                          <p:spTgt spid="21"/>
                                        </p:tgtEl>
                                        <p:attrNameLst>
                                          <p:attrName>style.visibility</p:attrName>
                                        </p:attrNameLst>
                                      </p:cBhvr>
                                      <p:to>
                                        <p:strVal val="visible"/>
                                      </p:to>
                                    </p:set>
                                    <p:anim calcmode="lin" valueType="num">
                                      <p:cBhvr>
                                        <p:cTn id="99" dur="250" fill="hold"/>
                                        <p:tgtEl>
                                          <p:spTgt spid="21"/>
                                        </p:tgtEl>
                                        <p:attrNameLst>
                                          <p:attrName>ppt_x</p:attrName>
                                        </p:attrNameLst>
                                      </p:cBhvr>
                                      <p:tavLst>
                                        <p:tav tm="0">
                                          <p:val>
                                            <p:strVal val="#ppt_x"/>
                                          </p:val>
                                        </p:tav>
                                        <p:tav tm="100000">
                                          <p:val>
                                            <p:strVal val="#ppt_x"/>
                                          </p:val>
                                        </p:tav>
                                      </p:tavLst>
                                    </p:anim>
                                    <p:anim calcmode="lin" valueType="num">
                                      <p:cBhvr>
                                        <p:cTn id="100" dur="250" fill="hold"/>
                                        <p:tgtEl>
                                          <p:spTgt spid="21"/>
                                        </p:tgtEl>
                                        <p:attrNameLst>
                                          <p:attrName>ppt_y</p:attrName>
                                        </p:attrNameLst>
                                      </p:cBhvr>
                                      <p:tavLst>
                                        <p:tav tm="0">
                                          <p:val>
                                            <p:strVal val="#ppt_y-#ppt_h/2"/>
                                          </p:val>
                                        </p:tav>
                                        <p:tav tm="100000">
                                          <p:val>
                                            <p:strVal val="#ppt_y"/>
                                          </p:val>
                                        </p:tav>
                                      </p:tavLst>
                                    </p:anim>
                                    <p:anim calcmode="lin" valueType="num">
                                      <p:cBhvr>
                                        <p:cTn id="101" dur="250" fill="hold"/>
                                        <p:tgtEl>
                                          <p:spTgt spid="21"/>
                                        </p:tgtEl>
                                        <p:attrNameLst>
                                          <p:attrName>ppt_w</p:attrName>
                                        </p:attrNameLst>
                                      </p:cBhvr>
                                      <p:tavLst>
                                        <p:tav tm="0">
                                          <p:val>
                                            <p:strVal val="#ppt_w"/>
                                          </p:val>
                                        </p:tav>
                                        <p:tav tm="100000">
                                          <p:val>
                                            <p:strVal val="#ppt_w"/>
                                          </p:val>
                                        </p:tav>
                                      </p:tavLst>
                                    </p:anim>
                                    <p:anim calcmode="lin" valueType="num">
                                      <p:cBhvr>
                                        <p:cTn id="102" dur="250" fill="hold"/>
                                        <p:tgtEl>
                                          <p:spTgt spid="21"/>
                                        </p:tgtEl>
                                        <p:attrNameLst>
                                          <p:attrName>ppt_h</p:attrName>
                                        </p:attrNameLst>
                                      </p:cBhvr>
                                      <p:tavLst>
                                        <p:tav tm="0">
                                          <p:val>
                                            <p:fltVal val="0"/>
                                          </p:val>
                                        </p:tav>
                                        <p:tav tm="100000">
                                          <p:val>
                                            <p:strVal val="#ppt_h"/>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wipe(left)">
                                      <p:cBhvr>
                                        <p:cTn id="105" dur="500"/>
                                        <p:tgtEl>
                                          <p:spTgt spid="20"/>
                                        </p:tgtEl>
                                      </p:cBhvr>
                                    </p:animEffect>
                                  </p:childTnLst>
                                </p:cTn>
                              </p:par>
                            </p:childTnLst>
                          </p:cTn>
                        </p:par>
                        <p:par>
                          <p:cTn id="106" fill="hold">
                            <p:stCondLst>
                              <p:cond delay="11900"/>
                            </p:stCondLst>
                            <p:childTnLst>
                              <p:par>
                                <p:cTn id="107" presetID="17" presetClass="entr" presetSubtype="1" fill="hold" grpId="0" nodeType="afterEffect">
                                  <p:stCondLst>
                                    <p:cond delay="0"/>
                                  </p:stCondLst>
                                  <p:iterate type="lt">
                                    <p:tmPct val="4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250" fill="hold"/>
                                        <p:tgtEl>
                                          <p:spTgt spid="23"/>
                                        </p:tgtEl>
                                        <p:attrNameLst>
                                          <p:attrName>ppt_x</p:attrName>
                                        </p:attrNameLst>
                                      </p:cBhvr>
                                      <p:tavLst>
                                        <p:tav tm="0">
                                          <p:val>
                                            <p:strVal val="#ppt_x"/>
                                          </p:val>
                                        </p:tav>
                                        <p:tav tm="100000">
                                          <p:val>
                                            <p:strVal val="#ppt_x"/>
                                          </p:val>
                                        </p:tav>
                                      </p:tavLst>
                                    </p:anim>
                                    <p:anim calcmode="lin" valueType="num">
                                      <p:cBhvr>
                                        <p:cTn id="110" dur="250" fill="hold"/>
                                        <p:tgtEl>
                                          <p:spTgt spid="23"/>
                                        </p:tgtEl>
                                        <p:attrNameLst>
                                          <p:attrName>ppt_y</p:attrName>
                                        </p:attrNameLst>
                                      </p:cBhvr>
                                      <p:tavLst>
                                        <p:tav tm="0">
                                          <p:val>
                                            <p:strVal val="#ppt_y-#ppt_h/2"/>
                                          </p:val>
                                        </p:tav>
                                        <p:tav tm="100000">
                                          <p:val>
                                            <p:strVal val="#ppt_y"/>
                                          </p:val>
                                        </p:tav>
                                      </p:tavLst>
                                    </p:anim>
                                    <p:anim calcmode="lin" valueType="num">
                                      <p:cBhvr>
                                        <p:cTn id="111" dur="250" fill="hold"/>
                                        <p:tgtEl>
                                          <p:spTgt spid="23"/>
                                        </p:tgtEl>
                                        <p:attrNameLst>
                                          <p:attrName>ppt_w</p:attrName>
                                        </p:attrNameLst>
                                      </p:cBhvr>
                                      <p:tavLst>
                                        <p:tav tm="0">
                                          <p:val>
                                            <p:strVal val="#ppt_w"/>
                                          </p:val>
                                        </p:tav>
                                        <p:tav tm="100000">
                                          <p:val>
                                            <p:strVal val="#ppt_w"/>
                                          </p:val>
                                        </p:tav>
                                      </p:tavLst>
                                    </p:anim>
                                    <p:anim calcmode="lin" valueType="num">
                                      <p:cBhvr>
                                        <p:cTn id="112" dur="250" fill="hold"/>
                                        <p:tgtEl>
                                          <p:spTgt spid="23"/>
                                        </p:tgtEl>
                                        <p:attrNameLst>
                                          <p:attrName>ppt_h</p:attrName>
                                        </p:attrNameLst>
                                      </p:cBhvr>
                                      <p:tavLst>
                                        <p:tav tm="0">
                                          <p:val>
                                            <p:fltVal val="0"/>
                                          </p:val>
                                        </p:tav>
                                        <p:tav tm="100000">
                                          <p:val>
                                            <p:strVal val="#ppt_h"/>
                                          </p:val>
                                        </p:tav>
                                      </p:tavLst>
                                    </p:anim>
                                  </p:childTnLst>
                                </p:cTn>
                              </p:par>
                            </p:childTnLst>
                          </p:cTn>
                        </p:par>
                        <p:par>
                          <p:cTn id="113" fill="hold">
                            <p:stCondLst>
                              <p:cond delay="13050"/>
                            </p:stCondLst>
                            <p:childTnLst>
                              <p:par>
                                <p:cTn id="114" presetID="22" presetClass="entr" presetSubtype="8"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left)">
                                      <p:cBhvr>
                                        <p:cTn id="116" dur="500"/>
                                        <p:tgtEl>
                                          <p:spTgt spid="22"/>
                                        </p:tgtEl>
                                      </p:cBhvr>
                                    </p:animEffect>
                                  </p:childTnLst>
                                </p:cTn>
                              </p:par>
                            </p:childTnLst>
                          </p:cTn>
                        </p:par>
                        <p:par>
                          <p:cTn id="117" fill="hold">
                            <p:stCondLst>
                              <p:cond delay="13550"/>
                            </p:stCondLst>
                            <p:childTnLst>
                              <p:par>
                                <p:cTn id="118" presetID="17" presetClass="entr" presetSubtype="1" fill="hold" grpId="0" nodeType="afterEffect">
                                  <p:stCondLst>
                                    <p:cond delay="0"/>
                                  </p:stCondLst>
                                  <p:iterate type="lt">
                                    <p:tmPct val="40000"/>
                                  </p:iterate>
                                  <p:childTnLst>
                                    <p:set>
                                      <p:cBhvr>
                                        <p:cTn id="119" dur="1" fill="hold">
                                          <p:stCondLst>
                                            <p:cond delay="0"/>
                                          </p:stCondLst>
                                        </p:cTn>
                                        <p:tgtEl>
                                          <p:spTgt spid="30"/>
                                        </p:tgtEl>
                                        <p:attrNameLst>
                                          <p:attrName>style.visibility</p:attrName>
                                        </p:attrNameLst>
                                      </p:cBhvr>
                                      <p:to>
                                        <p:strVal val="visible"/>
                                      </p:to>
                                    </p:set>
                                    <p:anim calcmode="lin" valueType="num">
                                      <p:cBhvr>
                                        <p:cTn id="120" dur="250" fill="hold"/>
                                        <p:tgtEl>
                                          <p:spTgt spid="30"/>
                                        </p:tgtEl>
                                        <p:attrNameLst>
                                          <p:attrName>ppt_x</p:attrName>
                                        </p:attrNameLst>
                                      </p:cBhvr>
                                      <p:tavLst>
                                        <p:tav tm="0">
                                          <p:val>
                                            <p:strVal val="#ppt_x"/>
                                          </p:val>
                                        </p:tav>
                                        <p:tav tm="100000">
                                          <p:val>
                                            <p:strVal val="#ppt_x"/>
                                          </p:val>
                                        </p:tav>
                                      </p:tavLst>
                                    </p:anim>
                                    <p:anim calcmode="lin" valueType="num">
                                      <p:cBhvr>
                                        <p:cTn id="121" dur="250" fill="hold"/>
                                        <p:tgtEl>
                                          <p:spTgt spid="30"/>
                                        </p:tgtEl>
                                        <p:attrNameLst>
                                          <p:attrName>ppt_y</p:attrName>
                                        </p:attrNameLst>
                                      </p:cBhvr>
                                      <p:tavLst>
                                        <p:tav tm="0">
                                          <p:val>
                                            <p:strVal val="#ppt_y-#ppt_h/2"/>
                                          </p:val>
                                        </p:tav>
                                        <p:tav tm="100000">
                                          <p:val>
                                            <p:strVal val="#ppt_y"/>
                                          </p:val>
                                        </p:tav>
                                      </p:tavLst>
                                    </p:anim>
                                    <p:anim calcmode="lin" valueType="num">
                                      <p:cBhvr>
                                        <p:cTn id="122" dur="250" fill="hold"/>
                                        <p:tgtEl>
                                          <p:spTgt spid="30"/>
                                        </p:tgtEl>
                                        <p:attrNameLst>
                                          <p:attrName>ppt_w</p:attrName>
                                        </p:attrNameLst>
                                      </p:cBhvr>
                                      <p:tavLst>
                                        <p:tav tm="0">
                                          <p:val>
                                            <p:strVal val="#ppt_w"/>
                                          </p:val>
                                        </p:tav>
                                        <p:tav tm="100000">
                                          <p:val>
                                            <p:strVal val="#ppt_w"/>
                                          </p:val>
                                        </p:tav>
                                      </p:tavLst>
                                    </p:anim>
                                    <p:anim calcmode="lin" valueType="num">
                                      <p:cBhvr>
                                        <p:cTn id="123" dur="250" fill="hold"/>
                                        <p:tgtEl>
                                          <p:spTgt spid="30"/>
                                        </p:tgtEl>
                                        <p:attrNameLst>
                                          <p:attrName>ppt_h</p:attrName>
                                        </p:attrNameLst>
                                      </p:cBhvr>
                                      <p:tavLst>
                                        <p:tav tm="0">
                                          <p:val>
                                            <p:fltVal val="0"/>
                                          </p:val>
                                        </p:tav>
                                        <p:tav tm="100000">
                                          <p:val>
                                            <p:strVal val="#ppt_h"/>
                                          </p:val>
                                        </p:tav>
                                      </p:tavLst>
                                    </p:anim>
                                  </p:childTnLst>
                                </p:cTn>
                              </p:par>
                            </p:childTnLst>
                          </p:cTn>
                        </p:par>
                        <p:par>
                          <p:cTn id="124" fill="hold">
                            <p:stCondLst>
                              <p:cond delay="14700"/>
                            </p:stCondLst>
                            <p:childTnLst>
                              <p:par>
                                <p:cTn id="125" presetID="22" presetClass="entr" presetSubtype="8"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wipe(left)">
                                      <p:cBhvr>
                                        <p:cTn id="1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animBg="1"/>
      <p:bldP spid="32" grpId="0" animBg="1"/>
      <p:bldP spid="36" grpId="0" animBg="1"/>
      <p:bldP spid="40" grpId="0" animBg="1"/>
      <p:bldP spid="41" grpId="0" animBg="1"/>
      <p:bldP spid="42" grpId="0" animBg="1"/>
      <p:bldP spid="43" grpId="0" animBg="1"/>
      <p:bldP spid="44" grpId="0" animBg="1"/>
      <p:bldP spid="45" grpId="0"/>
      <p:bldP spid="46" grpId="0"/>
      <p:bldP spid="16" grpId="0"/>
      <p:bldP spid="17" grpId="0"/>
      <p:bldP spid="18" grpId="0"/>
      <p:bldP spid="19" grpId="0"/>
      <p:bldP spid="20" grpId="0"/>
      <p:bldP spid="21" grpId="0"/>
      <p:bldP spid="22" grpId="0"/>
      <p:bldP spid="23"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61500"/>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rotWithShape="1">
          <a:blip r:embed="rId5">
            <a:extLst>
              <a:ext uri="{28A0092B-C50C-407E-A947-70E740481C1C}">
                <a14:useLocalDpi xmlns:a14="http://schemas.microsoft.com/office/drawing/2010/main" val="0"/>
              </a:ext>
            </a:extLst>
          </a:blip>
          <a:srcRect/>
          <a:stretch/>
        </p:blipFill>
        <p:spPr>
          <a:xfrm>
            <a:off x="0" y="2167442"/>
            <a:ext cx="6429375" cy="4286250"/>
          </a:xfrm>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381000" y="289867"/>
            <a:ext cx="458492" cy="446733"/>
            <a:chOff x="381000" y="289867"/>
            <a:chExt cx="458492" cy="446733"/>
          </a:xfrm>
        </p:grpSpPr>
        <p:sp>
          <p:nvSpPr>
            <p:cNvPr id="11" name="矩形 10"/>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6544236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2026165" y="1142828"/>
            <a:ext cx="1637436" cy="53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812" dirty="0">
                <a:solidFill>
                  <a:srgbClr val="163A5A"/>
                </a:solidFill>
                <a:latin typeface="Arial" panose="020B0604020202020204" pitchFamily="34" charset="0"/>
                <a:ea typeface="微软雅黑" panose="020B0503020204020204" pitchFamily="34" charset="-122"/>
                <a:sym typeface="Arial" panose="020B0604020202020204" pitchFamily="34" charset="0"/>
              </a:rPr>
              <a:t>公司介绍</a:t>
            </a:r>
          </a:p>
        </p:txBody>
      </p:sp>
      <p:sp>
        <p:nvSpPr>
          <p:cNvPr id="9" name="矩形 47"/>
          <p:cNvSpPr>
            <a:spLocks noChangeArrowheads="1"/>
          </p:cNvSpPr>
          <p:nvPr/>
        </p:nvSpPr>
        <p:spPr bwMode="auto">
          <a:xfrm>
            <a:off x="1410051" y="1585156"/>
            <a:ext cx="10102271" cy="6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42"/>
          <p:cNvSpPr>
            <a:spLocks noChangeArrowheads="1"/>
          </p:cNvSpPr>
          <p:nvPr/>
        </p:nvSpPr>
        <p:spPr bwMode="auto">
          <a:xfrm>
            <a:off x="1493762" y="2557882"/>
            <a:ext cx="3308268" cy="3785422"/>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lIns="96435" tIns="48218" rIns="96435" bIns="48218"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47"/>
          <p:cNvSpPr>
            <a:spLocks noChangeArrowheads="1"/>
          </p:cNvSpPr>
          <p:nvPr/>
        </p:nvSpPr>
        <p:spPr bwMode="auto">
          <a:xfrm>
            <a:off x="5188777" y="3085262"/>
            <a:ext cx="2184862" cy="3566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527"/>
              </a:spcAft>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右键点击图片选择设置图片格式可直接替换图片。您可以点击文字框输入您的描述说明，或者通过复制粘贴，在此录入您的描述说明。</a:t>
            </a:r>
            <a:endParaRPr lang="en-US" altLang="zh-CN" sz="1547" dirty="0">
              <a:latin typeface="Arial" panose="020B0604020202020204" pitchFamily="34" charset="0"/>
              <a:ea typeface="微软雅黑" panose="020B0503020204020204" pitchFamily="34" charset="-122"/>
              <a:sym typeface="Arial" panose="020B0604020202020204" pitchFamily="34" charset="0"/>
            </a:endParaRPr>
          </a:p>
          <a:p>
            <a:pPr eaLnBrk="1" hangingPunct="1">
              <a:lnSpc>
                <a:spcPct val="130000"/>
              </a:lnSpc>
              <a:spcBef>
                <a:spcPct val="0"/>
              </a:spcBef>
              <a:spcAft>
                <a:spcPts val="527"/>
              </a:spcAft>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在此录入上述图表的综合描述说明，在此录入上述图表的综合描述说明，在此录入上述图表的综合描述说明。</a:t>
            </a:r>
            <a:endParaRPr lang="zh-CN" altLang="en-US"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67"/>
          <p:cNvSpPr>
            <a:spLocks noChangeArrowheads="1"/>
          </p:cNvSpPr>
          <p:nvPr/>
        </p:nvSpPr>
        <p:spPr bwMode="auto">
          <a:xfrm>
            <a:off x="8731435" y="2683447"/>
            <a:ext cx="2502965" cy="42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9" dirty="0">
                <a:latin typeface="Arial" panose="020B0604020202020204" pitchFamily="34" charset="0"/>
                <a:ea typeface="微软雅黑" panose="020B0503020204020204" pitchFamily="34" charset="-122"/>
                <a:sym typeface="Arial" panose="020B0604020202020204" pitchFamily="34" charset="0"/>
              </a:rPr>
              <a:t>旗下分支机构</a:t>
            </a:r>
            <a:endParaRPr lang="en-US" altLang="zh-CN"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47"/>
          <p:cNvSpPr>
            <a:spLocks noChangeArrowheads="1"/>
          </p:cNvSpPr>
          <p:nvPr/>
        </p:nvSpPr>
        <p:spPr bwMode="auto">
          <a:xfrm>
            <a:off x="8731435" y="3071868"/>
            <a:ext cx="2650297" cy="66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4" name="矩形 69"/>
          <p:cNvSpPr>
            <a:spLocks noChangeArrowheads="1"/>
          </p:cNvSpPr>
          <p:nvPr/>
        </p:nvSpPr>
        <p:spPr bwMode="auto">
          <a:xfrm>
            <a:off x="8731435" y="4049615"/>
            <a:ext cx="2502965" cy="42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9">
                <a:latin typeface="Arial" panose="020B0604020202020204" pitchFamily="34" charset="0"/>
                <a:ea typeface="微软雅黑" panose="020B0503020204020204" pitchFamily="34" charset="-122"/>
                <a:sym typeface="Arial" panose="020B0604020202020204" pitchFamily="34" charset="0"/>
              </a:rPr>
              <a:t>拥有员工数量</a:t>
            </a:r>
            <a:endParaRPr lang="en-US" altLang="zh-CN" sz="2109">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47"/>
          <p:cNvSpPr>
            <a:spLocks noChangeArrowheads="1"/>
          </p:cNvSpPr>
          <p:nvPr/>
        </p:nvSpPr>
        <p:spPr bwMode="auto">
          <a:xfrm>
            <a:off x="8731435" y="4439710"/>
            <a:ext cx="2650297" cy="66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36" name="矩形 71"/>
          <p:cNvSpPr>
            <a:spLocks noChangeArrowheads="1"/>
          </p:cNvSpPr>
          <p:nvPr/>
        </p:nvSpPr>
        <p:spPr bwMode="auto">
          <a:xfrm>
            <a:off x="8731435" y="5415782"/>
            <a:ext cx="2502965" cy="42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9">
                <a:latin typeface="Arial" panose="020B0604020202020204" pitchFamily="34" charset="0"/>
                <a:ea typeface="微软雅黑" panose="020B0503020204020204" pitchFamily="34" charset="-122"/>
                <a:sym typeface="Arial" panose="020B0604020202020204" pitchFamily="34" charset="0"/>
              </a:rPr>
              <a:t>产品总销售额</a:t>
            </a:r>
            <a:endParaRPr lang="en-US" altLang="zh-CN" sz="2109">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47"/>
          <p:cNvSpPr>
            <a:spLocks noChangeArrowheads="1"/>
          </p:cNvSpPr>
          <p:nvPr/>
        </p:nvSpPr>
        <p:spPr bwMode="auto">
          <a:xfrm>
            <a:off x="8731435" y="5790809"/>
            <a:ext cx="2650297" cy="66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a:latin typeface="Arial" panose="020B0604020202020204" pitchFamily="34" charset="0"/>
                <a:ea typeface="微软雅黑" panose="020B0503020204020204" pitchFamily="34" charset="-122"/>
                <a:sym typeface="Arial" panose="020B0604020202020204" pitchFamily="34" charset="0"/>
              </a:rPr>
              <a:t>在此录入图表的描述说明，在此录入图表的描述说明。</a:t>
            </a:r>
          </a:p>
        </p:txBody>
      </p:sp>
      <p:sp>
        <p:nvSpPr>
          <p:cNvPr id="41" name="文本框 37"/>
          <p:cNvSpPr>
            <a:spLocks noChangeArrowheads="1"/>
          </p:cNvSpPr>
          <p:nvPr/>
        </p:nvSpPr>
        <p:spPr bwMode="auto">
          <a:xfrm>
            <a:off x="3868314" y="1142828"/>
            <a:ext cx="243432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87" dirty="0">
                <a:latin typeface="Arial" panose="020B0604020202020204" pitchFamily="34" charset="0"/>
                <a:ea typeface="微软雅黑" panose="020B0503020204020204" pitchFamily="34" charset="-122"/>
                <a:sym typeface="Arial" panose="020B0604020202020204" pitchFamily="34" charset="0"/>
              </a:rPr>
              <a:t>Company Introduction</a:t>
            </a:r>
            <a:endParaRPr lang="zh-CN" altLang="en-US" sz="1687" baseline="-3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7" name="组合 76"/>
          <p:cNvGrpSpPr/>
          <p:nvPr/>
        </p:nvGrpSpPr>
        <p:grpSpPr>
          <a:xfrm>
            <a:off x="7815005" y="2705901"/>
            <a:ext cx="875520" cy="875520"/>
            <a:chOff x="5051514" y="1762004"/>
            <a:chExt cx="605079" cy="605079"/>
          </a:xfrm>
        </p:grpSpPr>
        <p:grpSp>
          <p:nvGrpSpPr>
            <p:cNvPr id="43" name="组合 42"/>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组合 78"/>
          <p:cNvGrpSpPr/>
          <p:nvPr/>
        </p:nvGrpSpPr>
        <p:grpSpPr>
          <a:xfrm>
            <a:off x="7792245" y="5391894"/>
            <a:ext cx="850846" cy="850846"/>
            <a:chOff x="8383202" y="3383515"/>
            <a:chExt cx="605079" cy="605079"/>
          </a:xfrm>
        </p:grpSpPr>
        <p:grpSp>
          <p:nvGrpSpPr>
            <p:cNvPr id="59" name="组合 58"/>
            <p:cNvGrpSpPr/>
            <p:nvPr/>
          </p:nvGrpSpPr>
          <p:grpSpPr>
            <a:xfrm>
              <a:off x="8383202" y="3383515"/>
              <a:ext cx="605079" cy="605079"/>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2"/>
            <p:cNvGrpSpPr/>
            <p:nvPr/>
          </p:nvGrpSpPr>
          <p:grpSpPr bwMode="auto">
            <a:xfrm>
              <a:off x="8539289" y="3516918"/>
              <a:ext cx="292903" cy="310672"/>
              <a:chOff x="0" y="0"/>
              <a:chExt cx="439257" cy="424283"/>
            </a:xfrm>
            <a:solidFill>
              <a:srgbClr val="C00000"/>
            </a:solidFill>
          </p:grpSpPr>
          <p:sp>
            <p:nvSpPr>
              <p:cNvPr id="15" name="Rectangle 18"/>
              <p:cNvSpPr>
                <a:spLocks noChangeArrowheads="1"/>
              </p:cNvSpPr>
              <p:nvPr/>
            </p:nvSpPr>
            <p:spPr bwMode="auto">
              <a:xfrm>
                <a:off x="157234" y="169713"/>
                <a:ext cx="47421"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9"/>
              <p:cNvSpPr>
                <a:spLocks noChangeArrowheads="1"/>
              </p:cNvSpPr>
              <p:nvPr/>
            </p:nvSpPr>
            <p:spPr bwMode="auto">
              <a:xfrm>
                <a:off x="232107" y="169713"/>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0"/>
              <p:cNvSpPr>
                <a:spLocks noChangeArrowheads="1"/>
              </p:cNvSpPr>
              <p:nvPr/>
            </p:nvSpPr>
            <p:spPr bwMode="auto">
              <a:xfrm>
                <a:off x="309477" y="169713"/>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1"/>
              <p:cNvSpPr>
                <a:spLocks noChangeArrowheads="1"/>
              </p:cNvSpPr>
              <p:nvPr/>
            </p:nvSpPr>
            <p:spPr bwMode="auto">
              <a:xfrm>
                <a:off x="157234" y="237099"/>
                <a:ext cx="47421"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2"/>
              <p:cNvSpPr>
                <a:spLocks noChangeArrowheads="1"/>
              </p:cNvSpPr>
              <p:nvPr/>
            </p:nvSpPr>
            <p:spPr bwMode="auto">
              <a:xfrm>
                <a:off x="232107"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a:spLocks noChangeArrowheads="1"/>
              </p:cNvSpPr>
              <p:nvPr/>
            </p:nvSpPr>
            <p:spPr bwMode="auto">
              <a:xfrm>
                <a:off x="309477"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4"/>
              <p:cNvSpPr>
                <a:spLocks noChangeArrowheads="1"/>
              </p:cNvSpPr>
              <p:nvPr/>
            </p:nvSpPr>
            <p:spPr bwMode="auto">
              <a:xfrm>
                <a:off x="157234" y="309477"/>
                <a:ext cx="47421"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5"/>
              <p:cNvSpPr>
                <a:spLocks noChangeArrowheads="1"/>
              </p:cNvSpPr>
              <p:nvPr/>
            </p:nvSpPr>
            <p:spPr bwMode="auto">
              <a:xfrm>
                <a:off x="79865" y="237099"/>
                <a:ext cx="49916" cy="47421"/>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6"/>
              <p:cNvSpPr>
                <a:spLocks noChangeArrowheads="1"/>
              </p:cNvSpPr>
              <p:nvPr/>
            </p:nvSpPr>
            <p:spPr bwMode="auto">
              <a:xfrm>
                <a:off x="79865"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7"/>
              <p:cNvSpPr>
                <a:spLocks noChangeArrowheads="1"/>
              </p:cNvSpPr>
              <p:nvPr/>
            </p:nvSpPr>
            <p:spPr bwMode="auto">
              <a:xfrm>
                <a:off x="232107"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8"/>
              <p:cNvSpPr>
                <a:spLocks noChangeArrowheads="1"/>
              </p:cNvSpPr>
              <p:nvPr/>
            </p:nvSpPr>
            <p:spPr bwMode="auto">
              <a:xfrm>
                <a:off x="309477" y="309477"/>
                <a:ext cx="49916" cy="44924"/>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0"/>
              <p:cNvSpPr>
                <a:spLocks noChangeArrowheads="1"/>
              </p:cNvSpPr>
              <p:nvPr/>
            </p:nvSpPr>
            <p:spPr bwMode="auto">
              <a:xfrm>
                <a:off x="82360" y="0"/>
                <a:ext cx="37438" cy="5989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1"/>
              <p:cNvSpPr>
                <a:spLocks noChangeArrowheads="1"/>
              </p:cNvSpPr>
              <p:nvPr/>
            </p:nvSpPr>
            <p:spPr bwMode="auto">
              <a:xfrm>
                <a:off x="329443" y="0"/>
                <a:ext cx="34941" cy="59899"/>
              </a:xfrm>
              <a:prstGeom prst="rect">
                <a:avLst/>
              </a:pr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69"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5322626" y="2421987"/>
            <a:ext cx="1684359" cy="621648"/>
            <a:chOff x="1936759" y="922088"/>
            <a:chExt cx="1197832" cy="442085"/>
          </a:xfrm>
        </p:grpSpPr>
        <p:grpSp>
          <p:nvGrpSpPr>
            <p:cNvPr id="80" name="组合 79"/>
            <p:cNvGrpSpPr/>
            <p:nvPr/>
          </p:nvGrpSpPr>
          <p:grpSpPr>
            <a:xfrm>
              <a:off x="1936759" y="922088"/>
              <a:ext cx="1197832" cy="442085"/>
              <a:chOff x="3295234" y="2676992"/>
              <a:chExt cx="2596057" cy="34745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3354761" y="2677383"/>
                <a:ext cx="284721" cy="341894"/>
              </a:xfrm>
              <a:prstGeom prst="rect">
                <a:avLst/>
              </a:prstGeom>
              <a:noFill/>
            </p:spPr>
            <p:txBody>
              <a:bodyPr wrap="none" rtlCol="0">
                <a:spAutoFit/>
              </a:bodyPr>
              <a:lstStyle/>
              <a:p>
                <a:endParaRPr lang="zh-CN" altLang="en-US" sz="3375" dirty="0">
                  <a:solidFill>
                    <a:srgbClr val="C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 name="矩形 3"/>
            <p:cNvSpPr>
              <a:spLocks noChangeArrowheads="1"/>
            </p:cNvSpPr>
            <p:nvPr/>
          </p:nvSpPr>
          <p:spPr bwMode="auto">
            <a:xfrm>
              <a:off x="2056590" y="977703"/>
              <a:ext cx="1009426" cy="330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6425" tIns="48213" rIns="96425" bIns="4821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391" dirty="0">
                  <a:latin typeface="Arial" panose="020B0604020202020204" pitchFamily="34" charset="0"/>
                  <a:ea typeface="微软雅黑" panose="020B0503020204020204" pitchFamily="34" charset="-122"/>
                  <a:sym typeface="Arial" panose="020B0604020202020204" pitchFamily="34" charset="0"/>
                </a:rPr>
                <a:t>公司描述</a:t>
              </a:r>
            </a:p>
          </p:txBody>
        </p:sp>
      </p:grpSp>
      <p:grpSp>
        <p:nvGrpSpPr>
          <p:cNvPr id="113" name="组合 112"/>
          <p:cNvGrpSpPr/>
          <p:nvPr/>
        </p:nvGrpSpPr>
        <p:grpSpPr>
          <a:xfrm>
            <a:off x="7834113" y="3996426"/>
            <a:ext cx="875520" cy="875520"/>
            <a:chOff x="5570980" y="2842059"/>
            <a:chExt cx="622626" cy="622626"/>
          </a:xfrm>
        </p:grpSpPr>
        <p:grpSp>
          <p:nvGrpSpPr>
            <p:cNvPr id="85" name="组合 84"/>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1"/>
            </a:solidFill>
            <a:ln>
              <a:noFill/>
            </a:ln>
          </p:spPr>
          <p:txBody>
            <a:bodyPr anchor="ct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文本框 46"/>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381000" y="289867"/>
            <a:ext cx="458492" cy="446733"/>
            <a:chOff x="381000" y="289867"/>
            <a:chExt cx="458492" cy="446733"/>
          </a:xfrm>
        </p:grpSpPr>
        <p:sp>
          <p:nvSpPr>
            <p:cNvPr id="49" name="矩形 48"/>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5951917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p:cBhvr>
                                        <p:cTn id="11" dur="500"/>
                                        <p:tgtEl>
                                          <p:spTgt spid="41"/>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outVertical)">
                                      <p:cBhvr>
                                        <p:cTn id="15" dur="500"/>
                                        <p:tgtEl>
                                          <p:spTgt spid="9"/>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ppt_x</p:attrName>
                                        </p:attrNameLst>
                                      </p:cBhvr>
                                      <p:tavLst>
                                        <p:tav tm="0">
                                          <p:val>
                                            <p:strVal val="0-#ppt_w/2"/>
                                          </p:val>
                                        </p:tav>
                                        <p:tav tm="100000">
                                          <p:val>
                                            <p:strVal val="#ppt_x"/>
                                          </p:val>
                                        </p:tav>
                                      </p:tavLst>
                                    </p:anim>
                                    <p:anim calcmode="lin" valueType="num">
                                      <p:cBhvr>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1000"/>
                                        <p:tgtEl>
                                          <p:spTgt spid="83"/>
                                        </p:tgtEl>
                                      </p:cBhvr>
                                    </p:animEffect>
                                    <p:anim calcmode="lin" valueType="num">
                                      <p:cBhvr>
                                        <p:cTn id="26" dur="1000" fill="hold"/>
                                        <p:tgtEl>
                                          <p:spTgt spid="83"/>
                                        </p:tgtEl>
                                        <p:attrNameLst>
                                          <p:attrName>ppt_x</p:attrName>
                                        </p:attrNameLst>
                                      </p:cBhvr>
                                      <p:tavLst>
                                        <p:tav tm="0">
                                          <p:val>
                                            <p:strVal val="#ppt_x"/>
                                          </p:val>
                                        </p:tav>
                                        <p:tav tm="100000">
                                          <p:val>
                                            <p:strVal val="#ppt_x"/>
                                          </p:val>
                                        </p:tav>
                                      </p:tavLst>
                                    </p:anim>
                                    <p:anim calcmode="lin" valueType="num">
                                      <p:cBhvr>
                                        <p:cTn id="2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77"/>
                                        </p:tgtEl>
                                        <p:attrNameLst>
                                          <p:attrName>style.visibility</p:attrName>
                                        </p:attrNameLst>
                                      </p:cBhvr>
                                      <p:to>
                                        <p:strVal val="visible"/>
                                      </p:to>
                                    </p:set>
                                    <p:anim calcmode="lin" valueType="num">
                                      <p:cBhvr additive="base">
                                        <p:cTn id="37" dur="500" fill="hold"/>
                                        <p:tgtEl>
                                          <p:spTgt spid="77"/>
                                        </p:tgtEl>
                                        <p:attrNameLst>
                                          <p:attrName>ppt_x</p:attrName>
                                        </p:attrNameLst>
                                      </p:cBhvr>
                                      <p:tavLst>
                                        <p:tav tm="0">
                                          <p:val>
                                            <p:strVal val="1+#ppt_w/2"/>
                                          </p:val>
                                        </p:tav>
                                        <p:tav tm="100000">
                                          <p:val>
                                            <p:strVal val="#ppt_x"/>
                                          </p:val>
                                        </p:tav>
                                      </p:tavLst>
                                    </p:anim>
                                    <p:anim calcmode="lin" valueType="num">
                                      <p:cBhvr additive="base">
                                        <p:cTn id="38" dur="500" fill="hold"/>
                                        <p:tgtEl>
                                          <p:spTgt spid="7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79"/>
                                        </p:tgtEl>
                                        <p:attrNameLst>
                                          <p:attrName>style.visibility</p:attrName>
                                        </p:attrNameLst>
                                      </p:cBhvr>
                                      <p:to>
                                        <p:strVal val="visible"/>
                                      </p:to>
                                    </p:set>
                                    <p:anim calcmode="lin" valueType="num">
                                      <p:cBhvr additive="base">
                                        <p:cTn id="41" dur="500" fill="hold"/>
                                        <p:tgtEl>
                                          <p:spTgt spid="79"/>
                                        </p:tgtEl>
                                        <p:attrNameLst>
                                          <p:attrName>ppt_x</p:attrName>
                                        </p:attrNameLst>
                                      </p:cBhvr>
                                      <p:tavLst>
                                        <p:tav tm="0">
                                          <p:val>
                                            <p:strVal val="1+#ppt_w/2"/>
                                          </p:val>
                                        </p:tav>
                                        <p:tav tm="100000">
                                          <p:val>
                                            <p:strVal val="#ppt_x"/>
                                          </p:val>
                                        </p:tav>
                                      </p:tavLst>
                                    </p:anim>
                                    <p:anim calcmode="lin" valueType="num">
                                      <p:cBhvr additive="base">
                                        <p:cTn id="42" dur="500" fill="hold"/>
                                        <p:tgtEl>
                                          <p:spTgt spid="7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30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par>
                          <p:cTn id="47" fill="hold">
                            <p:stCondLst>
                              <p:cond delay="500"/>
                            </p:stCondLst>
                            <p:childTnLst>
                              <p:par>
                                <p:cTn id="48" presetID="14" presetClass="entr" presetSubtype="10" fill="hold" grpId="0" nodeType="afterEffect">
                                  <p:stCondLst>
                                    <p:cond delay="250"/>
                                  </p:stCondLst>
                                  <p:childTnLst>
                                    <p:set>
                                      <p:cBhvr>
                                        <p:cTn id="49" dur="1" fill="hold">
                                          <p:stCondLst>
                                            <p:cond delay="0"/>
                                          </p:stCondLst>
                                        </p:cTn>
                                        <p:tgtEl>
                                          <p:spTgt spid="32"/>
                                        </p:tgtEl>
                                        <p:attrNameLst>
                                          <p:attrName>style.visibility</p:attrName>
                                        </p:attrNameLst>
                                      </p:cBhvr>
                                      <p:to>
                                        <p:strVal val="visible"/>
                                      </p:to>
                                    </p:set>
                                    <p:animEffect>
                                      <p:cBhvr>
                                        <p:cTn id="50" dur="400"/>
                                        <p:tgtEl>
                                          <p:spTgt spid="32"/>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33"/>
                                        </p:tgtEl>
                                        <p:attrNameLst>
                                          <p:attrName>style.visibility</p:attrName>
                                        </p:attrNameLst>
                                      </p:cBhvr>
                                      <p:to>
                                        <p:strVal val="visible"/>
                                      </p:to>
                                    </p:set>
                                    <p:animEffect>
                                      <p:cBhvr>
                                        <p:cTn id="53" dur="400"/>
                                        <p:tgtEl>
                                          <p:spTgt spid="33"/>
                                        </p:tgtEl>
                                      </p:cBhvr>
                                    </p:animEffect>
                                  </p:childTnLst>
                                </p:cTn>
                              </p:par>
                            </p:childTnLst>
                          </p:cTn>
                        </p:par>
                        <p:par>
                          <p:cTn id="54" fill="hold">
                            <p:stCondLst>
                              <p:cond delay="1250"/>
                            </p:stCondLst>
                            <p:childTnLst>
                              <p:par>
                                <p:cTn id="55" presetID="14" presetClass="entr" presetSubtype="10" fill="hold" grpId="0" nodeType="afterEffect">
                                  <p:stCondLst>
                                    <p:cond delay="250"/>
                                  </p:stCondLst>
                                  <p:childTnLst>
                                    <p:set>
                                      <p:cBhvr>
                                        <p:cTn id="56" dur="1" fill="hold">
                                          <p:stCondLst>
                                            <p:cond delay="0"/>
                                          </p:stCondLst>
                                        </p:cTn>
                                        <p:tgtEl>
                                          <p:spTgt spid="34"/>
                                        </p:tgtEl>
                                        <p:attrNameLst>
                                          <p:attrName>style.visibility</p:attrName>
                                        </p:attrNameLst>
                                      </p:cBhvr>
                                      <p:to>
                                        <p:strVal val="visible"/>
                                      </p:to>
                                    </p:set>
                                    <p:animEffect>
                                      <p:cBhvr>
                                        <p:cTn id="57" dur="400"/>
                                        <p:tgtEl>
                                          <p:spTgt spid="34"/>
                                        </p:tgtEl>
                                      </p:cBhvr>
                                    </p:animEffect>
                                  </p:childTnLst>
                                </p:cTn>
                              </p:par>
                              <p:par>
                                <p:cTn id="58" presetID="14" presetClass="entr" presetSubtype="10" fill="hold" grpId="0" nodeType="withEffect">
                                  <p:stCondLst>
                                    <p:cond delay="250"/>
                                  </p:stCondLst>
                                  <p:childTnLst>
                                    <p:set>
                                      <p:cBhvr>
                                        <p:cTn id="59" dur="1" fill="hold">
                                          <p:stCondLst>
                                            <p:cond delay="0"/>
                                          </p:stCondLst>
                                        </p:cTn>
                                        <p:tgtEl>
                                          <p:spTgt spid="35"/>
                                        </p:tgtEl>
                                        <p:attrNameLst>
                                          <p:attrName>style.visibility</p:attrName>
                                        </p:attrNameLst>
                                      </p:cBhvr>
                                      <p:to>
                                        <p:strVal val="visible"/>
                                      </p:to>
                                    </p:set>
                                    <p:animEffect>
                                      <p:cBhvr>
                                        <p:cTn id="60" dur="400"/>
                                        <p:tgtEl>
                                          <p:spTgt spid="35"/>
                                        </p:tgtEl>
                                      </p:cBhvr>
                                    </p:animEffect>
                                  </p:childTnLst>
                                </p:cTn>
                              </p:par>
                            </p:childTnLst>
                          </p:cTn>
                        </p:par>
                        <p:par>
                          <p:cTn id="61" fill="hold">
                            <p:stCondLst>
                              <p:cond delay="2000"/>
                            </p:stCondLst>
                            <p:childTnLst>
                              <p:par>
                                <p:cTn id="62" presetID="14" presetClass="entr" presetSubtype="10" fill="hold" grpId="0" nodeType="afterEffect">
                                  <p:stCondLst>
                                    <p:cond delay="250"/>
                                  </p:stCondLst>
                                  <p:childTnLst>
                                    <p:set>
                                      <p:cBhvr>
                                        <p:cTn id="63" dur="1" fill="hold">
                                          <p:stCondLst>
                                            <p:cond delay="0"/>
                                          </p:stCondLst>
                                        </p:cTn>
                                        <p:tgtEl>
                                          <p:spTgt spid="36"/>
                                        </p:tgtEl>
                                        <p:attrNameLst>
                                          <p:attrName>style.visibility</p:attrName>
                                        </p:attrNameLst>
                                      </p:cBhvr>
                                      <p:to>
                                        <p:strVal val="visible"/>
                                      </p:to>
                                    </p:set>
                                    <p:animEffect>
                                      <p:cBhvr>
                                        <p:cTn id="64" dur="400"/>
                                        <p:tgtEl>
                                          <p:spTgt spid="36"/>
                                        </p:tgtEl>
                                      </p:cBhvr>
                                    </p:animEffect>
                                  </p:childTnLst>
                                </p:cTn>
                              </p:par>
                              <p:par>
                                <p:cTn id="65" presetID="14" presetClass="entr" presetSubtype="10" fill="hold" grpId="0" nodeType="withEffect">
                                  <p:stCondLst>
                                    <p:cond delay="250"/>
                                  </p:stCondLst>
                                  <p:childTnLst>
                                    <p:set>
                                      <p:cBhvr>
                                        <p:cTn id="66" dur="1" fill="hold">
                                          <p:stCondLst>
                                            <p:cond delay="0"/>
                                          </p:stCondLst>
                                        </p:cTn>
                                        <p:tgtEl>
                                          <p:spTgt spid="37"/>
                                        </p:tgtEl>
                                        <p:attrNameLst>
                                          <p:attrName>style.visibility</p:attrName>
                                        </p:attrNameLst>
                                      </p:cBhvr>
                                      <p:to>
                                        <p:strVal val="visible"/>
                                      </p:to>
                                    </p:set>
                                    <p:animEffect>
                                      <p:cBhvr>
                                        <p:cTn id="67"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0" grpId="0" bldLvl="0" animBg="1" autoUpdateAnimBg="0"/>
      <p:bldP spid="11" grpId="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P spid="4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451032" y="3322724"/>
            <a:ext cx="4554134" cy="151848"/>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6590562" y="3322724"/>
            <a:ext cx="4554134" cy="151848"/>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5805183"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TextBox 107"/>
          <p:cNvSpPr txBox="1"/>
          <p:nvPr/>
        </p:nvSpPr>
        <p:spPr>
          <a:xfrm>
            <a:off x="5307197"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TextBox 108"/>
          <p:cNvSpPr txBox="1"/>
          <p:nvPr/>
        </p:nvSpPr>
        <p:spPr>
          <a:xfrm>
            <a:off x="4801184"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TextBox 109"/>
          <p:cNvSpPr txBox="1"/>
          <p:nvPr/>
        </p:nvSpPr>
        <p:spPr>
          <a:xfrm>
            <a:off x="4295169"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10"/>
          <p:cNvSpPr txBox="1"/>
          <p:nvPr/>
        </p:nvSpPr>
        <p:spPr>
          <a:xfrm>
            <a:off x="3789153"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TextBox 111"/>
          <p:cNvSpPr txBox="1"/>
          <p:nvPr/>
        </p:nvSpPr>
        <p:spPr>
          <a:xfrm>
            <a:off x="3283140"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60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12"/>
          <p:cNvSpPr txBox="1"/>
          <p:nvPr/>
        </p:nvSpPr>
        <p:spPr>
          <a:xfrm>
            <a:off x="2777125"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70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TextBox 113"/>
          <p:cNvSpPr txBox="1"/>
          <p:nvPr/>
        </p:nvSpPr>
        <p:spPr>
          <a:xfrm>
            <a:off x="2271111"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80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14"/>
          <p:cNvSpPr txBox="1"/>
          <p:nvPr/>
        </p:nvSpPr>
        <p:spPr>
          <a:xfrm>
            <a:off x="1765097"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90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15"/>
          <p:cNvSpPr txBox="1"/>
          <p:nvPr/>
        </p:nvSpPr>
        <p:spPr>
          <a:xfrm>
            <a:off x="1211771" y="3008006"/>
            <a:ext cx="574641" cy="356986"/>
          </a:xfrm>
          <a:prstGeom prst="rect">
            <a:avLst/>
          </a:prstGeom>
          <a:noFill/>
        </p:spPr>
        <p:txBody>
          <a:bodyPr wrap="none" lIns="96423" tIns="48211" rIns="96423" bIns="48211" rtlCol="0">
            <a:spAutoFit/>
          </a:bodyPr>
          <a:lstStyle/>
          <a:p>
            <a:r>
              <a:rPr lang="en-US" altLang="zh-CN"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100</a:t>
            </a:r>
            <a:endPar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Box 116"/>
          <p:cNvSpPr txBox="1"/>
          <p:nvPr/>
        </p:nvSpPr>
        <p:spPr>
          <a:xfrm>
            <a:off x="6400855"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TextBox 117"/>
          <p:cNvSpPr txBox="1"/>
          <p:nvPr/>
        </p:nvSpPr>
        <p:spPr>
          <a:xfrm>
            <a:off x="6904626"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TextBox 118"/>
          <p:cNvSpPr txBox="1"/>
          <p:nvPr/>
        </p:nvSpPr>
        <p:spPr>
          <a:xfrm>
            <a:off x="7410642"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TextBox 119"/>
          <p:cNvSpPr txBox="1"/>
          <p:nvPr/>
        </p:nvSpPr>
        <p:spPr>
          <a:xfrm>
            <a:off x="7916656"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Box 120"/>
          <p:cNvSpPr txBox="1"/>
          <p:nvPr/>
        </p:nvSpPr>
        <p:spPr>
          <a:xfrm>
            <a:off x="8422670"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TextBox 121"/>
          <p:cNvSpPr txBox="1"/>
          <p:nvPr/>
        </p:nvSpPr>
        <p:spPr>
          <a:xfrm>
            <a:off x="8928685"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60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TextBox 122"/>
          <p:cNvSpPr txBox="1"/>
          <p:nvPr/>
        </p:nvSpPr>
        <p:spPr>
          <a:xfrm>
            <a:off x="9434699"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70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TextBox 123"/>
          <p:cNvSpPr txBox="1"/>
          <p:nvPr/>
        </p:nvSpPr>
        <p:spPr>
          <a:xfrm>
            <a:off x="9940714"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80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Box 124"/>
          <p:cNvSpPr txBox="1"/>
          <p:nvPr/>
        </p:nvSpPr>
        <p:spPr>
          <a:xfrm>
            <a:off x="10446729" y="3008006"/>
            <a:ext cx="448004"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90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TextBox 125"/>
          <p:cNvSpPr txBox="1"/>
          <p:nvPr/>
        </p:nvSpPr>
        <p:spPr>
          <a:xfrm>
            <a:off x="10905436" y="3008006"/>
            <a:ext cx="574641" cy="356986"/>
          </a:xfrm>
          <a:prstGeom prst="rect">
            <a:avLst/>
          </a:prstGeom>
          <a:noFill/>
        </p:spPr>
        <p:txBody>
          <a:bodyPr wrap="none" lIns="96423" tIns="48211" rIns="96423" bIns="48211" rtlCol="0">
            <a:spAutoFit/>
          </a:bodyPr>
          <a:lstStyle/>
          <a:p>
            <a:r>
              <a:rPr lang="en-US" altLang="zh-CN"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100</a:t>
            </a:r>
            <a:endParaRPr lang="zh-CN" altLang="en-US" sz="168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五边形 126"/>
          <p:cNvSpPr/>
          <p:nvPr/>
        </p:nvSpPr>
        <p:spPr>
          <a:xfrm flipH="1">
            <a:off x="2655008" y="3894317"/>
            <a:ext cx="3350156" cy="341621"/>
          </a:xfrm>
          <a:prstGeom prst="homePlat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8" name="五边形 127"/>
          <p:cNvSpPr/>
          <p:nvPr/>
        </p:nvSpPr>
        <p:spPr>
          <a:xfrm flipH="1">
            <a:off x="3944824" y="4476402"/>
            <a:ext cx="2060340" cy="341621"/>
          </a:xfrm>
          <a:prstGeom prst="homePlat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五边形 128"/>
          <p:cNvSpPr/>
          <p:nvPr/>
        </p:nvSpPr>
        <p:spPr>
          <a:xfrm flipH="1">
            <a:off x="3161023" y="5058488"/>
            <a:ext cx="2844141" cy="341621"/>
          </a:xfrm>
          <a:prstGeom prst="homePlat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0" name="五边形 129"/>
          <p:cNvSpPr/>
          <p:nvPr/>
        </p:nvSpPr>
        <p:spPr>
          <a:xfrm flipH="1">
            <a:off x="1483762" y="5640573"/>
            <a:ext cx="4521403" cy="341621"/>
          </a:xfrm>
          <a:prstGeom prst="homePlat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1" name="五边形 130"/>
          <p:cNvSpPr/>
          <p:nvPr/>
        </p:nvSpPr>
        <p:spPr>
          <a:xfrm flipH="1">
            <a:off x="2271112" y="6222658"/>
            <a:ext cx="3734054" cy="341621"/>
          </a:xfrm>
          <a:prstGeom prst="homePlat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TextBox 133"/>
          <p:cNvSpPr txBox="1"/>
          <p:nvPr/>
        </p:nvSpPr>
        <p:spPr>
          <a:xfrm>
            <a:off x="1615654" y="3890966"/>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5" name="TextBox 134"/>
          <p:cNvSpPr txBox="1"/>
          <p:nvPr/>
        </p:nvSpPr>
        <p:spPr>
          <a:xfrm>
            <a:off x="2880279" y="4473711"/>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6" name="TextBox 135"/>
          <p:cNvSpPr txBox="1"/>
          <p:nvPr/>
        </p:nvSpPr>
        <p:spPr>
          <a:xfrm>
            <a:off x="2125923" y="5055385"/>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7" name="TextBox 136"/>
          <p:cNvSpPr txBox="1"/>
          <p:nvPr/>
        </p:nvSpPr>
        <p:spPr>
          <a:xfrm>
            <a:off x="509002" y="5628669"/>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38" name="TextBox 137"/>
          <p:cNvSpPr txBox="1"/>
          <p:nvPr/>
        </p:nvSpPr>
        <p:spPr>
          <a:xfrm>
            <a:off x="1301348" y="6219307"/>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1" name="五边形 140"/>
          <p:cNvSpPr/>
          <p:nvPr/>
        </p:nvSpPr>
        <p:spPr>
          <a:xfrm>
            <a:off x="6590561" y="3894317"/>
            <a:ext cx="1709992" cy="341621"/>
          </a:xfrm>
          <a:prstGeom prst="homePlat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五边形 141"/>
          <p:cNvSpPr/>
          <p:nvPr/>
        </p:nvSpPr>
        <p:spPr>
          <a:xfrm>
            <a:off x="6590562" y="4476402"/>
            <a:ext cx="3228036" cy="341621"/>
          </a:xfrm>
          <a:prstGeom prst="homePlat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五边形 142"/>
          <p:cNvSpPr/>
          <p:nvPr/>
        </p:nvSpPr>
        <p:spPr>
          <a:xfrm>
            <a:off x="6590560" y="5058488"/>
            <a:ext cx="2024059" cy="341621"/>
          </a:xfrm>
          <a:prstGeom prst="homePlat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五边形 143"/>
          <p:cNvSpPr/>
          <p:nvPr/>
        </p:nvSpPr>
        <p:spPr>
          <a:xfrm>
            <a:off x="6590561" y="5640573"/>
            <a:ext cx="4314874" cy="341621"/>
          </a:xfrm>
          <a:prstGeom prst="homePlat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五边形 144"/>
          <p:cNvSpPr/>
          <p:nvPr/>
        </p:nvSpPr>
        <p:spPr>
          <a:xfrm>
            <a:off x="6590561" y="6222658"/>
            <a:ext cx="3542103" cy="341621"/>
          </a:xfrm>
          <a:prstGeom prst="homePlat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6423" tIns="48211" rIns="96423" bIns="48211"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TextBox 147"/>
          <p:cNvSpPr txBox="1"/>
          <p:nvPr/>
        </p:nvSpPr>
        <p:spPr>
          <a:xfrm>
            <a:off x="8365719" y="3890966"/>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49" name="TextBox 148"/>
          <p:cNvSpPr txBox="1"/>
          <p:nvPr/>
        </p:nvSpPr>
        <p:spPr>
          <a:xfrm>
            <a:off x="9899341" y="4485616"/>
            <a:ext cx="592274" cy="335442"/>
          </a:xfrm>
          <a:prstGeom prst="rect">
            <a:avLst/>
          </a:prstGeom>
          <a:noFill/>
        </p:spPr>
        <p:txBody>
          <a:bodyPr wrap="none" lIns="96423" tIns="48211" rIns="96423" bIns="48211" rtlCol="0">
            <a:spAutoFit/>
          </a:bodyPr>
          <a:lstStyle/>
          <a:p>
            <a:r>
              <a:rPr lang="zh-CN" altLang="en-US" sz="154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文字</a:t>
            </a:r>
          </a:p>
        </p:txBody>
      </p:sp>
      <p:sp>
        <p:nvSpPr>
          <p:cNvPr id="150" name="TextBox 149"/>
          <p:cNvSpPr txBox="1"/>
          <p:nvPr/>
        </p:nvSpPr>
        <p:spPr>
          <a:xfrm>
            <a:off x="8661107" y="5055385"/>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1" name="TextBox 150"/>
          <p:cNvSpPr txBox="1"/>
          <p:nvPr/>
        </p:nvSpPr>
        <p:spPr>
          <a:xfrm>
            <a:off x="10881638" y="5628669"/>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2" name="TextBox 151"/>
          <p:cNvSpPr txBox="1"/>
          <p:nvPr/>
        </p:nvSpPr>
        <p:spPr>
          <a:xfrm>
            <a:off x="10186342" y="6219307"/>
            <a:ext cx="1060351" cy="356986"/>
          </a:xfrm>
          <a:prstGeom prst="rect">
            <a:avLst/>
          </a:prstGeom>
          <a:noFill/>
        </p:spPr>
        <p:txBody>
          <a:bodyPr wrap="none" lIns="96423" tIns="48211" rIns="96423" bIns="48211" rtlCol="0">
            <a:spAutoFit/>
          </a:bodyPr>
          <a:lstStyle/>
          <a:p>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155" name="TextBox 154"/>
          <p:cNvSpPr txBox="1"/>
          <p:nvPr/>
        </p:nvSpPr>
        <p:spPr>
          <a:xfrm>
            <a:off x="6105069" y="3854192"/>
            <a:ext cx="385487" cy="421940"/>
          </a:xfrm>
          <a:prstGeom prst="rect">
            <a:avLst/>
          </a:prstGeom>
          <a:noFill/>
        </p:spPr>
        <p:txBody>
          <a:bodyPr wrap="none" lIns="96423" tIns="48211" rIns="96423" bIns="48211" rtlCol="0">
            <a:spAutoFit/>
          </a:bodyPr>
          <a:lstStyle/>
          <a:p>
            <a:r>
              <a:rPr lang="en-US" altLang="zh-CN"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TextBox 155"/>
          <p:cNvSpPr txBox="1"/>
          <p:nvPr/>
        </p:nvSpPr>
        <p:spPr>
          <a:xfrm>
            <a:off x="6105068" y="4436277"/>
            <a:ext cx="375869" cy="421940"/>
          </a:xfrm>
          <a:prstGeom prst="rect">
            <a:avLst/>
          </a:prstGeom>
          <a:noFill/>
        </p:spPr>
        <p:txBody>
          <a:bodyPr wrap="none" lIns="96423" tIns="48211" rIns="96423" bIns="48211" rtlCol="0">
            <a:spAutoFit/>
          </a:bodyPr>
          <a:lstStyle/>
          <a:p>
            <a:r>
              <a:rPr lang="en-US" altLang="zh-CN"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7" name="TextBox 156"/>
          <p:cNvSpPr txBox="1"/>
          <p:nvPr/>
        </p:nvSpPr>
        <p:spPr>
          <a:xfrm>
            <a:off x="6105069" y="5018362"/>
            <a:ext cx="390296" cy="421940"/>
          </a:xfrm>
          <a:prstGeom prst="rect">
            <a:avLst/>
          </a:prstGeom>
          <a:noFill/>
        </p:spPr>
        <p:txBody>
          <a:bodyPr wrap="none" lIns="96423" tIns="48211" rIns="96423" bIns="48211" rtlCol="0">
            <a:spAutoFit/>
          </a:bodyPr>
          <a:lstStyle/>
          <a:p>
            <a:r>
              <a:rPr lang="en-US" altLang="zh-CN"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8" name="TextBox 157"/>
          <p:cNvSpPr txBox="1"/>
          <p:nvPr/>
        </p:nvSpPr>
        <p:spPr>
          <a:xfrm>
            <a:off x="6105069" y="5600448"/>
            <a:ext cx="401517" cy="421940"/>
          </a:xfrm>
          <a:prstGeom prst="rect">
            <a:avLst/>
          </a:prstGeom>
          <a:noFill/>
        </p:spPr>
        <p:txBody>
          <a:bodyPr wrap="none" lIns="96423" tIns="48211" rIns="96423" bIns="48211" rtlCol="0">
            <a:spAutoFit/>
          </a:bodyPr>
          <a:lstStyle/>
          <a:p>
            <a:r>
              <a:rPr lang="en-US" altLang="zh-CN"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9" name="TextBox 158"/>
          <p:cNvSpPr txBox="1"/>
          <p:nvPr/>
        </p:nvSpPr>
        <p:spPr>
          <a:xfrm>
            <a:off x="6105069" y="6182533"/>
            <a:ext cx="375869" cy="421940"/>
          </a:xfrm>
          <a:prstGeom prst="rect">
            <a:avLst/>
          </a:prstGeom>
          <a:noFill/>
        </p:spPr>
        <p:txBody>
          <a:bodyPr wrap="none" lIns="96423" tIns="48211" rIns="96423" bIns="48211" rtlCol="0">
            <a:spAutoFit/>
          </a:bodyPr>
          <a:lstStyle/>
          <a:p>
            <a:r>
              <a:rPr lang="en-US" altLang="zh-CN"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E</a:t>
            </a:r>
            <a:endParaRPr lang="zh-CN" altLang="en-US" sz="2109">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2" name="组合 161"/>
          <p:cNvGrpSpPr/>
          <p:nvPr/>
        </p:nvGrpSpPr>
        <p:grpSpPr>
          <a:xfrm>
            <a:off x="2723771" y="1296611"/>
            <a:ext cx="1684359" cy="621647"/>
            <a:chOff x="3295234" y="2676992"/>
            <a:chExt cx="2596057" cy="347450"/>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solidFill>
                  <a:srgbClr val="163A5A"/>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 name="TextBox 163"/>
            <p:cNvSpPr txBox="1"/>
            <p:nvPr/>
          </p:nvSpPr>
          <p:spPr>
            <a:xfrm>
              <a:off x="3354761" y="2677383"/>
              <a:ext cx="2513161" cy="341894"/>
            </a:xfrm>
            <a:prstGeom prst="rect">
              <a:avLst/>
            </a:prstGeom>
            <a:noFill/>
          </p:spPr>
          <p:txBody>
            <a:bodyPr wrap="none" rtlCol="0">
              <a:spAutoFit/>
            </a:bodyPr>
            <a:lstStyle/>
            <a:p>
              <a:r>
                <a:rPr lang="en-US" altLang="zh-CN" sz="3375" dirty="0">
                  <a:solidFill>
                    <a:srgbClr val="163A5A"/>
                  </a:solidFill>
                  <a:latin typeface="Arial" panose="020B0604020202020204" pitchFamily="34" charset="0"/>
                  <a:ea typeface="微软雅黑" panose="020B0503020204020204" pitchFamily="34" charset="-122"/>
                  <a:sym typeface="Arial" panose="020B0604020202020204" pitchFamily="34" charset="0"/>
                </a:rPr>
                <a:t>2014</a:t>
              </a:r>
              <a:r>
                <a:rPr lang="zh-CN" altLang="en-US" sz="3375" dirty="0">
                  <a:solidFill>
                    <a:srgbClr val="163A5A"/>
                  </a:solidFill>
                  <a:latin typeface="Arial" panose="020B0604020202020204" pitchFamily="34" charset="0"/>
                  <a:ea typeface="微软雅黑" panose="020B0503020204020204" pitchFamily="34" charset="-122"/>
                  <a:sym typeface="Arial" panose="020B0604020202020204" pitchFamily="34" charset="0"/>
                </a:rPr>
                <a:t>年</a:t>
              </a:r>
            </a:p>
          </p:txBody>
        </p:sp>
      </p:grpSp>
      <p:sp>
        <p:nvSpPr>
          <p:cNvPr id="168" name="TextBox 167"/>
          <p:cNvSpPr txBox="1"/>
          <p:nvPr/>
        </p:nvSpPr>
        <p:spPr>
          <a:xfrm>
            <a:off x="1275117" y="1948105"/>
            <a:ext cx="4730048" cy="871201"/>
          </a:xfrm>
          <a:prstGeom prst="rect">
            <a:avLst/>
          </a:prstGeom>
          <a:noFill/>
        </p:spPr>
        <p:txBody>
          <a:bodyPr wrap="square" rtlCol="0">
            <a:spAutoFit/>
          </a:bodyPr>
          <a:lstStyle/>
          <a:p>
            <a:r>
              <a:rPr lang="zh-CN" altLang="en-US" sz="1687" dirty="0">
                <a:latin typeface="Arial" panose="020B0604020202020204" pitchFamily="34" charset="0"/>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a:t>
            </a:r>
          </a:p>
        </p:txBody>
      </p:sp>
      <p:grpSp>
        <p:nvGrpSpPr>
          <p:cNvPr id="169" name="组合 168"/>
          <p:cNvGrpSpPr/>
          <p:nvPr/>
        </p:nvGrpSpPr>
        <p:grpSpPr>
          <a:xfrm>
            <a:off x="7751400" y="1305986"/>
            <a:ext cx="1684359" cy="621647"/>
            <a:chOff x="3295234" y="2676992"/>
            <a:chExt cx="2596057" cy="34745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TextBox 170"/>
            <p:cNvSpPr txBox="1"/>
            <p:nvPr/>
          </p:nvSpPr>
          <p:spPr>
            <a:xfrm>
              <a:off x="3354761" y="2677383"/>
              <a:ext cx="2513161" cy="341894"/>
            </a:xfrm>
            <a:prstGeom prst="rect">
              <a:avLst/>
            </a:prstGeom>
            <a:noFill/>
          </p:spPr>
          <p:txBody>
            <a:bodyPr wrap="none" rtlCol="0">
              <a:spAutoFit/>
            </a:bodyPr>
            <a:lstStyle/>
            <a:p>
              <a:r>
                <a:rPr lang="en-US" altLang="zh-CN" sz="3375" dirty="0">
                  <a:latin typeface="Arial" panose="020B0604020202020204" pitchFamily="34" charset="0"/>
                  <a:ea typeface="微软雅黑" panose="020B0503020204020204" pitchFamily="34" charset="-122"/>
                  <a:sym typeface="Arial" panose="020B0604020202020204" pitchFamily="34" charset="0"/>
                </a:rPr>
                <a:t>2015</a:t>
              </a:r>
              <a:r>
                <a:rPr lang="zh-CN" altLang="en-US" sz="3375" dirty="0">
                  <a:latin typeface="Arial" panose="020B0604020202020204" pitchFamily="34" charset="0"/>
                  <a:ea typeface="微软雅黑" panose="020B0503020204020204" pitchFamily="34" charset="-122"/>
                  <a:sym typeface="Arial" panose="020B0604020202020204" pitchFamily="34" charset="0"/>
                </a:rPr>
                <a:t>年</a:t>
              </a:r>
            </a:p>
          </p:txBody>
        </p:sp>
      </p:grpSp>
      <p:sp>
        <p:nvSpPr>
          <p:cNvPr id="172" name="TextBox 171"/>
          <p:cNvSpPr txBox="1"/>
          <p:nvPr/>
        </p:nvSpPr>
        <p:spPr>
          <a:xfrm>
            <a:off x="6302746" y="1957480"/>
            <a:ext cx="4730048" cy="871201"/>
          </a:xfrm>
          <a:prstGeom prst="rect">
            <a:avLst/>
          </a:prstGeom>
          <a:noFill/>
        </p:spPr>
        <p:txBody>
          <a:bodyPr wrap="square" rtlCol="0">
            <a:spAutoFit/>
          </a:bodyPr>
          <a:lstStyle/>
          <a:p>
            <a:r>
              <a:rPr lang="zh-CN" altLang="en-US" sz="1687" dirty="0">
                <a:latin typeface="Arial" panose="020B0604020202020204" pitchFamily="34" charset="0"/>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a:t>
            </a:r>
          </a:p>
        </p:txBody>
      </p:sp>
      <p:sp>
        <p:nvSpPr>
          <p:cNvPr id="79" name="文本框 78"/>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0" name="组合 79"/>
          <p:cNvGrpSpPr/>
          <p:nvPr/>
        </p:nvGrpSpPr>
        <p:grpSpPr>
          <a:xfrm>
            <a:off x="381000" y="289867"/>
            <a:ext cx="458492" cy="446733"/>
            <a:chOff x="381000" y="289867"/>
            <a:chExt cx="458492" cy="446733"/>
          </a:xfrm>
        </p:grpSpPr>
        <p:sp>
          <p:nvSpPr>
            <p:cNvPr id="81" name="矩形 80"/>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9715016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wipe(left)">
                                      <p:cBhvr>
                                        <p:cTn id="7" dur="500"/>
                                        <p:tgtEl>
                                          <p:spTgt spid="162"/>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168"/>
                                        </p:tgtEl>
                                        <p:attrNameLst>
                                          <p:attrName>style.visibility</p:attrName>
                                        </p:attrNameLst>
                                      </p:cBhvr>
                                      <p:to>
                                        <p:strVal val="visible"/>
                                      </p:to>
                                    </p:set>
                                    <p:animEffect transition="in" filter="strips(upRight)">
                                      <p:cBhvr>
                                        <p:cTn id="11" dur="500"/>
                                        <p:tgtEl>
                                          <p:spTgt spid="16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9"/>
                                        </p:tgtEl>
                                        <p:attrNameLst>
                                          <p:attrName>style.visibility</p:attrName>
                                        </p:attrNameLst>
                                      </p:cBhvr>
                                      <p:to>
                                        <p:strVal val="visible"/>
                                      </p:to>
                                    </p:set>
                                    <p:animEffect transition="in" filter="wipe(left)">
                                      <p:cBhvr>
                                        <p:cTn id="15" dur="500"/>
                                        <p:tgtEl>
                                          <p:spTgt spid="169"/>
                                        </p:tgtEl>
                                      </p:cBhvr>
                                    </p:animEffect>
                                  </p:childTnLst>
                                </p:cTn>
                              </p:par>
                            </p:childTnLst>
                          </p:cTn>
                        </p:par>
                        <p:par>
                          <p:cTn id="16" fill="hold">
                            <p:stCondLst>
                              <p:cond delay="1500"/>
                            </p:stCondLst>
                            <p:childTnLst>
                              <p:par>
                                <p:cTn id="17" presetID="18" presetClass="entr" presetSubtype="3" fill="hold" grpId="0" nodeType="afterEffect">
                                  <p:stCondLst>
                                    <p:cond delay="0"/>
                                  </p:stCondLst>
                                  <p:childTnLst>
                                    <p:set>
                                      <p:cBhvr>
                                        <p:cTn id="18" dur="1" fill="hold">
                                          <p:stCondLst>
                                            <p:cond delay="0"/>
                                          </p:stCondLst>
                                        </p:cTn>
                                        <p:tgtEl>
                                          <p:spTgt spid="172"/>
                                        </p:tgtEl>
                                        <p:attrNameLst>
                                          <p:attrName>style.visibility</p:attrName>
                                        </p:attrNameLst>
                                      </p:cBhvr>
                                      <p:to>
                                        <p:strVal val="visible"/>
                                      </p:to>
                                    </p:set>
                                    <p:animEffect transition="in" filter="strips(upRight)">
                                      <p:cBhvr>
                                        <p:cTn id="19" dur="500"/>
                                        <p:tgtEl>
                                          <p:spTgt spid="172"/>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1000"/>
                                        <p:tgtEl>
                                          <p:spTgt spid="83"/>
                                        </p:tgtEl>
                                      </p:cBhvr>
                                    </p:animEffect>
                                    <p:anim calcmode="lin" valueType="num">
                                      <p:cBhvr>
                                        <p:cTn id="24" dur="1000" fill="hold"/>
                                        <p:tgtEl>
                                          <p:spTgt spid="83"/>
                                        </p:tgtEl>
                                        <p:attrNameLst>
                                          <p:attrName>ppt_x</p:attrName>
                                        </p:attrNameLst>
                                      </p:cBhvr>
                                      <p:tavLst>
                                        <p:tav tm="0">
                                          <p:val>
                                            <p:strVal val="#ppt_x"/>
                                          </p:val>
                                        </p:tav>
                                        <p:tav tm="100000">
                                          <p:val>
                                            <p:strVal val="#ppt_x"/>
                                          </p:val>
                                        </p:tav>
                                      </p:tavLst>
                                    </p:anim>
                                    <p:anim calcmode="lin" valueType="num">
                                      <p:cBhvr>
                                        <p:cTn id="25" dur="1000" fill="hold"/>
                                        <p:tgtEl>
                                          <p:spTgt spid="8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1000"/>
                                        <p:tgtEl>
                                          <p:spTgt spid="95"/>
                                        </p:tgtEl>
                                      </p:cBhvr>
                                    </p:animEffect>
                                    <p:anim calcmode="lin" valueType="num">
                                      <p:cBhvr>
                                        <p:cTn id="29" dur="1000" fill="hold"/>
                                        <p:tgtEl>
                                          <p:spTgt spid="95"/>
                                        </p:tgtEl>
                                        <p:attrNameLst>
                                          <p:attrName>ppt_x</p:attrName>
                                        </p:attrNameLst>
                                      </p:cBhvr>
                                      <p:tavLst>
                                        <p:tav tm="0">
                                          <p:val>
                                            <p:strVal val="#ppt_x"/>
                                          </p:val>
                                        </p:tav>
                                        <p:tav tm="100000">
                                          <p:val>
                                            <p:strVal val="#ppt_x"/>
                                          </p:val>
                                        </p:tav>
                                      </p:tavLst>
                                    </p:anim>
                                    <p:anim calcmode="lin" valueType="num">
                                      <p:cBhvr>
                                        <p:cTn id="30" dur="1000" fill="hold"/>
                                        <p:tgtEl>
                                          <p:spTgt spid="95"/>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grpId="0" nodeType="after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1000"/>
                                        <p:tgtEl>
                                          <p:spTgt spid="107"/>
                                        </p:tgtEl>
                                      </p:cBhvr>
                                    </p:animEffect>
                                    <p:anim calcmode="lin" valueType="num">
                                      <p:cBhvr>
                                        <p:cTn id="35" dur="1000" fill="hold"/>
                                        <p:tgtEl>
                                          <p:spTgt spid="107"/>
                                        </p:tgtEl>
                                        <p:attrNameLst>
                                          <p:attrName>ppt_x</p:attrName>
                                        </p:attrNameLst>
                                      </p:cBhvr>
                                      <p:tavLst>
                                        <p:tav tm="0">
                                          <p:val>
                                            <p:strVal val="#ppt_x"/>
                                          </p:val>
                                        </p:tav>
                                        <p:tav tm="100000">
                                          <p:val>
                                            <p:strVal val="#ppt_x"/>
                                          </p:val>
                                        </p:tav>
                                      </p:tavLst>
                                    </p:anim>
                                    <p:anim calcmode="lin" valueType="num">
                                      <p:cBhvr>
                                        <p:cTn id="36" dur="1000" fill="hold"/>
                                        <p:tgtEl>
                                          <p:spTgt spid="107"/>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100"/>
                                  </p:stCondLst>
                                  <p:childTnLst>
                                    <p:set>
                                      <p:cBhvr>
                                        <p:cTn id="38" dur="1" fill="hold">
                                          <p:stCondLst>
                                            <p:cond delay="0"/>
                                          </p:stCondLst>
                                        </p:cTn>
                                        <p:tgtEl>
                                          <p:spTgt spid="108"/>
                                        </p:tgtEl>
                                        <p:attrNameLst>
                                          <p:attrName>style.visibility</p:attrName>
                                        </p:attrNameLst>
                                      </p:cBhvr>
                                      <p:to>
                                        <p:strVal val="visible"/>
                                      </p:to>
                                    </p:set>
                                    <p:animEffect transition="in" filter="fade">
                                      <p:cBhvr>
                                        <p:cTn id="39" dur="1000"/>
                                        <p:tgtEl>
                                          <p:spTgt spid="108"/>
                                        </p:tgtEl>
                                      </p:cBhvr>
                                    </p:animEffect>
                                    <p:anim calcmode="lin" valueType="num">
                                      <p:cBhvr>
                                        <p:cTn id="40" dur="1000" fill="hold"/>
                                        <p:tgtEl>
                                          <p:spTgt spid="108"/>
                                        </p:tgtEl>
                                        <p:attrNameLst>
                                          <p:attrName>ppt_x</p:attrName>
                                        </p:attrNameLst>
                                      </p:cBhvr>
                                      <p:tavLst>
                                        <p:tav tm="0">
                                          <p:val>
                                            <p:strVal val="#ppt_x"/>
                                          </p:val>
                                        </p:tav>
                                        <p:tav tm="100000">
                                          <p:val>
                                            <p:strVal val="#ppt_x"/>
                                          </p:val>
                                        </p:tav>
                                      </p:tavLst>
                                    </p:anim>
                                    <p:anim calcmode="lin" valueType="num">
                                      <p:cBhvr>
                                        <p:cTn id="41" dur="1000" fill="hold"/>
                                        <p:tgtEl>
                                          <p:spTgt spid="108"/>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200"/>
                                  </p:stCondLst>
                                  <p:childTnLst>
                                    <p:set>
                                      <p:cBhvr>
                                        <p:cTn id="43" dur="1" fill="hold">
                                          <p:stCondLst>
                                            <p:cond delay="0"/>
                                          </p:stCondLst>
                                        </p:cTn>
                                        <p:tgtEl>
                                          <p:spTgt spid="109"/>
                                        </p:tgtEl>
                                        <p:attrNameLst>
                                          <p:attrName>style.visibility</p:attrName>
                                        </p:attrNameLst>
                                      </p:cBhvr>
                                      <p:to>
                                        <p:strVal val="visible"/>
                                      </p:to>
                                    </p:set>
                                    <p:animEffect transition="in" filter="fade">
                                      <p:cBhvr>
                                        <p:cTn id="44" dur="1000"/>
                                        <p:tgtEl>
                                          <p:spTgt spid="109"/>
                                        </p:tgtEl>
                                      </p:cBhvr>
                                    </p:animEffect>
                                    <p:anim calcmode="lin" valueType="num">
                                      <p:cBhvr>
                                        <p:cTn id="45" dur="1000" fill="hold"/>
                                        <p:tgtEl>
                                          <p:spTgt spid="109"/>
                                        </p:tgtEl>
                                        <p:attrNameLst>
                                          <p:attrName>ppt_x</p:attrName>
                                        </p:attrNameLst>
                                      </p:cBhvr>
                                      <p:tavLst>
                                        <p:tav tm="0">
                                          <p:val>
                                            <p:strVal val="#ppt_x"/>
                                          </p:val>
                                        </p:tav>
                                        <p:tav tm="100000">
                                          <p:val>
                                            <p:strVal val="#ppt_x"/>
                                          </p:val>
                                        </p:tav>
                                      </p:tavLst>
                                    </p:anim>
                                    <p:anim calcmode="lin" valueType="num">
                                      <p:cBhvr>
                                        <p:cTn id="46" dur="1000" fill="hold"/>
                                        <p:tgtEl>
                                          <p:spTgt spid="10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300"/>
                                  </p:stCondLst>
                                  <p:childTnLst>
                                    <p:set>
                                      <p:cBhvr>
                                        <p:cTn id="48" dur="1" fill="hold">
                                          <p:stCondLst>
                                            <p:cond delay="0"/>
                                          </p:stCondLst>
                                        </p:cTn>
                                        <p:tgtEl>
                                          <p:spTgt spid="110"/>
                                        </p:tgtEl>
                                        <p:attrNameLst>
                                          <p:attrName>style.visibility</p:attrName>
                                        </p:attrNameLst>
                                      </p:cBhvr>
                                      <p:to>
                                        <p:strVal val="visible"/>
                                      </p:to>
                                    </p:set>
                                    <p:animEffect transition="in" filter="fade">
                                      <p:cBhvr>
                                        <p:cTn id="49" dur="1000"/>
                                        <p:tgtEl>
                                          <p:spTgt spid="110"/>
                                        </p:tgtEl>
                                      </p:cBhvr>
                                    </p:animEffect>
                                    <p:anim calcmode="lin" valueType="num">
                                      <p:cBhvr>
                                        <p:cTn id="50" dur="1000" fill="hold"/>
                                        <p:tgtEl>
                                          <p:spTgt spid="110"/>
                                        </p:tgtEl>
                                        <p:attrNameLst>
                                          <p:attrName>ppt_x</p:attrName>
                                        </p:attrNameLst>
                                      </p:cBhvr>
                                      <p:tavLst>
                                        <p:tav tm="0">
                                          <p:val>
                                            <p:strVal val="#ppt_x"/>
                                          </p:val>
                                        </p:tav>
                                        <p:tav tm="100000">
                                          <p:val>
                                            <p:strVal val="#ppt_x"/>
                                          </p:val>
                                        </p:tav>
                                      </p:tavLst>
                                    </p:anim>
                                    <p:anim calcmode="lin" valueType="num">
                                      <p:cBhvr>
                                        <p:cTn id="51" dur="1000" fill="hold"/>
                                        <p:tgtEl>
                                          <p:spTgt spid="110"/>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400"/>
                                  </p:stCondLst>
                                  <p:childTnLst>
                                    <p:set>
                                      <p:cBhvr>
                                        <p:cTn id="53" dur="1" fill="hold">
                                          <p:stCondLst>
                                            <p:cond delay="0"/>
                                          </p:stCondLst>
                                        </p:cTn>
                                        <p:tgtEl>
                                          <p:spTgt spid="111"/>
                                        </p:tgtEl>
                                        <p:attrNameLst>
                                          <p:attrName>style.visibility</p:attrName>
                                        </p:attrNameLst>
                                      </p:cBhvr>
                                      <p:to>
                                        <p:strVal val="visible"/>
                                      </p:to>
                                    </p:set>
                                    <p:animEffect transition="in" filter="fade">
                                      <p:cBhvr>
                                        <p:cTn id="54" dur="1000"/>
                                        <p:tgtEl>
                                          <p:spTgt spid="111"/>
                                        </p:tgtEl>
                                      </p:cBhvr>
                                    </p:animEffect>
                                    <p:anim calcmode="lin" valueType="num">
                                      <p:cBhvr>
                                        <p:cTn id="55" dur="1000" fill="hold"/>
                                        <p:tgtEl>
                                          <p:spTgt spid="111"/>
                                        </p:tgtEl>
                                        <p:attrNameLst>
                                          <p:attrName>ppt_x</p:attrName>
                                        </p:attrNameLst>
                                      </p:cBhvr>
                                      <p:tavLst>
                                        <p:tav tm="0">
                                          <p:val>
                                            <p:strVal val="#ppt_x"/>
                                          </p:val>
                                        </p:tav>
                                        <p:tav tm="100000">
                                          <p:val>
                                            <p:strVal val="#ppt_x"/>
                                          </p:val>
                                        </p:tav>
                                      </p:tavLst>
                                    </p:anim>
                                    <p:anim calcmode="lin" valueType="num">
                                      <p:cBhvr>
                                        <p:cTn id="56" dur="1000" fill="hold"/>
                                        <p:tgtEl>
                                          <p:spTgt spid="111"/>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500"/>
                                  </p:stCondLst>
                                  <p:childTnLst>
                                    <p:set>
                                      <p:cBhvr>
                                        <p:cTn id="58" dur="1" fill="hold">
                                          <p:stCondLst>
                                            <p:cond delay="0"/>
                                          </p:stCondLst>
                                        </p:cTn>
                                        <p:tgtEl>
                                          <p:spTgt spid="112"/>
                                        </p:tgtEl>
                                        <p:attrNameLst>
                                          <p:attrName>style.visibility</p:attrName>
                                        </p:attrNameLst>
                                      </p:cBhvr>
                                      <p:to>
                                        <p:strVal val="visible"/>
                                      </p:to>
                                    </p:set>
                                    <p:animEffect transition="in" filter="fade">
                                      <p:cBhvr>
                                        <p:cTn id="59" dur="1000"/>
                                        <p:tgtEl>
                                          <p:spTgt spid="112"/>
                                        </p:tgtEl>
                                      </p:cBhvr>
                                    </p:animEffect>
                                    <p:anim calcmode="lin" valueType="num">
                                      <p:cBhvr>
                                        <p:cTn id="60" dur="1000" fill="hold"/>
                                        <p:tgtEl>
                                          <p:spTgt spid="112"/>
                                        </p:tgtEl>
                                        <p:attrNameLst>
                                          <p:attrName>ppt_x</p:attrName>
                                        </p:attrNameLst>
                                      </p:cBhvr>
                                      <p:tavLst>
                                        <p:tav tm="0">
                                          <p:val>
                                            <p:strVal val="#ppt_x"/>
                                          </p:val>
                                        </p:tav>
                                        <p:tav tm="100000">
                                          <p:val>
                                            <p:strVal val="#ppt_x"/>
                                          </p:val>
                                        </p:tav>
                                      </p:tavLst>
                                    </p:anim>
                                    <p:anim calcmode="lin" valueType="num">
                                      <p:cBhvr>
                                        <p:cTn id="61" dur="1000" fill="hold"/>
                                        <p:tgtEl>
                                          <p:spTgt spid="112"/>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600"/>
                                  </p:stCondLst>
                                  <p:childTnLst>
                                    <p:set>
                                      <p:cBhvr>
                                        <p:cTn id="63" dur="1" fill="hold">
                                          <p:stCondLst>
                                            <p:cond delay="0"/>
                                          </p:stCondLst>
                                        </p:cTn>
                                        <p:tgtEl>
                                          <p:spTgt spid="113"/>
                                        </p:tgtEl>
                                        <p:attrNameLst>
                                          <p:attrName>style.visibility</p:attrName>
                                        </p:attrNameLst>
                                      </p:cBhvr>
                                      <p:to>
                                        <p:strVal val="visible"/>
                                      </p:to>
                                    </p:set>
                                    <p:animEffect transition="in" filter="fade">
                                      <p:cBhvr>
                                        <p:cTn id="64" dur="1000"/>
                                        <p:tgtEl>
                                          <p:spTgt spid="113"/>
                                        </p:tgtEl>
                                      </p:cBhvr>
                                    </p:animEffect>
                                    <p:anim calcmode="lin" valueType="num">
                                      <p:cBhvr>
                                        <p:cTn id="65" dur="1000" fill="hold"/>
                                        <p:tgtEl>
                                          <p:spTgt spid="113"/>
                                        </p:tgtEl>
                                        <p:attrNameLst>
                                          <p:attrName>ppt_x</p:attrName>
                                        </p:attrNameLst>
                                      </p:cBhvr>
                                      <p:tavLst>
                                        <p:tav tm="0">
                                          <p:val>
                                            <p:strVal val="#ppt_x"/>
                                          </p:val>
                                        </p:tav>
                                        <p:tav tm="100000">
                                          <p:val>
                                            <p:strVal val="#ppt_x"/>
                                          </p:val>
                                        </p:tav>
                                      </p:tavLst>
                                    </p:anim>
                                    <p:anim calcmode="lin" valueType="num">
                                      <p:cBhvr>
                                        <p:cTn id="66" dur="1000" fill="hold"/>
                                        <p:tgtEl>
                                          <p:spTgt spid="113"/>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700"/>
                                  </p:stCondLst>
                                  <p:childTnLst>
                                    <p:set>
                                      <p:cBhvr>
                                        <p:cTn id="68" dur="1" fill="hold">
                                          <p:stCondLst>
                                            <p:cond delay="0"/>
                                          </p:stCondLst>
                                        </p:cTn>
                                        <p:tgtEl>
                                          <p:spTgt spid="114"/>
                                        </p:tgtEl>
                                        <p:attrNameLst>
                                          <p:attrName>style.visibility</p:attrName>
                                        </p:attrNameLst>
                                      </p:cBhvr>
                                      <p:to>
                                        <p:strVal val="visible"/>
                                      </p:to>
                                    </p:set>
                                    <p:animEffect transition="in" filter="fade">
                                      <p:cBhvr>
                                        <p:cTn id="69" dur="1000"/>
                                        <p:tgtEl>
                                          <p:spTgt spid="114"/>
                                        </p:tgtEl>
                                      </p:cBhvr>
                                    </p:animEffect>
                                    <p:anim calcmode="lin" valueType="num">
                                      <p:cBhvr>
                                        <p:cTn id="70" dur="1000" fill="hold"/>
                                        <p:tgtEl>
                                          <p:spTgt spid="114"/>
                                        </p:tgtEl>
                                        <p:attrNameLst>
                                          <p:attrName>ppt_x</p:attrName>
                                        </p:attrNameLst>
                                      </p:cBhvr>
                                      <p:tavLst>
                                        <p:tav tm="0">
                                          <p:val>
                                            <p:strVal val="#ppt_x"/>
                                          </p:val>
                                        </p:tav>
                                        <p:tav tm="100000">
                                          <p:val>
                                            <p:strVal val="#ppt_x"/>
                                          </p:val>
                                        </p:tav>
                                      </p:tavLst>
                                    </p:anim>
                                    <p:anim calcmode="lin" valueType="num">
                                      <p:cBhvr>
                                        <p:cTn id="71" dur="1000" fill="hold"/>
                                        <p:tgtEl>
                                          <p:spTgt spid="114"/>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800"/>
                                  </p:stCondLst>
                                  <p:childTnLst>
                                    <p:set>
                                      <p:cBhvr>
                                        <p:cTn id="73" dur="1" fill="hold">
                                          <p:stCondLst>
                                            <p:cond delay="0"/>
                                          </p:stCondLst>
                                        </p:cTn>
                                        <p:tgtEl>
                                          <p:spTgt spid="115"/>
                                        </p:tgtEl>
                                        <p:attrNameLst>
                                          <p:attrName>style.visibility</p:attrName>
                                        </p:attrNameLst>
                                      </p:cBhvr>
                                      <p:to>
                                        <p:strVal val="visible"/>
                                      </p:to>
                                    </p:set>
                                    <p:animEffect transition="in" filter="fade">
                                      <p:cBhvr>
                                        <p:cTn id="74" dur="1000"/>
                                        <p:tgtEl>
                                          <p:spTgt spid="115"/>
                                        </p:tgtEl>
                                      </p:cBhvr>
                                    </p:animEffect>
                                    <p:anim calcmode="lin" valueType="num">
                                      <p:cBhvr>
                                        <p:cTn id="75" dur="1000" fill="hold"/>
                                        <p:tgtEl>
                                          <p:spTgt spid="115"/>
                                        </p:tgtEl>
                                        <p:attrNameLst>
                                          <p:attrName>ppt_x</p:attrName>
                                        </p:attrNameLst>
                                      </p:cBhvr>
                                      <p:tavLst>
                                        <p:tav tm="0">
                                          <p:val>
                                            <p:strVal val="#ppt_x"/>
                                          </p:val>
                                        </p:tav>
                                        <p:tav tm="100000">
                                          <p:val>
                                            <p:strVal val="#ppt_x"/>
                                          </p:val>
                                        </p:tav>
                                      </p:tavLst>
                                    </p:anim>
                                    <p:anim calcmode="lin" valueType="num">
                                      <p:cBhvr>
                                        <p:cTn id="76" dur="1000" fill="hold"/>
                                        <p:tgtEl>
                                          <p:spTgt spid="115"/>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90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1000"/>
                                        <p:tgtEl>
                                          <p:spTgt spid="116"/>
                                        </p:tgtEl>
                                      </p:cBhvr>
                                    </p:animEffect>
                                    <p:anim calcmode="lin" valueType="num">
                                      <p:cBhvr>
                                        <p:cTn id="80" dur="1000" fill="hold"/>
                                        <p:tgtEl>
                                          <p:spTgt spid="116"/>
                                        </p:tgtEl>
                                        <p:attrNameLst>
                                          <p:attrName>ppt_x</p:attrName>
                                        </p:attrNameLst>
                                      </p:cBhvr>
                                      <p:tavLst>
                                        <p:tav tm="0">
                                          <p:val>
                                            <p:strVal val="#ppt_x"/>
                                          </p:val>
                                        </p:tav>
                                        <p:tav tm="100000">
                                          <p:val>
                                            <p:strVal val="#ppt_x"/>
                                          </p:val>
                                        </p:tav>
                                      </p:tavLst>
                                    </p:anim>
                                    <p:anim calcmode="lin" valueType="num">
                                      <p:cBhvr>
                                        <p:cTn id="81" dur="1000" fill="hold"/>
                                        <p:tgtEl>
                                          <p:spTgt spid="116"/>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fade">
                                      <p:cBhvr>
                                        <p:cTn id="84" dur="1000"/>
                                        <p:tgtEl>
                                          <p:spTgt spid="117"/>
                                        </p:tgtEl>
                                      </p:cBhvr>
                                    </p:animEffect>
                                    <p:anim calcmode="lin" valueType="num">
                                      <p:cBhvr>
                                        <p:cTn id="85" dur="1000" fill="hold"/>
                                        <p:tgtEl>
                                          <p:spTgt spid="117"/>
                                        </p:tgtEl>
                                        <p:attrNameLst>
                                          <p:attrName>ppt_x</p:attrName>
                                        </p:attrNameLst>
                                      </p:cBhvr>
                                      <p:tavLst>
                                        <p:tav tm="0">
                                          <p:val>
                                            <p:strVal val="#ppt_x"/>
                                          </p:val>
                                        </p:tav>
                                        <p:tav tm="100000">
                                          <p:val>
                                            <p:strVal val="#ppt_x"/>
                                          </p:val>
                                        </p:tav>
                                      </p:tavLst>
                                    </p:anim>
                                    <p:anim calcmode="lin" valueType="num">
                                      <p:cBhvr>
                                        <p:cTn id="86" dur="1000" fill="hold"/>
                                        <p:tgtEl>
                                          <p:spTgt spid="117"/>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100"/>
                                  </p:stCondLst>
                                  <p:childTnLst>
                                    <p:set>
                                      <p:cBhvr>
                                        <p:cTn id="88" dur="1" fill="hold">
                                          <p:stCondLst>
                                            <p:cond delay="0"/>
                                          </p:stCondLst>
                                        </p:cTn>
                                        <p:tgtEl>
                                          <p:spTgt spid="118"/>
                                        </p:tgtEl>
                                        <p:attrNameLst>
                                          <p:attrName>style.visibility</p:attrName>
                                        </p:attrNameLst>
                                      </p:cBhvr>
                                      <p:to>
                                        <p:strVal val="visible"/>
                                      </p:to>
                                    </p:set>
                                    <p:animEffect transition="in" filter="fade">
                                      <p:cBhvr>
                                        <p:cTn id="89" dur="1000"/>
                                        <p:tgtEl>
                                          <p:spTgt spid="118"/>
                                        </p:tgtEl>
                                      </p:cBhvr>
                                    </p:animEffect>
                                    <p:anim calcmode="lin" valueType="num">
                                      <p:cBhvr>
                                        <p:cTn id="90" dur="1000" fill="hold"/>
                                        <p:tgtEl>
                                          <p:spTgt spid="118"/>
                                        </p:tgtEl>
                                        <p:attrNameLst>
                                          <p:attrName>ppt_x</p:attrName>
                                        </p:attrNameLst>
                                      </p:cBhvr>
                                      <p:tavLst>
                                        <p:tav tm="0">
                                          <p:val>
                                            <p:strVal val="#ppt_x"/>
                                          </p:val>
                                        </p:tav>
                                        <p:tav tm="100000">
                                          <p:val>
                                            <p:strVal val="#ppt_x"/>
                                          </p:val>
                                        </p:tav>
                                      </p:tavLst>
                                    </p:anim>
                                    <p:anim calcmode="lin" valueType="num">
                                      <p:cBhvr>
                                        <p:cTn id="91" dur="1000" fill="hold"/>
                                        <p:tgtEl>
                                          <p:spTgt spid="118"/>
                                        </p:tgtEl>
                                        <p:attrNameLst>
                                          <p:attrName>ppt_y</p:attrName>
                                        </p:attrNameLst>
                                      </p:cBhvr>
                                      <p:tavLst>
                                        <p:tav tm="0">
                                          <p:val>
                                            <p:strVal val="#ppt_y-.1"/>
                                          </p:val>
                                        </p:tav>
                                        <p:tav tm="100000">
                                          <p:val>
                                            <p:strVal val="#ppt_y"/>
                                          </p:val>
                                        </p:tav>
                                      </p:tavLst>
                                    </p:anim>
                                  </p:childTnLst>
                                </p:cTn>
                              </p:par>
                              <p:par>
                                <p:cTn id="92" presetID="47" presetClass="entr" presetSubtype="0" fill="hold" grpId="0" nodeType="withEffect">
                                  <p:stCondLst>
                                    <p:cond delay="200"/>
                                  </p:stCondLst>
                                  <p:childTnLst>
                                    <p:set>
                                      <p:cBhvr>
                                        <p:cTn id="93" dur="1" fill="hold">
                                          <p:stCondLst>
                                            <p:cond delay="0"/>
                                          </p:stCondLst>
                                        </p:cTn>
                                        <p:tgtEl>
                                          <p:spTgt spid="119"/>
                                        </p:tgtEl>
                                        <p:attrNameLst>
                                          <p:attrName>style.visibility</p:attrName>
                                        </p:attrNameLst>
                                      </p:cBhvr>
                                      <p:to>
                                        <p:strVal val="visible"/>
                                      </p:to>
                                    </p:set>
                                    <p:animEffect transition="in" filter="fade">
                                      <p:cBhvr>
                                        <p:cTn id="94" dur="1000"/>
                                        <p:tgtEl>
                                          <p:spTgt spid="119"/>
                                        </p:tgtEl>
                                      </p:cBhvr>
                                    </p:animEffect>
                                    <p:anim calcmode="lin" valueType="num">
                                      <p:cBhvr>
                                        <p:cTn id="95" dur="1000" fill="hold"/>
                                        <p:tgtEl>
                                          <p:spTgt spid="119"/>
                                        </p:tgtEl>
                                        <p:attrNameLst>
                                          <p:attrName>ppt_x</p:attrName>
                                        </p:attrNameLst>
                                      </p:cBhvr>
                                      <p:tavLst>
                                        <p:tav tm="0">
                                          <p:val>
                                            <p:strVal val="#ppt_x"/>
                                          </p:val>
                                        </p:tav>
                                        <p:tav tm="100000">
                                          <p:val>
                                            <p:strVal val="#ppt_x"/>
                                          </p:val>
                                        </p:tav>
                                      </p:tavLst>
                                    </p:anim>
                                    <p:anim calcmode="lin" valueType="num">
                                      <p:cBhvr>
                                        <p:cTn id="96" dur="1000" fill="hold"/>
                                        <p:tgtEl>
                                          <p:spTgt spid="119"/>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300"/>
                                  </p:stCondLst>
                                  <p:childTnLst>
                                    <p:set>
                                      <p:cBhvr>
                                        <p:cTn id="98" dur="1" fill="hold">
                                          <p:stCondLst>
                                            <p:cond delay="0"/>
                                          </p:stCondLst>
                                        </p:cTn>
                                        <p:tgtEl>
                                          <p:spTgt spid="120"/>
                                        </p:tgtEl>
                                        <p:attrNameLst>
                                          <p:attrName>style.visibility</p:attrName>
                                        </p:attrNameLst>
                                      </p:cBhvr>
                                      <p:to>
                                        <p:strVal val="visible"/>
                                      </p:to>
                                    </p:set>
                                    <p:animEffect transition="in" filter="fade">
                                      <p:cBhvr>
                                        <p:cTn id="99" dur="1000"/>
                                        <p:tgtEl>
                                          <p:spTgt spid="120"/>
                                        </p:tgtEl>
                                      </p:cBhvr>
                                    </p:animEffect>
                                    <p:anim calcmode="lin" valueType="num">
                                      <p:cBhvr>
                                        <p:cTn id="100" dur="1000" fill="hold"/>
                                        <p:tgtEl>
                                          <p:spTgt spid="120"/>
                                        </p:tgtEl>
                                        <p:attrNameLst>
                                          <p:attrName>ppt_x</p:attrName>
                                        </p:attrNameLst>
                                      </p:cBhvr>
                                      <p:tavLst>
                                        <p:tav tm="0">
                                          <p:val>
                                            <p:strVal val="#ppt_x"/>
                                          </p:val>
                                        </p:tav>
                                        <p:tav tm="100000">
                                          <p:val>
                                            <p:strVal val="#ppt_x"/>
                                          </p:val>
                                        </p:tav>
                                      </p:tavLst>
                                    </p:anim>
                                    <p:anim calcmode="lin" valueType="num">
                                      <p:cBhvr>
                                        <p:cTn id="101" dur="1000" fill="hold"/>
                                        <p:tgtEl>
                                          <p:spTgt spid="120"/>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400"/>
                                  </p:stCondLst>
                                  <p:childTnLst>
                                    <p:set>
                                      <p:cBhvr>
                                        <p:cTn id="103" dur="1" fill="hold">
                                          <p:stCondLst>
                                            <p:cond delay="0"/>
                                          </p:stCondLst>
                                        </p:cTn>
                                        <p:tgtEl>
                                          <p:spTgt spid="121"/>
                                        </p:tgtEl>
                                        <p:attrNameLst>
                                          <p:attrName>style.visibility</p:attrName>
                                        </p:attrNameLst>
                                      </p:cBhvr>
                                      <p:to>
                                        <p:strVal val="visible"/>
                                      </p:to>
                                    </p:set>
                                    <p:animEffect transition="in" filter="fade">
                                      <p:cBhvr>
                                        <p:cTn id="104" dur="1000"/>
                                        <p:tgtEl>
                                          <p:spTgt spid="121"/>
                                        </p:tgtEl>
                                      </p:cBhvr>
                                    </p:animEffect>
                                    <p:anim calcmode="lin" valueType="num">
                                      <p:cBhvr>
                                        <p:cTn id="105" dur="1000" fill="hold"/>
                                        <p:tgtEl>
                                          <p:spTgt spid="121"/>
                                        </p:tgtEl>
                                        <p:attrNameLst>
                                          <p:attrName>ppt_x</p:attrName>
                                        </p:attrNameLst>
                                      </p:cBhvr>
                                      <p:tavLst>
                                        <p:tav tm="0">
                                          <p:val>
                                            <p:strVal val="#ppt_x"/>
                                          </p:val>
                                        </p:tav>
                                        <p:tav tm="100000">
                                          <p:val>
                                            <p:strVal val="#ppt_x"/>
                                          </p:val>
                                        </p:tav>
                                      </p:tavLst>
                                    </p:anim>
                                    <p:anim calcmode="lin" valueType="num">
                                      <p:cBhvr>
                                        <p:cTn id="106" dur="1000" fill="hold"/>
                                        <p:tgtEl>
                                          <p:spTgt spid="121"/>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500"/>
                                  </p:stCondLst>
                                  <p:childTnLst>
                                    <p:set>
                                      <p:cBhvr>
                                        <p:cTn id="108" dur="1" fill="hold">
                                          <p:stCondLst>
                                            <p:cond delay="0"/>
                                          </p:stCondLst>
                                        </p:cTn>
                                        <p:tgtEl>
                                          <p:spTgt spid="122"/>
                                        </p:tgtEl>
                                        <p:attrNameLst>
                                          <p:attrName>style.visibility</p:attrName>
                                        </p:attrNameLst>
                                      </p:cBhvr>
                                      <p:to>
                                        <p:strVal val="visible"/>
                                      </p:to>
                                    </p:set>
                                    <p:animEffect transition="in" filter="fade">
                                      <p:cBhvr>
                                        <p:cTn id="109" dur="1000"/>
                                        <p:tgtEl>
                                          <p:spTgt spid="122"/>
                                        </p:tgtEl>
                                      </p:cBhvr>
                                    </p:animEffect>
                                    <p:anim calcmode="lin" valueType="num">
                                      <p:cBhvr>
                                        <p:cTn id="110" dur="1000" fill="hold"/>
                                        <p:tgtEl>
                                          <p:spTgt spid="122"/>
                                        </p:tgtEl>
                                        <p:attrNameLst>
                                          <p:attrName>ppt_x</p:attrName>
                                        </p:attrNameLst>
                                      </p:cBhvr>
                                      <p:tavLst>
                                        <p:tav tm="0">
                                          <p:val>
                                            <p:strVal val="#ppt_x"/>
                                          </p:val>
                                        </p:tav>
                                        <p:tav tm="100000">
                                          <p:val>
                                            <p:strVal val="#ppt_x"/>
                                          </p:val>
                                        </p:tav>
                                      </p:tavLst>
                                    </p:anim>
                                    <p:anim calcmode="lin" valueType="num">
                                      <p:cBhvr>
                                        <p:cTn id="111" dur="1000" fill="hold"/>
                                        <p:tgtEl>
                                          <p:spTgt spid="122"/>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600"/>
                                  </p:stCondLst>
                                  <p:childTnLst>
                                    <p:set>
                                      <p:cBhvr>
                                        <p:cTn id="113" dur="1" fill="hold">
                                          <p:stCondLst>
                                            <p:cond delay="0"/>
                                          </p:stCondLst>
                                        </p:cTn>
                                        <p:tgtEl>
                                          <p:spTgt spid="123"/>
                                        </p:tgtEl>
                                        <p:attrNameLst>
                                          <p:attrName>style.visibility</p:attrName>
                                        </p:attrNameLst>
                                      </p:cBhvr>
                                      <p:to>
                                        <p:strVal val="visible"/>
                                      </p:to>
                                    </p:set>
                                    <p:animEffect transition="in" filter="fade">
                                      <p:cBhvr>
                                        <p:cTn id="114" dur="1000"/>
                                        <p:tgtEl>
                                          <p:spTgt spid="123"/>
                                        </p:tgtEl>
                                      </p:cBhvr>
                                    </p:animEffect>
                                    <p:anim calcmode="lin" valueType="num">
                                      <p:cBhvr>
                                        <p:cTn id="115" dur="1000" fill="hold"/>
                                        <p:tgtEl>
                                          <p:spTgt spid="123"/>
                                        </p:tgtEl>
                                        <p:attrNameLst>
                                          <p:attrName>ppt_x</p:attrName>
                                        </p:attrNameLst>
                                      </p:cBhvr>
                                      <p:tavLst>
                                        <p:tav tm="0">
                                          <p:val>
                                            <p:strVal val="#ppt_x"/>
                                          </p:val>
                                        </p:tav>
                                        <p:tav tm="100000">
                                          <p:val>
                                            <p:strVal val="#ppt_x"/>
                                          </p:val>
                                        </p:tav>
                                      </p:tavLst>
                                    </p:anim>
                                    <p:anim calcmode="lin" valueType="num">
                                      <p:cBhvr>
                                        <p:cTn id="116" dur="1000" fill="hold"/>
                                        <p:tgtEl>
                                          <p:spTgt spid="123"/>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700"/>
                                  </p:stCondLst>
                                  <p:childTnLst>
                                    <p:set>
                                      <p:cBhvr>
                                        <p:cTn id="118" dur="1" fill="hold">
                                          <p:stCondLst>
                                            <p:cond delay="0"/>
                                          </p:stCondLst>
                                        </p:cTn>
                                        <p:tgtEl>
                                          <p:spTgt spid="124"/>
                                        </p:tgtEl>
                                        <p:attrNameLst>
                                          <p:attrName>style.visibility</p:attrName>
                                        </p:attrNameLst>
                                      </p:cBhvr>
                                      <p:to>
                                        <p:strVal val="visible"/>
                                      </p:to>
                                    </p:set>
                                    <p:animEffect transition="in" filter="fade">
                                      <p:cBhvr>
                                        <p:cTn id="119" dur="1000"/>
                                        <p:tgtEl>
                                          <p:spTgt spid="124"/>
                                        </p:tgtEl>
                                      </p:cBhvr>
                                    </p:animEffect>
                                    <p:anim calcmode="lin" valueType="num">
                                      <p:cBhvr>
                                        <p:cTn id="120" dur="1000" fill="hold"/>
                                        <p:tgtEl>
                                          <p:spTgt spid="124"/>
                                        </p:tgtEl>
                                        <p:attrNameLst>
                                          <p:attrName>ppt_x</p:attrName>
                                        </p:attrNameLst>
                                      </p:cBhvr>
                                      <p:tavLst>
                                        <p:tav tm="0">
                                          <p:val>
                                            <p:strVal val="#ppt_x"/>
                                          </p:val>
                                        </p:tav>
                                        <p:tav tm="100000">
                                          <p:val>
                                            <p:strVal val="#ppt_x"/>
                                          </p:val>
                                        </p:tav>
                                      </p:tavLst>
                                    </p:anim>
                                    <p:anim calcmode="lin" valueType="num">
                                      <p:cBhvr>
                                        <p:cTn id="121" dur="1000" fill="hold"/>
                                        <p:tgtEl>
                                          <p:spTgt spid="124"/>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800"/>
                                  </p:stCondLst>
                                  <p:childTnLst>
                                    <p:set>
                                      <p:cBhvr>
                                        <p:cTn id="123" dur="1" fill="hold">
                                          <p:stCondLst>
                                            <p:cond delay="0"/>
                                          </p:stCondLst>
                                        </p:cTn>
                                        <p:tgtEl>
                                          <p:spTgt spid="125"/>
                                        </p:tgtEl>
                                        <p:attrNameLst>
                                          <p:attrName>style.visibility</p:attrName>
                                        </p:attrNameLst>
                                      </p:cBhvr>
                                      <p:to>
                                        <p:strVal val="visible"/>
                                      </p:to>
                                    </p:set>
                                    <p:animEffect transition="in" filter="fade">
                                      <p:cBhvr>
                                        <p:cTn id="124" dur="1000"/>
                                        <p:tgtEl>
                                          <p:spTgt spid="125"/>
                                        </p:tgtEl>
                                      </p:cBhvr>
                                    </p:animEffect>
                                    <p:anim calcmode="lin" valueType="num">
                                      <p:cBhvr>
                                        <p:cTn id="125" dur="1000" fill="hold"/>
                                        <p:tgtEl>
                                          <p:spTgt spid="125"/>
                                        </p:tgtEl>
                                        <p:attrNameLst>
                                          <p:attrName>ppt_x</p:attrName>
                                        </p:attrNameLst>
                                      </p:cBhvr>
                                      <p:tavLst>
                                        <p:tav tm="0">
                                          <p:val>
                                            <p:strVal val="#ppt_x"/>
                                          </p:val>
                                        </p:tav>
                                        <p:tav tm="100000">
                                          <p:val>
                                            <p:strVal val="#ppt_x"/>
                                          </p:val>
                                        </p:tav>
                                      </p:tavLst>
                                    </p:anim>
                                    <p:anim calcmode="lin" valueType="num">
                                      <p:cBhvr>
                                        <p:cTn id="126" dur="1000" fill="hold"/>
                                        <p:tgtEl>
                                          <p:spTgt spid="125"/>
                                        </p:tgtEl>
                                        <p:attrNameLst>
                                          <p:attrName>ppt_y</p:attrName>
                                        </p:attrNameLst>
                                      </p:cBhvr>
                                      <p:tavLst>
                                        <p:tav tm="0">
                                          <p:val>
                                            <p:strVal val="#ppt_y-.1"/>
                                          </p:val>
                                        </p:tav>
                                        <p:tav tm="100000">
                                          <p:val>
                                            <p:strVal val="#ppt_y"/>
                                          </p:val>
                                        </p:tav>
                                      </p:tavLst>
                                    </p:anim>
                                  </p:childTnLst>
                                </p:cTn>
                              </p:par>
                              <p:par>
                                <p:cTn id="127" presetID="47" presetClass="entr" presetSubtype="0" fill="hold" grpId="0" nodeType="withEffect">
                                  <p:stCondLst>
                                    <p:cond delay="900"/>
                                  </p:stCondLst>
                                  <p:childTnLst>
                                    <p:set>
                                      <p:cBhvr>
                                        <p:cTn id="128" dur="1" fill="hold">
                                          <p:stCondLst>
                                            <p:cond delay="0"/>
                                          </p:stCondLst>
                                        </p:cTn>
                                        <p:tgtEl>
                                          <p:spTgt spid="126"/>
                                        </p:tgtEl>
                                        <p:attrNameLst>
                                          <p:attrName>style.visibility</p:attrName>
                                        </p:attrNameLst>
                                      </p:cBhvr>
                                      <p:to>
                                        <p:strVal val="visible"/>
                                      </p:to>
                                    </p:set>
                                    <p:animEffect transition="in" filter="fade">
                                      <p:cBhvr>
                                        <p:cTn id="129" dur="1000"/>
                                        <p:tgtEl>
                                          <p:spTgt spid="126"/>
                                        </p:tgtEl>
                                      </p:cBhvr>
                                    </p:animEffect>
                                    <p:anim calcmode="lin" valueType="num">
                                      <p:cBhvr>
                                        <p:cTn id="130" dur="1000" fill="hold"/>
                                        <p:tgtEl>
                                          <p:spTgt spid="126"/>
                                        </p:tgtEl>
                                        <p:attrNameLst>
                                          <p:attrName>ppt_x</p:attrName>
                                        </p:attrNameLst>
                                      </p:cBhvr>
                                      <p:tavLst>
                                        <p:tav tm="0">
                                          <p:val>
                                            <p:strVal val="#ppt_x"/>
                                          </p:val>
                                        </p:tav>
                                        <p:tav tm="100000">
                                          <p:val>
                                            <p:strVal val="#ppt_x"/>
                                          </p:val>
                                        </p:tav>
                                      </p:tavLst>
                                    </p:anim>
                                    <p:anim calcmode="lin" valueType="num">
                                      <p:cBhvr>
                                        <p:cTn id="131" dur="1000" fill="hold"/>
                                        <p:tgtEl>
                                          <p:spTgt spid="126"/>
                                        </p:tgtEl>
                                        <p:attrNameLst>
                                          <p:attrName>ppt_y</p:attrName>
                                        </p:attrNameLst>
                                      </p:cBhvr>
                                      <p:tavLst>
                                        <p:tav tm="0">
                                          <p:val>
                                            <p:strVal val="#ppt_y-.1"/>
                                          </p:val>
                                        </p:tav>
                                        <p:tav tm="100000">
                                          <p:val>
                                            <p:strVal val="#ppt_y"/>
                                          </p:val>
                                        </p:tav>
                                      </p:tavLst>
                                    </p:anim>
                                  </p:childTnLst>
                                </p:cTn>
                              </p:par>
                            </p:childTnLst>
                          </p:cTn>
                        </p:par>
                        <p:par>
                          <p:cTn id="132" fill="hold">
                            <p:stCondLst>
                              <p:cond delay="4900"/>
                            </p:stCondLst>
                            <p:childTnLst>
                              <p:par>
                                <p:cTn id="133" presetID="2" presetClass="entr" presetSubtype="4" decel="100000" fill="hold" grpId="0" nodeType="afterEffect">
                                  <p:stCondLst>
                                    <p:cond delay="0"/>
                                  </p:stCondLst>
                                  <p:childTnLst>
                                    <p:set>
                                      <p:cBhvr>
                                        <p:cTn id="134" dur="1" fill="hold">
                                          <p:stCondLst>
                                            <p:cond delay="0"/>
                                          </p:stCondLst>
                                        </p:cTn>
                                        <p:tgtEl>
                                          <p:spTgt spid="155"/>
                                        </p:tgtEl>
                                        <p:attrNameLst>
                                          <p:attrName>style.visibility</p:attrName>
                                        </p:attrNameLst>
                                      </p:cBhvr>
                                      <p:to>
                                        <p:strVal val="visible"/>
                                      </p:to>
                                    </p:set>
                                    <p:anim calcmode="lin" valueType="num">
                                      <p:cBhvr additive="base">
                                        <p:cTn id="135" dur="500" fill="hold"/>
                                        <p:tgtEl>
                                          <p:spTgt spid="155"/>
                                        </p:tgtEl>
                                        <p:attrNameLst>
                                          <p:attrName>ppt_x</p:attrName>
                                        </p:attrNameLst>
                                      </p:cBhvr>
                                      <p:tavLst>
                                        <p:tav tm="0">
                                          <p:val>
                                            <p:strVal val="#ppt_x"/>
                                          </p:val>
                                        </p:tav>
                                        <p:tav tm="100000">
                                          <p:val>
                                            <p:strVal val="#ppt_x"/>
                                          </p:val>
                                        </p:tav>
                                      </p:tavLst>
                                    </p:anim>
                                    <p:anim calcmode="lin" valueType="num">
                                      <p:cBhvr additive="base">
                                        <p:cTn id="136" dur="500" fill="hold"/>
                                        <p:tgtEl>
                                          <p:spTgt spid="155"/>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156"/>
                                        </p:tgtEl>
                                        <p:attrNameLst>
                                          <p:attrName>style.visibility</p:attrName>
                                        </p:attrNameLst>
                                      </p:cBhvr>
                                      <p:to>
                                        <p:strVal val="visible"/>
                                      </p:to>
                                    </p:set>
                                    <p:anim calcmode="lin" valueType="num">
                                      <p:cBhvr additive="base">
                                        <p:cTn id="139" dur="500" fill="hold"/>
                                        <p:tgtEl>
                                          <p:spTgt spid="156"/>
                                        </p:tgtEl>
                                        <p:attrNameLst>
                                          <p:attrName>ppt_x</p:attrName>
                                        </p:attrNameLst>
                                      </p:cBhvr>
                                      <p:tavLst>
                                        <p:tav tm="0">
                                          <p:val>
                                            <p:strVal val="#ppt_x"/>
                                          </p:val>
                                        </p:tav>
                                        <p:tav tm="100000">
                                          <p:val>
                                            <p:strVal val="#ppt_x"/>
                                          </p:val>
                                        </p:tav>
                                      </p:tavLst>
                                    </p:anim>
                                    <p:anim calcmode="lin" valueType="num">
                                      <p:cBhvr additive="base">
                                        <p:cTn id="140" dur="500" fill="hold"/>
                                        <p:tgtEl>
                                          <p:spTgt spid="156"/>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157"/>
                                        </p:tgtEl>
                                        <p:attrNameLst>
                                          <p:attrName>style.visibility</p:attrName>
                                        </p:attrNameLst>
                                      </p:cBhvr>
                                      <p:to>
                                        <p:strVal val="visible"/>
                                      </p:to>
                                    </p:set>
                                    <p:anim calcmode="lin" valueType="num">
                                      <p:cBhvr additive="base">
                                        <p:cTn id="143" dur="500" fill="hold"/>
                                        <p:tgtEl>
                                          <p:spTgt spid="157"/>
                                        </p:tgtEl>
                                        <p:attrNameLst>
                                          <p:attrName>ppt_x</p:attrName>
                                        </p:attrNameLst>
                                      </p:cBhvr>
                                      <p:tavLst>
                                        <p:tav tm="0">
                                          <p:val>
                                            <p:strVal val="#ppt_x"/>
                                          </p:val>
                                        </p:tav>
                                        <p:tav tm="100000">
                                          <p:val>
                                            <p:strVal val="#ppt_x"/>
                                          </p:val>
                                        </p:tav>
                                      </p:tavLst>
                                    </p:anim>
                                    <p:anim calcmode="lin" valueType="num">
                                      <p:cBhvr additive="base">
                                        <p:cTn id="144" dur="500" fill="hold"/>
                                        <p:tgtEl>
                                          <p:spTgt spid="157"/>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158"/>
                                        </p:tgtEl>
                                        <p:attrNameLst>
                                          <p:attrName>style.visibility</p:attrName>
                                        </p:attrNameLst>
                                      </p:cBhvr>
                                      <p:to>
                                        <p:strVal val="visible"/>
                                      </p:to>
                                    </p:set>
                                    <p:anim calcmode="lin" valueType="num">
                                      <p:cBhvr additive="base">
                                        <p:cTn id="147" dur="500" fill="hold"/>
                                        <p:tgtEl>
                                          <p:spTgt spid="158"/>
                                        </p:tgtEl>
                                        <p:attrNameLst>
                                          <p:attrName>ppt_x</p:attrName>
                                        </p:attrNameLst>
                                      </p:cBhvr>
                                      <p:tavLst>
                                        <p:tav tm="0">
                                          <p:val>
                                            <p:strVal val="#ppt_x"/>
                                          </p:val>
                                        </p:tav>
                                        <p:tav tm="100000">
                                          <p:val>
                                            <p:strVal val="#ppt_x"/>
                                          </p:val>
                                        </p:tav>
                                      </p:tavLst>
                                    </p:anim>
                                    <p:anim calcmode="lin" valueType="num">
                                      <p:cBhvr additive="base">
                                        <p:cTn id="148" dur="500" fill="hold"/>
                                        <p:tgtEl>
                                          <p:spTgt spid="158"/>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159"/>
                                        </p:tgtEl>
                                        <p:attrNameLst>
                                          <p:attrName>style.visibility</p:attrName>
                                        </p:attrNameLst>
                                      </p:cBhvr>
                                      <p:to>
                                        <p:strVal val="visible"/>
                                      </p:to>
                                    </p:set>
                                    <p:anim calcmode="lin" valueType="num">
                                      <p:cBhvr additive="base">
                                        <p:cTn id="151" dur="500" fill="hold"/>
                                        <p:tgtEl>
                                          <p:spTgt spid="159"/>
                                        </p:tgtEl>
                                        <p:attrNameLst>
                                          <p:attrName>ppt_x</p:attrName>
                                        </p:attrNameLst>
                                      </p:cBhvr>
                                      <p:tavLst>
                                        <p:tav tm="0">
                                          <p:val>
                                            <p:strVal val="#ppt_x"/>
                                          </p:val>
                                        </p:tav>
                                        <p:tav tm="100000">
                                          <p:val>
                                            <p:strVal val="#ppt_x"/>
                                          </p:val>
                                        </p:tav>
                                      </p:tavLst>
                                    </p:anim>
                                    <p:anim calcmode="lin" valueType="num">
                                      <p:cBhvr additive="base">
                                        <p:cTn id="152" dur="500" fill="hold"/>
                                        <p:tgtEl>
                                          <p:spTgt spid="159"/>
                                        </p:tgtEl>
                                        <p:attrNameLst>
                                          <p:attrName>ppt_y</p:attrName>
                                        </p:attrNameLst>
                                      </p:cBhvr>
                                      <p:tavLst>
                                        <p:tav tm="0">
                                          <p:val>
                                            <p:strVal val="1+#ppt_h/2"/>
                                          </p:val>
                                        </p:tav>
                                        <p:tav tm="100000">
                                          <p:val>
                                            <p:strVal val="#ppt_y"/>
                                          </p:val>
                                        </p:tav>
                                      </p:tavLst>
                                    </p:anim>
                                  </p:childTnLst>
                                </p:cTn>
                              </p:par>
                            </p:childTnLst>
                          </p:cTn>
                        </p:par>
                        <p:par>
                          <p:cTn id="153" fill="hold">
                            <p:stCondLst>
                              <p:cond delay="5400"/>
                            </p:stCondLst>
                            <p:childTnLst>
                              <p:par>
                                <p:cTn id="154" presetID="22" presetClass="entr" presetSubtype="8" fill="hold" grpId="0" nodeType="afterEffect">
                                  <p:stCondLst>
                                    <p:cond delay="0"/>
                                  </p:stCondLst>
                                  <p:childTnLst>
                                    <p:set>
                                      <p:cBhvr>
                                        <p:cTn id="155" dur="1" fill="hold">
                                          <p:stCondLst>
                                            <p:cond delay="0"/>
                                          </p:stCondLst>
                                        </p:cTn>
                                        <p:tgtEl>
                                          <p:spTgt spid="141"/>
                                        </p:tgtEl>
                                        <p:attrNameLst>
                                          <p:attrName>style.visibility</p:attrName>
                                        </p:attrNameLst>
                                      </p:cBhvr>
                                      <p:to>
                                        <p:strVal val="visible"/>
                                      </p:to>
                                    </p:set>
                                    <p:animEffect transition="in" filter="wipe(left)">
                                      <p:cBhvr>
                                        <p:cTn id="156" dur="500"/>
                                        <p:tgtEl>
                                          <p:spTgt spid="141"/>
                                        </p:tgtEl>
                                      </p:cBhvr>
                                    </p:animEffect>
                                  </p:childTnLst>
                                </p:cTn>
                              </p:par>
                              <p:par>
                                <p:cTn id="157" presetID="22" presetClass="entr" presetSubtype="8" fill="hold" grpId="0" nodeType="withEffect">
                                  <p:stCondLst>
                                    <p:cond delay="100"/>
                                  </p:stCondLst>
                                  <p:childTnLst>
                                    <p:set>
                                      <p:cBhvr>
                                        <p:cTn id="158" dur="1" fill="hold">
                                          <p:stCondLst>
                                            <p:cond delay="0"/>
                                          </p:stCondLst>
                                        </p:cTn>
                                        <p:tgtEl>
                                          <p:spTgt spid="142"/>
                                        </p:tgtEl>
                                        <p:attrNameLst>
                                          <p:attrName>style.visibility</p:attrName>
                                        </p:attrNameLst>
                                      </p:cBhvr>
                                      <p:to>
                                        <p:strVal val="visible"/>
                                      </p:to>
                                    </p:set>
                                    <p:animEffect transition="in" filter="wipe(left)">
                                      <p:cBhvr>
                                        <p:cTn id="159" dur="500"/>
                                        <p:tgtEl>
                                          <p:spTgt spid="142"/>
                                        </p:tgtEl>
                                      </p:cBhvr>
                                    </p:animEffect>
                                  </p:childTnLst>
                                </p:cTn>
                              </p:par>
                              <p:par>
                                <p:cTn id="160" presetID="22" presetClass="entr" presetSubtype="8" fill="hold" grpId="0" nodeType="withEffect">
                                  <p:stCondLst>
                                    <p:cond delay="200"/>
                                  </p:stCondLst>
                                  <p:childTnLst>
                                    <p:set>
                                      <p:cBhvr>
                                        <p:cTn id="161" dur="1" fill="hold">
                                          <p:stCondLst>
                                            <p:cond delay="0"/>
                                          </p:stCondLst>
                                        </p:cTn>
                                        <p:tgtEl>
                                          <p:spTgt spid="143"/>
                                        </p:tgtEl>
                                        <p:attrNameLst>
                                          <p:attrName>style.visibility</p:attrName>
                                        </p:attrNameLst>
                                      </p:cBhvr>
                                      <p:to>
                                        <p:strVal val="visible"/>
                                      </p:to>
                                    </p:set>
                                    <p:animEffect transition="in" filter="wipe(left)">
                                      <p:cBhvr>
                                        <p:cTn id="162" dur="500"/>
                                        <p:tgtEl>
                                          <p:spTgt spid="143"/>
                                        </p:tgtEl>
                                      </p:cBhvr>
                                    </p:animEffect>
                                  </p:childTnLst>
                                </p:cTn>
                              </p:par>
                              <p:par>
                                <p:cTn id="163" presetID="22" presetClass="entr" presetSubtype="8" fill="hold" grpId="0" nodeType="withEffect">
                                  <p:stCondLst>
                                    <p:cond delay="300"/>
                                  </p:stCondLst>
                                  <p:childTnLst>
                                    <p:set>
                                      <p:cBhvr>
                                        <p:cTn id="164" dur="1" fill="hold">
                                          <p:stCondLst>
                                            <p:cond delay="0"/>
                                          </p:stCondLst>
                                        </p:cTn>
                                        <p:tgtEl>
                                          <p:spTgt spid="144"/>
                                        </p:tgtEl>
                                        <p:attrNameLst>
                                          <p:attrName>style.visibility</p:attrName>
                                        </p:attrNameLst>
                                      </p:cBhvr>
                                      <p:to>
                                        <p:strVal val="visible"/>
                                      </p:to>
                                    </p:set>
                                    <p:animEffect transition="in" filter="wipe(left)">
                                      <p:cBhvr>
                                        <p:cTn id="165" dur="500"/>
                                        <p:tgtEl>
                                          <p:spTgt spid="144"/>
                                        </p:tgtEl>
                                      </p:cBhvr>
                                    </p:animEffect>
                                  </p:childTnLst>
                                </p:cTn>
                              </p:par>
                              <p:par>
                                <p:cTn id="166" presetID="22" presetClass="entr" presetSubtype="8" fill="hold" grpId="0" nodeType="withEffect">
                                  <p:stCondLst>
                                    <p:cond delay="400"/>
                                  </p:stCondLst>
                                  <p:childTnLst>
                                    <p:set>
                                      <p:cBhvr>
                                        <p:cTn id="167" dur="1" fill="hold">
                                          <p:stCondLst>
                                            <p:cond delay="0"/>
                                          </p:stCondLst>
                                        </p:cTn>
                                        <p:tgtEl>
                                          <p:spTgt spid="145"/>
                                        </p:tgtEl>
                                        <p:attrNameLst>
                                          <p:attrName>style.visibility</p:attrName>
                                        </p:attrNameLst>
                                      </p:cBhvr>
                                      <p:to>
                                        <p:strVal val="visible"/>
                                      </p:to>
                                    </p:set>
                                    <p:animEffect transition="in" filter="wipe(left)">
                                      <p:cBhvr>
                                        <p:cTn id="168" dur="500"/>
                                        <p:tgtEl>
                                          <p:spTgt spid="145"/>
                                        </p:tgtEl>
                                      </p:cBhvr>
                                    </p:animEffect>
                                  </p:childTnLst>
                                </p:cTn>
                              </p:par>
                              <p:par>
                                <p:cTn id="169" presetID="22" presetClass="entr" presetSubtype="2" fill="hold" grpId="0" nodeType="withEffect">
                                  <p:stCondLst>
                                    <p:cond delay="0"/>
                                  </p:stCondLst>
                                  <p:childTnLst>
                                    <p:set>
                                      <p:cBhvr>
                                        <p:cTn id="170" dur="1" fill="hold">
                                          <p:stCondLst>
                                            <p:cond delay="0"/>
                                          </p:stCondLst>
                                        </p:cTn>
                                        <p:tgtEl>
                                          <p:spTgt spid="127"/>
                                        </p:tgtEl>
                                        <p:attrNameLst>
                                          <p:attrName>style.visibility</p:attrName>
                                        </p:attrNameLst>
                                      </p:cBhvr>
                                      <p:to>
                                        <p:strVal val="visible"/>
                                      </p:to>
                                    </p:set>
                                    <p:animEffect transition="in" filter="wipe(right)">
                                      <p:cBhvr>
                                        <p:cTn id="171" dur="500"/>
                                        <p:tgtEl>
                                          <p:spTgt spid="127"/>
                                        </p:tgtEl>
                                      </p:cBhvr>
                                    </p:animEffect>
                                  </p:childTnLst>
                                </p:cTn>
                              </p:par>
                              <p:par>
                                <p:cTn id="172" presetID="22" presetClass="entr" presetSubtype="2" fill="hold" grpId="0" nodeType="withEffect">
                                  <p:stCondLst>
                                    <p:cond delay="100"/>
                                  </p:stCondLst>
                                  <p:childTnLst>
                                    <p:set>
                                      <p:cBhvr>
                                        <p:cTn id="173" dur="1" fill="hold">
                                          <p:stCondLst>
                                            <p:cond delay="0"/>
                                          </p:stCondLst>
                                        </p:cTn>
                                        <p:tgtEl>
                                          <p:spTgt spid="128"/>
                                        </p:tgtEl>
                                        <p:attrNameLst>
                                          <p:attrName>style.visibility</p:attrName>
                                        </p:attrNameLst>
                                      </p:cBhvr>
                                      <p:to>
                                        <p:strVal val="visible"/>
                                      </p:to>
                                    </p:set>
                                    <p:animEffect transition="in" filter="wipe(right)">
                                      <p:cBhvr>
                                        <p:cTn id="174" dur="500"/>
                                        <p:tgtEl>
                                          <p:spTgt spid="128"/>
                                        </p:tgtEl>
                                      </p:cBhvr>
                                    </p:animEffect>
                                  </p:childTnLst>
                                </p:cTn>
                              </p:par>
                              <p:par>
                                <p:cTn id="175" presetID="22" presetClass="entr" presetSubtype="2" fill="hold" grpId="0" nodeType="withEffect">
                                  <p:stCondLst>
                                    <p:cond delay="200"/>
                                  </p:stCondLst>
                                  <p:childTnLst>
                                    <p:set>
                                      <p:cBhvr>
                                        <p:cTn id="176" dur="1" fill="hold">
                                          <p:stCondLst>
                                            <p:cond delay="0"/>
                                          </p:stCondLst>
                                        </p:cTn>
                                        <p:tgtEl>
                                          <p:spTgt spid="129"/>
                                        </p:tgtEl>
                                        <p:attrNameLst>
                                          <p:attrName>style.visibility</p:attrName>
                                        </p:attrNameLst>
                                      </p:cBhvr>
                                      <p:to>
                                        <p:strVal val="visible"/>
                                      </p:to>
                                    </p:set>
                                    <p:animEffect transition="in" filter="wipe(right)">
                                      <p:cBhvr>
                                        <p:cTn id="177" dur="500"/>
                                        <p:tgtEl>
                                          <p:spTgt spid="129"/>
                                        </p:tgtEl>
                                      </p:cBhvr>
                                    </p:animEffect>
                                  </p:childTnLst>
                                </p:cTn>
                              </p:par>
                              <p:par>
                                <p:cTn id="178" presetID="22" presetClass="entr" presetSubtype="2" fill="hold" grpId="0" nodeType="withEffect">
                                  <p:stCondLst>
                                    <p:cond delay="300"/>
                                  </p:stCondLst>
                                  <p:childTnLst>
                                    <p:set>
                                      <p:cBhvr>
                                        <p:cTn id="179" dur="1" fill="hold">
                                          <p:stCondLst>
                                            <p:cond delay="0"/>
                                          </p:stCondLst>
                                        </p:cTn>
                                        <p:tgtEl>
                                          <p:spTgt spid="130"/>
                                        </p:tgtEl>
                                        <p:attrNameLst>
                                          <p:attrName>style.visibility</p:attrName>
                                        </p:attrNameLst>
                                      </p:cBhvr>
                                      <p:to>
                                        <p:strVal val="visible"/>
                                      </p:to>
                                    </p:set>
                                    <p:animEffect transition="in" filter="wipe(right)">
                                      <p:cBhvr>
                                        <p:cTn id="180" dur="500"/>
                                        <p:tgtEl>
                                          <p:spTgt spid="130"/>
                                        </p:tgtEl>
                                      </p:cBhvr>
                                    </p:animEffect>
                                  </p:childTnLst>
                                </p:cTn>
                              </p:par>
                              <p:par>
                                <p:cTn id="181" presetID="22" presetClass="entr" presetSubtype="2" fill="hold" grpId="0" nodeType="withEffect">
                                  <p:stCondLst>
                                    <p:cond delay="400"/>
                                  </p:stCondLst>
                                  <p:childTnLst>
                                    <p:set>
                                      <p:cBhvr>
                                        <p:cTn id="182" dur="1" fill="hold">
                                          <p:stCondLst>
                                            <p:cond delay="0"/>
                                          </p:stCondLst>
                                        </p:cTn>
                                        <p:tgtEl>
                                          <p:spTgt spid="131"/>
                                        </p:tgtEl>
                                        <p:attrNameLst>
                                          <p:attrName>style.visibility</p:attrName>
                                        </p:attrNameLst>
                                      </p:cBhvr>
                                      <p:to>
                                        <p:strVal val="visible"/>
                                      </p:to>
                                    </p:set>
                                    <p:animEffect transition="in" filter="wipe(right)">
                                      <p:cBhvr>
                                        <p:cTn id="183" dur="500"/>
                                        <p:tgtEl>
                                          <p:spTgt spid="131"/>
                                        </p:tgtEl>
                                      </p:cBhvr>
                                    </p:animEffect>
                                  </p:childTnLst>
                                </p:cTn>
                              </p:par>
                            </p:childTnLst>
                          </p:cTn>
                        </p:par>
                        <p:par>
                          <p:cTn id="184" fill="hold">
                            <p:stCondLst>
                              <p:cond delay="6300"/>
                            </p:stCondLst>
                            <p:childTnLst>
                              <p:par>
                                <p:cTn id="185" presetID="22" presetClass="entr" presetSubtype="8" fill="hold" grpId="0" nodeType="afterEffect">
                                  <p:stCondLst>
                                    <p:cond delay="0"/>
                                  </p:stCondLst>
                                  <p:childTnLst>
                                    <p:set>
                                      <p:cBhvr>
                                        <p:cTn id="186" dur="1" fill="hold">
                                          <p:stCondLst>
                                            <p:cond delay="0"/>
                                          </p:stCondLst>
                                        </p:cTn>
                                        <p:tgtEl>
                                          <p:spTgt spid="148"/>
                                        </p:tgtEl>
                                        <p:attrNameLst>
                                          <p:attrName>style.visibility</p:attrName>
                                        </p:attrNameLst>
                                      </p:cBhvr>
                                      <p:to>
                                        <p:strVal val="visible"/>
                                      </p:to>
                                    </p:set>
                                    <p:animEffect transition="in" filter="wipe(left)">
                                      <p:cBhvr>
                                        <p:cTn id="187" dur="500"/>
                                        <p:tgtEl>
                                          <p:spTgt spid="148"/>
                                        </p:tgtEl>
                                      </p:cBhvr>
                                    </p:animEffect>
                                  </p:childTnLst>
                                </p:cTn>
                              </p:par>
                              <p:par>
                                <p:cTn id="188" presetID="22" presetClass="entr" presetSubtype="8" fill="hold" grpId="0" nodeType="withEffect">
                                  <p:stCondLst>
                                    <p:cond delay="0"/>
                                  </p:stCondLst>
                                  <p:childTnLst>
                                    <p:set>
                                      <p:cBhvr>
                                        <p:cTn id="189" dur="1" fill="hold">
                                          <p:stCondLst>
                                            <p:cond delay="0"/>
                                          </p:stCondLst>
                                        </p:cTn>
                                        <p:tgtEl>
                                          <p:spTgt spid="149"/>
                                        </p:tgtEl>
                                        <p:attrNameLst>
                                          <p:attrName>style.visibility</p:attrName>
                                        </p:attrNameLst>
                                      </p:cBhvr>
                                      <p:to>
                                        <p:strVal val="visible"/>
                                      </p:to>
                                    </p:set>
                                    <p:animEffect transition="in" filter="wipe(left)">
                                      <p:cBhvr>
                                        <p:cTn id="190" dur="500"/>
                                        <p:tgtEl>
                                          <p:spTgt spid="149"/>
                                        </p:tgtEl>
                                      </p:cBhvr>
                                    </p:animEffect>
                                  </p:childTnLst>
                                </p:cTn>
                              </p:par>
                              <p:par>
                                <p:cTn id="191" presetID="22" presetClass="entr" presetSubtype="8" fill="hold" grpId="0" nodeType="withEffect">
                                  <p:stCondLst>
                                    <p:cond delay="0"/>
                                  </p:stCondLst>
                                  <p:childTnLst>
                                    <p:set>
                                      <p:cBhvr>
                                        <p:cTn id="192" dur="1" fill="hold">
                                          <p:stCondLst>
                                            <p:cond delay="0"/>
                                          </p:stCondLst>
                                        </p:cTn>
                                        <p:tgtEl>
                                          <p:spTgt spid="150"/>
                                        </p:tgtEl>
                                        <p:attrNameLst>
                                          <p:attrName>style.visibility</p:attrName>
                                        </p:attrNameLst>
                                      </p:cBhvr>
                                      <p:to>
                                        <p:strVal val="visible"/>
                                      </p:to>
                                    </p:set>
                                    <p:animEffect transition="in" filter="wipe(left)">
                                      <p:cBhvr>
                                        <p:cTn id="193" dur="500"/>
                                        <p:tgtEl>
                                          <p:spTgt spid="150"/>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151"/>
                                        </p:tgtEl>
                                        <p:attrNameLst>
                                          <p:attrName>style.visibility</p:attrName>
                                        </p:attrNameLst>
                                      </p:cBhvr>
                                      <p:to>
                                        <p:strVal val="visible"/>
                                      </p:to>
                                    </p:set>
                                    <p:animEffect transition="in" filter="wipe(left)">
                                      <p:cBhvr>
                                        <p:cTn id="196" dur="500"/>
                                        <p:tgtEl>
                                          <p:spTgt spid="151"/>
                                        </p:tgtEl>
                                      </p:cBhvr>
                                    </p:animEffect>
                                  </p:childTnLst>
                                </p:cTn>
                              </p:par>
                              <p:par>
                                <p:cTn id="197" presetID="22" presetClass="entr" presetSubtype="8" fill="hold" grpId="0" nodeType="withEffect">
                                  <p:stCondLst>
                                    <p:cond delay="0"/>
                                  </p:stCondLst>
                                  <p:childTnLst>
                                    <p:set>
                                      <p:cBhvr>
                                        <p:cTn id="198" dur="1" fill="hold">
                                          <p:stCondLst>
                                            <p:cond delay="0"/>
                                          </p:stCondLst>
                                        </p:cTn>
                                        <p:tgtEl>
                                          <p:spTgt spid="152"/>
                                        </p:tgtEl>
                                        <p:attrNameLst>
                                          <p:attrName>style.visibility</p:attrName>
                                        </p:attrNameLst>
                                      </p:cBhvr>
                                      <p:to>
                                        <p:strVal val="visible"/>
                                      </p:to>
                                    </p:set>
                                    <p:animEffect transition="in" filter="wipe(left)">
                                      <p:cBhvr>
                                        <p:cTn id="199" dur="500"/>
                                        <p:tgtEl>
                                          <p:spTgt spid="152"/>
                                        </p:tgtEl>
                                      </p:cBhvr>
                                    </p:animEffect>
                                  </p:childTnLst>
                                </p:cTn>
                              </p:par>
                              <p:par>
                                <p:cTn id="200" presetID="22" presetClass="entr" presetSubtype="2" fill="hold" grpId="0" nodeType="withEffect">
                                  <p:stCondLst>
                                    <p:cond delay="0"/>
                                  </p:stCondLst>
                                  <p:childTnLst>
                                    <p:set>
                                      <p:cBhvr>
                                        <p:cTn id="201" dur="1" fill="hold">
                                          <p:stCondLst>
                                            <p:cond delay="0"/>
                                          </p:stCondLst>
                                        </p:cTn>
                                        <p:tgtEl>
                                          <p:spTgt spid="134"/>
                                        </p:tgtEl>
                                        <p:attrNameLst>
                                          <p:attrName>style.visibility</p:attrName>
                                        </p:attrNameLst>
                                      </p:cBhvr>
                                      <p:to>
                                        <p:strVal val="visible"/>
                                      </p:to>
                                    </p:set>
                                    <p:animEffect transition="in" filter="wipe(right)">
                                      <p:cBhvr>
                                        <p:cTn id="202" dur="500"/>
                                        <p:tgtEl>
                                          <p:spTgt spid="134"/>
                                        </p:tgtEl>
                                      </p:cBhvr>
                                    </p:animEffect>
                                  </p:childTnLst>
                                </p:cTn>
                              </p:par>
                              <p:par>
                                <p:cTn id="203" presetID="22" presetClass="entr" presetSubtype="2" fill="hold" grpId="0" nodeType="withEffect">
                                  <p:stCondLst>
                                    <p:cond delay="0"/>
                                  </p:stCondLst>
                                  <p:childTnLst>
                                    <p:set>
                                      <p:cBhvr>
                                        <p:cTn id="204" dur="1" fill="hold">
                                          <p:stCondLst>
                                            <p:cond delay="0"/>
                                          </p:stCondLst>
                                        </p:cTn>
                                        <p:tgtEl>
                                          <p:spTgt spid="135"/>
                                        </p:tgtEl>
                                        <p:attrNameLst>
                                          <p:attrName>style.visibility</p:attrName>
                                        </p:attrNameLst>
                                      </p:cBhvr>
                                      <p:to>
                                        <p:strVal val="visible"/>
                                      </p:to>
                                    </p:set>
                                    <p:animEffect transition="in" filter="wipe(right)">
                                      <p:cBhvr>
                                        <p:cTn id="205" dur="500"/>
                                        <p:tgtEl>
                                          <p:spTgt spid="135"/>
                                        </p:tgtEl>
                                      </p:cBhvr>
                                    </p:animEffect>
                                  </p:childTnLst>
                                </p:cTn>
                              </p:par>
                              <p:par>
                                <p:cTn id="206" presetID="22" presetClass="entr" presetSubtype="2" fill="hold" grpId="0" nodeType="withEffect">
                                  <p:stCondLst>
                                    <p:cond delay="0"/>
                                  </p:stCondLst>
                                  <p:childTnLst>
                                    <p:set>
                                      <p:cBhvr>
                                        <p:cTn id="207" dur="1" fill="hold">
                                          <p:stCondLst>
                                            <p:cond delay="0"/>
                                          </p:stCondLst>
                                        </p:cTn>
                                        <p:tgtEl>
                                          <p:spTgt spid="136"/>
                                        </p:tgtEl>
                                        <p:attrNameLst>
                                          <p:attrName>style.visibility</p:attrName>
                                        </p:attrNameLst>
                                      </p:cBhvr>
                                      <p:to>
                                        <p:strVal val="visible"/>
                                      </p:to>
                                    </p:set>
                                    <p:animEffect transition="in" filter="wipe(right)">
                                      <p:cBhvr>
                                        <p:cTn id="208" dur="500"/>
                                        <p:tgtEl>
                                          <p:spTgt spid="136"/>
                                        </p:tgtEl>
                                      </p:cBhvr>
                                    </p:animEffect>
                                  </p:childTnLst>
                                </p:cTn>
                              </p:par>
                              <p:par>
                                <p:cTn id="209" presetID="22" presetClass="entr" presetSubtype="2" fill="hold" grpId="0" nodeType="withEffect">
                                  <p:stCondLst>
                                    <p:cond delay="0"/>
                                  </p:stCondLst>
                                  <p:childTnLst>
                                    <p:set>
                                      <p:cBhvr>
                                        <p:cTn id="210" dur="1" fill="hold">
                                          <p:stCondLst>
                                            <p:cond delay="0"/>
                                          </p:stCondLst>
                                        </p:cTn>
                                        <p:tgtEl>
                                          <p:spTgt spid="137"/>
                                        </p:tgtEl>
                                        <p:attrNameLst>
                                          <p:attrName>style.visibility</p:attrName>
                                        </p:attrNameLst>
                                      </p:cBhvr>
                                      <p:to>
                                        <p:strVal val="visible"/>
                                      </p:to>
                                    </p:set>
                                    <p:animEffect transition="in" filter="wipe(right)">
                                      <p:cBhvr>
                                        <p:cTn id="211" dur="500"/>
                                        <p:tgtEl>
                                          <p:spTgt spid="137"/>
                                        </p:tgtEl>
                                      </p:cBhvr>
                                    </p:animEffect>
                                  </p:childTnLst>
                                </p:cTn>
                              </p:par>
                              <p:par>
                                <p:cTn id="212" presetID="22" presetClass="entr" presetSubtype="2" fill="hold" grpId="0" nodeType="withEffect">
                                  <p:stCondLst>
                                    <p:cond delay="0"/>
                                  </p:stCondLst>
                                  <p:childTnLst>
                                    <p:set>
                                      <p:cBhvr>
                                        <p:cTn id="213" dur="1" fill="hold">
                                          <p:stCondLst>
                                            <p:cond delay="0"/>
                                          </p:stCondLst>
                                        </p:cTn>
                                        <p:tgtEl>
                                          <p:spTgt spid="138"/>
                                        </p:tgtEl>
                                        <p:attrNameLst>
                                          <p:attrName>style.visibility</p:attrName>
                                        </p:attrNameLst>
                                      </p:cBhvr>
                                      <p:to>
                                        <p:strVal val="visible"/>
                                      </p:to>
                                    </p:set>
                                    <p:animEffect transition="in" filter="wipe(right)">
                                      <p:cBhvr>
                                        <p:cTn id="21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animBg="1"/>
      <p:bldP spid="128" grpId="0" animBg="1"/>
      <p:bldP spid="129" grpId="0" animBg="1"/>
      <p:bldP spid="130" grpId="0" animBg="1"/>
      <p:bldP spid="131" grpId="0" animBg="1"/>
      <p:bldP spid="134" grpId="0"/>
      <p:bldP spid="135" grpId="0"/>
      <p:bldP spid="136" grpId="0"/>
      <p:bldP spid="137" grpId="0"/>
      <p:bldP spid="138" grpId="0"/>
      <p:bldP spid="141" grpId="0" animBg="1"/>
      <p:bldP spid="142" grpId="0" animBg="1"/>
      <p:bldP spid="143" grpId="0" animBg="1"/>
      <p:bldP spid="144" grpId="0" animBg="1"/>
      <p:bldP spid="145" grpId="0" animBg="1"/>
      <p:bldP spid="148" grpId="0"/>
      <p:bldP spid="149" grpId="0"/>
      <p:bldP spid="150" grpId="0"/>
      <p:bldP spid="151" grpId="0"/>
      <p:bldP spid="152" grpId="0"/>
      <p:bldP spid="155" grpId="0"/>
      <p:bldP spid="156" grpId="0"/>
      <p:bldP spid="157" grpId="0"/>
      <p:bldP spid="158" grpId="0"/>
      <p:bldP spid="159" grpId="0"/>
      <p:bldP spid="168" grpId="0"/>
      <p:bldP spid="1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053493" y="6201326"/>
            <a:ext cx="2024335" cy="498190"/>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p:cNvSpPr/>
          <p:nvPr/>
        </p:nvSpPr>
        <p:spPr>
          <a:xfrm>
            <a:off x="2128095" y="4540497"/>
            <a:ext cx="1875131" cy="13929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4373733" y="3944472"/>
            <a:ext cx="1875131" cy="19889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708773" y="3160937"/>
            <a:ext cx="1875131" cy="2772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999113" y="1955495"/>
            <a:ext cx="1875131" cy="3977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a:off x="4299131" y="6185669"/>
            <a:ext cx="2024335" cy="498190"/>
            <a:chOff x="4304043" y="1286668"/>
            <a:chExt cx="38379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6634171" y="6185669"/>
            <a:ext cx="2024335" cy="498190"/>
            <a:chOff x="4304043" y="1286668"/>
            <a:chExt cx="38379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8999112" y="6185669"/>
            <a:ext cx="2024335" cy="498190"/>
            <a:chOff x="4304043" y="1286668"/>
            <a:chExt cx="3837944" cy="2757793"/>
          </a:xfrm>
          <a:effectLst>
            <a:outerShdw blurRad="381000" dist="254000" dir="8100000" algn="tr" rotWithShape="0">
              <a:prstClr val="black">
                <a:alpha val="40000"/>
              </a:prstClr>
            </a:outerShdw>
          </a:effectLst>
        </p:grpSpPr>
        <p:sp>
          <p:nvSpPr>
            <p:cNvPr id="20" name="圆角矩形 1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TextBox 21"/>
          <p:cNvSpPr txBox="1"/>
          <p:nvPr/>
        </p:nvSpPr>
        <p:spPr>
          <a:xfrm>
            <a:off x="395864" y="1874880"/>
            <a:ext cx="3607362" cy="1650067"/>
          </a:xfrm>
          <a:prstGeom prst="rect">
            <a:avLst/>
          </a:prstGeom>
          <a:noFill/>
        </p:spPr>
        <p:txBody>
          <a:bodyPr wrap="square" rtlCol="0">
            <a:spAutoFit/>
          </a:bodyPr>
          <a:lstStyle/>
          <a:p>
            <a:r>
              <a:rPr lang="zh-CN" altLang="en-US" sz="1687" dirty="0">
                <a:latin typeface="Arial" panose="020B0604020202020204" pitchFamily="34" charset="0"/>
                <a:ea typeface="微软雅黑" panose="020B0503020204020204"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您的内容打在这里，或者通过复制您的文本后，在此框中选择粘贴，并选择只保留文字。您的内容打在这里，或者通过复制您的文本后，在此框中选择粘贴，并选择只保留文字。您的</a:t>
            </a:r>
          </a:p>
        </p:txBody>
      </p:sp>
      <p:sp>
        <p:nvSpPr>
          <p:cNvPr id="23" name="TextBox 22"/>
          <p:cNvSpPr txBox="1"/>
          <p:nvPr/>
        </p:nvSpPr>
        <p:spPr>
          <a:xfrm>
            <a:off x="2286644" y="6190749"/>
            <a:ext cx="1107996" cy="369332"/>
          </a:xfrm>
          <a:prstGeom prst="rect">
            <a:avLst/>
          </a:prstGeom>
          <a:noFill/>
        </p:spPr>
        <p:txBody>
          <a:bodyPr wrap="none" rtlCol="0">
            <a:spAutoFit/>
          </a:bodyPr>
          <a:lstStyle/>
          <a:p>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4532282" y="6190749"/>
            <a:ext cx="1107996" cy="369332"/>
          </a:xfrm>
          <a:prstGeom prst="rect">
            <a:avLst/>
          </a:prstGeom>
          <a:noFill/>
        </p:spPr>
        <p:txBody>
          <a:bodyPr wrap="none" rtlCol="0">
            <a:spAutoFit/>
          </a:bodyPr>
          <a:lstStyle/>
          <a:p>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7025871" y="6190749"/>
            <a:ext cx="1107996" cy="369332"/>
          </a:xfrm>
          <a:prstGeom prst="rect">
            <a:avLst/>
          </a:prstGeom>
          <a:noFill/>
        </p:spPr>
        <p:txBody>
          <a:bodyPr wrap="none" rtlCol="0">
            <a:spAutoFit/>
          </a:bodyPr>
          <a:lstStyle/>
          <a:p>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第三季度</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9316210" y="6190749"/>
            <a:ext cx="1107996" cy="369332"/>
          </a:xfrm>
          <a:prstGeom prst="rect">
            <a:avLst/>
          </a:prstGeom>
          <a:noFill/>
        </p:spPr>
        <p:txBody>
          <a:bodyPr wrap="none" rtlCol="0">
            <a:spAutoFit/>
          </a:bodyPr>
          <a:lstStyle/>
          <a:p>
            <a:r>
              <a:rPr lang="zh-CN" altLang="en-US"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395864" y="1355535"/>
            <a:ext cx="1569660" cy="369332"/>
          </a:xfrm>
          <a:prstGeom prst="rect">
            <a:avLst/>
          </a:prstGeom>
          <a:noFill/>
        </p:spPr>
        <p:txBody>
          <a:bodyPr wrap="none" rtlCol="0">
            <a:spAutoFit/>
          </a:bodyPr>
          <a:lstStyle/>
          <a:p>
            <a:r>
              <a:rPr lang="zh-CN" altLang="en-US" dirty="0" smtClean="0">
                <a:latin typeface="Arial" panose="020B0604020202020204" pitchFamily="34" charset="0"/>
                <a:ea typeface="微软雅黑" panose="020B0503020204020204" pitchFamily="34" charset="-122"/>
                <a:sym typeface="Arial" panose="020B0604020202020204" pitchFamily="34" charset="0"/>
              </a:rPr>
              <a:t>输入你的标题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2359901" y="4547193"/>
            <a:ext cx="1374094" cy="784830"/>
          </a:xfrm>
          <a:prstGeom prst="rect">
            <a:avLst/>
          </a:prstGeom>
          <a:noFill/>
        </p:spPr>
        <p:txBody>
          <a:bodyPr wrap="none" rtlCol="0">
            <a:spAutoFit/>
          </a:bodyPr>
          <a:lstStyle/>
          <a:p>
            <a:r>
              <a:rPr lang="en-US" altLang="zh-CN" sz="4500" dirty="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zh-CN" altLang="en-US" sz="4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4605540" y="4109967"/>
            <a:ext cx="1374094" cy="784830"/>
          </a:xfrm>
          <a:prstGeom prst="rect">
            <a:avLst/>
          </a:prstGeom>
          <a:noFill/>
        </p:spPr>
        <p:txBody>
          <a:bodyPr wrap="none" rtlCol="0">
            <a:spAutoFit/>
          </a:bodyPr>
          <a:lstStyle/>
          <a:p>
            <a:r>
              <a:rPr lang="en-US" altLang="zh-CN" sz="4500" dirty="0">
                <a:solidFill>
                  <a:schemeClr val="bg1"/>
                </a:solidFill>
                <a:latin typeface="Arial" panose="020B0604020202020204" pitchFamily="34" charset="0"/>
                <a:ea typeface="微软雅黑" panose="020B0503020204020204" pitchFamily="34" charset="-122"/>
                <a:sym typeface="Arial" panose="020B0604020202020204" pitchFamily="34" charset="0"/>
              </a:rPr>
              <a:t>45%</a:t>
            </a:r>
            <a:endParaRPr lang="zh-CN" altLang="en-US" sz="4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6940580" y="3312532"/>
            <a:ext cx="1374094" cy="784830"/>
          </a:xfrm>
          <a:prstGeom prst="rect">
            <a:avLst/>
          </a:prstGeom>
          <a:noFill/>
        </p:spPr>
        <p:txBody>
          <a:bodyPr wrap="none" rtlCol="0">
            <a:spAutoFit/>
          </a:bodyPr>
          <a:lstStyle/>
          <a:p>
            <a:r>
              <a:rPr lang="en-US" altLang="zh-CN" sz="4500" dirty="0">
                <a:solidFill>
                  <a:schemeClr val="bg1"/>
                </a:solidFill>
                <a:latin typeface="Arial" panose="020B0604020202020204" pitchFamily="34" charset="0"/>
                <a:ea typeface="微软雅黑" panose="020B0503020204020204" pitchFamily="34" charset="-122"/>
                <a:sym typeface="Arial" panose="020B0604020202020204" pitchFamily="34" charset="0"/>
              </a:rPr>
              <a:t>65%</a:t>
            </a:r>
            <a:endParaRPr lang="zh-CN" altLang="en-US" sz="4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9230919" y="2107091"/>
            <a:ext cx="1374094" cy="784830"/>
          </a:xfrm>
          <a:prstGeom prst="rect">
            <a:avLst/>
          </a:prstGeom>
          <a:noFill/>
        </p:spPr>
        <p:txBody>
          <a:bodyPr wrap="none" rtlCol="0">
            <a:spAutoFit/>
          </a:bodyPr>
          <a:lstStyle/>
          <a:p>
            <a:r>
              <a:rPr lang="en-US" altLang="zh-CN" sz="45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endParaRPr lang="zh-CN" altLang="en-US" sz="4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组合 28"/>
          <p:cNvGrpSpPr/>
          <p:nvPr/>
        </p:nvGrpSpPr>
        <p:grpSpPr>
          <a:xfrm>
            <a:off x="381000" y="289867"/>
            <a:ext cx="458492" cy="446733"/>
            <a:chOff x="381000" y="289867"/>
            <a:chExt cx="458492" cy="446733"/>
          </a:xfrm>
        </p:grpSpPr>
        <p:sp>
          <p:nvSpPr>
            <p:cNvPr id="30" name="矩形 29"/>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4903847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strips(upRight)">
                                      <p:cBhvr>
                                        <p:cTn id="13" dur="500"/>
                                        <p:tgtEl>
                                          <p:spTgt spid="2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00"/>
                                        <p:tgtEl>
                                          <p:spTgt spid="7"/>
                                        </p:tgtEl>
                                      </p:cBhvr>
                                    </p:animEffect>
                                  </p:childTnLst>
                                </p:cTn>
                              </p:par>
                              <p:par>
                                <p:cTn id="49" presetID="22" presetClass="entr" presetSubtype="4" fill="hold" grpId="0" nodeType="withEffect">
                                  <p:stCondLst>
                                    <p:cond delay="40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500"/>
                                        <p:tgtEl>
                                          <p:spTgt spid="8"/>
                                        </p:tgtEl>
                                      </p:cBhvr>
                                    </p:animEffect>
                                  </p:childTnLst>
                                </p:cTn>
                              </p:par>
                              <p:par>
                                <p:cTn id="52" presetID="22" presetClass="entr" presetSubtype="4" fill="hold" grpId="0" nodeType="withEffect">
                                  <p:stCondLst>
                                    <p:cond delay="80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00"/>
                                        <p:tgtEl>
                                          <p:spTgt spid="9"/>
                                        </p:tgtEl>
                                      </p:cBhvr>
                                    </p:animEffect>
                                  </p:childTnLst>
                                </p:cTn>
                              </p:par>
                              <p:par>
                                <p:cTn id="55" presetID="22" presetClass="entr" presetSubtype="4" fill="hold" grpId="0" nodeType="withEffect">
                                  <p:stCondLst>
                                    <p:cond delay="1200"/>
                                  </p:stCondLst>
                                  <p:childTnLst>
                                    <p:set>
                                      <p:cBhvr>
                                        <p:cTn id="56" dur="1" fill="hold">
                                          <p:stCondLst>
                                            <p:cond delay="0"/>
                                          </p:stCondLst>
                                        </p:cTn>
                                        <p:tgtEl>
                                          <p:spTgt spid="10"/>
                                        </p:tgtEl>
                                        <p:attrNameLst>
                                          <p:attrName>style.visibility</p:attrName>
                                        </p:attrNameLst>
                                      </p:cBhvr>
                                      <p:to>
                                        <p:strVal val="visible"/>
                                      </p:to>
                                    </p:set>
                                    <p:animEffect transition="in" filter="wipe(down)">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40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60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1000"/>
                                        <p:tgtEl>
                                          <p:spTgt spid="36"/>
                                        </p:tgtEl>
                                      </p:cBhvr>
                                    </p:animEffect>
                                    <p:anim calcmode="lin" valueType="num">
                                      <p:cBhvr>
                                        <p:cTn id="78" dur="1000" fill="hold"/>
                                        <p:tgtEl>
                                          <p:spTgt spid="36"/>
                                        </p:tgtEl>
                                        <p:attrNameLst>
                                          <p:attrName>ppt_x</p:attrName>
                                        </p:attrNameLst>
                                      </p:cBhvr>
                                      <p:tavLst>
                                        <p:tav tm="0">
                                          <p:val>
                                            <p:strVal val="#ppt_x"/>
                                          </p:val>
                                        </p:tav>
                                        <p:tav tm="100000">
                                          <p:val>
                                            <p:strVal val="#ppt_x"/>
                                          </p:val>
                                        </p:tav>
                                      </p:tavLst>
                                    </p:anim>
                                    <p:anim calcmode="lin" valueType="num">
                                      <p:cBhvr>
                                        <p:cTn id="7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2" grpId="0"/>
      <p:bldP spid="23" grpId="0"/>
      <p:bldP spid="24" grpId="0"/>
      <p:bldP spid="25" grpId="0"/>
      <p:bldP spid="26" grpId="0"/>
      <p:bldP spid="27"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665735" y="4136109"/>
            <a:ext cx="3184408" cy="676660"/>
          </a:xfrm>
          <a:prstGeom prst="rect">
            <a:avLst/>
          </a:prstGeom>
        </p:spPr>
        <p:txBody>
          <a:bodyPr wrap="square">
            <a:spAutoFit/>
          </a:bodyPr>
          <a:lstStyle/>
          <a:p>
            <a:r>
              <a:rPr lang="zh-CN" altLang="en-US" sz="3797" dirty="0" smtClean="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rPr>
              <a:t>相关标题文字</a:t>
            </a:r>
            <a:endParaRPr lang="zh-CN" altLang="en-US" sz="3797" dirty="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endParaRPr>
          </a:p>
        </p:txBody>
      </p:sp>
      <p:sp>
        <p:nvSpPr>
          <p:cNvPr id="27" name="文本框 26"/>
          <p:cNvSpPr txBox="1"/>
          <p:nvPr/>
        </p:nvSpPr>
        <p:spPr>
          <a:xfrm>
            <a:off x="5665734" y="4785910"/>
            <a:ext cx="5416656" cy="923330"/>
          </a:xfrm>
          <a:prstGeom prst="rect">
            <a:avLst/>
          </a:prstGeom>
          <a:noFill/>
        </p:spPr>
        <p:txBody>
          <a:bodyPr wrap="square" rtlCol="0">
            <a:spAutoFit/>
          </a:bodyPr>
          <a:lstStyle/>
          <a:p>
            <a:pPr>
              <a:lnSpc>
                <a:spcPct val="150000"/>
              </a:lnSpc>
            </a:pPr>
            <a:r>
              <a:rPr lang="en-US" altLang="zh-CN" sz="1200" dirty="0" smtClean="0">
                <a:solidFill>
                  <a:schemeClr val="tx1">
                    <a:lumMod val="65000"/>
                    <a:lumOff val="35000"/>
                  </a:schemeClr>
                </a:solidFill>
                <a:cs typeface="+mn-ea"/>
                <a:sym typeface="+mn-lt"/>
              </a:rPr>
              <a:t>CLICK ADD RELATED TITLE TEXT, AND CLICK ADD RELATED TITLE TEXT, CLICK ADD RELATED TITLE TEXT, CLICK ON ADD RELATED TITLE WORDS.</a:t>
            </a:r>
            <a:endParaRPr lang="zh-CN" altLang="en-US" sz="1200" dirty="0">
              <a:solidFill>
                <a:schemeClr val="tx1">
                  <a:lumMod val="65000"/>
                  <a:lumOff val="35000"/>
                </a:schemeClr>
              </a:solidFill>
              <a:cs typeface="+mn-ea"/>
              <a:sym typeface="+mn-lt"/>
            </a:endParaRPr>
          </a:p>
        </p:txBody>
      </p:sp>
      <p:sp>
        <p:nvSpPr>
          <p:cNvPr id="7" name="Rectangle 10"/>
          <p:cNvSpPr>
            <a:spLocks noChangeArrowheads="1"/>
          </p:cNvSpPr>
          <p:nvPr/>
        </p:nvSpPr>
        <p:spPr bwMode="auto">
          <a:xfrm>
            <a:off x="1378078" y="2429360"/>
            <a:ext cx="4014307" cy="401430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Rectangle 11"/>
          <p:cNvSpPr>
            <a:spLocks noChangeArrowheads="1"/>
          </p:cNvSpPr>
          <p:nvPr/>
        </p:nvSpPr>
        <p:spPr bwMode="auto">
          <a:xfrm>
            <a:off x="5421263" y="788981"/>
            <a:ext cx="1640378" cy="1628827"/>
          </a:xfrm>
          <a:prstGeom prst="rect">
            <a:avLst/>
          </a:prstGeom>
          <a:solidFill>
            <a:schemeClr val="accent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E60000"/>
              </a:solidFill>
              <a:cs typeface="+mn-ea"/>
              <a:sym typeface="+mn-lt"/>
            </a:endParaRPr>
          </a:p>
        </p:txBody>
      </p:sp>
      <p:sp>
        <p:nvSpPr>
          <p:cNvPr id="9" name="Rectangle 12"/>
          <p:cNvSpPr>
            <a:spLocks noChangeArrowheads="1"/>
          </p:cNvSpPr>
          <p:nvPr/>
        </p:nvSpPr>
        <p:spPr bwMode="auto">
          <a:xfrm>
            <a:off x="7084745" y="2452464"/>
            <a:ext cx="698895" cy="698896"/>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矩形 9"/>
          <p:cNvSpPr/>
          <p:nvPr/>
        </p:nvSpPr>
        <p:spPr>
          <a:xfrm>
            <a:off x="6594913" y="3339496"/>
            <a:ext cx="979664" cy="923330"/>
          </a:xfrm>
          <a:prstGeom prst="rect">
            <a:avLst/>
          </a:prstGeom>
        </p:spPr>
        <p:txBody>
          <a:bodyPr wrap="square">
            <a:spAutoFit/>
          </a:bodyPr>
          <a:lstStyle/>
          <a:p>
            <a:r>
              <a:rPr lang="en-US" altLang="zh-CN" sz="5400" dirty="0" smtClean="0">
                <a:solidFill>
                  <a:schemeClr val="tx1">
                    <a:lumMod val="65000"/>
                    <a:lumOff val="35000"/>
                  </a:schemeClr>
                </a:solidFill>
                <a:latin typeface="+mj-lt"/>
                <a:ea typeface="微软雅黑" panose="020B0503020204020204" pitchFamily="34" charset="-122"/>
                <a:cs typeface="+mn-ea"/>
                <a:sym typeface="+mn-lt"/>
              </a:rPr>
              <a:t>03</a:t>
            </a:r>
            <a:endParaRPr lang="zh-CN" altLang="en-US" sz="5400" dirty="0">
              <a:solidFill>
                <a:schemeClr val="tx1">
                  <a:lumMod val="65000"/>
                  <a:lumOff val="35000"/>
                </a:schemeClr>
              </a:solidFill>
              <a:latin typeface="+mj-lt"/>
              <a:ea typeface="微软雅黑" panose="020B0503020204020204" pitchFamily="34" charset="-122"/>
              <a:cs typeface="+mn-ea"/>
              <a:sym typeface="+mn-lt"/>
            </a:endParaRPr>
          </a:p>
        </p:txBody>
      </p:sp>
    </p:spTree>
    <p:extLst>
      <p:ext uri="{BB962C8B-B14F-4D97-AF65-F5344CB8AC3E}">
        <p14:creationId xmlns:p14="http://schemas.microsoft.com/office/powerpoint/2010/main" val="312548340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strVal val="4*#ppt_w"/>
                                          </p:val>
                                        </p:tav>
                                        <p:tav tm="100000">
                                          <p:val>
                                            <p:strVal val="#ppt_w"/>
                                          </p:val>
                                        </p:tav>
                                      </p:tavLst>
                                    </p:anim>
                                    <p:anim calcmode="lin" valueType="num">
                                      <p:cBhvr>
                                        <p:cTn id="26"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7" grpId="0" animBg="1"/>
      <p:bldP spid="8" grpId="0" animBg="1"/>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34"/>
          <p:cNvSpPr/>
          <p:nvPr/>
        </p:nvSpPr>
        <p:spPr>
          <a:xfrm>
            <a:off x="970252" y="3626183"/>
            <a:ext cx="807604" cy="103862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1146383" y="4245319"/>
            <a:ext cx="10854812" cy="0"/>
            <a:chOff x="814999" y="3019059"/>
            <a:chExt cx="7719401" cy="0"/>
          </a:xfrm>
        </p:grpSpPr>
        <p:cxnSp>
          <p:nvCxnSpPr>
            <p:cNvPr id="3" name="直接连接符 2"/>
            <p:cNvCxnSpPr/>
            <p:nvPr/>
          </p:nvCxnSpPr>
          <p:spPr>
            <a:xfrm>
              <a:off x="814999" y="3019059"/>
              <a:ext cx="3062193"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784843" y="3019059"/>
              <a:ext cx="474955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988600" y="4002035"/>
            <a:ext cx="633507" cy="438582"/>
          </a:xfrm>
          <a:prstGeom prst="rect">
            <a:avLst/>
          </a:prstGeom>
          <a:noFill/>
        </p:spPr>
        <p:txBody>
          <a:bodyPr wrap="none" rtlCol="0">
            <a:spAutoFit/>
          </a:bodyPr>
          <a:lstStyle/>
          <a:p>
            <a:r>
              <a:rPr lang="en-US" altLang="zh-CN" sz="2250" dirty="0">
                <a:solidFill>
                  <a:schemeClr val="bg1"/>
                </a:solidFill>
                <a:latin typeface="Arial" panose="020B0604020202020204" pitchFamily="34" charset="0"/>
                <a:ea typeface="微软雅黑" panose="020B0503020204020204" pitchFamily="34" charset="-122"/>
                <a:sym typeface="Arial" panose="020B0604020202020204" pitchFamily="34" charset="0"/>
              </a:rPr>
              <a:t>5</a:t>
            </a:r>
            <a:r>
              <a:rPr lang="zh-CN" altLang="en-US" sz="2250" dirty="0">
                <a:solidFill>
                  <a:schemeClr val="bg1"/>
                </a:solidFill>
                <a:latin typeface="Arial" panose="020B0604020202020204" pitchFamily="34" charset="0"/>
                <a:ea typeface="微软雅黑" panose="020B0503020204020204" pitchFamily="34" charset="-122"/>
                <a:sym typeface="Arial" panose="020B0604020202020204" pitchFamily="34" charset="0"/>
              </a:rPr>
              <a:t>月</a:t>
            </a:r>
          </a:p>
        </p:txBody>
      </p:sp>
      <p:sp>
        <p:nvSpPr>
          <p:cNvPr id="12" name="矩形 11"/>
          <p:cNvSpPr/>
          <p:nvPr/>
        </p:nvSpPr>
        <p:spPr>
          <a:xfrm>
            <a:off x="5186591" y="5000842"/>
            <a:ext cx="1277317" cy="1456168"/>
          </a:xfrm>
          <a:prstGeom prst="rect">
            <a:avLst/>
          </a:prstGeom>
        </p:spPr>
        <p:txBody>
          <a:bodyPr wrap="square">
            <a:spAutoFit/>
          </a:bodyPr>
          <a:lstStyle/>
          <a:p>
            <a:pPr algn="ctr"/>
            <a:r>
              <a:rPr lang="zh-CN" altLang="en-US" sz="1477"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5" name="矩形 64"/>
          <p:cNvSpPr/>
          <p:nvPr/>
        </p:nvSpPr>
        <p:spPr>
          <a:xfrm>
            <a:off x="10980862" y="4980749"/>
            <a:ext cx="1277317" cy="1456168"/>
          </a:xfrm>
          <a:prstGeom prst="rect">
            <a:avLst/>
          </a:prstGeom>
        </p:spPr>
        <p:txBody>
          <a:bodyPr wrap="square">
            <a:spAutoFit/>
          </a:bodyPr>
          <a:lstStyle/>
          <a:p>
            <a:pPr algn="ctr"/>
            <a:r>
              <a:rPr lang="zh-CN" altLang="en-US" sz="1477"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6" name="矩形 65"/>
          <p:cNvSpPr/>
          <p:nvPr/>
        </p:nvSpPr>
        <p:spPr>
          <a:xfrm>
            <a:off x="8059590" y="5000842"/>
            <a:ext cx="1277317" cy="1456168"/>
          </a:xfrm>
          <a:prstGeom prst="rect">
            <a:avLst/>
          </a:prstGeom>
        </p:spPr>
        <p:txBody>
          <a:bodyPr wrap="square">
            <a:spAutoFit/>
          </a:bodyPr>
          <a:lstStyle/>
          <a:p>
            <a:pPr algn="ctr"/>
            <a:r>
              <a:rPr lang="zh-CN" altLang="en-US" sz="1477"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7" name="矩形 66"/>
          <p:cNvSpPr/>
          <p:nvPr/>
        </p:nvSpPr>
        <p:spPr>
          <a:xfrm>
            <a:off x="727756" y="2147963"/>
            <a:ext cx="1277317" cy="1456168"/>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8" name="矩形 67"/>
          <p:cNvSpPr/>
          <p:nvPr/>
        </p:nvSpPr>
        <p:spPr>
          <a:xfrm>
            <a:off x="6554191" y="2127870"/>
            <a:ext cx="1277317" cy="1456168"/>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69" name="矩形 68"/>
          <p:cNvSpPr/>
          <p:nvPr/>
        </p:nvSpPr>
        <p:spPr>
          <a:xfrm>
            <a:off x="3600756" y="2147963"/>
            <a:ext cx="1277317" cy="1456168"/>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0" name="矩形 69"/>
          <p:cNvSpPr/>
          <p:nvPr/>
        </p:nvSpPr>
        <p:spPr>
          <a:xfrm>
            <a:off x="2236637" y="5002449"/>
            <a:ext cx="1277317" cy="1456168"/>
          </a:xfrm>
          <a:prstGeom prst="rect">
            <a:avLst/>
          </a:prstGeom>
        </p:spPr>
        <p:txBody>
          <a:bodyPr wrap="square">
            <a:spAutoFit/>
          </a:bodyPr>
          <a:lstStyle/>
          <a:p>
            <a:pPr algn="ctr"/>
            <a:r>
              <a:rPr lang="zh-CN" altLang="en-US" sz="1477"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71" name="矩形 70"/>
          <p:cNvSpPr/>
          <p:nvPr/>
        </p:nvSpPr>
        <p:spPr>
          <a:xfrm>
            <a:off x="9494099" y="2149567"/>
            <a:ext cx="1277317" cy="1456168"/>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51" name="椭圆 34"/>
          <p:cNvSpPr/>
          <p:nvPr/>
        </p:nvSpPr>
        <p:spPr>
          <a:xfrm>
            <a:off x="3835612" y="3600566"/>
            <a:ext cx="807604" cy="103862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椭圆 34"/>
          <p:cNvSpPr/>
          <p:nvPr/>
        </p:nvSpPr>
        <p:spPr>
          <a:xfrm>
            <a:off x="6789048" y="3681994"/>
            <a:ext cx="807604" cy="103862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34"/>
          <p:cNvSpPr/>
          <p:nvPr/>
        </p:nvSpPr>
        <p:spPr>
          <a:xfrm>
            <a:off x="9728956" y="3743945"/>
            <a:ext cx="807604" cy="1038625"/>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57"/>
          <p:cNvGrpSpPr/>
          <p:nvPr/>
        </p:nvGrpSpPr>
        <p:grpSpPr>
          <a:xfrm rot="10800000">
            <a:off x="5347221" y="3848703"/>
            <a:ext cx="891438" cy="1158184"/>
            <a:chOff x="4020870" y="2194485"/>
            <a:chExt cx="1102258" cy="1432090"/>
          </a:xfrm>
          <a:effectLst>
            <a:outerShdw blurRad="444500" dist="254000" dir="8100000" algn="tr" rotWithShape="0">
              <a:prstClr val="black">
                <a:alpha val="50000"/>
              </a:prstClr>
            </a:outerShdw>
          </a:effectLst>
        </p:grpSpPr>
        <p:sp>
          <p:nvSpPr>
            <p:cNvPr id="5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rot="10800000">
            <a:off x="8216126" y="3881077"/>
            <a:ext cx="891438" cy="1158184"/>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rot="10800000">
            <a:off x="11136544" y="3693154"/>
            <a:ext cx="891438" cy="1158184"/>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3837862" y="4009370"/>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7</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5418534" y="4043766"/>
            <a:ext cx="543739" cy="369332"/>
          </a:xfrm>
          <a:prstGeom prst="rect">
            <a:avLst/>
          </a:prstGeom>
          <a:noFill/>
        </p:spPr>
        <p:txBody>
          <a:bodyPr wrap="none" rtlCol="0">
            <a:spAutoFit/>
          </a:bodyPr>
          <a:lstStyle/>
          <a:p>
            <a:r>
              <a:rPr lang="en-US" altLang="zh-CN"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8</a:t>
            </a:r>
            <a:r>
              <a:rPr lang="zh-CN" altLang="en-US"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163A5A"/>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6818444" y="4009370"/>
            <a:ext cx="543739" cy="369332"/>
          </a:xfrm>
          <a:prstGeom prst="rect">
            <a:avLst/>
          </a:prstGeom>
          <a:noFill/>
        </p:spPr>
        <p:txBody>
          <a:bodyPr wrap="none" rtlCol="0">
            <a:spAutoFit/>
          </a:bodyPr>
          <a:lstStyle/>
          <a:p>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8</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78"/>
          <p:cNvSpPr txBox="1"/>
          <p:nvPr/>
        </p:nvSpPr>
        <p:spPr>
          <a:xfrm>
            <a:off x="8235583" y="4030098"/>
            <a:ext cx="543739" cy="369332"/>
          </a:xfrm>
          <a:prstGeom prst="rect">
            <a:avLst/>
          </a:prstGeom>
          <a:noFill/>
        </p:spPr>
        <p:txBody>
          <a:bodyPr wrap="none" rtlCol="0">
            <a:spAutoFit/>
          </a:bodyPr>
          <a:lstStyle/>
          <a:p>
            <a:r>
              <a:rPr lang="en-US" altLang="zh-CN" dirty="0">
                <a:solidFill>
                  <a:srgbClr val="163A5A"/>
                </a:solidFill>
                <a:latin typeface="Arial" panose="020B0604020202020204" pitchFamily="34" charset="0"/>
                <a:ea typeface="微软雅黑" panose="020B0503020204020204" pitchFamily="34" charset="-122"/>
                <a:sym typeface="Arial" panose="020B0604020202020204" pitchFamily="34" charset="0"/>
              </a:rPr>
              <a:t>9</a:t>
            </a:r>
            <a:r>
              <a:rPr lang="zh-CN" altLang="en-US"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163A5A"/>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9758352" y="4090049"/>
            <a:ext cx="671979" cy="369332"/>
          </a:xfrm>
          <a:prstGeom prst="rect">
            <a:avLst/>
          </a:prstGeom>
          <a:noFill/>
        </p:spPr>
        <p:txBody>
          <a:bodyPr wrap="none" rtlCol="0">
            <a:spAutoFit/>
          </a:bodyPr>
          <a:lstStyle/>
          <a:p>
            <a:r>
              <a:rPr lang="en-US" altLang="zh-CN"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10</a:t>
            </a:r>
            <a:r>
              <a:rPr lang="zh-CN" altLang="en-US"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11154283" y="3891244"/>
            <a:ext cx="649537" cy="369332"/>
          </a:xfrm>
          <a:prstGeom prst="rect">
            <a:avLst/>
          </a:prstGeom>
          <a:noFill/>
        </p:spPr>
        <p:txBody>
          <a:bodyPr wrap="none" rtlCol="0">
            <a:spAutoFit/>
          </a:bodyPr>
          <a:lstStyle/>
          <a:p>
            <a:r>
              <a:rPr lang="en-US" altLang="zh-CN"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11</a:t>
            </a:r>
            <a:r>
              <a:rPr lang="zh-CN" altLang="en-US"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163A5A"/>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rot="10800000">
            <a:off x="2407931" y="3784127"/>
            <a:ext cx="891438" cy="1158184"/>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2502646" y="3971898"/>
            <a:ext cx="543739" cy="369332"/>
          </a:xfrm>
          <a:prstGeom prst="rect">
            <a:avLst/>
          </a:prstGeom>
          <a:noFill/>
        </p:spPr>
        <p:txBody>
          <a:bodyPr wrap="none" rtlCol="0">
            <a:spAutoFit/>
          </a:bodyPr>
          <a:lstStyle/>
          <a:p>
            <a:r>
              <a:rPr lang="en-US" altLang="zh-CN"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6</a:t>
            </a:r>
            <a:r>
              <a:rPr lang="zh-CN" altLang="en-US" dirty="0" smtClean="0">
                <a:solidFill>
                  <a:srgbClr val="163A5A"/>
                </a:solidFill>
                <a:latin typeface="Arial" panose="020B0604020202020204" pitchFamily="34" charset="0"/>
                <a:ea typeface="微软雅黑" panose="020B0503020204020204" pitchFamily="34" charset="-122"/>
                <a:sym typeface="Arial" panose="020B0604020202020204" pitchFamily="34" charset="0"/>
              </a:rPr>
              <a:t>月</a:t>
            </a:r>
            <a:endParaRPr lang="zh-CN" altLang="en-US" dirty="0">
              <a:solidFill>
                <a:srgbClr val="163A5A"/>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81000" y="289867"/>
            <a:ext cx="458492" cy="446733"/>
            <a:chOff x="381000" y="289867"/>
            <a:chExt cx="458492" cy="446733"/>
          </a:xfrm>
        </p:grpSpPr>
        <p:sp>
          <p:nvSpPr>
            <p:cNvPr id="40" name="矩形 39"/>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44709773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8" fill="hold" grpId="0" nodeType="afterEffect" p14:presetBounceEnd="44000">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14:bounceEnd="44000">
                                          <p:cBhvr additive="base">
                                            <p:cTn id="11" dur="500" fill="hold"/>
                                            <p:tgtEl>
                                              <p:spTgt spid="72"/>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14:presetBounceEnd="44000">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14:bounceEnd="44000">
                                          <p:cBhvr additive="base">
                                            <p:cTn id="16"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17" dur="500" fill="hold"/>
                                            <p:tgtEl>
                                              <p:spTgt spid="4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14:presetBounceEnd="44000">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14:bounceEnd="44000">
                                          <p:cBhvr additive="base">
                                            <p:cTn id="21" dur="500" fill="hold"/>
                                            <p:tgtEl>
                                              <p:spTgt spid="51"/>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5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14:presetBounceEnd="44000">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14:bounceEnd="44000">
                                          <p:cBhvr additive="base">
                                            <p:cTn id="26" dur="500" fill="hold"/>
                                            <p:tgtEl>
                                              <p:spTgt spid="58"/>
                                            </p:tgtEl>
                                            <p:attrNameLst>
                                              <p:attrName>ppt_x</p:attrName>
                                            </p:attrNameLst>
                                          </p:cBhvr>
                                          <p:tavLst>
                                            <p:tav tm="0">
                                              <p:val>
                                                <p:strVal val="0-#ppt_w/2"/>
                                              </p:val>
                                            </p:tav>
                                            <p:tav tm="100000">
                                              <p:val>
                                                <p:strVal val="#ppt_x"/>
                                              </p:val>
                                            </p:tav>
                                          </p:tavLst>
                                        </p:anim>
                                        <p:anim calcmode="lin" valueType="num" p14:bounceEnd="44000">
                                          <p:cBhvr additive="base">
                                            <p:cTn id="27" dur="500" fill="hold"/>
                                            <p:tgtEl>
                                              <p:spTgt spid="5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14:presetBounceEnd="44000">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14:bounceEnd="44000">
                                          <p:cBhvr additive="base">
                                            <p:cTn id="31" dur="500" fill="hold"/>
                                            <p:tgtEl>
                                              <p:spTgt spid="52"/>
                                            </p:tgtEl>
                                            <p:attrNameLst>
                                              <p:attrName>ppt_x</p:attrName>
                                            </p:attrNameLst>
                                          </p:cBhvr>
                                          <p:tavLst>
                                            <p:tav tm="0">
                                              <p:val>
                                                <p:strVal val="0-#ppt_w/2"/>
                                              </p:val>
                                            </p:tav>
                                            <p:tav tm="100000">
                                              <p:val>
                                                <p:strVal val="#ppt_x"/>
                                              </p:val>
                                            </p:tav>
                                          </p:tavLst>
                                        </p:anim>
                                        <p:anim calcmode="lin" valueType="num" p14:bounceEnd="44000">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14:presetBounceEnd="44000">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14:bounceEnd="44000">
                                          <p:cBhvr additive="base">
                                            <p:cTn id="36" dur="500" fill="hold"/>
                                            <p:tgtEl>
                                              <p:spTgt spid="62"/>
                                            </p:tgtEl>
                                            <p:attrNameLst>
                                              <p:attrName>ppt_x</p:attrName>
                                            </p:attrNameLst>
                                          </p:cBhvr>
                                          <p:tavLst>
                                            <p:tav tm="0">
                                              <p:val>
                                                <p:strVal val="0-#ppt_w/2"/>
                                              </p:val>
                                            </p:tav>
                                            <p:tav tm="100000">
                                              <p:val>
                                                <p:strVal val="#ppt_x"/>
                                              </p:val>
                                            </p:tav>
                                          </p:tavLst>
                                        </p:anim>
                                        <p:anim calcmode="lin" valueType="num" p14:bounceEnd="44000">
                                          <p:cBhvr additive="base">
                                            <p:cTn id="37" dur="500" fill="hold"/>
                                            <p:tgtEl>
                                              <p:spTgt spid="6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14:presetBounceEnd="44000">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14:bounceEnd="44000">
                                          <p:cBhvr additive="base">
                                            <p:cTn id="41" dur="500" fill="hold"/>
                                            <p:tgtEl>
                                              <p:spTgt spid="57"/>
                                            </p:tgtEl>
                                            <p:attrNameLst>
                                              <p:attrName>ppt_x</p:attrName>
                                            </p:attrNameLst>
                                          </p:cBhvr>
                                          <p:tavLst>
                                            <p:tav tm="0">
                                              <p:val>
                                                <p:strVal val="0-#ppt_w/2"/>
                                              </p:val>
                                            </p:tav>
                                            <p:tav tm="100000">
                                              <p:val>
                                                <p:strVal val="#ppt_x"/>
                                              </p:val>
                                            </p:tav>
                                          </p:tavLst>
                                        </p:anim>
                                        <p:anim calcmode="lin" valueType="num" p14:bounceEnd="44000">
                                          <p:cBhvr additive="base">
                                            <p:cTn id="42" dur="500" fill="hold"/>
                                            <p:tgtEl>
                                              <p:spTgt spid="57"/>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14:presetBounceEnd="44000">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14:bounceEnd="44000">
                                          <p:cBhvr additive="base">
                                            <p:cTn id="46" dur="500" fill="hold"/>
                                            <p:tgtEl>
                                              <p:spTgt spid="73"/>
                                            </p:tgtEl>
                                            <p:attrNameLst>
                                              <p:attrName>ppt_x</p:attrName>
                                            </p:attrNameLst>
                                          </p:cBhvr>
                                          <p:tavLst>
                                            <p:tav tm="0">
                                              <p:val>
                                                <p:strVal val="0-#ppt_w/2"/>
                                              </p:val>
                                            </p:tav>
                                            <p:tav tm="100000">
                                              <p:val>
                                                <p:strVal val="#ppt_x"/>
                                              </p:val>
                                            </p:tav>
                                          </p:tavLst>
                                        </p:anim>
                                        <p:anim calcmode="lin" valueType="num" p14:bounceEnd="44000">
                                          <p:cBhvr additive="base">
                                            <p:cTn id="47" dur="500" fill="hold"/>
                                            <p:tgtEl>
                                              <p:spTgt spid="7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childTnLst>
                                    </p:cTn>
                                  </p:par>
                                  <p:par>
                                    <p:cTn id="55" presetID="10" presetClass="entr" presetSubtype="0" fill="hold" grpId="0" nodeType="withEffect">
                                      <p:stCondLst>
                                        <p:cond delay="10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par>
                                    <p:cTn id="58" presetID="10" presetClass="entr" presetSubtype="0" fill="hold" grpId="0" nodeType="withEffect">
                                      <p:stCondLst>
                                        <p:cond delay="20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500"/>
                                            <p:tgtEl>
                                              <p:spTgt spid="78"/>
                                            </p:tgtEl>
                                          </p:cBhvr>
                                        </p:animEffect>
                                      </p:childTnLst>
                                    </p:cTn>
                                  </p:par>
                                  <p:par>
                                    <p:cTn id="61" presetID="10" presetClass="entr" presetSubtype="0" fill="hold" grpId="0" nodeType="withEffect">
                                      <p:stCondLst>
                                        <p:cond delay="30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par>
                                    <p:cTn id="64" presetID="10" presetClass="entr" presetSubtype="0" fill="hold" grpId="0" nodeType="withEffect">
                                      <p:stCondLst>
                                        <p:cond delay="600"/>
                                      </p:stCondLst>
                                      <p:childTnLst>
                                        <p:set>
                                          <p:cBhvr>
                                            <p:cTn id="65" dur="1" fill="hold">
                                              <p:stCondLst>
                                                <p:cond delay="0"/>
                                              </p:stCondLst>
                                            </p:cTn>
                                            <p:tgtEl>
                                              <p:spTgt spid="76"/>
                                            </p:tgtEl>
                                            <p:attrNameLst>
                                              <p:attrName>style.visibility</p:attrName>
                                            </p:attrNameLst>
                                          </p:cBhvr>
                                          <p:to>
                                            <p:strVal val="visible"/>
                                          </p:to>
                                        </p:set>
                                        <p:animEffect transition="in" filter="fade">
                                          <p:cBhvr>
                                            <p:cTn id="66" dur="500"/>
                                            <p:tgtEl>
                                              <p:spTgt spid="76"/>
                                            </p:tgtEl>
                                          </p:cBhvr>
                                        </p:animEffect>
                                      </p:childTnLst>
                                    </p:cTn>
                                  </p:par>
                                  <p:par>
                                    <p:cTn id="67" presetID="10" presetClass="entr" presetSubtype="0" fill="hold" grpId="0" nodeType="withEffect">
                                      <p:stCondLst>
                                        <p:cond delay="70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10" presetClass="entr" presetSubtype="0" fill="hold" grpId="0" nodeType="withEffect">
                                      <p:stCondLst>
                                        <p:cond delay="90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par>
                              <p:cTn id="73" fill="hold">
                                <p:stCondLst>
                                  <p:cond delay="5900"/>
                                </p:stCondLst>
                                <p:childTnLst>
                                  <p:par>
                                    <p:cTn id="74" presetID="2" presetClass="entr" presetSubtype="4"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additive="base">
                                            <p:cTn id="76" dur="500" fill="hold"/>
                                            <p:tgtEl>
                                              <p:spTgt spid="68"/>
                                            </p:tgtEl>
                                            <p:attrNameLst>
                                              <p:attrName>ppt_x</p:attrName>
                                            </p:attrNameLst>
                                          </p:cBhvr>
                                          <p:tavLst>
                                            <p:tav tm="0">
                                              <p:val>
                                                <p:strVal val="#ppt_x"/>
                                              </p:val>
                                            </p:tav>
                                            <p:tav tm="100000">
                                              <p:val>
                                                <p:strVal val="#ppt_x"/>
                                              </p:val>
                                            </p:tav>
                                          </p:tavLst>
                                        </p:anim>
                                        <p:anim calcmode="lin" valueType="num">
                                          <p:cBhvr additive="base">
                                            <p:cTn id="77" dur="500" fill="hold"/>
                                            <p:tgtEl>
                                              <p:spTgt spid="68"/>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67"/>
                                            </p:tgtEl>
                                            <p:attrNameLst>
                                              <p:attrName>style.visibility</p:attrName>
                                            </p:attrNameLst>
                                          </p:cBhvr>
                                          <p:to>
                                            <p:strVal val="visible"/>
                                          </p:to>
                                        </p:set>
                                        <p:anim calcmode="lin" valueType="num">
                                          <p:cBhvr additive="base">
                                            <p:cTn id="80" dur="500" fill="hold"/>
                                            <p:tgtEl>
                                              <p:spTgt spid="67"/>
                                            </p:tgtEl>
                                            <p:attrNameLst>
                                              <p:attrName>ppt_x</p:attrName>
                                            </p:attrNameLst>
                                          </p:cBhvr>
                                          <p:tavLst>
                                            <p:tav tm="0">
                                              <p:val>
                                                <p:strVal val="#ppt_x"/>
                                              </p:val>
                                            </p:tav>
                                            <p:tav tm="100000">
                                              <p:val>
                                                <p:strVal val="#ppt_x"/>
                                              </p:val>
                                            </p:tav>
                                          </p:tavLst>
                                        </p:anim>
                                        <p:anim calcmode="lin" valueType="num">
                                          <p:cBhvr additive="base">
                                            <p:cTn id="81" dur="500" fill="hold"/>
                                            <p:tgtEl>
                                              <p:spTgt spid="67"/>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additive="base">
                                            <p:cTn id="84" dur="500" fill="hold"/>
                                            <p:tgtEl>
                                              <p:spTgt spid="69"/>
                                            </p:tgtEl>
                                            <p:attrNameLst>
                                              <p:attrName>ppt_x</p:attrName>
                                            </p:attrNameLst>
                                          </p:cBhvr>
                                          <p:tavLst>
                                            <p:tav tm="0">
                                              <p:val>
                                                <p:strVal val="#ppt_x"/>
                                              </p:val>
                                            </p:tav>
                                            <p:tav tm="100000">
                                              <p:val>
                                                <p:strVal val="#ppt_x"/>
                                              </p:val>
                                            </p:tav>
                                          </p:tavLst>
                                        </p:anim>
                                        <p:anim calcmode="lin" valueType="num">
                                          <p:cBhvr additive="base">
                                            <p:cTn id="85" dur="500" fill="hold"/>
                                            <p:tgtEl>
                                              <p:spTgt spid="69"/>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1"/>
                                            </p:tgtEl>
                                            <p:attrNameLst>
                                              <p:attrName>style.visibility</p:attrName>
                                            </p:attrNameLst>
                                          </p:cBhvr>
                                          <p:to>
                                            <p:strVal val="visible"/>
                                          </p:to>
                                        </p:set>
                                        <p:anim calcmode="lin" valueType="num">
                                          <p:cBhvr additive="base">
                                            <p:cTn id="88" dur="500" fill="hold"/>
                                            <p:tgtEl>
                                              <p:spTgt spid="71"/>
                                            </p:tgtEl>
                                            <p:attrNameLst>
                                              <p:attrName>ppt_x</p:attrName>
                                            </p:attrNameLst>
                                          </p:cBhvr>
                                          <p:tavLst>
                                            <p:tav tm="0">
                                              <p:val>
                                                <p:strVal val="#ppt_x"/>
                                              </p:val>
                                            </p:tav>
                                            <p:tav tm="100000">
                                              <p:val>
                                                <p:strVal val="#ppt_x"/>
                                              </p:val>
                                            </p:tav>
                                          </p:tavLst>
                                        </p:anim>
                                        <p:anim calcmode="lin" valueType="num">
                                          <p:cBhvr additive="base">
                                            <p:cTn id="89" dur="500" fill="hold"/>
                                            <p:tgtEl>
                                              <p:spTgt spid="71"/>
                                            </p:tgtEl>
                                            <p:attrNameLst>
                                              <p:attrName>ppt_y</p:attrName>
                                            </p:attrNameLst>
                                          </p:cBhvr>
                                          <p:tavLst>
                                            <p:tav tm="0">
                                              <p:val>
                                                <p:strVal val="1+#ppt_h/2"/>
                                              </p:val>
                                            </p:tav>
                                            <p:tav tm="100000">
                                              <p:val>
                                                <p:strVal val="#ppt_y"/>
                                              </p:val>
                                            </p:tav>
                                          </p:tavLst>
                                        </p:anim>
                                      </p:childTnLst>
                                    </p:cTn>
                                  </p:par>
                                  <p:par>
                                    <p:cTn id="90" presetID="2" presetClass="entr" presetSubtype="1"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500" fill="hold"/>
                                            <p:tgtEl>
                                              <p:spTgt spid="70"/>
                                            </p:tgtEl>
                                            <p:attrNameLst>
                                              <p:attrName>ppt_x</p:attrName>
                                            </p:attrNameLst>
                                          </p:cBhvr>
                                          <p:tavLst>
                                            <p:tav tm="0">
                                              <p:val>
                                                <p:strVal val="#ppt_x"/>
                                              </p:val>
                                            </p:tav>
                                            <p:tav tm="100000">
                                              <p:val>
                                                <p:strVal val="#ppt_x"/>
                                              </p:val>
                                            </p:tav>
                                          </p:tavLst>
                                        </p:anim>
                                        <p:anim calcmode="lin" valueType="num">
                                          <p:cBhvr additive="base">
                                            <p:cTn id="93" dur="500" fill="hold"/>
                                            <p:tgtEl>
                                              <p:spTgt spid="70"/>
                                            </p:tgtEl>
                                            <p:attrNameLst>
                                              <p:attrName>ppt_y</p:attrName>
                                            </p:attrNameLst>
                                          </p:cBhvr>
                                          <p:tavLst>
                                            <p:tav tm="0">
                                              <p:val>
                                                <p:strVal val="0-#ppt_h/2"/>
                                              </p:val>
                                            </p:tav>
                                            <p:tav tm="100000">
                                              <p:val>
                                                <p:strVal val="#ppt_y"/>
                                              </p:val>
                                            </p:tav>
                                          </p:tavLst>
                                        </p:anim>
                                      </p:childTnLst>
                                    </p:cTn>
                                  </p:par>
                                  <p:par>
                                    <p:cTn id="94" presetID="2" presetClass="entr" presetSubtype="1" fill="hold" grpId="0" nodeType="with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500" fill="hold"/>
                                            <p:tgtEl>
                                              <p:spTgt spid="12"/>
                                            </p:tgtEl>
                                            <p:attrNameLst>
                                              <p:attrName>ppt_x</p:attrName>
                                            </p:attrNameLst>
                                          </p:cBhvr>
                                          <p:tavLst>
                                            <p:tav tm="0">
                                              <p:val>
                                                <p:strVal val="#ppt_x"/>
                                              </p:val>
                                            </p:tav>
                                            <p:tav tm="100000">
                                              <p:val>
                                                <p:strVal val="#ppt_x"/>
                                              </p:val>
                                            </p:tav>
                                          </p:tavLst>
                                        </p:anim>
                                        <p:anim calcmode="lin" valueType="num">
                                          <p:cBhvr additive="base">
                                            <p:cTn id="97" dur="500" fill="hold"/>
                                            <p:tgtEl>
                                              <p:spTgt spid="12"/>
                                            </p:tgtEl>
                                            <p:attrNameLst>
                                              <p:attrName>ppt_y</p:attrName>
                                            </p:attrNameLst>
                                          </p:cBhvr>
                                          <p:tavLst>
                                            <p:tav tm="0">
                                              <p:val>
                                                <p:strVal val="0-#ppt_h/2"/>
                                              </p:val>
                                            </p:tav>
                                            <p:tav tm="100000">
                                              <p:val>
                                                <p:strVal val="#ppt_y"/>
                                              </p:val>
                                            </p:tav>
                                          </p:tavLst>
                                        </p:anim>
                                      </p:childTnLst>
                                    </p:cTn>
                                  </p:par>
                                  <p:par>
                                    <p:cTn id="98" presetID="2" presetClass="entr" presetSubtype="1" fill="hold" grpId="0" nodeType="withEffect">
                                      <p:stCondLst>
                                        <p:cond delay="0"/>
                                      </p:stCondLst>
                                      <p:childTnLst>
                                        <p:set>
                                          <p:cBhvr>
                                            <p:cTn id="99" dur="1" fill="hold">
                                              <p:stCondLst>
                                                <p:cond delay="0"/>
                                              </p:stCondLst>
                                            </p:cTn>
                                            <p:tgtEl>
                                              <p:spTgt spid="66"/>
                                            </p:tgtEl>
                                            <p:attrNameLst>
                                              <p:attrName>style.visibility</p:attrName>
                                            </p:attrNameLst>
                                          </p:cBhvr>
                                          <p:to>
                                            <p:strVal val="visible"/>
                                          </p:to>
                                        </p:set>
                                        <p:anim calcmode="lin" valueType="num">
                                          <p:cBhvr additive="base">
                                            <p:cTn id="100" dur="500" fill="hold"/>
                                            <p:tgtEl>
                                              <p:spTgt spid="66"/>
                                            </p:tgtEl>
                                            <p:attrNameLst>
                                              <p:attrName>ppt_x</p:attrName>
                                            </p:attrNameLst>
                                          </p:cBhvr>
                                          <p:tavLst>
                                            <p:tav tm="0">
                                              <p:val>
                                                <p:strVal val="#ppt_x"/>
                                              </p:val>
                                            </p:tav>
                                            <p:tav tm="100000">
                                              <p:val>
                                                <p:strVal val="#ppt_x"/>
                                              </p:val>
                                            </p:tav>
                                          </p:tavLst>
                                        </p:anim>
                                        <p:anim calcmode="lin" valueType="num">
                                          <p:cBhvr additive="base">
                                            <p:cTn id="101" dur="500" fill="hold"/>
                                            <p:tgtEl>
                                              <p:spTgt spid="66"/>
                                            </p:tgtEl>
                                            <p:attrNameLst>
                                              <p:attrName>ppt_y</p:attrName>
                                            </p:attrNameLst>
                                          </p:cBhvr>
                                          <p:tavLst>
                                            <p:tav tm="0">
                                              <p:val>
                                                <p:strVal val="0-#ppt_h/2"/>
                                              </p:val>
                                            </p:tav>
                                            <p:tav tm="100000">
                                              <p:val>
                                                <p:strVal val="#ppt_y"/>
                                              </p:val>
                                            </p:tav>
                                          </p:tavLst>
                                        </p:anim>
                                      </p:childTnLst>
                                    </p:cTn>
                                  </p:par>
                                  <p:par>
                                    <p:cTn id="102" presetID="2" presetClass="entr" presetSubtype="1"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 calcmode="lin" valueType="num">
                                          <p:cBhvr additive="base">
                                            <p:cTn id="104" dur="500" fill="hold"/>
                                            <p:tgtEl>
                                              <p:spTgt spid="65"/>
                                            </p:tgtEl>
                                            <p:attrNameLst>
                                              <p:attrName>ppt_x</p:attrName>
                                            </p:attrNameLst>
                                          </p:cBhvr>
                                          <p:tavLst>
                                            <p:tav tm="0">
                                              <p:val>
                                                <p:strVal val="#ppt_x"/>
                                              </p:val>
                                            </p:tav>
                                            <p:tav tm="100000">
                                              <p:val>
                                                <p:strVal val="#ppt_x"/>
                                              </p:val>
                                            </p:tav>
                                          </p:tavLst>
                                        </p:anim>
                                        <p:anim calcmode="lin" valueType="num">
                                          <p:cBhvr additive="base">
                                            <p:cTn id="105"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0-#ppt_w/2"/>
                                              </p:val>
                                            </p:tav>
                                            <p:tav tm="100000">
                                              <p:val>
                                                <p:strVal val="#ppt_x"/>
                                              </p:val>
                                            </p:tav>
                                          </p:tavLst>
                                        </p:anim>
                                        <p:anim calcmode="lin" valueType="num">
                                          <p:cBhvr additive="base">
                                            <p:cTn id="12" dur="500" fill="hold"/>
                                            <p:tgtEl>
                                              <p:spTgt spid="7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500" fill="hold"/>
                                            <p:tgtEl>
                                              <p:spTgt spid="48"/>
                                            </p:tgtEl>
                                            <p:attrNameLst>
                                              <p:attrName>ppt_x</p:attrName>
                                            </p:attrNameLst>
                                          </p:cBhvr>
                                          <p:tavLst>
                                            <p:tav tm="0">
                                              <p:val>
                                                <p:strVal val="0-#ppt_w/2"/>
                                              </p:val>
                                            </p:tav>
                                            <p:tav tm="100000">
                                              <p:val>
                                                <p:strVal val="#ppt_x"/>
                                              </p:val>
                                            </p:tav>
                                          </p:tavLst>
                                        </p:anim>
                                        <p:anim calcmode="lin" valueType="num">
                                          <p:cBhvr additive="base">
                                            <p:cTn id="17" dur="500" fill="hold"/>
                                            <p:tgtEl>
                                              <p:spTgt spid="4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500" fill="hold"/>
                                            <p:tgtEl>
                                              <p:spTgt spid="51"/>
                                            </p:tgtEl>
                                            <p:attrNameLst>
                                              <p:attrName>ppt_x</p:attrName>
                                            </p:attrNameLst>
                                          </p:cBhvr>
                                          <p:tavLst>
                                            <p:tav tm="0">
                                              <p:val>
                                                <p:strVal val="0-#ppt_w/2"/>
                                              </p:val>
                                            </p:tav>
                                            <p:tav tm="100000">
                                              <p:val>
                                                <p:strVal val="#ppt_x"/>
                                              </p:val>
                                            </p:tav>
                                          </p:tavLst>
                                        </p:anim>
                                        <p:anim calcmode="lin" valueType="num">
                                          <p:cBhvr additive="base">
                                            <p:cTn id="22" dur="500" fill="hold"/>
                                            <p:tgtEl>
                                              <p:spTgt spid="5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500" fill="hold"/>
                                            <p:tgtEl>
                                              <p:spTgt spid="58"/>
                                            </p:tgtEl>
                                            <p:attrNameLst>
                                              <p:attrName>ppt_x</p:attrName>
                                            </p:attrNameLst>
                                          </p:cBhvr>
                                          <p:tavLst>
                                            <p:tav tm="0">
                                              <p:val>
                                                <p:strVal val="0-#ppt_w/2"/>
                                              </p:val>
                                            </p:tav>
                                            <p:tav tm="100000">
                                              <p:val>
                                                <p:strVal val="#ppt_x"/>
                                              </p:val>
                                            </p:tav>
                                          </p:tavLst>
                                        </p:anim>
                                        <p:anim calcmode="lin" valueType="num">
                                          <p:cBhvr additive="base">
                                            <p:cTn id="27" dur="500" fill="hold"/>
                                            <p:tgtEl>
                                              <p:spTgt spid="5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additive="base">
                                            <p:cTn id="36" dur="500" fill="hold"/>
                                            <p:tgtEl>
                                              <p:spTgt spid="62"/>
                                            </p:tgtEl>
                                            <p:attrNameLst>
                                              <p:attrName>ppt_x</p:attrName>
                                            </p:attrNameLst>
                                          </p:cBhvr>
                                          <p:tavLst>
                                            <p:tav tm="0">
                                              <p:val>
                                                <p:strVal val="0-#ppt_w/2"/>
                                              </p:val>
                                            </p:tav>
                                            <p:tav tm="100000">
                                              <p:val>
                                                <p:strVal val="#ppt_x"/>
                                              </p:val>
                                            </p:tav>
                                          </p:tavLst>
                                        </p:anim>
                                        <p:anim calcmode="lin" valueType="num">
                                          <p:cBhvr additive="base">
                                            <p:cTn id="37" dur="500" fill="hold"/>
                                            <p:tgtEl>
                                              <p:spTgt spid="6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500" fill="hold"/>
                                            <p:tgtEl>
                                              <p:spTgt spid="57"/>
                                            </p:tgtEl>
                                            <p:attrNameLst>
                                              <p:attrName>ppt_x</p:attrName>
                                            </p:attrNameLst>
                                          </p:cBhvr>
                                          <p:tavLst>
                                            <p:tav tm="0">
                                              <p:val>
                                                <p:strVal val="0-#ppt_w/2"/>
                                              </p:val>
                                            </p:tav>
                                            <p:tav tm="100000">
                                              <p:val>
                                                <p:strVal val="#ppt_x"/>
                                              </p:val>
                                            </p:tav>
                                          </p:tavLst>
                                        </p:anim>
                                        <p:anim calcmode="lin" valueType="num">
                                          <p:cBhvr additive="base">
                                            <p:cTn id="42" dur="500" fill="hold"/>
                                            <p:tgtEl>
                                              <p:spTgt spid="57"/>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0-#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childTnLst>
                                    </p:cTn>
                                  </p:par>
                                  <p:par>
                                    <p:cTn id="55" presetID="10" presetClass="entr" presetSubtype="0" fill="hold" grpId="0" nodeType="withEffect">
                                      <p:stCondLst>
                                        <p:cond delay="10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par>
                                    <p:cTn id="58" presetID="10" presetClass="entr" presetSubtype="0" fill="hold" grpId="0" nodeType="withEffect">
                                      <p:stCondLst>
                                        <p:cond delay="20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500"/>
                                            <p:tgtEl>
                                              <p:spTgt spid="78"/>
                                            </p:tgtEl>
                                          </p:cBhvr>
                                        </p:animEffect>
                                      </p:childTnLst>
                                    </p:cTn>
                                  </p:par>
                                  <p:par>
                                    <p:cTn id="61" presetID="10" presetClass="entr" presetSubtype="0" fill="hold" grpId="0" nodeType="withEffect">
                                      <p:stCondLst>
                                        <p:cond delay="30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par>
                                    <p:cTn id="64" presetID="10" presetClass="entr" presetSubtype="0" fill="hold" grpId="0" nodeType="withEffect">
                                      <p:stCondLst>
                                        <p:cond delay="600"/>
                                      </p:stCondLst>
                                      <p:childTnLst>
                                        <p:set>
                                          <p:cBhvr>
                                            <p:cTn id="65" dur="1" fill="hold">
                                              <p:stCondLst>
                                                <p:cond delay="0"/>
                                              </p:stCondLst>
                                            </p:cTn>
                                            <p:tgtEl>
                                              <p:spTgt spid="76"/>
                                            </p:tgtEl>
                                            <p:attrNameLst>
                                              <p:attrName>style.visibility</p:attrName>
                                            </p:attrNameLst>
                                          </p:cBhvr>
                                          <p:to>
                                            <p:strVal val="visible"/>
                                          </p:to>
                                        </p:set>
                                        <p:animEffect transition="in" filter="fade">
                                          <p:cBhvr>
                                            <p:cTn id="66" dur="500"/>
                                            <p:tgtEl>
                                              <p:spTgt spid="76"/>
                                            </p:tgtEl>
                                          </p:cBhvr>
                                        </p:animEffect>
                                      </p:childTnLst>
                                    </p:cTn>
                                  </p:par>
                                  <p:par>
                                    <p:cTn id="67" presetID="10" presetClass="entr" presetSubtype="0" fill="hold" grpId="0" nodeType="withEffect">
                                      <p:stCondLst>
                                        <p:cond delay="70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par>
                                    <p:cTn id="70" presetID="10" presetClass="entr" presetSubtype="0" fill="hold" grpId="0" nodeType="withEffect">
                                      <p:stCondLst>
                                        <p:cond delay="90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par>
                              <p:cTn id="73" fill="hold">
                                <p:stCondLst>
                                  <p:cond delay="5900"/>
                                </p:stCondLst>
                                <p:childTnLst>
                                  <p:par>
                                    <p:cTn id="74" presetID="2" presetClass="entr" presetSubtype="4"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additive="base">
                                            <p:cTn id="76" dur="500" fill="hold"/>
                                            <p:tgtEl>
                                              <p:spTgt spid="68"/>
                                            </p:tgtEl>
                                            <p:attrNameLst>
                                              <p:attrName>ppt_x</p:attrName>
                                            </p:attrNameLst>
                                          </p:cBhvr>
                                          <p:tavLst>
                                            <p:tav tm="0">
                                              <p:val>
                                                <p:strVal val="#ppt_x"/>
                                              </p:val>
                                            </p:tav>
                                            <p:tav tm="100000">
                                              <p:val>
                                                <p:strVal val="#ppt_x"/>
                                              </p:val>
                                            </p:tav>
                                          </p:tavLst>
                                        </p:anim>
                                        <p:anim calcmode="lin" valueType="num">
                                          <p:cBhvr additive="base">
                                            <p:cTn id="77" dur="500" fill="hold"/>
                                            <p:tgtEl>
                                              <p:spTgt spid="68"/>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67"/>
                                            </p:tgtEl>
                                            <p:attrNameLst>
                                              <p:attrName>style.visibility</p:attrName>
                                            </p:attrNameLst>
                                          </p:cBhvr>
                                          <p:to>
                                            <p:strVal val="visible"/>
                                          </p:to>
                                        </p:set>
                                        <p:anim calcmode="lin" valueType="num">
                                          <p:cBhvr additive="base">
                                            <p:cTn id="80" dur="500" fill="hold"/>
                                            <p:tgtEl>
                                              <p:spTgt spid="67"/>
                                            </p:tgtEl>
                                            <p:attrNameLst>
                                              <p:attrName>ppt_x</p:attrName>
                                            </p:attrNameLst>
                                          </p:cBhvr>
                                          <p:tavLst>
                                            <p:tav tm="0">
                                              <p:val>
                                                <p:strVal val="#ppt_x"/>
                                              </p:val>
                                            </p:tav>
                                            <p:tav tm="100000">
                                              <p:val>
                                                <p:strVal val="#ppt_x"/>
                                              </p:val>
                                            </p:tav>
                                          </p:tavLst>
                                        </p:anim>
                                        <p:anim calcmode="lin" valueType="num">
                                          <p:cBhvr additive="base">
                                            <p:cTn id="81" dur="500" fill="hold"/>
                                            <p:tgtEl>
                                              <p:spTgt spid="67"/>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additive="base">
                                            <p:cTn id="84" dur="500" fill="hold"/>
                                            <p:tgtEl>
                                              <p:spTgt spid="69"/>
                                            </p:tgtEl>
                                            <p:attrNameLst>
                                              <p:attrName>ppt_x</p:attrName>
                                            </p:attrNameLst>
                                          </p:cBhvr>
                                          <p:tavLst>
                                            <p:tav tm="0">
                                              <p:val>
                                                <p:strVal val="#ppt_x"/>
                                              </p:val>
                                            </p:tav>
                                            <p:tav tm="100000">
                                              <p:val>
                                                <p:strVal val="#ppt_x"/>
                                              </p:val>
                                            </p:tav>
                                          </p:tavLst>
                                        </p:anim>
                                        <p:anim calcmode="lin" valueType="num">
                                          <p:cBhvr additive="base">
                                            <p:cTn id="85" dur="500" fill="hold"/>
                                            <p:tgtEl>
                                              <p:spTgt spid="69"/>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1"/>
                                            </p:tgtEl>
                                            <p:attrNameLst>
                                              <p:attrName>style.visibility</p:attrName>
                                            </p:attrNameLst>
                                          </p:cBhvr>
                                          <p:to>
                                            <p:strVal val="visible"/>
                                          </p:to>
                                        </p:set>
                                        <p:anim calcmode="lin" valueType="num">
                                          <p:cBhvr additive="base">
                                            <p:cTn id="88" dur="500" fill="hold"/>
                                            <p:tgtEl>
                                              <p:spTgt spid="71"/>
                                            </p:tgtEl>
                                            <p:attrNameLst>
                                              <p:attrName>ppt_x</p:attrName>
                                            </p:attrNameLst>
                                          </p:cBhvr>
                                          <p:tavLst>
                                            <p:tav tm="0">
                                              <p:val>
                                                <p:strVal val="#ppt_x"/>
                                              </p:val>
                                            </p:tav>
                                            <p:tav tm="100000">
                                              <p:val>
                                                <p:strVal val="#ppt_x"/>
                                              </p:val>
                                            </p:tav>
                                          </p:tavLst>
                                        </p:anim>
                                        <p:anim calcmode="lin" valueType="num">
                                          <p:cBhvr additive="base">
                                            <p:cTn id="89" dur="500" fill="hold"/>
                                            <p:tgtEl>
                                              <p:spTgt spid="71"/>
                                            </p:tgtEl>
                                            <p:attrNameLst>
                                              <p:attrName>ppt_y</p:attrName>
                                            </p:attrNameLst>
                                          </p:cBhvr>
                                          <p:tavLst>
                                            <p:tav tm="0">
                                              <p:val>
                                                <p:strVal val="1+#ppt_h/2"/>
                                              </p:val>
                                            </p:tav>
                                            <p:tav tm="100000">
                                              <p:val>
                                                <p:strVal val="#ppt_y"/>
                                              </p:val>
                                            </p:tav>
                                          </p:tavLst>
                                        </p:anim>
                                      </p:childTnLst>
                                    </p:cTn>
                                  </p:par>
                                  <p:par>
                                    <p:cTn id="90" presetID="2" presetClass="entr" presetSubtype="1"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500" fill="hold"/>
                                            <p:tgtEl>
                                              <p:spTgt spid="70"/>
                                            </p:tgtEl>
                                            <p:attrNameLst>
                                              <p:attrName>ppt_x</p:attrName>
                                            </p:attrNameLst>
                                          </p:cBhvr>
                                          <p:tavLst>
                                            <p:tav tm="0">
                                              <p:val>
                                                <p:strVal val="#ppt_x"/>
                                              </p:val>
                                            </p:tav>
                                            <p:tav tm="100000">
                                              <p:val>
                                                <p:strVal val="#ppt_x"/>
                                              </p:val>
                                            </p:tav>
                                          </p:tavLst>
                                        </p:anim>
                                        <p:anim calcmode="lin" valueType="num">
                                          <p:cBhvr additive="base">
                                            <p:cTn id="93" dur="500" fill="hold"/>
                                            <p:tgtEl>
                                              <p:spTgt spid="70"/>
                                            </p:tgtEl>
                                            <p:attrNameLst>
                                              <p:attrName>ppt_y</p:attrName>
                                            </p:attrNameLst>
                                          </p:cBhvr>
                                          <p:tavLst>
                                            <p:tav tm="0">
                                              <p:val>
                                                <p:strVal val="0-#ppt_h/2"/>
                                              </p:val>
                                            </p:tav>
                                            <p:tav tm="100000">
                                              <p:val>
                                                <p:strVal val="#ppt_y"/>
                                              </p:val>
                                            </p:tav>
                                          </p:tavLst>
                                        </p:anim>
                                      </p:childTnLst>
                                    </p:cTn>
                                  </p:par>
                                  <p:par>
                                    <p:cTn id="94" presetID="2" presetClass="entr" presetSubtype="1" fill="hold" grpId="0" nodeType="with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500" fill="hold"/>
                                            <p:tgtEl>
                                              <p:spTgt spid="12"/>
                                            </p:tgtEl>
                                            <p:attrNameLst>
                                              <p:attrName>ppt_x</p:attrName>
                                            </p:attrNameLst>
                                          </p:cBhvr>
                                          <p:tavLst>
                                            <p:tav tm="0">
                                              <p:val>
                                                <p:strVal val="#ppt_x"/>
                                              </p:val>
                                            </p:tav>
                                            <p:tav tm="100000">
                                              <p:val>
                                                <p:strVal val="#ppt_x"/>
                                              </p:val>
                                            </p:tav>
                                          </p:tavLst>
                                        </p:anim>
                                        <p:anim calcmode="lin" valueType="num">
                                          <p:cBhvr additive="base">
                                            <p:cTn id="97" dur="500" fill="hold"/>
                                            <p:tgtEl>
                                              <p:spTgt spid="12"/>
                                            </p:tgtEl>
                                            <p:attrNameLst>
                                              <p:attrName>ppt_y</p:attrName>
                                            </p:attrNameLst>
                                          </p:cBhvr>
                                          <p:tavLst>
                                            <p:tav tm="0">
                                              <p:val>
                                                <p:strVal val="0-#ppt_h/2"/>
                                              </p:val>
                                            </p:tav>
                                            <p:tav tm="100000">
                                              <p:val>
                                                <p:strVal val="#ppt_y"/>
                                              </p:val>
                                            </p:tav>
                                          </p:tavLst>
                                        </p:anim>
                                      </p:childTnLst>
                                    </p:cTn>
                                  </p:par>
                                  <p:par>
                                    <p:cTn id="98" presetID="2" presetClass="entr" presetSubtype="1" fill="hold" grpId="0" nodeType="withEffect">
                                      <p:stCondLst>
                                        <p:cond delay="0"/>
                                      </p:stCondLst>
                                      <p:childTnLst>
                                        <p:set>
                                          <p:cBhvr>
                                            <p:cTn id="99" dur="1" fill="hold">
                                              <p:stCondLst>
                                                <p:cond delay="0"/>
                                              </p:stCondLst>
                                            </p:cTn>
                                            <p:tgtEl>
                                              <p:spTgt spid="66"/>
                                            </p:tgtEl>
                                            <p:attrNameLst>
                                              <p:attrName>style.visibility</p:attrName>
                                            </p:attrNameLst>
                                          </p:cBhvr>
                                          <p:to>
                                            <p:strVal val="visible"/>
                                          </p:to>
                                        </p:set>
                                        <p:anim calcmode="lin" valueType="num">
                                          <p:cBhvr additive="base">
                                            <p:cTn id="100" dur="500" fill="hold"/>
                                            <p:tgtEl>
                                              <p:spTgt spid="66"/>
                                            </p:tgtEl>
                                            <p:attrNameLst>
                                              <p:attrName>ppt_x</p:attrName>
                                            </p:attrNameLst>
                                          </p:cBhvr>
                                          <p:tavLst>
                                            <p:tav tm="0">
                                              <p:val>
                                                <p:strVal val="#ppt_x"/>
                                              </p:val>
                                            </p:tav>
                                            <p:tav tm="100000">
                                              <p:val>
                                                <p:strVal val="#ppt_x"/>
                                              </p:val>
                                            </p:tav>
                                          </p:tavLst>
                                        </p:anim>
                                        <p:anim calcmode="lin" valueType="num">
                                          <p:cBhvr additive="base">
                                            <p:cTn id="101" dur="500" fill="hold"/>
                                            <p:tgtEl>
                                              <p:spTgt spid="66"/>
                                            </p:tgtEl>
                                            <p:attrNameLst>
                                              <p:attrName>ppt_y</p:attrName>
                                            </p:attrNameLst>
                                          </p:cBhvr>
                                          <p:tavLst>
                                            <p:tav tm="0">
                                              <p:val>
                                                <p:strVal val="0-#ppt_h/2"/>
                                              </p:val>
                                            </p:tav>
                                            <p:tav tm="100000">
                                              <p:val>
                                                <p:strVal val="#ppt_y"/>
                                              </p:val>
                                            </p:tav>
                                          </p:tavLst>
                                        </p:anim>
                                      </p:childTnLst>
                                    </p:cTn>
                                  </p:par>
                                  <p:par>
                                    <p:cTn id="102" presetID="2" presetClass="entr" presetSubtype="1"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 calcmode="lin" valueType="num">
                                          <p:cBhvr additive="base">
                                            <p:cTn id="104" dur="500" fill="hold"/>
                                            <p:tgtEl>
                                              <p:spTgt spid="65"/>
                                            </p:tgtEl>
                                            <p:attrNameLst>
                                              <p:attrName>ppt_x</p:attrName>
                                            </p:attrNameLst>
                                          </p:cBhvr>
                                          <p:tavLst>
                                            <p:tav tm="0">
                                              <p:val>
                                                <p:strVal val="#ppt_x"/>
                                              </p:val>
                                            </p:tav>
                                            <p:tav tm="100000">
                                              <p:val>
                                                <p:strVal val="#ppt_x"/>
                                              </p:val>
                                            </p:tav>
                                          </p:tavLst>
                                        </p:anim>
                                        <p:anim calcmode="lin" valueType="num">
                                          <p:cBhvr additive="base">
                                            <p:cTn id="105" dur="500" fill="hold"/>
                                            <p:tgtEl>
                                              <p:spTgt spid="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61" grpId="0"/>
          <p:bldP spid="12" grpId="0"/>
          <p:bldP spid="65" grpId="0"/>
          <p:bldP spid="66" grpId="0"/>
          <p:bldP spid="67" grpId="0"/>
          <p:bldP spid="68" grpId="0"/>
          <p:bldP spid="69" grpId="0"/>
          <p:bldP spid="70" grpId="0"/>
          <p:bldP spid="71" grpId="0"/>
          <p:bldP spid="51" grpId="0" animBg="1"/>
          <p:bldP spid="52" grpId="0" animBg="1"/>
          <p:bldP spid="57" grpId="0" animBg="1"/>
          <p:bldP spid="76" grpId="0"/>
          <p:bldP spid="77" grpId="0"/>
          <p:bldP spid="78" grpId="0"/>
          <p:bldP spid="79" grpId="0"/>
          <p:bldP spid="80" grpId="0"/>
          <p:bldP spid="83" grpId="0"/>
          <p:bldP spid="11"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2784231" y="1593974"/>
            <a:ext cx="10074166" cy="299781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a:grpSpLocks/>
          </p:cNvGrpSpPr>
          <p:nvPr/>
        </p:nvGrpSpPr>
        <p:grpSpPr bwMode="auto">
          <a:xfrm>
            <a:off x="-10455" y="1593974"/>
            <a:ext cx="3069242" cy="2997816"/>
            <a:chOff x="-7985" y="901147"/>
            <a:chExt cx="2182716"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accent1"/>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3477469" y="2308212"/>
                <a:ext cx="2189067" cy="786968"/>
              </a:xfrm>
              <a:prstGeom prst="rect">
                <a:avLst/>
              </a:prstGeom>
              <a:noFill/>
            </p:spPr>
            <p:txBody>
              <a:bodyPr lIns="0" tIns="0" rIns="0" bIns="0">
                <a:spAutoFit/>
              </a:bodyPr>
              <a:lstStyle/>
              <a:p>
                <a:pPr algn="just" defTabSz="1450478">
                  <a:lnSpc>
                    <a:spcPct val="150000"/>
                  </a:lnSpc>
                  <a:defRPr/>
                </a:pPr>
                <a:r>
                  <a:rPr lang="zh-CN" altLang="en-US" sz="79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3476627" y="2022724"/>
                <a:ext cx="2190747" cy="218831"/>
              </a:xfrm>
              <a:prstGeom prst="rect">
                <a:avLst/>
              </a:prstGeom>
              <a:noFill/>
            </p:spPr>
            <p:txBody>
              <a:bodyPr wrap="square" lIns="0" tIns="0" rIns="0" bIns="0" anchor="ctr">
                <a:spAutoFit/>
              </a:bodyPr>
              <a:lstStyle/>
              <a:p>
                <a:pPr algn="ct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复制</a:t>
                </a: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你的内容到此</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Isosceles Triangle 11"/>
            <p:cNvSpPr/>
            <p:nvPr/>
          </p:nvSpPr>
          <p:spPr>
            <a:xfrm rot="5400000">
              <a:off x="1846183" y="1869250"/>
              <a:ext cx="461843" cy="1952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Box 15"/>
          <p:cNvSpPr txBox="1"/>
          <p:nvPr/>
        </p:nvSpPr>
        <p:spPr>
          <a:xfrm>
            <a:off x="1092241" y="5585105"/>
            <a:ext cx="10674270" cy="737894"/>
          </a:xfrm>
          <a:prstGeom prst="rect">
            <a:avLst/>
          </a:prstGeom>
          <a:noFill/>
        </p:spPr>
        <p:txBody>
          <a:bodyPr lIns="0" tIns="0" rIns="0" bIns="0">
            <a:spAutoFit/>
          </a:bodyPr>
          <a:lstStyle/>
          <a:p>
            <a:pPr algn="just" defTabSz="1450478">
              <a:lnSpc>
                <a:spcPct val="150000"/>
              </a:lnSpc>
              <a:defRPr/>
            </a:pPr>
            <a:r>
              <a:rPr lang="zh-CN" altLang="en-US" sz="7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20"/>
          <p:cNvCxnSpPr/>
          <p:nvPr/>
        </p:nvCxnSpPr>
        <p:spPr>
          <a:xfrm>
            <a:off x="1101171" y="5397602"/>
            <a:ext cx="10656412"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4223984" y="4109637"/>
            <a:ext cx="964301" cy="964301"/>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32"/>
          <p:cNvSpPr/>
          <p:nvPr/>
        </p:nvSpPr>
        <p:spPr>
          <a:xfrm>
            <a:off x="5393645" y="4109637"/>
            <a:ext cx="964301" cy="964301"/>
          </a:xfrm>
          <a:prstGeom prst="roundRect">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8573" anchor="ctr"/>
          <a:lstStyle/>
          <a:p>
            <a:pPr algn="ctr" defTabSz="1450478">
              <a:lnSpc>
                <a:spcPct val="150000"/>
              </a:lnSpc>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6563305" y="4109637"/>
            <a:ext cx="964301" cy="964301"/>
          </a:xfrm>
          <a:prstGeom prst="roundRect">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34"/>
          <p:cNvSpPr/>
          <p:nvPr/>
        </p:nvSpPr>
        <p:spPr>
          <a:xfrm>
            <a:off x="7730736" y="4109637"/>
            <a:ext cx="966532" cy="964301"/>
          </a:xfrm>
          <a:prstGeom prst="roundRect">
            <a:avLst/>
          </a:prstGeom>
          <a:solidFill>
            <a:schemeClr val="accent4"/>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4286" tIns="0" rIns="0" anchor="ctr"/>
          <a:lstStyle/>
          <a:p>
            <a:pPr algn="ctr" defTabSz="1450478">
              <a:lnSpc>
                <a:spcPct val="150000"/>
              </a:lnSpc>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1000" y="289867"/>
            <a:ext cx="458492" cy="446733"/>
            <a:chOff x="381000" y="289867"/>
            <a:chExt cx="458492" cy="446733"/>
          </a:xfrm>
        </p:grpSpPr>
        <p:sp>
          <p:nvSpPr>
            <p:cNvPr id="19" name="矩形 18"/>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4374895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4" accel="50000" decel="5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18" presetClass="entr" presetSubtype="3"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strips(upRight)">
                                      <p:cBhvr>
                                        <p:cTn id="37" dur="500"/>
                                        <p:tgtEl>
                                          <p:spTgt spid="21"/>
                                        </p:tgtEl>
                                      </p:cBhvr>
                                    </p:animEffect>
                                  </p:childTnLst>
                                </p:cTn>
                              </p:par>
                            </p:childTnLst>
                          </p:cTn>
                        </p:par>
                        <p:par>
                          <p:cTn id="38" fill="hold" nodeType="afterGroup">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6" grpId="0"/>
      <p:bldP spid="32" grpId="0" animBg="1"/>
      <p:bldP spid="33" grpId="0" animBg="1"/>
      <p:bldP spid="34" grpId="0" animBg="1"/>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14159" y="3737828"/>
            <a:ext cx="8588658" cy="299685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0"/>
          <p:cNvSpPr/>
          <p:nvPr/>
        </p:nvSpPr>
        <p:spPr>
          <a:xfrm>
            <a:off x="4293183" y="497976"/>
            <a:ext cx="8564862" cy="299781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a:grpSpLocks/>
          </p:cNvGrpSpPr>
          <p:nvPr/>
        </p:nvGrpSpPr>
        <p:grpSpPr bwMode="auto">
          <a:xfrm>
            <a:off x="-10455" y="497977"/>
            <a:ext cx="4575966" cy="2997813"/>
            <a:chOff x="-7985" y="901147"/>
            <a:chExt cx="3255024" cy="2131459"/>
          </a:xfrm>
        </p:grpSpPr>
        <p:grpSp>
          <p:nvGrpSpPr>
            <p:cNvPr id="3" name="Group 41"/>
            <p:cNvGrpSpPr/>
            <p:nvPr/>
          </p:nvGrpSpPr>
          <p:grpSpPr>
            <a:xfrm>
              <a:off x="-7985" y="901147"/>
              <a:ext cx="3059976" cy="2131459"/>
              <a:chOff x="3189432" y="1419609"/>
              <a:chExt cx="4204043" cy="2131459"/>
            </a:xfrm>
            <a:solidFill>
              <a:schemeClr val="tx2">
                <a:lumMod val="60000"/>
                <a:lumOff val="40000"/>
              </a:schemeClr>
            </a:solidFill>
          </p:grpSpPr>
          <p:sp>
            <p:nvSpPr>
              <p:cNvPr id="13" name="Rectangle 12"/>
              <p:cNvSpPr/>
              <p:nvPr/>
            </p:nvSpPr>
            <p:spPr>
              <a:xfrm>
                <a:off x="3189432" y="1419609"/>
                <a:ext cx="4204043" cy="2131459"/>
              </a:xfrm>
              <a:prstGeom prst="rect">
                <a:avLst/>
              </a:prstGeom>
              <a:solidFill>
                <a:schemeClr val="accent1"/>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3695126" y="2403919"/>
                <a:ext cx="3192655" cy="786969"/>
              </a:xfrm>
              <a:prstGeom prst="rect">
                <a:avLst/>
              </a:prstGeom>
              <a:noFill/>
            </p:spPr>
            <p:txBody>
              <a:bodyPr wrap="square" lIns="0" tIns="0" rIns="0" bIns="0" anchor="t" anchorCtr="0">
                <a:spAutoFit/>
              </a:bodyPr>
              <a:lstStyle/>
              <a:p>
                <a:pPr algn="just" defTabSz="1450478">
                  <a:lnSpc>
                    <a:spcPct val="150000"/>
                  </a:lnSpc>
                  <a:defRPr/>
                </a:pPr>
                <a:r>
                  <a:rPr lang="zh-CN" altLang="en-US" sz="79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7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3723494" y="2099042"/>
                <a:ext cx="3135919" cy="218831"/>
              </a:xfrm>
              <a:prstGeom prst="rect">
                <a:avLst/>
              </a:prstGeom>
              <a:noFill/>
            </p:spPr>
            <p:txBody>
              <a:bodyPr wrap="square" lIns="0" tIns="0" rIns="0" bIns="0" anchor="t" anchorCtr="0">
                <a:spAutoFit/>
              </a:bodyPr>
              <a:lstStyle/>
              <a:p>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Isosceles Triangle 11"/>
            <p:cNvSpPr/>
            <p:nvPr/>
          </p:nvSpPr>
          <p:spPr>
            <a:xfrm rot="5400000">
              <a:off x="2918467" y="1869225"/>
              <a:ext cx="461842" cy="19530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p:nvPr/>
        </p:nvGrpSpPr>
        <p:grpSpPr>
          <a:xfrm>
            <a:off x="8283402" y="3737829"/>
            <a:ext cx="4574644" cy="2997035"/>
            <a:chOff x="-201446" y="901147"/>
            <a:chExt cx="3253437" cy="2131459"/>
          </a:xfrm>
          <a:solidFill>
            <a:schemeClr val="accent2"/>
          </a:solidFill>
        </p:grpSpPr>
        <p:grpSp>
          <p:nvGrpSpPr>
            <p:cNvPr id="33" name="Group 41"/>
            <p:cNvGrpSpPr/>
            <p:nvPr/>
          </p:nvGrpSpPr>
          <p:grpSpPr>
            <a:xfrm>
              <a:off x="-7985" y="901147"/>
              <a:ext cx="3059976" cy="2131459"/>
              <a:chOff x="3189432" y="1419609"/>
              <a:chExt cx="4204043" cy="2131459"/>
            </a:xfrm>
            <a:grpFill/>
          </p:grpSpPr>
          <p:sp>
            <p:nvSpPr>
              <p:cNvPr id="35" name="Rectangle 34"/>
              <p:cNvSpPr/>
              <p:nvPr/>
            </p:nvSpPr>
            <p:spPr>
              <a:xfrm>
                <a:off x="3189432" y="1419609"/>
                <a:ext cx="4204043"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3742162" y="2372952"/>
                <a:ext cx="3128750" cy="787173"/>
              </a:xfrm>
              <a:prstGeom prst="rect">
                <a:avLst/>
              </a:prstGeom>
              <a:noFill/>
            </p:spPr>
            <p:txBody>
              <a:bodyPr wrap="square" lIns="0" tIns="0" rIns="0" bIns="0" anchor="t" anchorCtr="0">
                <a:spAutoFit/>
              </a:bodyPr>
              <a:lstStyle/>
              <a:p>
                <a:pPr algn="just" defTabSz="1450478">
                  <a:lnSpc>
                    <a:spcPct val="150000"/>
                  </a:lnSpc>
                  <a:defRPr/>
                </a:pPr>
                <a:r>
                  <a:rPr lang="zh-CN" altLang="en-US" sz="79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3742162" y="2044620"/>
                <a:ext cx="3298918" cy="218888"/>
              </a:xfrm>
              <a:prstGeom prst="rect">
                <a:avLst/>
              </a:prstGeom>
              <a:noFill/>
            </p:spPr>
            <p:txBody>
              <a:bodyPr wrap="square" lIns="0" tIns="0" rIns="0" bIns="0" anchor="t" anchorCtr="0">
                <a:spAutoFit/>
              </a:bodyPr>
              <a:lstStyle>
                <a:defPPr>
                  <a:defRPr lang="zh-CN"/>
                </a:defPPr>
                <a:lvl1pPr>
                  <a:defRPr sz="2000">
                    <a:solidFill>
                      <a:schemeClr val="bg1"/>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直接复制你的内容到此</a:t>
                </a:r>
                <a:endParaRPr lang="en-US" altLang="zh-CN" dirty="0">
                  <a:sym typeface="Arial" panose="020B0604020202020204" pitchFamily="34" charset="0"/>
                </a:endParaRPr>
              </a:p>
            </p:txBody>
          </p:sp>
        </p:grpSp>
        <p:sp>
          <p:nvSpPr>
            <p:cNvPr id="34" name="Isosceles Triangle 33"/>
            <p:cNvSpPr/>
            <p:nvPr/>
          </p:nvSpPr>
          <p:spPr>
            <a:xfrm rot="16200000">
              <a:off x="-334350"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lnSpc>
                  <a:spcPct val="150000"/>
                </a:lnSpc>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文本框 15"/>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381000" y="289867"/>
            <a:ext cx="458492" cy="446733"/>
            <a:chOff x="381000" y="289867"/>
            <a:chExt cx="458492" cy="446733"/>
          </a:xfrm>
        </p:grpSpPr>
        <p:sp>
          <p:nvSpPr>
            <p:cNvPr id="18" name="矩形 17"/>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45961267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1+#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accel="50000" decel="50000"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0-#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1716530" y="1898170"/>
            <a:ext cx="4777135" cy="231046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929587" y="2056327"/>
            <a:ext cx="1821029" cy="209907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1" name="组合 50"/>
          <p:cNvGrpSpPr/>
          <p:nvPr/>
        </p:nvGrpSpPr>
        <p:grpSpPr>
          <a:xfrm>
            <a:off x="3340176" y="2679582"/>
            <a:ext cx="825866" cy="829157"/>
            <a:chOff x="2375115" y="1905585"/>
            <a:chExt cx="587315" cy="589655"/>
          </a:xfrm>
        </p:grpSpPr>
        <p:grpSp>
          <p:nvGrpSpPr>
            <p:cNvPr id="15" name="组合 14"/>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TextBox 17"/>
            <p:cNvSpPr txBox="1"/>
            <p:nvPr/>
          </p:nvSpPr>
          <p:spPr>
            <a:xfrm>
              <a:off x="2375115" y="1905585"/>
              <a:ext cx="587315" cy="558132"/>
            </a:xfrm>
            <a:prstGeom prst="rect">
              <a:avLst/>
            </a:prstGeom>
            <a:noFill/>
          </p:spPr>
          <p:txBody>
            <a:bodyPr wrap="none" rtlCol="0">
              <a:spAutoFit/>
            </a:bodyPr>
            <a:lstStyle/>
            <a:p>
              <a:r>
                <a:rPr lang="en-US" altLang="zh-CN" sz="45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5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4028503" y="2254478"/>
            <a:ext cx="2240613" cy="438582"/>
          </a:xfrm>
          <a:prstGeom prst="rect">
            <a:avLst/>
          </a:prstGeom>
          <a:noFill/>
        </p:spPr>
        <p:txBody>
          <a:bodyPr wrap="none" rtlCol="0">
            <a:spAutoFit/>
          </a:bodyPr>
          <a:lstStyle/>
          <a:p>
            <a:r>
              <a:rPr lang="zh-CN" altLang="en-US" sz="2250" spc="422" dirty="0">
                <a:latin typeface="Arial" panose="020B0604020202020204" pitchFamily="34" charset="0"/>
                <a:ea typeface="微软雅黑" panose="020B0503020204020204" pitchFamily="34" charset="-122"/>
                <a:sym typeface="Arial" panose="020B0604020202020204" pitchFamily="34" charset="0"/>
              </a:rPr>
              <a:t>已完成项目一</a:t>
            </a:r>
          </a:p>
        </p:txBody>
      </p:sp>
      <p:sp>
        <p:nvSpPr>
          <p:cNvPr id="20" name="矩形 19"/>
          <p:cNvSpPr/>
          <p:nvPr/>
        </p:nvSpPr>
        <p:spPr>
          <a:xfrm>
            <a:off x="4242545" y="2812124"/>
            <a:ext cx="1887324" cy="774251"/>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1" name="圆角矩形 20"/>
          <p:cNvSpPr/>
          <p:nvPr/>
        </p:nvSpPr>
        <p:spPr>
          <a:xfrm>
            <a:off x="6934753" y="1898170"/>
            <a:ext cx="4777135" cy="231046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147810" y="2056327"/>
            <a:ext cx="1821029" cy="209907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2" name="组合 51"/>
          <p:cNvGrpSpPr/>
          <p:nvPr/>
        </p:nvGrpSpPr>
        <p:grpSpPr>
          <a:xfrm>
            <a:off x="8558397" y="2679582"/>
            <a:ext cx="825866" cy="829157"/>
            <a:chOff x="6086055" y="1905585"/>
            <a:chExt cx="587315" cy="589655"/>
          </a:xfrm>
        </p:grpSpPr>
        <p:grpSp>
          <p:nvGrpSpPr>
            <p:cNvPr id="23" name="组合 22"/>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TextBox 25"/>
            <p:cNvSpPr txBox="1"/>
            <p:nvPr/>
          </p:nvSpPr>
          <p:spPr>
            <a:xfrm>
              <a:off x="6086055" y="1905585"/>
              <a:ext cx="587315" cy="558132"/>
            </a:xfrm>
            <a:prstGeom prst="rect">
              <a:avLst/>
            </a:prstGeom>
            <a:noFill/>
          </p:spPr>
          <p:txBody>
            <a:bodyPr wrap="none" rtlCol="0">
              <a:spAutoFit/>
            </a:bodyPr>
            <a:lstStyle/>
            <a:p>
              <a:r>
                <a:rPr lang="en-US" altLang="zh-CN" sz="45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5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9246726" y="2254478"/>
            <a:ext cx="2240613" cy="438582"/>
          </a:xfrm>
          <a:prstGeom prst="rect">
            <a:avLst/>
          </a:prstGeom>
          <a:noFill/>
        </p:spPr>
        <p:txBody>
          <a:bodyPr wrap="none" rtlCol="0">
            <a:spAutoFit/>
          </a:bodyPr>
          <a:lstStyle/>
          <a:p>
            <a:r>
              <a:rPr lang="zh-CN" altLang="en-US" sz="2250" spc="422" dirty="0">
                <a:latin typeface="Arial" panose="020B0604020202020204" pitchFamily="34" charset="0"/>
                <a:ea typeface="微软雅黑" panose="020B0503020204020204" pitchFamily="34" charset="-122"/>
                <a:sym typeface="Arial" panose="020B0604020202020204" pitchFamily="34" charset="0"/>
              </a:rPr>
              <a:t>已完成项目儿</a:t>
            </a:r>
          </a:p>
        </p:txBody>
      </p:sp>
      <p:sp>
        <p:nvSpPr>
          <p:cNvPr id="28" name="矩形 27"/>
          <p:cNvSpPr/>
          <p:nvPr/>
        </p:nvSpPr>
        <p:spPr>
          <a:xfrm>
            <a:off x="9460768" y="2812124"/>
            <a:ext cx="1887324" cy="774251"/>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29" name="圆角矩形 28"/>
          <p:cNvSpPr/>
          <p:nvPr/>
        </p:nvSpPr>
        <p:spPr>
          <a:xfrm>
            <a:off x="6934753" y="4512639"/>
            <a:ext cx="4777135" cy="231046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7147810" y="4670796"/>
            <a:ext cx="1821029" cy="209907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8558397" y="5294050"/>
            <a:ext cx="825866" cy="829157"/>
            <a:chOff x="6086055" y="3764865"/>
            <a:chExt cx="587315" cy="589655"/>
          </a:xfrm>
        </p:grpSpPr>
        <p:grpSp>
          <p:nvGrpSpPr>
            <p:cNvPr id="31" name="组合 30"/>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TextBox 33"/>
            <p:cNvSpPr txBox="1"/>
            <p:nvPr/>
          </p:nvSpPr>
          <p:spPr>
            <a:xfrm>
              <a:off x="6086055" y="3764865"/>
              <a:ext cx="587315" cy="558132"/>
            </a:xfrm>
            <a:prstGeom prst="rect">
              <a:avLst/>
            </a:prstGeom>
            <a:noFill/>
          </p:spPr>
          <p:txBody>
            <a:bodyPr wrap="none" rtlCol="0">
              <a:spAutoFit/>
            </a:bodyPr>
            <a:lstStyle/>
            <a:p>
              <a:r>
                <a:rPr lang="en-US" altLang="zh-CN" sz="4500" dirty="0">
                  <a:solidFill>
                    <a:schemeClr val="accent2"/>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5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9246726" y="4868947"/>
            <a:ext cx="2240613" cy="438582"/>
          </a:xfrm>
          <a:prstGeom prst="rect">
            <a:avLst/>
          </a:prstGeom>
          <a:noFill/>
        </p:spPr>
        <p:txBody>
          <a:bodyPr wrap="none" rtlCol="0">
            <a:spAutoFit/>
          </a:bodyPr>
          <a:lstStyle/>
          <a:p>
            <a:r>
              <a:rPr lang="zh-CN" altLang="en-US" sz="2250" spc="422" dirty="0">
                <a:latin typeface="Arial" panose="020B0604020202020204" pitchFamily="34" charset="0"/>
                <a:ea typeface="微软雅黑" panose="020B0503020204020204" pitchFamily="34" charset="-122"/>
                <a:sym typeface="Arial" panose="020B0604020202020204" pitchFamily="34" charset="0"/>
              </a:rPr>
              <a:t>已完成项目四</a:t>
            </a:r>
          </a:p>
        </p:txBody>
      </p:sp>
      <p:sp>
        <p:nvSpPr>
          <p:cNvPr id="36" name="矩形 35"/>
          <p:cNvSpPr/>
          <p:nvPr/>
        </p:nvSpPr>
        <p:spPr>
          <a:xfrm>
            <a:off x="9460768" y="5426593"/>
            <a:ext cx="1887324" cy="774251"/>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37" name="圆角矩形 36"/>
          <p:cNvSpPr/>
          <p:nvPr/>
        </p:nvSpPr>
        <p:spPr>
          <a:xfrm>
            <a:off x="1716530" y="4512639"/>
            <a:ext cx="4777135" cy="231046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929587" y="4670796"/>
            <a:ext cx="1821029" cy="209907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组合 52"/>
          <p:cNvGrpSpPr/>
          <p:nvPr/>
        </p:nvGrpSpPr>
        <p:grpSpPr>
          <a:xfrm>
            <a:off x="3340176" y="5294050"/>
            <a:ext cx="825866" cy="829157"/>
            <a:chOff x="2375115" y="3764865"/>
            <a:chExt cx="587315" cy="589655"/>
          </a:xfrm>
        </p:grpSpPr>
        <p:grpSp>
          <p:nvGrpSpPr>
            <p:cNvPr id="39" name="组合 38"/>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5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TextBox 41"/>
            <p:cNvSpPr txBox="1"/>
            <p:nvPr/>
          </p:nvSpPr>
          <p:spPr>
            <a:xfrm>
              <a:off x="2375115" y="3764865"/>
              <a:ext cx="587315" cy="558132"/>
            </a:xfrm>
            <a:prstGeom prst="rect">
              <a:avLst/>
            </a:prstGeom>
            <a:noFill/>
          </p:spPr>
          <p:txBody>
            <a:bodyPr wrap="none" rtlCol="0">
              <a:spAutoFit/>
            </a:bodyPr>
            <a:lstStyle/>
            <a:p>
              <a:r>
                <a:rPr lang="en-US" altLang="zh-CN" sz="45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5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TextBox 42"/>
          <p:cNvSpPr txBox="1"/>
          <p:nvPr/>
        </p:nvSpPr>
        <p:spPr>
          <a:xfrm>
            <a:off x="4028503" y="4868947"/>
            <a:ext cx="2240613" cy="438582"/>
          </a:xfrm>
          <a:prstGeom prst="rect">
            <a:avLst/>
          </a:prstGeom>
          <a:noFill/>
        </p:spPr>
        <p:txBody>
          <a:bodyPr wrap="none" rtlCol="0">
            <a:spAutoFit/>
          </a:bodyPr>
          <a:lstStyle/>
          <a:p>
            <a:r>
              <a:rPr lang="zh-CN" altLang="en-US" sz="2250" spc="422" dirty="0">
                <a:latin typeface="Arial" panose="020B0604020202020204" pitchFamily="34" charset="0"/>
                <a:ea typeface="微软雅黑" panose="020B0503020204020204" pitchFamily="34" charset="-122"/>
                <a:sym typeface="Arial" panose="020B0604020202020204" pitchFamily="34" charset="0"/>
              </a:rPr>
              <a:t>已完成项目三</a:t>
            </a:r>
          </a:p>
        </p:txBody>
      </p:sp>
      <p:sp>
        <p:nvSpPr>
          <p:cNvPr id="44" name="矩形 43"/>
          <p:cNvSpPr/>
          <p:nvPr/>
        </p:nvSpPr>
        <p:spPr>
          <a:xfrm>
            <a:off x="4242545" y="5426593"/>
            <a:ext cx="1887324" cy="774251"/>
          </a:xfrm>
          <a:prstGeom prst="rect">
            <a:avLst/>
          </a:prstGeom>
        </p:spPr>
        <p:txBody>
          <a:bodyPr wrap="square">
            <a:spAutoFit/>
          </a:bodyPr>
          <a:lstStyle/>
          <a:p>
            <a:pPr algn="ctr"/>
            <a:r>
              <a:rPr lang="zh-CN" altLang="en-US" sz="1477" dirty="0">
                <a:solidFill>
                  <a:srgbClr val="163A5A"/>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a:t>
            </a:r>
          </a:p>
        </p:txBody>
      </p:sp>
      <p:sp>
        <p:nvSpPr>
          <p:cNvPr id="49" name="TextBox 48"/>
          <p:cNvSpPr txBox="1"/>
          <p:nvPr/>
        </p:nvSpPr>
        <p:spPr>
          <a:xfrm>
            <a:off x="4565937" y="1065779"/>
            <a:ext cx="3503010" cy="525080"/>
          </a:xfrm>
          <a:prstGeom prst="rect">
            <a:avLst/>
          </a:prstGeom>
          <a:noFill/>
        </p:spPr>
        <p:txBody>
          <a:bodyPr wrap="none" rtlCol="0">
            <a:spAutoFit/>
          </a:bodyPr>
          <a:lstStyle/>
          <a:p>
            <a:r>
              <a:rPr lang="zh-CN" altLang="en-US" sz="2812" spc="422" dirty="0">
                <a:solidFill>
                  <a:srgbClr val="163A5A"/>
                </a:solidFill>
                <a:latin typeface="Arial" panose="020B0604020202020204" pitchFamily="34" charset="0"/>
                <a:ea typeface="微软雅黑" panose="020B0503020204020204" pitchFamily="34" charset="-122"/>
                <a:sym typeface="Arial" panose="020B0604020202020204" pitchFamily="34" charset="0"/>
              </a:rPr>
              <a:t>添加你的标题文字</a:t>
            </a:r>
          </a:p>
        </p:txBody>
      </p:sp>
      <p:sp>
        <p:nvSpPr>
          <p:cNvPr id="45" name="文本框 44"/>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6" name="组合 45"/>
          <p:cNvGrpSpPr/>
          <p:nvPr/>
        </p:nvGrpSpPr>
        <p:grpSpPr>
          <a:xfrm>
            <a:off x="381000" y="289867"/>
            <a:ext cx="458492" cy="446733"/>
            <a:chOff x="381000" y="289867"/>
            <a:chExt cx="458492" cy="446733"/>
          </a:xfrm>
        </p:grpSpPr>
        <p:sp>
          <p:nvSpPr>
            <p:cNvPr id="47" name="矩形 46"/>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8993092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20000"/>
                                  </p:iterate>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p:tgtEl>
                                          <p:spTgt spid="49"/>
                                        </p:tgtEl>
                                        <p:attrNameLst>
                                          <p:attrName>ppt_x</p:attrName>
                                        </p:attrNameLst>
                                      </p:cBhvr>
                                      <p:tavLst>
                                        <p:tav tm="0">
                                          <p:val>
                                            <p:strVal val="#ppt_x-#ppt_w*1.125000"/>
                                          </p:val>
                                        </p:tav>
                                        <p:tav tm="100000">
                                          <p:val>
                                            <p:strVal val="#ppt_x"/>
                                          </p:val>
                                        </p:tav>
                                      </p:tavLst>
                                    </p:anim>
                                    <p:animEffect transition="in" filter="wipe(right)">
                                      <p:cBhvr>
                                        <p:cTn id="8" dur="500"/>
                                        <p:tgtEl>
                                          <p:spTgt spid="49"/>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right)">
                                      <p:cBhvr>
                                        <p:cTn id="19" dur="500"/>
                                        <p:tgtEl>
                                          <p:spTgt spid="29"/>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500" fill="hold"/>
                                        <p:tgtEl>
                                          <p:spTgt spid="54"/>
                                        </p:tgtEl>
                                        <p:attrNameLst>
                                          <p:attrName>ppt_x</p:attrName>
                                        </p:attrNameLst>
                                      </p:cBhvr>
                                      <p:tavLst>
                                        <p:tav tm="0">
                                          <p:val>
                                            <p:strVal val="#ppt_x"/>
                                          </p:val>
                                        </p:tav>
                                        <p:tav tm="100000">
                                          <p:val>
                                            <p:strVal val="#ppt_x"/>
                                          </p:val>
                                        </p:tav>
                                      </p:tavLst>
                                    </p:anim>
                                    <p:anim calcmode="lin" valueType="num">
                                      <p:cBhvr additive="base">
                                        <p:cTn id="54" dur="500" fill="hold"/>
                                        <p:tgtEl>
                                          <p:spTgt spid="54"/>
                                        </p:tgtEl>
                                        <p:attrNameLst>
                                          <p:attrName>ppt_y</p:attrName>
                                        </p:attrNameLst>
                                      </p:cBhvr>
                                      <p:tavLst>
                                        <p:tav tm="0">
                                          <p:val>
                                            <p:strVal val="1+#ppt_h/2"/>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1+#ppt_w/2"/>
                                          </p:val>
                                        </p:tav>
                                        <p:tav tm="100000">
                                          <p:val>
                                            <p:strVal val="#ppt_x"/>
                                          </p:val>
                                        </p:tav>
                                      </p:tavLst>
                                    </p:anim>
                                    <p:anim calcmode="lin" valueType="num">
                                      <p:cBhvr additive="base">
                                        <p:cTn id="58" dur="500" fill="hold"/>
                                        <p:tgtEl>
                                          <p:spTgt spid="52"/>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0-#ppt_w/2"/>
                                          </p:val>
                                        </p:tav>
                                        <p:tav tm="100000">
                                          <p:val>
                                            <p:strVal val="#ppt_x"/>
                                          </p:val>
                                        </p:tav>
                                      </p:tavLst>
                                    </p:anim>
                                    <p:anim calcmode="lin" valueType="num">
                                      <p:cBhvr additive="base">
                                        <p:cTn id="62" dur="500" fill="hold"/>
                                        <p:tgtEl>
                                          <p:spTgt spid="51"/>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1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2" presetClass="entr" presetSubtype="4" fill="hold" grpId="0" nodeType="withEffect">
                                  <p:stCondLst>
                                    <p:cond delay="30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fill="hold"/>
                                        <p:tgtEl>
                                          <p:spTgt spid="20"/>
                                        </p:tgtEl>
                                        <p:attrNameLst>
                                          <p:attrName>ppt_x</p:attrName>
                                        </p:attrNameLst>
                                      </p:cBhvr>
                                      <p:tavLst>
                                        <p:tav tm="0">
                                          <p:val>
                                            <p:strVal val="#ppt_x"/>
                                          </p:val>
                                        </p:tav>
                                        <p:tav tm="100000">
                                          <p:val>
                                            <p:strVal val="#ppt_x"/>
                                          </p:val>
                                        </p:tav>
                                      </p:tavLst>
                                    </p:anim>
                                    <p:anim calcmode="lin" valueType="num">
                                      <p:cBhvr additive="base">
                                        <p:cTn id="71" dur="500" fill="hold"/>
                                        <p:tgtEl>
                                          <p:spTgt spid="20"/>
                                        </p:tgtEl>
                                        <p:attrNameLst>
                                          <p:attrName>ppt_y</p:attrName>
                                        </p:attrNameLst>
                                      </p:cBhvr>
                                      <p:tavLst>
                                        <p:tav tm="0">
                                          <p:val>
                                            <p:strVal val="1+#ppt_h/2"/>
                                          </p:val>
                                        </p:tav>
                                        <p:tav tm="100000">
                                          <p:val>
                                            <p:strVal val="#ppt_y"/>
                                          </p:val>
                                        </p:tav>
                                      </p:tavLst>
                                    </p:anim>
                                  </p:childTnLst>
                                </p:cTn>
                              </p:par>
                              <p:par>
                                <p:cTn id="72" presetID="12" presetClass="entr" presetSubtype="8"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ppt_x</p:attrName>
                                        </p:attrNameLst>
                                      </p:cBhvr>
                                      <p:tavLst>
                                        <p:tav tm="0">
                                          <p:val>
                                            <p:strVal val="#ppt_x-#ppt_w*1.125000"/>
                                          </p:val>
                                        </p:tav>
                                        <p:tav tm="100000">
                                          <p:val>
                                            <p:strVal val="#ppt_x"/>
                                          </p:val>
                                        </p:tav>
                                      </p:tavLst>
                                    </p:anim>
                                    <p:animEffect transition="in" filter="wipe(right)">
                                      <p:cBhvr>
                                        <p:cTn id="75" dur="500"/>
                                        <p:tgtEl>
                                          <p:spTgt spid="27"/>
                                        </p:tgtEl>
                                      </p:cBhvr>
                                    </p:animEffect>
                                  </p:childTnLst>
                                </p:cTn>
                              </p:par>
                              <p:par>
                                <p:cTn id="76" presetID="2" presetClass="entr" presetSubtype="4" fill="hold" grpId="0" nodeType="withEffect">
                                  <p:stCondLst>
                                    <p:cond delay="40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fill="hold"/>
                                        <p:tgtEl>
                                          <p:spTgt spid="28"/>
                                        </p:tgtEl>
                                        <p:attrNameLst>
                                          <p:attrName>ppt_x</p:attrName>
                                        </p:attrNameLst>
                                      </p:cBhvr>
                                      <p:tavLst>
                                        <p:tav tm="0">
                                          <p:val>
                                            <p:strVal val="#ppt_x"/>
                                          </p:val>
                                        </p:tav>
                                        <p:tav tm="100000">
                                          <p:val>
                                            <p:strVal val="#ppt_x"/>
                                          </p:val>
                                        </p:tav>
                                      </p:tavLst>
                                    </p:anim>
                                    <p:anim calcmode="lin" valueType="num">
                                      <p:cBhvr additive="base">
                                        <p:cTn id="79" dur="500" fill="hold"/>
                                        <p:tgtEl>
                                          <p:spTgt spid="28"/>
                                        </p:tgtEl>
                                        <p:attrNameLst>
                                          <p:attrName>ppt_y</p:attrName>
                                        </p:attrNameLst>
                                      </p:cBhvr>
                                      <p:tavLst>
                                        <p:tav tm="0">
                                          <p:val>
                                            <p:strVal val="1+#ppt_h/2"/>
                                          </p:val>
                                        </p:tav>
                                        <p:tav tm="100000">
                                          <p:val>
                                            <p:strVal val="#ppt_y"/>
                                          </p:val>
                                        </p:tav>
                                      </p:tavLst>
                                    </p:anim>
                                  </p:childTnLst>
                                </p:cTn>
                              </p:par>
                              <p:par>
                                <p:cTn id="80" presetID="12" presetClass="entr" presetSubtype="8"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additive="base">
                                        <p:cTn id="82" dur="500"/>
                                        <p:tgtEl>
                                          <p:spTgt spid="35"/>
                                        </p:tgtEl>
                                        <p:attrNameLst>
                                          <p:attrName>ppt_x</p:attrName>
                                        </p:attrNameLst>
                                      </p:cBhvr>
                                      <p:tavLst>
                                        <p:tav tm="0">
                                          <p:val>
                                            <p:strVal val="#ppt_x-#ppt_w*1.125000"/>
                                          </p:val>
                                        </p:tav>
                                        <p:tav tm="100000">
                                          <p:val>
                                            <p:strVal val="#ppt_x"/>
                                          </p:val>
                                        </p:tav>
                                      </p:tavLst>
                                    </p:anim>
                                    <p:animEffect transition="in" filter="wipe(right)">
                                      <p:cBhvr>
                                        <p:cTn id="83" dur="500"/>
                                        <p:tgtEl>
                                          <p:spTgt spid="35"/>
                                        </p:tgtEl>
                                      </p:cBhvr>
                                    </p:animEffect>
                                  </p:childTnLst>
                                </p:cTn>
                              </p:par>
                              <p:par>
                                <p:cTn id="84" presetID="2" presetClass="entr" presetSubtype="4" fill="hold" grpId="0" nodeType="withEffect">
                                  <p:stCondLst>
                                    <p:cond delay="40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fill="hold"/>
                                        <p:tgtEl>
                                          <p:spTgt spid="36"/>
                                        </p:tgtEl>
                                        <p:attrNameLst>
                                          <p:attrName>ppt_x</p:attrName>
                                        </p:attrNameLst>
                                      </p:cBhvr>
                                      <p:tavLst>
                                        <p:tav tm="0">
                                          <p:val>
                                            <p:strVal val="#ppt_x"/>
                                          </p:val>
                                        </p:tav>
                                        <p:tav tm="100000">
                                          <p:val>
                                            <p:strVal val="#ppt_x"/>
                                          </p:val>
                                        </p:tav>
                                      </p:tavLst>
                                    </p:anim>
                                    <p:anim calcmode="lin" valueType="num">
                                      <p:cBhvr additive="base">
                                        <p:cTn id="87" dur="500" fill="hold"/>
                                        <p:tgtEl>
                                          <p:spTgt spid="36"/>
                                        </p:tgtEl>
                                        <p:attrNameLst>
                                          <p:attrName>ppt_y</p:attrName>
                                        </p:attrNameLst>
                                      </p:cBhvr>
                                      <p:tavLst>
                                        <p:tav tm="0">
                                          <p:val>
                                            <p:strVal val="1+#ppt_h/2"/>
                                          </p:val>
                                        </p:tav>
                                        <p:tav tm="100000">
                                          <p:val>
                                            <p:strVal val="#ppt_y"/>
                                          </p:val>
                                        </p:tav>
                                      </p:tavLst>
                                    </p:anim>
                                  </p:childTnLst>
                                </p:cTn>
                              </p:par>
                              <p:par>
                                <p:cTn id="88" presetID="12" presetClass="entr" presetSubtype="8"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additive="base">
                                        <p:cTn id="90" dur="500"/>
                                        <p:tgtEl>
                                          <p:spTgt spid="43"/>
                                        </p:tgtEl>
                                        <p:attrNameLst>
                                          <p:attrName>ppt_x</p:attrName>
                                        </p:attrNameLst>
                                      </p:cBhvr>
                                      <p:tavLst>
                                        <p:tav tm="0">
                                          <p:val>
                                            <p:strVal val="#ppt_x-#ppt_w*1.125000"/>
                                          </p:val>
                                        </p:tav>
                                        <p:tav tm="100000">
                                          <p:val>
                                            <p:strVal val="#ppt_x"/>
                                          </p:val>
                                        </p:tav>
                                      </p:tavLst>
                                    </p:anim>
                                    <p:animEffect transition="in" filter="wipe(right)">
                                      <p:cBhvr>
                                        <p:cTn id="91" dur="500"/>
                                        <p:tgtEl>
                                          <p:spTgt spid="43"/>
                                        </p:tgtEl>
                                      </p:cBhvr>
                                    </p:animEffect>
                                  </p:childTnLst>
                                </p:cTn>
                              </p:par>
                              <p:par>
                                <p:cTn id="92" presetID="2" presetClass="entr" presetSubtype="4" fill="hold" grpId="0" nodeType="withEffect">
                                  <p:stCondLst>
                                    <p:cond delay="400"/>
                                  </p:stCondLst>
                                  <p:childTnLst>
                                    <p:set>
                                      <p:cBhvr>
                                        <p:cTn id="93" dur="1" fill="hold">
                                          <p:stCondLst>
                                            <p:cond delay="0"/>
                                          </p:stCondLst>
                                        </p:cTn>
                                        <p:tgtEl>
                                          <p:spTgt spid="44"/>
                                        </p:tgtEl>
                                        <p:attrNameLst>
                                          <p:attrName>style.visibility</p:attrName>
                                        </p:attrNameLst>
                                      </p:cBhvr>
                                      <p:to>
                                        <p:strVal val="visible"/>
                                      </p:to>
                                    </p:set>
                                    <p:anim calcmode="lin" valueType="num">
                                      <p:cBhvr additive="base">
                                        <p:cTn id="94" dur="500" fill="hold"/>
                                        <p:tgtEl>
                                          <p:spTgt spid="44"/>
                                        </p:tgtEl>
                                        <p:attrNameLst>
                                          <p:attrName>ppt_x</p:attrName>
                                        </p:attrNameLst>
                                      </p:cBhvr>
                                      <p:tavLst>
                                        <p:tav tm="0">
                                          <p:val>
                                            <p:strVal val="#ppt_x"/>
                                          </p:val>
                                        </p:tav>
                                        <p:tav tm="100000">
                                          <p:val>
                                            <p:strVal val="#ppt_x"/>
                                          </p:val>
                                        </p:tav>
                                      </p:tavLst>
                                    </p:anim>
                                    <p:anim calcmode="lin" valueType="num">
                                      <p:cBhvr additive="base">
                                        <p:cTn id="95"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p:bldP spid="20" grpId="0"/>
      <p:bldP spid="21" grpId="0" animBg="1"/>
      <p:bldP spid="27" grpId="0"/>
      <p:bldP spid="28" grpId="0"/>
      <p:bldP spid="29" grpId="0" animBg="1"/>
      <p:bldP spid="35" grpId="0"/>
      <p:bldP spid="36" grpId="0"/>
      <p:bldP spid="37" grpId="0" animBg="1"/>
      <p:bldP spid="43" grpId="0"/>
      <p:bldP spid="44"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5665735" y="4136109"/>
            <a:ext cx="3184408" cy="676660"/>
          </a:xfrm>
          <a:prstGeom prst="rect">
            <a:avLst/>
          </a:prstGeom>
        </p:spPr>
        <p:txBody>
          <a:bodyPr wrap="square">
            <a:spAutoFit/>
          </a:bodyPr>
          <a:lstStyle/>
          <a:p>
            <a:r>
              <a:rPr lang="zh-CN" altLang="en-US" sz="3797" dirty="0" smtClean="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rPr>
              <a:t>相关标题文字</a:t>
            </a:r>
            <a:endParaRPr lang="zh-CN" altLang="en-US" sz="3797" dirty="0">
              <a:solidFill>
                <a:schemeClr val="tx1">
                  <a:lumMod val="65000"/>
                  <a:lumOff val="35000"/>
                </a:schemeClr>
              </a:solidFill>
              <a:latin typeface="方正粗谭黑简体" panose="02000000000000000000" pitchFamily="2" charset="-122"/>
              <a:ea typeface="方正粗谭黑简体" panose="02000000000000000000" pitchFamily="2" charset="-122"/>
              <a:cs typeface="+mn-ea"/>
              <a:sym typeface="+mn-lt"/>
            </a:endParaRPr>
          </a:p>
        </p:txBody>
      </p:sp>
      <p:sp>
        <p:nvSpPr>
          <p:cNvPr id="27" name="文本框 26"/>
          <p:cNvSpPr txBox="1"/>
          <p:nvPr/>
        </p:nvSpPr>
        <p:spPr>
          <a:xfrm>
            <a:off x="5665734" y="4785910"/>
            <a:ext cx="5416656" cy="923330"/>
          </a:xfrm>
          <a:prstGeom prst="rect">
            <a:avLst/>
          </a:prstGeom>
          <a:noFill/>
        </p:spPr>
        <p:txBody>
          <a:bodyPr wrap="square" rtlCol="0">
            <a:spAutoFit/>
          </a:bodyPr>
          <a:lstStyle/>
          <a:p>
            <a:pPr>
              <a:lnSpc>
                <a:spcPct val="150000"/>
              </a:lnSpc>
            </a:pPr>
            <a:r>
              <a:rPr lang="en-US" altLang="zh-CN" sz="1200" dirty="0" smtClean="0">
                <a:solidFill>
                  <a:schemeClr val="tx1">
                    <a:lumMod val="65000"/>
                    <a:lumOff val="35000"/>
                  </a:schemeClr>
                </a:solidFill>
                <a:cs typeface="+mn-ea"/>
                <a:sym typeface="+mn-lt"/>
              </a:rPr>
              <a:t>CLICK ADD RELATED TITLE TEXT, AND CLICK ADD RELATED TITLE TEXT, CLICK ADD RELATED TITLE TEXT, CLICK ON ADD RELATED TITLE WORDS.</a:t>
            </a:r>
            <a:endParaRPr lang="zh-CN" altLang="en-US" sz="1200" dirty="0">
              <a:solidFill>
                <a:schemeClr val="tx1">
                  <a:lumMod val="65000"/>
                  <a:lumOff val="35000"/>
                </a:schemeClr>
              </a:solidFill>
              <a:cs typeface="+mn-ea"/>
              <a:sym typeface="+mn-lt"/>
            </a:endParaRPr>
          </a:p>
        </p:txBody>
      </p:sp>
      <p:sp>
        <p:nvSpPr>
          <p:cNvPr id="7" name="Rectangle 10"/>
          <p:cNvSpPr>
            <a:spLocks noChangeArrowheads="1"/>
          </p:cNvSpPr>
          <p:nvPr/>
        </p:nvSpPr>
        <p:spPr bwMode="auto">
          <a:xfrm>
            <a:off x="1378078" y="2429360"/>
            <a:ext cx="4014307" cy="401430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 name="Rectangle 11"/>
          <p:cNvSpPr>
            <a:spLocks noChangeArrowheads="1"/>
          </p:cNvSpPr>
          <p:nvPr/>
        </p:nvSpPr>
        <p:spPr bwMode="auto">
          <a:xfrm>
            <a:off x="5421263" y="788981"/>
            <a:ext cx="1640378" cy="1628827"/>
          </a:xfrm>
          <a:prstGeom prst="rect">
            <a:avLst/>
          </a:prstGeom>
          <a:solidFill>
            <a:schemeClr val="accent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E60000"/>
              </a:solidFill>
              <a:cs typeface="+mn-ea"/>
              <a:sym typeface="+mn-lt"/>
            </a:endParaRPr>
          </a:p>
        </p:txBody>
      </p:sp>
      <p:sp>
        <p:nvSpPr>
          <p:cNvPr id="9" name="Rectangle 12"/>
          <p:cNvSpPr>
            <a:spLocks noChangeArrowheads="1"/>
          </p:cNvSpPr>
          <p:nvPr/>
        </p:nvSpPr>
        <p:spPr bwMode="auto">
          <a:xfrm>
            <a:off x="7084745" y="2452464"/>
            <a:ext cx="698895" cy="698896"/>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 name="矩形 9"/>
          <p:cNvSpPr/>
          <p:nvPr/>
        </p:nvSpPr>
        <p:spPr>
          <a:xfrm>
            <a:off x="6594913" y="3339496"/>
            <a:ext cx="979664" cy="923330"/>
          </a:xfrm>
          <a:prstGeom prst="rect">
            <a:avLst/>
          </a:prstGeom>
        </p:spPr>
        <p:txBody>
          <a:bodyPr wrap="square">
            <a:spAutoFit/>
          </a:bodyPr>
          <a:lstStyle/>
          <a:p>
            <a:r>
              <a:rPr lang="en-US" altLang="zh-CN" sz="5400" dirty="0" smtClean="0">
                <a:solidFill>
                  <a:schemeClr val="tx1">
                    <a:lumMod val="65000"/>
                    <a:lumOff val="35000"/>
                  </a:schemeClr>
                </a:solidFill>
                <a:latin typeface="+mj-lt"/>
                <a:ea typeface="微软雅黑" panose="020B0503020204020204" pitchFamily="34" charset="-122"/>
                <a:cs typeface="+mn-ea"/>
                <a:sym typeface="+mn-lt"/>
              </a:rPr>
              <a:t>04</a:t>
            </a:r>
            <a:endParaRPr lang="zh-CN" altLang="en-US" sz="5400" dirty="0">
              <a:solidFill>
                <a:schemeClr val="tx1">
                  <a:lumMod val="65000"/>
                  <a:lumOff val="35000"/>
                </a:schemeClr>
              </a:solidFill>
              <a:latin typeface="+mj-lt"/>
              <a:ea typeface="微软雅黑" panose="020B0503020204020204" pitchFamily="34" charset="-122"/>
              <a:cs typeface="+mn-ea"/>
              <a:sym typeface="+mn-lt"/>
            </a:endParaRPr>
          </a:p>
        </p:txBody>
      </p:sp>
    </p:spTree>
    <p:extLst>
      <p:ext uri="{BB962C8B-B14F-4D97-AF65-F5344CB8AC3E}">
        <p14:creationId xmlns:p14="http://schemas.microsoft.com/office/powerpoint/2010/main" val="17948296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strVal val="4*#ppt_w"/>
                                          </p:val>
                                        </p:tav>
                                        <p:tav tm="100000">
                                          <p:val>
                                            <p:strVal val="#ppt_w"/>
                                          </p:val>
                                        </p:tav>
                                      </p:tavLst>
                                    </p:anim>
                                    <p:anim calcmode="lin" valueType="num">
                                      <p:cBhvr>
                                        <p:cTn id="26" dur="500" fill="hold"/>
                                        <p:tgtEl>
                                          <p:spTgt spid="10"/>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strVal val="4*#ppt_w"/>
                                          </p:val>
                                        </p:tav>
                                        <p:tav tm="100000">
                                          <p:val>
                                            <p:strVal val="#ppt_w"/>
                                          </p:val>
                                        </p:tav>
                                      </p:tavLst>
                                    </p:anim>
                                    <p:anim calcmode="lin" valueType="num">
                                      <p:cBhvr>
                                        <p:cTn id="32" dur="500" fill="hold"/>
                                        <p:tgtEl>
                                          <p:spTgt spid="26"/>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7" grpId="0" animBg="1"/>
      <p:bldP spid="8" grpId="0" animBg="1"/>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肘形连接符 3"/>
          <p:cNvCxnSpPr>
            <a:cxnSpLocks noChangeShapeType="1"/>
          </p:cNvCxnSpPr>
          <p:nvPr/>
        </p:nvCxnSpPr>
        <p:spPr bwMode="auto">
          <a:xfrm flipV="1">
            <a:off x="2243815" y="1975586"/>
            <a:ext cx="3833974" cy="575933"/>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H="1" flipV="1">
            <a:off x="6724039" y="1975586"/>
            <a:ext cx="3976284" cy="575933"/>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2"/>
          <p:cNvCxnSpPr>
            <a:cxnSpLocks noChangeShapeType="1"/>
          </p:cNvCxnSpPr>
          <p:nvPr/>
        </p:nvCxnSpPr>
        <p:spPr bwMode="auto">
          <a:xfrm flipH="1">
            <a:off x="6724039" y="5591911"/>
            <a:ext cx="3976284" cy="574260"/>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 name="肘形连接符 4"/>
          <p:cNvCxnSpPr>
            <a:cxnSpLocks noChangeShapeType="1"/>
          </p:cNvCxnSpPr>
          <p:nvPr/>
        </p:nvCxnSpPr>
        <p:spPr bwMode="auto">
          <a:xfrm>
            <a:off x="2243815" y="5591911"/>
            <a:ext cx="3833974" cy="574260"/>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8" name="文本框 5"/>
          <p:cNvSpPr>
            <a:spLocks noChangeArrowheads="1"/>
          </p:cNvSpPr>
          <p:nvPr/>
        </p:nvSpPr>
        <p:spPr bwMode="auto">
          <a:xfrm>
            <a:off x="3044093" y="5211862"/>
            <a:ext cx="3033696" cy="74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6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1571746" y="4462111"/>
            <a:ext cx="1253202" cy="1253202"/>
            <a:chOff x="1072935" y="2884829"/>
            <a:chExt cx="980337" cy="980337"/>
          </a:xfrm>
        </p:grpSpPr>
        <p:grpSp>
          <p:nvGrpSpPr>
            <p:cNvPr id="46" name="组合 45"/>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9"/>
            <p:cNvGrpSpPr/>
            <p:nvPr/>
          </p:nvGrpSpPr>
          <p:grpSpPr bwMode="auto">
            <a:xfrm>
              <a:off x="1421984" y="3213744"/>
              <a:ext cx="282243" cy="476079"/>
              <a:chOff x="0" y="0"/>
              <a:chExt cx="292099" cy="492124"/>
            </a:xfrm>
            <a:solidFill>
              <a:srgbClr val="C00000"/>
            </a:solidFill>
          </p:grpSpPr>
          <p:sp>
            <p:nvSpPr>
              <p:cNvPr id="1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6" name="文本框 13"/>
          <p:cNvSpPr>
            <a:spLocks noChangeArrowheads="1"/>
          </p:cNvSpPr>
          <p:nvPr/>
        </p:nvSpPr>
        <p:spPr bwMode="auto">
          <a:xfrm>
            <a:off x="6802728" y="5195120"/>
            <a:ext cx="3021975" cy="74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6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6"/>
          <p:cNvSpPr>
            <a:spLocks noChangeArrowheads="1"/>
          </p:cNvSpPr>
          <p:nvPr/>
        </p:nvSpPr>
        <p:spPr bwMode="auto">
          <a:xfrm>
            <a:off x="3050790" y="1543635"/>
            <a:ext cx="1813786" cy="48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31" dirty="0">
                <a:latin typeface="Arial" panose="020B0604020202020204" pitchFamily="34" charset="0"/>
                <a:ea typeface="微软雅黑" panose="020B0503020204020204" pitchFamily="34" charset="-122"/>
                <a:sym typeface="Arial" panose="020B0604020202020204" pitchFamily="34" charset="0"/>
              </a:rPr>
              <a:t>完成项目一</a:t>
            </a:r>
          </a:p>
        </p:txBody>
      </p:sp>
      <p:sp>
        <p:nvSpPr>
          <p:cNvPr id="20" name="文本框 17"/>
          <p:cNvSpPr>
            <a:spLocks noChangeArrowheads="1"/>
          </p:cNvSpPr>
          <p:nvPr/>
        </p:nvSpPr>
        <p:spPr bwMode="auto">
          <a:xfrm>
            <a:off x="6802728" y="2045903"/>
            <a:ext cx="3021975" cy="1227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a:p>
            <a:pPr eaLnBrk="1" hangingPunct="1">
              <a:lnSpc>
                <a:spcPct val="120000"/>
              </a:lnSpc>
              <a:spcBef>
                <a:spcPct val="0"/>
              </a:spcBef>
              <a:buFont typeface="Arial" panose="020B0604020202020204" pitchFamily="34" charset="0"/>
              <a:buNone/>
            </a:pPr>
            <a:endParaRPr lang="zh-CN" altLang="en-US" sz="1547">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10073722" y="4309382"/>
            <a:ext cx="1253202" cy="1253202"/>
            <a:chOff x="7119116" y="2959096"/>
            <a:chExt cx="980337" cy="980337"/>
          </a:xfrm>
        </p:grpSpPr>
        <p:grpSp>
          <p:nvGrpSpPr>
            <p:cNvPr id="49" name="组合 48"/>
            <p:cNvGrpSpPr/>
            <p:nvPr/>
          </p:nvGrpSpPr>
          <p:grpSpPr>
            <a:xfrm>
              <a:off x="7119116" y="2959096"/>
              <a:ext cx="980337" cy="980337"/>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accent2"/>
            </a:solidFill>
            <a:ln>
              <a:noFill/>
            </a:ln>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1601835" y="2521563"/>
            <a:ext cx="1253202" cy="1253202"/>
            <a:chOff x="1094333" y="1771508"/>
            <a:chExt cx="980337" cy="980337"/>
          </a:xfrm>
        </p:grpSpPr>
        <p:grpSp>
          <p:nvGrpSpPr>
            <p:cNvPr id="42" name="组合 41"/>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4"/>
            <p:cNvGrpSpPr/>
            <p:nvPr/>
          </p:nvGrpSpPr>
          <p:grpSpPr bwMode="auto">
            <a:xfrm>
              <a:off x="1276025" y="2059328"/>
              <a:ext cx="574161" cy="525498"/>
              <a:chOff x="0" y="0"/>
              <a:chExt cx="550987" cy="504288"/>
            </a:xfrm>
            <a:solidFill>
              <a:srgbClr val="C00000"/>
            </a:solidFill>
          </p:grpSpPr>
          <p:sp>
            <p:nvSpPr>
              <p:cNvPr id="28"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10043634" y="2532143"/>
            <a:ext cx="1253202" cy="1253202"/>
            <a:chOff x="7097719" y="1832372"/>
            <a:chExt cx="980337" cy="980337"/>
          </a:xfrm>
        </p:grpSpPr>
        <p:grpSp>
          <p:nvGrpSpPr>
            <p:cNvPr id="52" name="组合 51"/>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1"/>
            </a:solidFill>
            <a:ln>
              <a:noFill/>
            </a:ln>
          </p:spPr>
          <p:txBody>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矩形 47"/>
          <p:cNvSpPr>
            <a:spLocks noChangeArrowheads="1"/>
          </p:cNvSpPr>
          <p:nvPr/>
        </p:nvSpPr>
        <p:spPr bwMode="auto">
          <a:xfrm>
            <a:off x="3656859" y="3607954"/>
            <a:ext cx="5545032" cy="121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319" tIns="36160" rIns="72319" bIns="3616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47" dirty="0">
                <a:solidFill>
                  <a:srgbClr val="595959"/>
                </a:solidFill>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44"/>
          <p:cNvSpPr>
            <a:spLocks noChangeArrowheads="1"/>
          </p:cNvSpPr>
          <p:nvPr/>
        </p:nvSpPr>
        <p:spPr bwMode="auto">
          <a:xfrm>
            <a:off x="3037397" y="2049253"/>
            <a:ext cx="3033696" cy="106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96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47"/>
          <p:cNvSpPr>
            <a:spLocks noChangeArrowheads="1"/>
          </p:cNvSpPr>
          <p:nvPr/>
        </p:nvSpPr>
        <p:spPr bwMode="auto">
          <a:xfrm>
            <a:off x="3650163" y="3612977"/>
            <a:ext cx="5545032" cy="121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72319" tIns="36160" rIns="72319" bIns="3616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47" dirty="0">
                <a:latin typeface="Arial" panose="020B0604020202020204" pitchFamily="34" charset="0"/>
                <a:ea typeface="微软雅黑" panose="020B0503020204020204"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969"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16"/>
          <p:cNvSpPr>
            <a:spLocks noChangeArrowheads="1"/>
          </p:cNvSpPr>
          <p:nvPr/>
        </p:nvSpPr>
        <p:spPr bwMode="auto">
          <a:xfrm>
            <a:off x="7803327" y="1543635"/>
            <a:ext cx="1813786" cy="48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31" dirty="0">
                <a:latin typeface="Arial" panose="020B0604020202020204" pitchFamily="34" charset="0"/>
                <a:ea typeface="微软雅黑" panose="020B0503020204020204" pitchFamily="34" charset="-122"/>
                <a:sym typeface="Arial" panose="020B0604020202020204" pitchFamily="34" charset="0"/>
              </a:rPr>
              <a:t>完成项目二</a:t>
            </a:r>
          </a:p>
        </p:txBody>
      </p:sp>
      <p:sp>
        <p:nvSpPr>
          <p:cNvPr id="60" name="文本框 16"/>
          <p:cNvSpPr>
            <a:spLocks noChangeArrowheads="1"/>
          </p:cNvSpPr>
          <p:nvPr/>
        </p:nvSpPr>
        <p:spPr bwMode="auto">
          <a:xfrm>
            <a:off x="7803327" y="6198985"/>
            <a:ext cx="1813786" cy="48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31" dirty="0">
                <a:latin typeface="Arial" panose="020B0604020202020204" pitchFamily="34" charset="0"/>
                <a:ea typeface="微软雅黑" panose="020B0503020204020204" pitchFamily="34" charset="-122"/>
                <a:sym typeface="Arial" panose="020B0604020202020204" pitchFamily="34" charset="0"/>
              </a:rPr>
              <a:t>完成项目四</a:t>
            </a:r>
          </a:p>
        </p:txBody>
      </p:sp>
      <p:sp>
        <p:nvSpPr>
          <p:cNvPr id="61" name="文本框 16"/>
          <p:cNvSpPr>
            <a:spLocks noChangeArrowheads="1"/>
          </p:cNvSpPr>
          <p:nvPr/>
        </p:nvSpPr>
        <p:spPr bwMode="auto">
          <a:xfrm>
            <a:off x="3142286" y="6198985"/>
            <a:ext cx="1813786" cy="48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35" tIns="48218" rIns="96435" bIns="4821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531" dirty="0">
                <a:latin typeface="Arial" panose="020B0604020202020204" pitchFamily="34" charset="0"/>
                <a:ea typeface="微软雅黑" panose="020B0503020204020204" pitchFamily="34" charset="-122"/>
                <a:sym typeface="Arial" panose="020B0604020202020204" pitchFamily="34" charset="0"/>
              </a:rPr>
              <a:t>完成项目三</a:t>
            </a:r>
          </a:p>
        </p:txBody>
      </p:sp>
      <p:sp>
        <p:nvSpPr>
          <p:cNvPr id="41" name="文本框 40"/>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3" name="组合 42"/>
          <p:cNvGrpSpPr/>
          <p:nvPr/>
        </p:nvGrpSpPr>
        <p:grpSpPr>
          <a:xfrm>
            <a:off x="381000" y="289867"/>
            <a:ext cx="458492" cy="446733"/>
            <a:chOff x="381000" y="289867"/>
            <a:chExt cx="458492" cy="446733"/>
          </a:xfrm>
        </p:grpSpPr>
        <p:sp>
          <p:nvSpPr>
            <p:cNvPr id="55" name="矩形 54"/>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4247810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3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800" fill="hold"/>
                                        <p:tgtEl>
                                          <p:spTgt spid="63"/>
                                        </p:tgtEl>
                                        <p:attrNameLst>
                                          <p:attrName>ppt_x</p:attrName>
                                        </p:attrNameLst>
                                      </p:cBhvr>
                                      <p:tavLst>
                                        <p:tav tm="0">
                                          <p:val>
                                            <p:strVal val="0-#ppt_w/2"/>
                                          </p:val>
                                        </p:tav>
                                        <p:tav tm="100000">
                                          <p:val>
                                            <p:strVal val="#ppt_x"/>
                                          </p:val>
                                        </p:tav>
                                      </p:tavLst>
                                    </p:anim>
                                    <p:anim calcmode="lin" valueType="num">
                                      <p:cBhvr additive="base">
                                        <p:cTn id="8" dur="8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800" fill="hold"/>
                                        <p:tgtEl>
                                          <p:spTgt spid="62"/>
                                        </p:tgtEl>
                                        <p:attrNameLst>
                                          <p:attrName>ppt_x</p:attrName>
                                        </p:attrNameLst>
                                      </p:cBhvr>
                                      <p:tavLst>
                                        <p:tav tm="0">
                                          <p:val>
                                            <p:strVal val="0-#ppt_w/2"/>
                                          </p:val>
                                        </p:tav>
                                        <p:tav tm="100000">
                                          <p:val>
                                            <p:strVal val="#ppt_x"/>
                                          </p:val>
                                        </p:tav>
                                      </p:tavLst>
                                    </p:anim>
                                    <p:anim calcmode="lin" valueType="num">
                                      <p:cBhvr additive="base">
                                        <p:cTn id="12" dur="80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800" fill="hold"/>
                                        <p:tgtEl>
                                          <p:spTgt spid="65"/>
                                        </p:tgtEl>
                                        <p:attrNameLst>
                                          <p:attrName>ppt_x</p:attrName>
                                        </p:attrNameLst>
                                      </p:cBhvr>
                                      <p:tavLst>
                                        <p:tav tm="0">
                                          <p:val>
                                            <p:strVal val="1+#ppt_w/2"/>
                                          </p:val>
                                        </p:tav>
                                        <p:tav tm="100000">
                                          <p:val>
                                            <p:strVal val="#ppt_x"/>
                                          </p:val>
                                        </p:tav>
                                      </p:tavLst>
                                    </p:anim>
                                    <p:anim calcmode="lin" valueType="num">
                                      <p:cBhvr additive="base">
                                        <p:cTn id="16" dur="8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800" fill="hold"/>
                                        <p:tgtEl>
                                          <p:spTgt spid="64"/>
                                        </p:tgtEl>
                                        <p:attrNameLst>
                                          <p:attrName>ppt_x</p:attrName>
                                        </p:attrNameLst>
                                      </p:cBhvr>
                                      <p:tavLst>
                                        <p:tav tm="0">
                                          <p:val>
                                            <p:strVal val="1+#ppt_w/2"/>
                                          </p:val>
                                        </p:tav>
                                        <p:tav tm="100000">
                                          <p:val>
                                            <p:strVal val="#ppt_x"/>
                                          </p:val>
                                        </p:tav>
                                      </p:tavLst>
                                    </p:anim>
                                    <p:anim calcmode="lin" valueType="num">
                                      <p:cBhvr additive="base">
                                        <p:cTn id="20" dur="8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par>
                                <p:cTn id="26" presetID="22" presetClass="entr" presetSubtype="8"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nodeType="withEffect">
                                  <p:stCondLst>
                                    <p:cond delay="30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2" fill="hold" nodeType="withEffect">
                                  <p:stCondLst>
                                    <p:cond delay="30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iterate type="lt">
                                    <p:tmPct val="12000"/>
                                  </p:iterate>
                                  <p:childTnLst>
                                    <p:set>
                                      <p:cBhvr>
                                        <p:cTn id="38" dur="1" fill="hold">
                                          <p:stCondLst>
                                            <p:cond delay="0"/>
                                          </p:stCondLst>
                                        </p:cTn>
                                        <p:tgtEl>
                                          <p:spTgt spid="19"/>
                                        </p:tgtEl>
                                        <p:attrNameLst>
                                          <p:attrName>style.visibility</p:attrName>
                                        </p:attrNameLst>
                                      </p:cBhvr>
                                      <p:to>
                                        <p:strVal val="visible"/>
                                      </p:to>
                                    </p:set>
                                    <p:animEffect transition="in" filter="fade">
                                      <p:cBhvr>
                                        <p:cTn id="39" dur="800"/>
                                        <p:tgtEl>
                                          <p:spTgt spid="19"/>
                                        </p:tgtEl>
                                      </p:cBhvr>
                                    </p:animEffect>
                                    <p:anim calcmode="lin" valueType="num">
                                      <p:cBhvr>
                                        <p:cTn id="40" dur="800" fill="hold"/>
                                        <p:tgtEl>
                                          <p:spTgt spid="19"/>
                                        </p:tgtEl>
                                        <p:attrNameLst>
                                          <p:attrName>ppt_x</p:attrName>
                                        </p:attrNameLst>
                                      </p:cBhvr>
                                      <p:tavLst>
                                        <p:tav tm="0">
                                          <p:val>
                                            <p:strVal val="#ppt_x"/>
                                          </p:val>
                                        </p:tav>
                                        <p:tav tm="100000">
                                          <p:val>
                                            <p:strVal val="#ppt_x"/>
                                          </p:val>
                                        </p:tav>
                                      </p:tavLst>
                                    </p:anim>
                                    <p:anim calcmode="lin" valueType="num">
                                      <p:cBhvr>
                                        <p:cTn id="41" dur="800" fill="hold"/>
                                        <p:tgtEl>
                                          <p:spTgt spid="19"/>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iterate type="lt">
                                    <p:tmPct val="12000"/>
                                  </p:iterate>
                                  <p:childTnLst>
                                    <p:set>
                                      <p:cBhvr>
                                        <p:cTn id="43" dur="1" fill="hold">
                                          <p:stCondLst>
                                            <p:cond delay="0"/>
                                          </p:stCondLst>
                                        </p:cTn>
                                        <p:tgtEl>
                                          <p:spTgt spid="59"/>
                                        </p:tgtEl>
                                        <p:attrNameLst>
                                          <p:attrName>style.visibility</p:attrName>
                                        </p:attrNameLst>
                                      </p:cBhvr>
                                      <p:to>
                                        <p:strVal val="visible"/>
                                      </p:to>
                                    </p:set>
                                    <p:animEffect transition="in" filter="fade">
                                      <p:cBhvr>
                                        <p:cTn id="44" dur="800"/>
                                        <p:tgtEl>
                                          <p:spTgt spid="59"/>
                                        </p:tgtEl>
                                      </p:cBhvr>
                                    </p:animEffect>
                                    <p:anim calcmode="lin" valueType="num">
                                      <p:cBhvr>
                                        <p:cTn id="45" dur="800" fill="hold"/>
                                        <p:tgtEl>
                                          <p:spTgt spid="59"/>
                                        </p:tgtEl>
                                        <p:attrNameLst>
                                          <p:attrName>ppt_x</p:attrName>
                                        </p:attrNameLst>
                                      </p:cBhvr>
                                      <p:tavLst>
                                        <p:tav tm="0">
                                          <p:val>
                                            <p:strVal val="#ppt_x"/>
                                          </p:val>
                                        </p:tav>
                                        <p:tav tm="100000">
                                          <p:val>
                                            <p:strVal val="#ppt_x"/>
                                          </p:val>
                                        </p:tav>
                                      </p:tavLst>
                                    </p:anim>
                                    <p:anim calcmode="lin" valueType="num">
                                      <p:cBhvr>
                                        <p:cTn id="46" dur="800" fill="hold"/>
                                        <p:tgtEl>
                                          <p:spTgt spid="5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300"/>
                                  </p:stCondLst>
                                  <p:iterate type="lt">
                                    <p:tmPct val="12000"/>
                                  </p:iterate>
                                  <p:childTnLst>
                                    <p:set>
                                      <p:cBhvr>
                                        <p:cTn id="48" dur="1" fill="hold">
                                          <p:stCondLst>
                                            <p:cond delay="0"/>
                                          </p:stCondLst>
                                        </p:cTn>
                                        <p:tgtEl>
                                          <p:spTgt spid="61"/>
                                        </p:tgtEl>
                                        <p:attrNameLst>
                                          <p:attrName>style.visibility</p:attrName>
                                        </p:attrNameLst>
                                      </p:cBhvr>
                                      <p:to>
                                        <p:strVal val="visible"/>
                                      </p:to>
                                    </p:set>
                                    <p:animEffect transition="in" filter="fade">
                                      <p:cBhvr>
                                        <p:cTn id="49" dur="800"/>
                                        <p:tgtEl>
                                          <p:spTgt spid="61"/>
                                        </p:tgtEl>
                                      </p:cBhvr>
                                    </p:animEffect>
                                    <p:anim calcmode="lin" valueType="num">
                                      <p:cBhvr>
                                        <p:cTn id="50" dur="800" fill="hold"/>
                                        <p:tgtEl>
                                          <p:spTgt spid="61"/>
                                        </p:tgtEl>
                                        <p:attrNameLst>
                                          <p:attrName>ppt_x</p:attrName>
                                        </p:attrNameLst>
                                      </p:cBhvr>
                                      <p:tavLst>
                                        <p:tav tm="0">
                                          <p:val>
                                            <p:strVal val="#ppt_x"/>
                                          </p:val>
                                        </p:tav>
                                        <p:tav tm="100000">
                                          <p:val>
                                            <p:strVal val="#ppt_x"/>
                                          </p:val>
                                        </p:tav>
                                      </p:tavLst>
                                    </p:anim>
                                    <p:anim calcmode="lin" valueType="num">
                                      <p:cBhvr>
                                        <p:cTn id="51" dur="800" fill="hold"/>
                                        <p:tgtEl>
                                          <p:spTgt spid="6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300"/>
                                  </p:stCondLst>
                                  <p:iterate type="lt">
                                    <p:tmPct val="12000"/>
                                  </p:iterate>
                                  <p:childTnLst>
                                    <p:set>
                                      <p:cBhvr>
                                        <p:cTn id="53" dur="1" fill="hold">
                                          <p:stCondLst>
                                            <p:cond delay="0"/>
                                          </p:stCondLst>
                                        </p:cTn>
                                        <p:tgtEl>
                                          <p:spTgt spid="60"/>
                                        </p:tgtEl>
                                        <p:attrNameLst>
                                          <p:attrName>style.visibility</p:attrName>
                                        </p:attrNameLst>
                                      </p:cBhvr>
                                      <p:to>
                                        <p:strVal val="visible"/>
                                      </p:to>
                                    </p:set>
                                    <p:animEffect transition="in" filter="fade">
                                      <p:cBhvr>
                                        <p:cTn id="54" dur="800"/>
                                        <p:tgtEl>
                                          <p:spTgt spid="60"/>
                                        </p:tgtEl>
                                      </p:cBhvr>
                                    </p:animEffect>
                                    <p:anim calcmode="lin" valueType="num">
                                      <p:cBhvr>
                                        <p:cTn id="55" dur="800" fill="hold"/>
                                        <p:tgtEl>
                                          <p:spTgt spid="60"/>
                                        </p:tgtEl>
                                        <p:attrNameLst>
                                          <p:attrName>ppt_x</p:attrName>
                                        </p:attrNameLst>
                                      </p:cBhvr>
                                      <p:tavLst>
                                        <p:tav tm="0">
                                          <p:val>
                                            <p:strVal val="#ppt_x"/>
                                          </p:val>
                                        </p:tav>
                                        <p:tav tm="100000">
                                          <p:val>
                                            <p:strVal val="#ppt_x"/>
                                          </p:val>
                                        </p:tav>
                                      </p:tavLst>
                                    </p:anim>
                                    <p:anim calcmode="lin" valueType="num">
                                      <p:cBhvr>
                                        <p:cTn id="56" dur="8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arn(inVertical)">
                                      <p:cBhvr>
                                        <p:cTn id="61" dur="500"/>
                                        <p:tgtEl>
                                          <p:spTgt spid="36"/>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par>
                                <p:cTn id="65" presetID="16" presetClass="entr" presetSubtype="21" fill="hold" grpId="0" nodeType="withEffect">
                                  <p:stCondLst>
                                    <p:cond delay="300"/>
                                  </p:stCondLst>
                                  <p:childTnLst>
                                    <p:set>
                                      <p:cBhvr>
                                        <p:cTn id="66" dur="1" fill="hold">
                                          <p:stCondLst>
                                            <p:cond delay="0"/>
                                          </p:stCondLst>
                                        </p:cTn>
                                        <p:tgtEl>
                                          <p:spTgt spid="16"/>
                                        </p:tgtEl>
                                        <p:attrNameLst>
                                          <p:attrName>style.visibility</p:attrName>
                                        </p:attrNameLst>
                                      </p:cBhvr>
                                      <p:to>
                                        <p:strVal val="visible"/>
                                      </p:to>
                                    </p:set>
                                    <p:animEffect transition="in" filter="barn(inVertical)">
                                      <p:cBhvr>
                                        <p:cTn id="67" dur="500"/>
                                        <p:tgtEl>
                                          <p:spTgt spid="16"/>
                                        </p:tgtEl>
                                      </p:cBhvr>
                                    </p:animEffect>
                                  </p:childTnLst>
                                </p:cTn>
                              </p:par>
                              <p:par>
                                <p:cTn id="68" presetID="16" presetClass="entr" presetSubtype="21" fill="hold" grpId="0" nodeType="withEffect">
                                  <p:stCondLst>
                                    <p:cond delay="300"/>
                                  </p:stCondLst>
                                  <p:childTnLst>
                                    <p:set>
                                      <p:cBhvr>
                                        <p:cTn id="69" dur="1" fill="hold">
                                          <p:stCondLst>
                                            <p:cond delay="0"/>
                                          </p:stCondLst>
                                        </p:cTn>
                                        <p:tgtEl>
                                          <p:spTgt spid="8"/>
                                        </p:tgtEl>
                                        <p:attrNameLst>
                                          <p:attrName>style.visibility</p:attrName>
                                        </p:attrNameLst>
                                      </p:cBhvr>
                                      <p:to>
                                        <p:strVal val="visible"/>
                                      </p:to>
                                    </p:set>
                                    <p:animEffect transition="in" filter="barn(inVertical)">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32"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circle(out)">
                                      <p:cBhvr>
                                        <p:cTn id="75" dur="2000"/>
                                        <p:tgtEl>
                                          <p:spTgt spid="33"/>
                                        </p:tgtEl>
                                      </p:cBhvr>
                                    </p:animEffect>
                                  </p:childTnLst>
                                </p:cTn>
                              </p:par>
                              <p:par>
                                <p:cTn id="76" presetID="6" presetClass="entr" presetSubtype="32"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circle(out)">
                                      <p:cBhvr>
                                        <p:cTn id="78" dur="2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9" grpId="0"/>
      <p:bldP spid="20" grpId="0"/>
      <p:bldP spid="33" grpId="0"/>
      <p:bldP spid="36" grpId="0"/>
      <p:bldP spid="40" grpId="0"/>
      <p:bldP spid="59" grpId="0"/>
      <p:bldP spid="60" grpId="0"/>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 name="图表 101"/>
          <p:cNvGraphicFramePr/>
          <p:nvPr/>
        </p:nvGraphicFramePr>
        <p:xfrm>
          <a:off x="1056551" y="1345853"/>
          <a:ext cx="3960352" cy="22589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4" name="图表 103"/>
          <p:cNvGraphicFramePr/>
          <p:nvPr/>
        </p:nvGraphicFramePr>
        <p:xfrm>
          <a:off x="3318317" y="1345853"/>
          <a:ext cx="3960352" cy="22589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5" name="图表 104"/>
          <p:cNvGraphicFramePr/>
          <p:nvPr/>
        </p:nvGraphicFramePr>
        <p:xfrm>
          <a:off x="5580083" y="1345853"/>
          <a:ext cx="3960352" cy="225893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6" name="图表 105"/>
          <p:cNvGraphicFramePr/>
          <p:nvPr/>
        </p:nvGraphicFramePr>
        <p:xfrm>
          <a:off x="7841850" y="1345853"/>
          <a:ext cx="3960352" cy="2258939"/>
        </p:xfrm>
        <a:graphic>
          <a:graphicData uri="http://schemas.openxmlformats.org/drawingml/2006/chart">
            <c:chart xmlns:c="http://schemas.openxmlformats.org/drawingml/2006/chart" xmlns:r="http://schemas.openxmlformats.org/officeDocument/2006/relationships" r:id="rId7"/>
          </a:graphicData>
        </a:graphic>
      </p:graphicFrame>
      <p:sp>
        <p:nvSpPr>
          <p:cNvPr id="107" name="文本框 32"/>
          <p:cNvSpPr txBox="1"/>
          <p:nvPr/>
        </p:nvSpPr>
        <p:spPr>
          <a:xfrm>
            <a:off x="2368375" y="3469966"/>
            <a:ext cx="1207783" cy="374377"/>
          </a:xfrm>
          <a:prstGeom prst="rect">
            <a:avLst/>
          </a:prstGeom>
          <a:noFill/>
        </p:spPr>
        <p:txBody>
          <a:bodyPr wrap="square" lIns="96435" tIns="48218" rIns="96435" bIns="48218"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30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54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8"/>
          <p:cNvGrpSpPr>
            <a:grpSpLocks noChangeAspect="1"/>
          </p:cNvGrpSpPr>
          <p:nvPr/>
        </p:nvGrpSpPr>
        <p:grpSpPr bwMode="auto">
          <a:xfrm>
            <a:off x="2739965" y="2176671"/>
            <a:ext cx="464604" cy="509078"/>
            <a:chOff x="3437" y="2282"/>
            <a:chExt cx="679" cy="744"/>
          </a:xfrm>
          <a:solidFill>
            <a:schemeClr val="accent2"/>
          </a:solidFill>
        </p:grpSpPr>
        <p:sp>
          <p:nvSpPr>
            <p:cNvPr id="109"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13"/>
          <p:cNvGrpSpPr>
            <a:grpSpLocks noChangeAspect="1"/>
          </p:cNvGrpSpPr>
          <p:nvPr/>
        </p:nvGrpSpPr>
        <p:grpSpPr bwMode="auto">
          <a:xfrm>
            <a:off x="4967985" y="2178251"/>
            <a:ext cx="509469" cy="515485"/>
            <a:chOff x="2426" y="2781"/>
            <a:chExt cx="593" cy="600"/>
          </a:xfrm>
          <a:solidFill>
            <a:schemeClr val="accent3"/>
          </a:solidFill>
        </p:grpSpPr>
        <p:sp>
          <p:nvSpPr>
            <p:cNvPr id="1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18"/>
          <p:cNvGrpSpPr>
            <a:grpSpLocks noChangeAspect="1"/>
          </p:cNvGrpSpPr>
          <p:nvPr/>
        </p:nvGrpSpPr>
        <p:grpSpPr bwMode="auto">
          <a:xfrm>
            <a:off x="7230604" y="2173964"/>
            <a:ext cx="529233" cy="493148"/>
            <a:chOff x="3802" y="2858"/>
            <a:chExt cx="616" cy="574"/>
          </a:xfrm>
          <a:solidFill>
            <a:schemeClr val="accent2"/>
          </a:solidFill>
        </p:grpSpPr>
        <p:sp>
          <p:nvSpPr>
            <p:cNvPr id="115"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0" name="Group 26"/>
          <p:cNvGrpSpPr>
            <a:grpSpLocks noChangeAspect="1"/>
          </p:cNvGrpSpPr>
          <p:nvPr/>
        </p:nvGrpSpPr>
        <p:grpSpPr bwMode="auto">
          <a:xfrm>
            <a:off x="9377364" y="2295306"/>
            <a:ext cx="753349" cy="373481"/>
            <a:chOff x="5676" y="2597"/>
            <a:chExt cx="1061" cy="526"/>
          </a:xfrm>
          <a:solidFill>
            <a:schemeClr val="accent3"/>
          </a:solidFill>
        </p:grpSpPr>
        <p:sp>
          <p:nvSpPr>
            <p:cNvPr id="121"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文本框 73"/>
          <p:cNvSpPr txBox="1"/>
          <p:nvPr/>
        </p:nvSpPr>
        <p:spPr>
          <a:xfrm>
            <a:off x="4625704" y="3469966"/>
            <a:ext cx="1207783" cy="374377"/>
          </a:xfrm>
          <a:prstGeom prst="rect">
            <a:avLst/>
          </a:prstGeom>
          <a:noFill/>
        </p:spPr>
        <p:txBody>
          <a:bodyPr wrap="square" lIns="96435" tIns="48218" rIns="96435" bIns="48218"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50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54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文本框 74"/>
          <p:cNvSpPr txBox="1"/>
          <p:nvPr/>
        </p:nvSpPr>
        <p:spPr>
          <a:xfrm>
            <a:off x="6963067" y="3469966"/>
            <a:ext cx="1207783" cy="374377"/>
          </a:xfrm>
          <a:prstGeom prst="rect">
            <a:avLst/>
          </a:prstGeom>
          <a:noFill/>
        </p:spPr>
        <p:txBody>
          <a:bodyPr wrap="square" lIns="96435" tIns="48218" rIns="96435" bIns="48218"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80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54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文本框 75"/>
          <p:cNvSpPr txBox="1"/>
          <p:nvPr/>
        </p:nvSpPr>
        <p:spPr>
          <a:xfrm>
            <a:off x="9241380" y="3469966"/>
            <a:ext cx="1207783" cy="374377"/>
          </a:xfrm>
          <a:prstGeom prst="rect">
            <a:avLst/>
          </a:prstGeom>
          <a:noFill/>
        </p:spPr>
        <p:txBody>
          <a:bodyPr wrap="square" lIns="96435" tIns="48218" rIns="96435" bIns="48218" rtlCol="0">
            <a:spAutoFit/>
          </a:bodyPr>
          <a:lstStyle/>
          <a:p>
            <a:pPr algn="ctr"/>
            <a:r>
              <a:rPr lang="en-US" altLang="zh-CN"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100</a:t>
            </a:r>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154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9" name="组合 138"/>
          <p:cNvGrpSpPr/>
          <p:nvPr/>
        </p:nvGrpSpPr>
        <p:grpSpPr>
          <a:xfrm>
            <a:off x="2219715" y="3868093"/>
            <a:ext cx="1678269" cy="1053203"/>
            <a:chOff x="3457192" y="3881040"/>
            <a:chExt cx="1591334" cy="998645"/>
          </a:xfrm>
        </p:grpSpPr>
        <p:sp>
          <p:nvSpPr>
            <p:cNvPr id="140" name="文本框 77"/>
            <p:cNvSpPr txBox="1"/>
            <p:nvPr/>
          </p:nvSpPr>
          <p:spPr>
            <a:xfrm>
              <a:off x="3457511" y="3881040"/>
              <a:ext cx="1591015" cy="333724"/>
            </a:xfrm>
            <a:prstGeom prst="rect">
              <a:avLst/>
            </a:prstGeom>
            <a:noFill/>
          </p:spPr>
          <p:txBody>
            <a:bodyPr wrap="square" rtlCol="0">
              <a:spAutoFit/>
            </a:bodyPr>
            <a:lstStyle/>
            <a:p>
              <a:r>
                <a:rPr lang="zh-CN" altLang="en-US" sz="1687" dirty="0">
                  <a:solidFill>
                    <a:srgbClr val="163A5A"/>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1" name="文本框 78"/>
            <p:cNvSpPr txBox="1"/>
            <p:nvPr/>
          </p:nvSpPr>
          <p:spPr>
            <a:xfrm>
              <a:off x="3457192" y="4135511"/>
              <a:ext cx="1398251" cy="744174"/>
            </a:xfrm>
            <a:prstGeom prst="rect">
              <a:avLst/>
            </a:prstGeom>
            <a:noFill/>
          </p:spPr>
          <p:txBody>
            <a:bodyPr wrap="square" rtlCol="0">
              <a:spAutoFit/>
            </a:bodyPr>
            <a:lstStyle/>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2" name="组合 141"/>
          <p:cNvGrpSpPr/>
          <p:nvPr/>
        </p:nvGrpSpPr>
        <p:grpSpPr>
          <a:xfrm>
            <a:off x="4518982" y="3868093"/>
            <a:ext cx="1606626" cy="1053203"/>
            <a:chOff x="3457192" y="3881040"/>
            <a:chExt cx="1523402" cy="998645"/>
          </a:xfrm>
        </p:grpSpPr>
        <p:sp>
          <p:nvSpPr>
            <p:cNvPr id="143" name="文本框 80"/>
            <p:cNvSpPr txBox="1"/>
            <p:nvPr/>
          </p:nvSpPr>
          <p:spPr>
            <a:xfrm>
              <a:off x="3457511" y="3881040"/>
              <a:ext cx="1523083" cy="333724"/>
            </a:xfrm>
            <a:prstGeom prst="rect">
              <a:avLst/>
            </a:prstGeom>
            <a:noFill/>
          </p:spPr>
          <p:txBody>
            <a:bodyPr wrap="square" rtlCol="0">
              <a:spAutoFit/>
            </a:bodyPr>
            <a:lstStyle/>
            <a:p>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4" name="文本框 81"/>
            <p:cNvSpPr txBox="1"/>
            <p:nvPr/>
          </p:nvSpPr>
          <p:spPr>
            <a:xfrm>
              <a:off x="3457192" y="4135511"/>
              <a:ext cx="1398251" cy="744174"/>
            </a:xfrm>
            <a:prstGeom prst="rect">
              <a:avLst/>
            </a:prstGeom>
            <a:noFill/>
          </p:spPr>
          <p:txBody>
            <a:bodyPr wrap="square" rtlCol="0">
              <a:spAutoFit/>
            </a:bodyPr>
            <a:lstStyle/>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5" name="组合 144"/>
          <p:cNvGrpSpPr/>
          <p:nvPr/>
        </p:nvGrpSpPr>
        <p:grpSpPr>
          <a:xfrm>
            <a:off x="6818254" y="3868093"/>
            <a:ext cx="1636238" cy="1053203"/>
            <a:chOff x="3457192" y="3881040"/>
            <a:chExt cx="1551480" cy="998645"/>
          </a:xfrm>
        </p:grpSpPr>
        <p:sp>
          <p:nvSpPr>
            <p:cNvPr id="146" name="文本框 83"/>
            <p:cNvSpPr txBox="1"/>
            <p:nvPr/>
          </p:nvSpPr>
          <p:spPr>
            <a:xfrm>
              <a:off x="3457511" y="3881040"/>
              <a:ext cx="1551161" cy="333724"/>
            </a:xfrm>
            <a:prstGeom prst="rect">
              <a:avLst/>
            </a:prstGeom>
            <a:noFill/>
          </p:spPr>
          <p:txBody>
            <a:bodyPr wrap="square" rtlCol="0">
              <a:spAutoFit/>
            </a:bodyPr>
            <a:lstStyle/>
            <a:p>
              <a:r>
                <a:rPr lang="zh-CN" altLang="en-US" sz="1687" dirty="0">
                  <a:solidFill>
                    <a:srgbClr val="163A5A"/>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47" name="文本框 84"/>
            <p:cNvSpPr txBox="1"/>
            <p:nvPr/>
          </p:nvSpPr>
          <p:spPr>
            <a:xfrm>
              <a:off x="3457192" y="4135511"/>
              <a:ext cx="1398251" cy="744174"/>
            </a:xfrm>
            <a:prstGeom prst="rect">
              <a:avLst/>
            </a:prstGeom>
            <a:noFill/>
          </p:spPr>
          <p:txBody>
            <a:bodyPr wrap="square" rtlCol="0">
              <a:spAutoFit/>
            </a:bodyPr>
            <a:lstStyle/>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9117521" y="3868093"/>
            <a:ext cx="1764080" cy="1053203"/>
            <a:chOff x="3457192" y="3881040"/>
            <a:chExt cx="1672700" cy="998645"/>
          </a:xfrm>
        </p:grpSpPr>
        <p:sp>
          <p:nvSpPr>
            <p:cNvPr id="149" name="文本框 86"/>
            <p:cNvSpPr txBox="1"/>
            <p:nvPr/>
          </p:nvSpPr>
          <p:spPr>
            <a:xfrm>
              <a:off x="3457511" y="3881040"/>
              <a:ext cx="1672381" cy="333724"/>
            </a:xfrm>
            <a:prstGeom prst="rect">
              <a:avLst/>
            </a:prstGeom>
            <a:noFill/>
          </p:spPr>
          <p:txBody>
            <a:bodyPr wrap="square" rtlCol="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0" name="文本框 87"/>
            <p:cNvSpPr txBox="1"/>
            <p:nvPr/>
          </p:nvSpPr>
          <p:spPr>
            <a:xfrm>
              <a:off x="3457192" y="4135511"/>
              <a:ext cx="1398251" cy="744174"/>
            </a:xfrm>
            <a:prstGeom prst="rect">
              <a:avLst/>
            </a:prstGeom>
            <a:noFill/>
          </p:spPr>
          <p:txBody>
            <a:bodyPr wrap="square" rtlCol="0">
              <a:spAutoFit/>
            </a:bodyPr>
            <a:lstStyle/>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a:t>
              </a:r>
            </a:p>
            <a:p>
              <a:pPr algn="just"/>
              <a:r>
                <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a:t>
              </a:r>
            </a:p>
            <a:p>
              <a:pPr algn="just"/>
              <a:endParaRPr lang="zh-CN" altLang="en-US" sz="112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1" name="组合 150"/>
          <p:cNvGrpSpPr/>
          <p:nvPr/>
        </p:nvGrpSpPr>
        <p:grpSpPr>
          <a:xfrm>
            <a:off x="1803970" y="5460631"/>
            <a:ext cx="9250812" cy="1285809"/>
            <a:chOff x="1710190" y="5445125"/>
            <a:chExt cx="8771621" cy="1219208"/>
          </a:xfrm>
        </p:grpSpPr>
        <p:cxnSp>
          <p:nvCxnSpPr>
            <p:cNvPr id="152" name="直接连接符 151"/>
            <p:cNvCxnSpPr/>
            <p:nvPr/>
          </p:nvCxnSpPr>
          <p:spPr>
            <a:xfrm>
              <a:off x="1710190" y="544512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3" name="文本框 90"/>
            <p:cNvSpPr txBox="1"/>
            <p:nvPr/>
          </p:nvSpPr>
          <p:spPr>
            <a:xfrm>
              <a:off x="1874403" y="5592084"/>
              <a:ext cx="8443194" cy="1072249"/>
            </a:xfrm>
            <a:prstGeom prst="rect">
              <a:avLst/>
            </a:prstGeom>
            <a:noFill/>
          </p:spPr>
          <p:txBody>
            <a:bodyPr wrap="square" rtlCol="0">
              <a:spAutoFit/>
            </a:bodyPr>
            <a:lstStyle/>
            <a:p>
              <a:pPr algn="just"/>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替换你的文字替换你的文字替换你的文字替换你的文字替换你的文字替换你的文字替换你的</a:t>
              </a:r>
            </a:p>
            <a:p>
              <a:pPr algn="just"/>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4" name="组合 153"/>
          <p:cNvGrpSpPr/>
          <p:nvPr/>
        </p:nvGrpSpPr>
        <p:grpSpPr>
          <a:xfrm>
            <a:off x="2536672" y="4932647"/>
            <a:ext cx="8854233" cy="351956"/>
            <a:chOff x="2094548" y="5327134"/>
            <a:chExt cx="7190104" cy="333725"/>
          </a:xfrm>
        </p:grpSpPr>
        <p:grpSp>
          <p:nvGrpSpPr>
            <p:cNvPr id="155" name="组合 154"/>
            <p:cNvGrpSpPr/>
            <p:nvPr/>
          </p:nvGrpSpPr>
          <p:grpSpPr>
            <a:xfrm>
              <a:off x="7631748" y="5327134"/>
              <a:ext cx="1652904" cy="333725"/>
              <a:chOff x="2080894" y="4828841"/>
              <a:chExt cx="1652904" cy="333725"/>
            </a:xfrm>
          </p:grpSpPr>
          <p:sp>
            <p:nvSpPr>
              <p:cNvPr id="165" name="圆角矩形 164"/>
              <p:cNvSpPr/>
              <p:nvPr/>
            </p:nvSpPr>
            <p:spPr>
              <a:xfrm>
                <a:off x="2080894" y="4880791"/>
                <a:ext cx="265433" cy="265433"/>
              </a:xfrm>
              <a:prstGeom prst="roundRect">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文本框 103"/>
              <p:cNvSpPr txBox="1"/>
              <p:nvPr/>
            </p:nvSpPr>
            <p:spPr>
              <a:xfrm>
                <a:off x="2346327" y="4828841"/>
                <a:ext cx="1387471" cy="333725"/>
              </a:xfrm>
              <a:prstGeom prst="rect">
                <a:avLst/>
              </a:prstGeom>
              <a:noFill/>
            </p:spPr>
            <p:txBody>
              <a:bodyPr wrap="square" rtlCol="0">
                <a:spAutoFit/>
              </a:bodyPr>
              <a:lstStyle/>
              <a:p>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6" name="组合 155"/>
            <p:cNvGrpSpPr/>
            <p:nvPr/>
          </p:nvGrpSpPr>
          <p:grpSpPr>
            <a:xfrm>
              <a:off x="5786015" y="5327134"/>
              <a:ext cx="1652904" cy="333725"/>
              <a:chOff x="2080894" y="4828841"/>
              <a:chExt cx="1652904" cy="333725"/>
            </a:xfrm>
          </p:grpSpPr>
          <p:sp>
            <p:nvSpPr>
              <p:cNvPr id="163" name="圆角矩形 162"/>
              <p:cNvSpPr/>
              <p:nvPr/>
            </p:nvSpPr>
            <p:spPr>
              <a:xfrm>
                <a:off x="2080894" y="4880791"/>
                <a:ext cx="265433" cy="26543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4" name="文本框 101"/>
              <p:cNvSpPr txBox="1"/>
              <p:nvPr/>
            </p:nvSpPr>
            <p:spPr>
              <a:xfrm>
                <a:off x="2346327" y="4828841"/>
                <a:ext cx="1387471" cy="333725"/>
              </a:xfrm>
              <a:prstGeom prst="rect">
                <a:avLst/>
              </a:prstGeom>
              <a:noFill/>
            </p:spPr>
            <p:txBody>
              <a:bodyPr wrap="square" rtlCol="0">
                <a:spAutoFit/>
              </a:bodyPr>
              <a:lstStyle/>
              <a:p>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7" name="组合 156"/>
            <p:cNvGrpSpPr/>
            <p:nvPr/>
          </p:nvGrpSpPr>
          <p:grpSpPr>
            <a:xfrm>
              <a:off x="3940281" y="5327134"/>
              <a:ext cx="1652904" cy="333725"/>
              <a:chOff x="2080894" y="4828841"/>
              <a:chExt cx="1652904" cy="333725"/>
            </a:xfrm>
          </p:grpSpPr>
          <p:sp>
            <p:nvSpPr>
              <p:cNvPr id="161" name="圆角矩形 160"/>
              <p:cNvSpPr/>
              <p:nvPr/>
            </p:nvSpPr>
            <p:spPr>
              <a:xfrm>
                <a:off x="2080894" y="4880791"/>
                <a:ext cx="265433" cy="265433"/>
              </a:xfrm>
              <a:prstGeom prst="roundRect">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文本框 99"/>
              <p:cNvSpPr txBox="1"/>
              <p:nvPr/>
            </p:nvSpPr>
            <p:spPr>
              <a:xfrm>
                <a:off x="2346327" y="4828841"/>
                <a:ext cx="1387471" cy="333725"/>
              </a:xfrm>
              <a:prstGeom prst="rect">
                <a:avLst/>
              </a:prstGeom>
              <a:noFill/>
            </p:spPr>
            <p:txBody>
              <a:bodyPr wrap="square" rtlCol="0">
                <a:spAutoFit/>
              </a:bodyPr>
              <a:lstStyle/>
              <a:p>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8" name="组合 157"/>
            <p:cNvGrpSpPr/>
            <p:nvPr/>
          </p:nvGrpSpPr>
          <p:grpSpPr>
            <a:xfrm>
              <a:off x="2094548" y="5327134"/>
              <a:ext cx="1652904" cy="333725"/>
              <a:chOff x="2080894" y="4828841"/>
              <a:chExt cx="1652904" cy="333725"/>
            </a:xfrm>
          </p:grpSpPr>
          <p:sp>
            <p:nvSpPr>
              <p:cNvPr id="159" name="圆角矩形 158"/>
              <p:cNvSpPr/>
              <p:nvPr/>
            </p:nvSpPr>
            <p:spPr>
              <a:xfrm>
                <a:off x="2080894" y="4880791"/>
                <a:ext cx="265433" cy="26543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文本框 97"/>
              <p:cNvSpPr txBox="1"/>
              <p:nvPr/>
            </p:nvSpPr>
            <p:spPr>
              <a:xfrm>
                <a:off x="2346327" y="4828841"/>
                <a:ext cx="1387471" cy="333725"/>
              </a:xfrm>
              <a:prstGeom prst="rect">
                <a:avLst/>
              </a:prstGeom>
              <a:noFill/>
            </p:spPr>
            <p:txBody>
              <a:bodyPr wrap="square" rtlCol="0">
                <a:spAutoFit/>
              </a:bodyPr>
              <a:lstStyle/>
              <a:p>
                <a:r>
                  <a:rPr lang="en-US" altLang="zh-CN"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TEXT HERE</a:t>
                </a:r>
                <a:endPar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6" name="文本框 65"/>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381000" y="289867"/>
            <a:ext cx="458492" cy="446733"/>
            <a:chOff x="381000" y="289867"/>
            <a:chExt cx="458492" cy="446733"/>
          </a:xfrm>
        </p:grpSpPr>
        <p:sp>
          <p:nvSpPr>
            <p:cNvPr id="68" name="矩形 67"/>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extLst>
      <p:ext uri="{BB962C8B-B14F-4D97-AF65-F5344CB8AC3E}">
        <p14:creationId xmlns:p14="http://schemas.microsoft.com/office/powerpoint/2010/main" val="166431143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heel(1)">
                                      <p:cBhvr>
                                        <p:cTn id="7" dur="1000"/>
                                        <p:tgtEl>
                                          <p:spTgt spid="102"/>
                                        </p:tgtEl>
                                      </p:cBhvr>
                                    </p:animEffect>
                                  </p:childTnLst>
                                </p:cTn>
                              </p:par>
                              <p:par>
                                <p:cTn id="8" presetID="21" presetClass="entr" presetSubtype="1"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wheel(1)">
                                      <p:cBhvr>
                                        <p:cTn id="10" dur="1000"/>
                                        <p:tgtEl>
                                          <p:spTgt spid="108"/>
                                        </p:tgtEl>
                                      </p:cBhvr>
                                    </p:animEffect>
                                  </p:childTnLst>
                                </p:cTn>
                              </p:par>
                            </p:childTnLst>
                          </p:cTn>
                        </p:par>
                        <p:par>
                          <p:cTn id="11" fill="hold">
                            <p:stCondLst>
                              <p:cond delay="1000"/>
                            </p:stCondLst>
                            <p:childTnLst>
                              <p:par>
                                <p:cTn id="12" presetID="16" presetClass="entr" presetSubtype="21" fill="hold" grpId="0" nodeType="afterEffect">
                                  <p:stCondLst>
                                    <p:cond delay="0"/>
                                  </p:stCondLst>
                                  <p:childTnLst>
                                    <p:set>
                                      <p:cBhvr>
                                        <p:cTn id="13" dur="1" fill="hold">
                                          <p:stCondLst>
                                            <p:cond delay="0"/>
                                          </p:stCondLst>
                                        </p:cTn>
                                        <p:tgtEl>
                                          <p:spTgt spid="107"/>
                                        </p:tgtEl>
                                        <p:attrNameLst>
                                          <p:attrName>style.visibility</p:attrName>
                                        </p:attrNameLst>
                                      </p:cBhvr>
                                      <p:to>
                                        <p:strVal val="visible"/>
                                      </p:to>
                                    </p:set>
                                    <p:animEffect transition="in" filter="barn(inVertical)">
                                      <p:cBhvr>
                                        <p:cTn id="14" dur="500"/>
                                        <p:tgtEl>
                                          <p:spTgt spid="107"/>
                                        </p:tgtEl>
                                      </p:cBhvr>
                                    </p:animEffect>
                                  </p:childTnLst>
                                </p:cTn>
                              </p:par>
                              <p:par>
                                <p:cTn id="15" presetID="16" presetClass="entr" presetSubtype="21" fill="hold"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barn(inVertical)">
                                      <p:cBhvr>
                                        <p:cTn id="17" dur="500"/>
                                        <p:tgtEl>
                                          <p:spTgt spid="139"/>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wheel(1)">
                                      <p:cBhvr>
                                        <p:cTn id="21" dur="1000"/>
                                        <p:tgtEl>
                                          <p:spTgt spid="111"/>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04"/>
                                        </p:tgtEl>
                                        <p:attrNameLst>
                                          <p:attrName>style.visibility</p:attrName>
                                        </p:attrNameLst>
                                      </p:cBhvr>
                                      <p:to>
                                        <p:strVal val="visible"/>
                                      </p:to>
                                    </p:set>
                                    <p:animEffect transition="in" filter="wheel(1)">
                                      <p:cBhvr>
                                        <p:cTn id="24" dur="1000"/>
                                        <p:tgtEl>
                                          <p:spTgt spid="104"/>
                                        </p:tgtEl>
                                      </p:cBhvr>
                                    </p:animEffect>
                                  </p:childTnLst>
                                </p:cTn>
                              </p:par>
                            </p:childTnLst>
                          </p:cTn>
                        </p:par>
                        <p:par>
                          <p:cTn id="25" fill="hold">
                            <p:stCondLst>
                              <p:cond delay="2500"/>
                            </p:stCondLst>
                            <p:childTnLst>
                              <p:par>
                                <p:cTn id="26" presetID="16" presetClass="entr" presetSubtype="21" fill="hold" nodeType="after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barn(inVertical)">
                                      <p:cBhvr>
                                        <p:cTn id="28" dur="500"/>
                                        <p:tgtEl>
                                          <p:spTgt spid="14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barn(inVertical)">
                                      <p:cBhvr>
                                        <p:cTn id="31" dur="500"/>
                                        <p:tgtEl>
                                          <p:spTgt spid="136"/>
                                        </p:tgtEl>
                                      </p:cBhvr>
                                    </p:animEffect>
                                  </p:childTnLst>
                                </p:cTn>
                              </p:par>
                            </p:childTnLst>
                          </p:cTn>
                        </p:par>
                        <p:par>
                          <p:cTn id="32" fill="hold">
                            <p:stCondLst>
                              <p:cond delay="3000"/>
                            </p:stCondLst>
                            <p:childTnLst>
                              <p:par>
                                <p:cTn id="33" presetID="21" presetClass="entr" presetSubtype="1"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wheel(1)">
                                      <p:cBhvr>
                                        <p:cTn id="35" dur="1000"/>
                                        <p:tgtEl>
                                          <p:spTgt spid="105"/>
                                        </p:tgtEl>
                                      </p:cBhvr>
                                    </p:animEffect>
                                  </p:childTnLst>
                                </p:cTn>
                              </p:par>
                              <p:par>
                                <p:cTn id="36" presetID="21" presetClass="entr" presetSubtype="1"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wheel(1)">
                                      <p:cBhvr>
                                        <p:cTn id="38" dur="1000"/>
                                        <p:tgtEl>
                                          <p:spTgt spid="114"/>
                                        </p:tgtEl>
                                      </p:cBhvr>
                                    </p:animEffect>
                                  </p:childTnLst>
                                </p:cTn>
                              </p:par>
                            </p:childTnLst>
                          </p:cTn>
                        </p:par>
                        <p:par>
                          <p:cTn id="39" fill="hold">
                            <p:stCondLst>
                              <p:cond delay="4000"/>
                            </p:stCondLst>
                            <p:childTnLst>
                              <p:par>
                                <p:cTn id="40" presetID="16" presetClass="entr" presetSubtype="21" fill="hold" grpId="0" nodeType="after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barn(inVertical)">
                                      <p:cBhvr>
                                        <p:cTn id="42" dur="500"/>
                                        <p:tgtEl>
                                          <p:spTgt spid="137"/>
                                        </p:tgtEl>
                                      </p:cBhvr>
                                    </p:animEffect>
                                  </p:childTnLst>
                                </p:cTn>
                              </p:par>
                              <p:par>
                                <p:cTn id="43" presetID="16" presetClass="entr" presetSubtype="21" fill="hold" nodeType="withEffect">
                                  <p:stCondLst>
                                    <p:cond delay="0"/>
                                  </p:stCondLst>
                                  <p:childTnLst>
                                    <p:set>
                                      <p:cBhvr>
                                        <p:cTn id="44" dur="1" fill="hold">
                                          <p:stCondLst>
                                            <p:cond delay="0"/>
                                          </p:stCondLst>
                                        </p:cTn>
                                        <p:tgtEl>
                                          <p:spTgt spid="145"/>
                                        </p:tgtEl>
                                        <p:attrNameLst>
                                          <p:attrName>style.visibility</p:attrName>
                                        </p:attrNameLst>
                                      </p:cBhvr>
                                      <p:to>
                                        <p:strVal val="visible"/>
                                      </p:to>
                                    </p:set>
                                    <p:animEffect transition="in" filter="barn(inVertical)">
                                      <p:cBhvr>
                                        <p:cTn id="45" dur="500"/>
                                        <p:tgtEl>
                                          <p:spTgt spid="145"/>
                                        </p:tgtEl>
                                      </p:cBhvr>
                                    </p:animEffect>
                                  </p:childTnLst>
                                </p:cTn>
                              </p:par>
                            </p:childTnLst>
                          </p:cTn>
                        </p:par>
                        <p:par>
                          <p:cTn id="46" fill="hold">
                            <p:stCondLst>
                              <p:cond delay="4500"/>
                            </p:stCondLst>
                            <p:childTnLst>
                              <p:par>
                                <p:cTn id="47" presetID="21" presetClass="entr" presetSubtype="1"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wheel(1)">
                                      <p:cBhvr>
                                        <p:cTn id="49" dur="1000"/>
                                        <p:tgtEl>
                                          <p:spTgt spid="106"/>
                                        </p:tgtEl>
                                      </p:cBhvr>
                                    </p:animEffect>
                                  </p:childTnLst>
                                </p:cTn>
                              </p:par>
                              <p:par>
                                <p:cTn id="50" presetID="21" presetClass="entr" presetSubtype="1" fill="hold" nodeType="with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wheel(1)">
                                      <p:cBhvr>
                                        <p:cTn id="52" dur="1000"/>
                                        <p:tgtEl>
                                          <p:spTgt spid="120"/>
                                        </p:tgtEl>
                                      </p:cBhvr>
                                    </p:animEffect>
                                  </p:childTnLst>
                                </p:cTn>
                              </p:par>
                            </p:childTnLst>
                          </p:cTn>
                        </p:par>
                        <p:par>
                          <p:cTn id="53" fill="hold">
                            <p:stCondLst>
                              <p:cond delay="5500"/>
                            </p:stCondLst>
                            <p:childTnLst>
                              <p:par>
                                <p:cTn id="54" presetID="16" presetClass="entr" presetSubtype="21" fill="hold" grpId="0" nodeType="afterEffect">
                                  <p:stCondLst>
                                    <p:cond delay="0"/>
                                  </p:stCondLst>
                                  <p:childTnLst>
                                    <p:set>
                                      <p:cBhvr>
                                        <p:cTn id="55" dur="1" fill="hold">
                                          <p:stCondLst>
                                            <p:cond delay="0"/>
                                          </p:stCondLst>
                                        </p:cTn>
                                        <p:tgtEl>
                                          <p:spTgt spid="138"/>
                                        </p:tgtEl>
                                        <p:attrNameLst>
                                          <p:attrName>style.visibility</p:attrName>
                                        </p:attrNameLst>
                                      </p:cBhvr>
                                      <p:to>
                                        <p:strVal val="visible"/>
                                      </p:to>
                                    </p:set>
                                    <p:animEffect transition="in" filter="barn(inVertical)">
                                      <p:cBhvr>
                                        <p:cTn id="56" dur="500"/>
                                        <p:tgtEl>
                                          <p:spTgt spid="138"/>
                                        </p:tgtEl>
                                      </p:cBhvr>
                                    </p:animEffect>
                                  </p:childTnLst>
                                </p:cTn>
                              </p:par>
                              <p:par>
                                <p:cTn id="57" presetID="16" presetClass="entr" presetSubtype="21" fill="hold" nodeType="withEffect">
                                  <p:stCondLst>
                                    <p:cond delay="0"/>
                                  </p:stCondLst>
                                  <p:childTnLst>
                                    <p:set>
                                      <p:cBhvr>
                                        <p:cTn id="58" dur="1" fill="hold">
                                          <p:stCondLst>
                                            <p:cond delay="0"/>
                                          </p:stCondLst>
                                        </p:cTn>
                                        <p:tgtEl>
                                          <p:spTgt spid="148"/>
                                        </p:tgtEl>
                                        <p:attrNameLst>
                                          <p:attrName>style.visibility</p:attrName>
                                        </p:attrNameLst>
                                      </p:cBhvr>
                                      <p:to>
                                        <p:strVal val="visible"/>
                                      </p:to>
                                    </p:set>
                                    <p:animEffect transition="in" filter="barn(inVertical)">
                                      <p:cBhvr>
                                        <p:cTn id="59" dur="500"/>
                                        <p:tgtEl>
                                          <p:spTgt spid="148"/>
                                        </p:tgtEl>
                                      </p:cBhvr>
                                    </p:animEffect>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154"/>
                                        </p:tgtEl>
                                        <p:attrNameLst>
                                          <p:attrName>style.visibility</p:attrName>
                                        </p:attrNameLst>
                                      </p:cBhvr>
                                      <p:to>
                                        <p:strVal val="visible"/>
                                      </p:to>
                                    </p:set>
                                    <p:animEffect transition="in" filter="wipe(left)">
                                      <p:cBhvr>
                                        <p:cTn id="63" dur="500"/>
                                        <p:tgtEl>
                                          <p:spTgt spid="154"/>
                                        </p:tgtEl>
                                      </p:cBhvr>
                                    </p:animEffect>
                                  </p:childTnLst>
                                </p:cTn>
                              </p:par>
                            </p:childTnLst>
                          </p:cTn>
                        </p:par>
                        <p:par>
                          <p:cTn id="64" fill="hold">
                            <p:stCondLst>
                              <p:cond delay="6500"/>
                            </p:stCondLst>
                            <p:childTnLst>
                              <p:par>
                                <p:cTn id="65" presetID="16" presetClass="entr" presetSubtype="21" fill="hold" nodeType="afterEffect">
                                  <p:stCondLst>
                                    <p:cond delay="0"/>
                                  </p:stCondLst>
                                  <p:childTnLst>
                                    <p:set>
                                      <p:cBhvr>
                                        <p:cTn id="66" dur="1" fill="hold">
                                          <p:stCondLst>
                                            <p:cond delay="0"/>
                                          </p:stCondLst>
                                        </p:cTn>
                                        <p:tgtEl>
                                          <p:spTgt spid="151"/>
                                        </p:tgtEl>
                                        <p:attrNameLst>
                                          <p:attrName>style.visibility</p:attrName>
                                        </p:attrNameLst>
                                      </p:cBhvr>
                                      <p:to>
                                        <p:strVal val="visible"/>
                                      </p:to>
                                    </p:set>
                                    <p:animEffect transition="in" filter="barn(inVertical)">
                                      <p:cBhvr>
                                        <p:cTn id="6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2" grpId="0">
        <p:bldAsOne/>
      </p:bldGraphic>
      <p:bldGraphic spid="104" grpId="0">
        <p:bldAsOne/>
      </p:bldGraphic>
      <p:bldGraphic spid="105" grpId="0">
        <p:bldAsOne/>
      </p:bldGraphic>
      <p:bldGraphic spid="106" grpId="0">
        <p:bldAsOne/>
      </p:bldGraphic>
      <p:bldP spid="107" grpId="0"/>
      <p:bldP spid="136" grpId="0"/>
      <p:bldP spid="137" grpId="0"/>
      <p:bldP spid="1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63862"/>
            <a:ext cx="548358" cy="287130"/>
          </a:xfrm>
          <a:prstGeom prst="rect">
            <a:avLst/>
          </a:prstGeom>
          <a:noFill/>
        </p:spPr>
        <p:txBody>
          <a:bodyPr wrap="square" rtlCol="0">
            <a:spAutoFit/>
          </a:bodyPr>
          <a:lstStyle/>
          <a:p>
            <a:fld id="{F3C5028F-8D3B-45CC-A1ED-22F09E87F5E5}" type="slidenum">
              <a:rPr lang="id-ID" sz="1266">
                <a:solidFill>
                  <a:schemeClr val="bg1"/>
                </a:solidFill>
                <a:latin typeface="Arial" panose="020B0604020202020204" pitchFamily="34" charset="0"/>
                <a:sym typeface="Arial" panose="020B0604020202020204" pitchFamily="34" charset="0"/>
              </a:rPr>
              <a:t>23</a:t>
            </a:fld>
            <a:endParaRPr lang="id-ID" sz="1266" dirty="0">
              <a:solidFill>
                <a:schemeClr val="bg1"/>
              </a:solidFill>
              <a:latin typeface="Arial" panose="020B0604020202020204" pitchFamily="34" charset="0"/>
              <a:sym typeface="Arial" panose="020B0604020202020204" pitchFamily="34" charset="0"/>
            </a:endParaRPr>
          </a:p>
        </p:txBody>
      </p:sp>
      <p:sp>
        <p:nvSpPr>
          <p:cNvPr id="5" name="Rectangle 4"/>
          <p:cNvSpPr/>
          <p:nvPr/>
        </p:nvSpPr>
        <p:spPr>
          <a:xfrm>
            <a:off x="872866" y="1575258"/>
            <a:ext cx="5263098" cy="482315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Arial" panose="020B0604020202020204" pitchFamily="34" charset="0"/>
              <a:sym typeface="Arial" panose="020B0604020202020204" pitchFamily="34" charset="0"/>
            </a:endParaRPr>
          </a:p>
        </p:txBody>
      </p:sp>
      <p:sp>
        <p:nvSpPr>
          <p:cNvPr id="6" name="Rectangle 5"/>
          <p:cNvSpPr/>
          <p:nvPr/>
        </p:nvSpPr>
        <p:spPr>
          <a:xfrm>
            <a:off x="6245690" y="1575257"/>
            <a:ext cx="2357310" cy="252707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Arial" panose="020B0604020202020204" pitchFamily="34" charset="0"/>
              <a:sym typeface="Arial" panose="020B0604020202020204" pitchFamily="34" charset="0"/>
            </a:endParaRPr>
          </a:p>
        </p:txBody>
      </p:sp>
      <p:sp>
        <p:nvSpPr>
          <p:cNvPr id="7" name="Rectangle 6"/>
          <p:cNvSpPr/>
          <p:nvPr/>
        </p:nvSpPr>
        <p:spPr>
          <a:xfrm>
            <a:off x="6245690" y="4182855"/>
            <a:ext cx="2357310" cy="221555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Arial" panose="020B0604020202020204" pitchFamily="34" charset="0"/>
              <a:sym typeface="Arial" panose="020B0604020202020204" pitchFamily="34" charset="0"/>
            </a:endParaRPr>
          </a:p>
        </p:txBody>
      </p:sp>
      <p:sp>
        <p:nvSpPr>
          <p:cNvPr id="8" name="Rectangle 7"/>
          <p:cNvSpPr/>
          <p:nvPr/>
        </p:nvSpPr>
        <p:spPr>
          <a:xfrm>
            <a:off x="8712727" y="4182855"/>
            <a:ext cx="3242548" cy="2215553"/>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Arial" panose="020B0604020202020204" pitchFamily="34" charset="0"/>
              <a:sym typeface="Arial" panose="020B0604020202020204" pitchFamily="34" charset="0"/>
            </a:endParaRPr>
          </a:p>
        </p:txBody>
      </p:sp>
      <p:sp>
        <p:nvSpPr>
          <p:cNvPr id="9" name="Content Placeholder 2"/>
          <p:cNvSpPr txBox="1">
            <a:spLocks/>
          </p:cNvSpPr>
          <p:nvPr/>
        </p:nvSpPr>
        <p:spPr>
          <a:xfrm>
            <a:off x="8712727" y="1498723"/>
            <a:ext cx="3242548" cy="2527072"/>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id-ID" sz="1898" dirty="0">
                <a:solidFill>
                  <a:schemeClr val="bg1">
                    <a:lumMod val="50000"/>
                  </a:schemeClr>
                </a:solidFill>
                <a:latin typeface="Arial" panose="020B0604020202020204" pitchFamily="34" charset="0"/>
                <a:ea typeface="Roboto" panose="02000000000000000000" pitchFamily="2" charset="0"/>
                <a:sym typeface="Arial" panose="020B0604020202020204" pitchFamily="34" charset="0"/>
              </a:rPr>
              <a:t>Description</a:t>
            </a:r>
          </a:p>
          <a:p>
            <a:pPr marL="0" indent="0">
              <a:buNone/>
            </a:pPr>
            <a:r>
              <a:rPr lang="en-US" sz="1160" dirty="0" err="1">
                <a:solidFill>
                  <a:schemeClr val="bg1">
                    <a:lumMod val="65000"/>
                  </a:schemeClr>
                </a:solidFill>
                <a:latin typeface="Arial" panose="020B0604020202020204" pitchFamily="34" charset="0"/>
                <a:ea typeface="Roboto" panose="02000000000000000000" pitchFamily="2" charset="0"/>
                <a:sym typeface="Arial" panose="020B0604020202020204" pitchFamily="34" charset="0"/>
              </a:rPr>
              <a:t>Lorem</a:t>
            </a:r>
            <a:r>
              <a:rPr lang="en-US" sz="1160" dirty="0">
                <a:solidFill>
                  <a:schemeClr val="bg1">
                    <a:lumMod val="65000"/>
                  </a:schemeClr>
                </a:solidFill>
                <a:latin typeface="Arial" panose="020B0604020202020204" pitchFamily="34" charset="0"/>
                <a:ea typeface="Roboto" panose="02000000000000000000" pitchFamily="2" charset="0"/>
                <a:sym typeface="Arial" panose="020B0604020202020204" pitchFamily="34" charset="0"/>
              </a:rPr>
              <a:t> ipsum dolor sit amet, consectetur adipiscing elit. Fusce suscipit neque non libero aliquam, ut facilisis lacus pretium. Sed imperdiet tincidunt velit laoreet facilisis. Praesent tempus ipsum suscipit, dictum nulla a, sagittis sapien. Curabitur a nisl facilisis lectus posuere pharetra porta sed neque. Fusce porttitor venenatis ipsum at ullamcorper. Suspendisse sodales leo vehicula libero pharetra, ac porttitor metus </a:t>
            </a:r>
            <a:r>
              <a:rPr lang="en-US" sz="1160" dirty="0" err="1">
                <a:solidFill>
                  <a:schemeClr val="bg1">
                    <a:lumMod val="65000"/>
                  </a:schemeClr>
                </a:solidFill>
                <a:latin typeface="Arial" panose="020B0604020202020204" pitchFamily="34" charset="0"/>
                <a:ea typeface="Roboto" panose="02000000000000000000" pitchFamily="2" charset="0"/>
                <a:sym typeface="Arial" panose="020B0604020202020204" pitchFamily="34" charset="0"/>
              </a:rPr>
              <a:t>mollis</a:t>
            </a:r>
            <a:r>
              <a:rPr lang="en-US" sz="1160" dirty="0">
                <a:solidFill>
                  <a:schemeClr val="bg1">
                    <a:lumMod val="65000"/>
                  </a:schemeClr>
                </a:solidFill>
                <a:latin typeface="Arial" panose="020B0604020202020204" pitchFamily="34" charset="0"/>
                <a:ea typeface="Roboto" panose="02000000000000000000" pitchFamily="2" charset="0"/>
                <a:sym typeface="Arial" panose="020B0604020202020204" pitchFamily="34" charset="0"/>
              </a:rPr>
              <a:t>.</a:t>
            </a:r>
            <a:endParaRPr lang="id-ID" sz="1160" dirty="0">
              <a:solidFill>
                <a:schemeClr val="bg1">
                  <a:lumMod val="65000"/>
                </a:schemeClr>
              </a:solidFill>
              <a:latin typeface="Arial" panose="020B0604020202020204" pitchFamily="34" charset="0"/>
              <a:ea typeface="Roboto" panose="02000000000000000000" pitchFamily="2" charset="0"/>
              <a:sym typeface="Arial" panose="020B0604020202020204" pitchFamily="34" charset="0"/>
            </a:endParaRPr>
          </a:p>
          <a:p>
            <a:pPr marL="0" indent="0">
              <a:buNone/>
            </a:pPr>
            <a:endParaRPr lang="id-ID" sz="1160" dirty="0">
              <a:solidFill>
                <a:schemeClr val="bg1">
                  <a:lumMod val="65000"/>
                </a:schemeClr>
              </a:solidFill>
              <a:latin typeface="Arial" panose="020B0604020202020204" pitchFamily="34" charset="0"/>
              <a:ea typeface="Roboto" panose="02000000000000000000" pitchFamily="2" charset="0"/>
              <a:sym typeface="Arial" panose="020B0604020202020204" pitchFamily="34" charset="0"/>
            </a:endParaRPr>
          </a:p>
        </p:txBody>
      </p:sp>
      <p:sp>
        <p:nvSpPr>
          <p:cNvPr id="10" name="文本框 9"/>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381000" y="289867"/>
            <a:ext cx="458492" cy="446733"/>
            <a:chOff x="381000" y="289867"/>
            <a:chExt cx="458492" cy="446733"/>
          </a:xfrm>
        </p:grpSpPr>
        <p:sp>
          <p:nvSpPr>
            <p:cNvPr id="12" name="矩形 11"/>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2132667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9343848" y="3899057"/>
            <a:ext cx="861284" cy="861284"/>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6979247" y="3937232"/>
            <a:ext cx="861284" cy="861284"/>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4718773" y="3937232"/>
            <a:ext cx="861284" cy="86128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2423951" y="3902671"/>
            <a:ext cx="861284" cy="861284"/>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 name="Freeform 6"/>
          <p:cNvSpPr/>
          <p:nvPr/>
        </p:nvSpPr>
        <p:spPr bwMode="auto">
          <a:xfrm>
            <a:off x="2062179"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nvSpPr>
        <p:spPr bwMode="auto">
          <a:xfrm>
            <a:off x="2062179" y="2947792"/>
            <a:ext cx="330293" cy="6242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p:nvPr/>
        </p:nvSpPr>
        <p:spPr bwMode="auto">
          <a:xfrm>
            <a:off x="2486586"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p:nvPr/>
        </p:nvSpPr>
        <p:spPr bwMode="auto">
          <a:xfrm>
            <a:off x="2909219"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0"/>
          <p:cNvSpPr/>
          <p:nvPr/>
        </p:nvSpPr>
        <p:spPr bwMode="auto">
          <a:xfrm>
            <a:off x="3328299" y="1537424"/>
            <a:ext cx="332066" cy="2034628"/>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1"/>
          <p:cNvSpPr/>
          <p:nvPr/>
        </p:nvSpPr>
        <p:spPr bwMode="auto">
          <a:xfrm>
            <a:off x="2486586" y="2522725"/>
            <a:ext cx="330293" cy="1049327"/>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2"/>
          <p:cNvSpPr/>
          <p:nvPr/>
        </p:nvSpPr>
        <p:spPr bwMode="auto">
          <a:xfrm>
            <a:off x="2909219" y="2083428"/>
            <a:ext cx="332066" cy="1488622"/>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p:nvPr/>
        </p:nvSpPr>
        <p:spPr bwMode="auto">
          <a:xfrm>
            <a:off x="3328299" y="1795309"/>
            <a:ext cx="332066" cy="1776743"/>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4"/>
          <p:cNvSpPr/>
          <p:nvPr/>
        </p:nvSpPr>
        <p:spPr bwMode="auto">
          <a:xfrm>
            <a:off x="4338707"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5"/>
          <p:cNvSpPr/>
          <p:nvPr/>
        </p:nvSpPr>
        <p:spPr bwMode="auto">
          <a:xfrm>
            <a:off x="4761340"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6"/>
          <p:cNvSpPr/>
          <p:nvPr/>
        </p:nvSpPr>
        <p:spPr bwMode="auto">
          <a:xfrm>
            <a:off x="5185748"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7"/>
          <p:cNvSpPr/>
          <p:nvPr/>
        </p:nvSpPr>
        <p:spPr bwMode="auto">
          <a:xfrm>
            <a:off x="5610156"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8"/>
          <p:cNvSpPr/>
          <p:nvPr/>
        </p:nvSpPr>
        <p:spPr bwMode="auto">
          <a:xfrm>
            <a:off x="4338707" y="3269704"/>
            <a:ext cx="330293" cy="30234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9"/>
          <p:cNvSpPr/>
          <p:nvPr/>
        </p:nvSpPr>
        <p:spPr bwMode="auto">
          <a:xfrm>
            <a:off x="4761340" y="2531613"/>
            <a:ext cx="332066" cy="104043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p:nvPr/>
        </p:nvSpPr>
        <p:spPr bwMode="auto">
          <a:xfrm>
            <a:off x="5185748" y="1795309"/>
            <a:ext cx="332066" cy="1776743"/>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p:nvPr/>
        </p:nvSpPr>
        <p:spPr bwMode="auto">
          <a:xfrm>
            <a:off x="5610156" y="2791282"/>
            <a:ext cx="332066" cy="780770"/>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2"/>
          <p:cNvSpPr/>
          <p:nvPr/>
        </p:nvSpPr>
        <p:spPr bwMode="auto">
          <a:xfrm>
            <a:off x="6604582"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
          <p:cNvSpPr/>
          <p:nvPr/>
        </p:nvSpPr>
        <p:spPr bwMode="auto">
          <a:xfrm>
            <a:off x="7028990"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4"/>
          <p:cNvSpPr/>
          <p:nvPr/>
        </p:nvSpPr>
        <p:spPr bwMode="auto">
          <a:xfrm>
            <a:off x="7453394"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5"/>
          <p:cNvSpPr/>
          <p:nvPr/>
        </p:nvSpPr>
        <p:spPr bwMode="auto">
          <a:xfrm>
            <a:off x="7876030"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6"/>
          <p:cNvSpPr/>
          <p:nvPr/>
        </p:nvSpPr>
        <p:spPr bwMode="auto">
          <a:xfrm>
            <a:off x="7876030" y="1786414"/>
            <a:ext cx="332066" cy="1785636"/>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7"/>
          <p:cNvSpPr/>
          <p:nvPr/>
        </p:nvSpPr>
        <p:spPr bwMode="auto">
          <a:xfrm>
            <a:off x="7453394" y="2117223"/>
            <a:ext cx="330293" cy="145483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8"/>
          <p:cNvSpPr/>
          <p:nvPr/>
        </p:nvSpPr>
        <p:spPr bwMode="auto">
          <a:xfrm>
            <a:off x="7028990" y="2531613"/>
            <a:ext cx="330293" cy="104043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9"/>
          <p:cNvSpPr/>
          <p:nvPr/>
        </p:nvSpPr>
        <p:spPr bwMode="auto">
          <a:xfrm>
            <a:off x="6604582" y="2962021"/>
            <a:ext cx="332066" cy="61003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0"/>
          <p:cNvSpPr/>
          <p:nvPr/>
        </p:nvSpPr>
        <p:spPr bwMode="auto">
          <a:xfrm>
            <a:off x="8992985" y="1537424"/>
            <a:ext cx="332066" cy="2034628"/>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1"/>
          <p:cNvSpPr/>
          <p:nvPr/>
        </p:nvSpPr>
        <p:spPr bwMode="auto">
          <a:xfrm>
            <a:off x="9412067" y="1537424"/>
            <a:ext cx="332066"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2"/>
          <p:cNvSpPr/>
          <p:nvPr/>
        </p:nvSpPr>
        <p:spPr bwMode="auto">
          <a:xfrm>
            <a:off x="9836471"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3"/>
          <p:cNvSpPr/>
          <p:nvPr/>
        </p:nvSpPr>
        <p:spPr bwMode="auto">
          <a:xfrm>
            <a:off x="10260880" y="1537424"/>
            <a:ext cx="330293" cy="2034628"/>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4"/>
          <p:cNvSpPr/>
          <p:nvPr/>
        </p:nvSpPr>
        <p:spPr bwMode="auto">
          <a:xfrm>
            <a:off x="10260880" y="1805979"/>
            <a:ext cx="330293" cy="1766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5"/>
          <p:cNvSpPr/>
          <p:nvPr/>
        </p:nvSpPr>
        <p:spPr bwMode="auto">
          <a:xfrm>
            <a:off x="9836471" y="1960710"/>
            <a:ext cx="330293" cy="1611339"/>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6"/>
          <p:cNvSpPr/>
          <p:nvPr/>
        </p:nvSpPr>
        <p:spPr bwMode="auto">
          <a:xfrm>
            <a:off x="9412067" y="3138091"/>
            <a:ext cx="332066" cy="433959"/>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7"/>
          <p:cNvSpPr/>
          <p:nvPr/>
        </p:nvSpPr>
        <p:spPr bwMode="auto">
          <a:xfrm>
            <a:off x="8992985" y="2332420"/>
            <a:ext cx="332066" cy="123963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9"/>
          <p:cNvSpPr>
            <a:spLocks noEditPoints="1"/>
          </p:cNvSpPr>
          <p:nvPr/>
        </p:nvSpPr>
        <p:spPr bwMode="auto">
          <a:xfrm>
            <a:off x="2584320" y="4059556"/>
            <a:ext cx="537924" cy="545623"/>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3"/>
          <p:cNvSpPr>
            <a:spLocks noEditPoints="1"/>
          </p:cNvSpPr>
          <p:nvPr/>
        </p:nvSpPr>
        <p:spPr bwMode="auto">
          <a:xfrm>
            <a:off x="7178104" y="4145518"/>
            <a:ext cx="463574" cy="373706"/>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4"/>
          <p:cNvSpPr>
            <a:spLocks noEditPoints="1"/>
          </p:cNvSpPr>
          <p:nvPr/>
        </p:nvSpPr>
        <p:spPr bwMode="auto">
          <a:xfrm>
            <a:off x="4872986" y="4102407"/>
            <a:ext cx="529515" cy="461704"/>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5"/>
          <p:cNvSpPr>
            <a:spLocks noEditPoints="1"/>
          </p:cNvSpPr>
          <p:nvPr/>
        </p:nvSpPr>
        <p:spPr bwMode="auto">
          <a:xfrm>
            <a:off x="9536431" y="4089490"/>
            <a:ext cx="474884" cy="480420"/>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2"/>
          </a:solidFill>
          <a:ln>
            <a:noFill/>
          </a:ln>
        </p:spPr>
        <p:txBody>
          <a:bodyPr vert="horz" wrap="square" lIns="102308" tIns="51154" rIns="102308" bIns="51154" numCol="1" anchor="t" anchorCtr="0" compatLnSpc="1"/>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765949" y="5302513"/>
            <a:ext cx="1979597" cy="1293698"/>
          </a:xfrm>
          <a:prstGeom prst="rect">
            <a:avLst/>
          </a:prstGeom>
          <a:noFill/>
        </p:spPr>
        <p:txBody>
          <a:bodyPr wrap="square" lIns="102308" tIns="51154" rIns="102308" bIns="51154" rtlCol="0">
            <a:spAutoFit/>
          </a:bodyPr>
          <a:lstStyle/>
          <a:p>
            <a:pPr algn="just"/>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5" name="TextBox 44"/>
          <p:cNvSpPr txBox="1"/>
          <p:nvPr/>
        </p:nvSpPr>
        <p:spPr>
          <a:xfrm>
            <a:off x="2129899" y="4915839"/>
            <a:ext cx="1984689" cy="302903"/>
          </a:xfrm>
          <a:prstGeom prst="rect">
            <a:avLst/>
          </a:prstGeom>
          <a:noFill/>
        </p:spPr>
        <p:txBody>
          <a:bodyPr wrap="square" lIns="102308" tIns="0" rIns="102308" bIns="0" rtlCol="0" anchor="t">
            <a:spAutoFit/>
          </a:bodyPr>
          <a:lstStyle/>
          <a:p>
            <a:pPr algn="r"/>
            <a:r>
              <a:rPr lang="zh-CN" altLang="en-US" sz="2953" baseline="-3000" dirty="0">
                <a:solidFill>
                  <a:srgbClr val="163A5A"/>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6" name="TextBox 45"/>
          <p:cNvSpPr txBox="1"/>
          <p:nvPr/>
        </p:nvSpPr>
        <p:spPr>
          <a:xfrm>
            <a:off x="4329762" y="5295709"/>
            <a:ext cx="1979597" cy="1293698"/>
          </a:xfrm>
          <a:prstGeom prst="rect">
            <a:avLst/>
          </a:prstGeom>
          <a:noFill/>
        </p:spPr>
        <p:txBody>
          <a:bodyPr wrap="square" lIns="102308" tIns="51154" rIns="102308" bIns="51154" rtlCol="0">
            <a:spAutoFit/>
          </a:bodyPr>
          <a:lstStyle/>
          <a:p>
            <a:pPr algn="just"/>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7" name="TextBox 46"/>
          <p:cNvSpPr txBox="1"/>
          <p:nvPr/>
        </p:nvSpPr>
        <p:spPr>
          <a:xfrm>
            <a:off x="4572006" y="4915840"/>
            <a:ext cx="1984689" cy="302903"/>
          </a:xfrm>
          <a:prstGeom prst="rect">
            <a:avLst/>
          </a:prstGeom>
          <a:noFill/>
        </p:spPr>
        <p:txBody>
          <a:bodyPr wrap="square" lIns="102308" tIns="0" rIns="102308" bIns="0" rtlCol="0" anchor="t">
            <a:spAutoFit/>
          </a:bodyPr>
          <a:lstStyle/>
          <a:p>
            <a:r>
              <a:rPr lang="zh-CN" altLang="en-US" sz="2953"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48" name="TextBox 47"/>
          <p:cNvSpPr txBox="1"/>
          <p:nvPr/>
        </p:nvSpPr>
        <p:spPr>
          <a:xfrm>
            <a:off x="6556696" y="5295709"/>
            <a:ext cx="1979597" cy="1293698"/>
          </a:xfrm>
          <a:prstGeom prst="rect">
            <a:avLst/>
          </a:prstGeom>
          <a:noFill/>
        </p:spPr>
        <p:txBody>
          <a:bodyPr wrap="square" lIns="102308" tIns="51154" rIns="102308" bIns="51154" rtlCol="0">
            <a:spAutoFit/>
          </a:bodyPr>
          <a:lstStyle/>
          <a:p>
            <a:pPr algn="just"/>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49" name="TextBox 48"/>
          <p:cNvSpPr txBox="1"/>
          <p:nvPr/>
        </p:nvSpPr>
        <p:spPr>
          <a:xfrm>
            <a:off x="6791342" y="4991109"/>
            <a:ext cx="1984689" cy="302903"/>
          </a:xfrm>
          <a:prstGeom prst="rect">
            <a:avLst/>
          </a:prstGeom>
          <a:noFill/>
        </p:spPr>
        <p:txBody>
          <a:bodyPr wrap="square" lIns="102308" tIns="0" rIns="102308" bIns="0" rtlCol="0" anchor="t">
            <a:spAutoFit/>
          </a:bodyPr>
          <a:lstStyle/>
          <a:p>
            <a:pPr algn="r"/>
            <a:r>
              <a:rPr lang="zh-CN" altLang="en-US" sz="2953" baseline="-3000" dirty="0">
                <a:solidFill>
                  <a:srgbClr val="163A5A"/>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50" name="TextBox 49"/>
          <p:cNvSpPr txBox="1"/>
          <p:nvPr/>
        </p:nvSpPr>
        <p:spPr>
          <a:xfrm>
            <a:off x="8994391" y="5320933"/>
            <a:ext cx="1979597" cy="1293698"/>
          </a:xfrm>
          <a:prstGeom prst="rect">
            <a:avLst/>
          </a:prstGeom>
          <a:noFill/>
        </p:spPr>
        <p:txBody>
          <a:bodyPr wrap="square" lIns="102308" tIns="51154" rIns="102308" bIns="51154" rtlCol="0">
            <a:spAutoFit/>
          </a:bodyPr>
          <a:lstStyle/>
          <a:p>
            <a:pPr algn="just"/>
            <a:r>
              <a:rPr lang="zh-CN" altLang="en-US" sz="154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您的内容打在这里，或者通过复制您的文本后。您的内容打在这里，或者通过复制您的文本后。</a:t>
            </a:r>
          </a:p>
        </p:txBody>
      </p:sp>
      <p:sp>
        <p:nvSpPr>
          <p:cNvPr id="51" name="TextBox 50"/>
          <p:cNvSpPr txBox="1"/>
          <p:nvPr/>
        </p:nvSpPr>
        <p:spPr>
          <a:xfrm>
            <a:off x="9203704" y="4915840"/>
            <a:ext cx="1984689" cy="302903"/>
          </a:xfrm>
          <a:prstGeom prst="rect">
            <a:avLst/>
          </a:prstGeom>
          <a:noFill/>
        </p:spPr>
        <p:txBody>
          <a:bodyPr wrap="square" lIns="102308" tIns="0" rIns="102308" bIns="0" rtlCol="0" anchor="t">
            <a:spAutoFit/>
          </a:bodyPr>
          <a:lstStyle/>
          <a:p>
            <a:r>
              <a:rPr lang="zh-CN" altLang="en-US" sz="2953" baseline="-30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64" name="文本框 63"/>
          <p:cNvSpPr txBox="1"/>
          <p:nvPr/>
        </p:nvSpPr>
        <p:spPr>
          <a:xfrm>
            <a:off x="937908" y="238001"/>
            <a:ext cx="2664703" cy="535531"/>
          </a:xfrm>
          <a:prstGeom prst="rect">
            <a:avLst/>
          </a:prstGeom>
          <a:noFill/>
        </p:spPr>
        <p:txBody>
          <a:bodyPr wrap="square">
            <a:spAutoFit/>
          </a:bodyPr>
          <a:lstStyle/>
          <a:p>
            <a:pPr>
              <a:lnSpc>
                <a:spcPct val="120000"/>
              </a:lnSpc>
            </a:pPr>
            <a:r>
              <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381000" y="289867"/>
            <a:ext cx="458492" cy="446733"/>
            <a:chOff x="381000" y="289867"/>
            <a:chExt cx="458492" cy="446733"/>
          </a:xfrm>
        </p:grpSpPr>
        <p:sp>
          <p:nvSpPr>
            <p:cNvPr id="66" name="矩形 65"/>
            <p:cNvSpPr/>
            <p:nvPr/>
          </p:nvSpPr>
          <p:spPr>
            <a:xfrm>
              <a:off x="381000" y="304800"/>
              <a:ext cx="431800" cy="4318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407692" y="289867"/>
              <a:ext cx="431800" cy="431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1950511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nodeType="withEffect">
                                  <p:stCondLst>
                                    <p:cond delay="30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60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par>
                                <p:cTn id="14" presetID="10" presetClass="entr" presetSubtype="0" fill="hold" nodeType="withEffect">
                                  <p:stCondLst>
                                    <p:cond delay="90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400"/>
                            </p:stCondLst>
                            <p:childTnLst>
                              <p:par>
                                <p:cTn id="18" presetID="45" presetClass="entr" presetSubtype="0"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90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300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par>
                                <p:cTn id="59" presetID="45" presetClass="entr" presetSubtype="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anim calcmode="lin" valueType="num">
                                      <p:cBhvr>
                                        <p:cTn id="62" dur="500" fill="hold"/>
                                        <p:tgtEl>
                                          <p:spTgt spid="42"/>
                                        </p:tgtEl>
                                        <p:attrNameLst>
                                          <p:attrName>ppt_w</p:attrName>
                                        </p:attrNameLst>
                                      </p:cBhvr>
                                      <p:tavLst>
                                        <p:tav tm="0" fmla="#ppt_w*sin(2.5*pi*$)">
                                          <p:val>
                                            <p:fltVal val="0"/>
                                          </p:val>
                                        </p:tav>
                                        <p:tav tm="100000">
                                          <p:val>
                                            <p:fltVal val="1"/>
                                          </p:val>
                                        </p:tav>
                                      </p:tavLst>
                                    </p:anim>
                                    <p:anim calcmode="lin" valueType="num">
                                      <p:cBhvr>
                                        <p:cTn id="63" dur="500" fill="hold"/>
                                        <p:tgtEl>
                                          <p:spTgt spid="42"/>
                                        </p:tgtEl>
                                        <p:attrNameLst>
                                          <p:attrName>ppt_h</p:attrName>
                                        </p:attrNameLst>
                                      </p:cBhvr>
                                      <p:tavLst>
                                        <p:tav tm="0">
                                          <p:val>
                                            <p:strVal val="#ppt_h"/>
                                          </p:val>
                                        </p:tav>
                                        <p:tav tm="100000">
                                          <p:val>
                                            <p:strVal val="#ppt_h"/>
                                          </p:val>
                                        </p:tav>
                                      </p:tavLst>
                                    </p:anim>
                                  </p:childTnLst>
                                </p:cTn>
                              </p:par>
                            </p:childTnLst>
                          </p:cTn>
                        </p:par>
                        <p:par>
                          <p:cTn id="64" fill="hold">
                            <p:stCondLst>
                              <p:cond delay="3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1000"/>
                                        <p:tgtEl>
                                          <p:spTgt spid="47"/>
                                        </p:tgtEl>
                                      </p:cBhvr>
                                    </p:animEffect>
                                    <p:anim calcmode="lin" valueType="num">
                                      <p:cBhvr>
                                        <p:cTn id="68" dur="1000" fill="hold"/>
                                        <p:tgtEl>
                                          <p:spTgt spid="47"/>
                                        </p:tgtEl>
                                        <p:attrNameLst>
                                          <p:attrName>ppt_x</p:attrName>
                                        </p:attrNameLst>
                                      </p:cBhvr>
                                      <p:tavLst>
                                        <p:tav tm="0">
                                          <p:val>
                                            <p:strVal val="#ppt_x"/>
                                          </p:val>
                                        </p:tav>
                                        <p:tav tm="100000">
                                          <p:val>
                                            <p:strVal val="#ppt_x"/>
                                          </p:val>
                                        </p:tav>
                                      </p:tavLst>
                                    </p:anim>
                                    <p:anim calcmode="lin" valueType="num">
                                      <p:cBhvr>
                                        <p:cTn id="69" dur="1000" fill="hold"/>
                                        <p:tgtEl>
                                          <p:spTgt spid="47"/>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1000"/>
                                        <p:tgtEl>
                                          <p:spTgt spid="46"/>
                                        </p:tgtEl>
                                      </p:cBhvr>
                                    </p:animEffect>
                                    <p:anim calcmode="lin" valueType="num">
                                      <p:cBhvr>
                                        <p:cTn id="73" dur="1000" fill="hold"/>
                                        <p:tgtEl>
                                          <p:spTgt spid="46"/>
                                        </p:tgtEl>
                                        <p:attrNameLst>
                                          <p:attrName>ppt_x</p:attrName>
                                        </p:attrNameLst>
                                      </p:cBhvr>
                                      <p:tavLst>
                                        <p:tav tm="0">
                                          <p:val>
                                            <p:strVal val="#ppt_x"/>
                                          </p:val>
                                        </p:tav>
                                        <p:tav tm="100000">
                                          <p:val>
                                            <p:strVal val="#ppt_x"/>
                                          </p:val>
                                        </p:tav>
                                      </p:tavLst>
                                    </p:anim>
                                    <p:anim calcmode="lin" valueType="num">
                                      <p:cBhvr>
                                        <p:cTn id="74" dur="1000" fill="hold"/>
                                        <p:tgtEl>
                                          <p:spTgt spid="46"/>
                                        </p:tgtEl>
                                        <p:attrNameLst>
                                          <p:attrName>ppt_y</p:attrName>
                                        </p:attrNameLst>
                                      </p:cBhvr>
                                      <p:tavLst>
                                        <p:tav tm="0">
                                          <p:val>
                                            <p:strVal val="#ppt_y-.1"/>
                                          </p:val>
                                        </p:tav>
                                        <p:tav tm="100000">
                                          <p:val>
                                            <p:strVal val="#ppt_y"/>
                                          </p:val>
                                        </p:tav>
                                      </p:tavLst>
                                    </p:anim>
                                  </p:childTnLst>
                                </p:cTn>
                              </p:par>
                              <p:par>
                                <p:cTn id="75" presetID="22" presetClass="entr" presetSubtype="4"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down)">
                                      <p:cBhvr>
                                        <p:cTn id="77" dur="500"/>
                                        <p:tgtEl>
                                          <p:spTgt spid="12"/>
                                        </p:tgtEl>
                                      </p:cBhvr>
                                    </p:animEffect>
                                  </p:childTnLst>
                                </p:cTn>
                              </p:par>
                              <p:par>
                                <p:cTn id="78" presetID="22" presetClass="entr" presetSubtype="4" fill="hold" grpId="0" nodeType="withEffect">
                                  <p:stCondLst>
                                    <p:cond delay="200"/>
                                  </p:stCondLst>
                                  <p:childTnLst>
                                    <p:set>
                                      <p:cBhvr>
                                        <p:cTn id="79" dur="1" fill="hold">
                                          <p:stCondLst>
                                            <p:cond delay="0"/>
                                          </p:stCondLst>
                                        </p:cTn>
                                        <p:tgtEl>
                                          <p:spTgt spid="13"/>
                                        </p:tgtEl>
                                        <p:attrNameLst>
                                          <p:attrName>style.visibility</p:attrName>
                                        </p:attrNameLst>
                                      </p:cBhvr>
                                      <p:to>
                                        <p:strVal val="visible"/>
                                      </p:to>
                                    </p:set>
                                    <p:animEffect transition="in" filter="wipe(down)">
                                      <p:cBhvr>
                                        <p:cTn id="80" dur="500"/>
                                        <p:tgtEl>
                                          <p:spTgt spid="13"/>
                                        </p:tgtEl>
                                      </p:cBhvr>
                                    </p:animEffect>
                                  </p:childTnLst>
                                </p:cTn>
                              </p:par>
                              <p:par>
                                <p:cTn id="81" presetID="22" presetClass="entr" presetSubtype="4" fill="hold" grpId="0" nodeType="withEffect">
                                  <p:stCondLst>
                                    <p:cond delay="400"/>
                                  </p:stCondLst>
                                  <p:childTnLst>
                                    <p:set>
                                      <p:cBhvr>
                                        <p:cTn id="82" dur="1" fill="hold">
                                          <p:stCondLst>
                                            <p:cond delay="0"/>
                                          </p:stCondLst>
                                        </p:cTn>
                                        <p:tgtEl>
                                          <p:spTgt spid="14"/>
                                        </p:tgtEl>
                                        <p:attrNameLst>
                                          <p:attrName>style.visibility</p:attrName>
                                        </p:attrNameLst>
                                      </p:cBhvr>
                                      <p:to>
                                        <p:strVal val="visible"/>
                                      </p:to>
                                    </p:set>
                                    <p:animEffect transition="in" filter="wipe(down)">
                                      <p:cBhvr>
                                        <p:cTn id="83" dur="500"/>
                                        <p:tgtEl>
                                          <p:spTgt spid="14"/>
                                        </p:tgtEl>
                                      </p:cBhvr>
                                    </p:animEffect>
                                  </p:childTnLst>
                                </p:cTn>
                              </p:par>
                              <p:par>
                                <p:cTn id="84" presetID="22" presetClass="entr" presetSubtype="4" fill="hold" grpId="0" nodeType="withEffect">
                                  <p:stCondLst>
                                    <p:cond delay="600"/>
                                  </p:stCondLst>
                                  <p:childTnLst>
                                    <p:set>
                                      <p:cBhvr>
                                        <p:cTn id="85" dur="1" fill="hold">
                                          <p:stCondLst>
                                            <p:cond delay="0"/>
                                          </p:stCondLst>
                                        </p:cTn>
                                        <p:tgtEl>
                                          <p:spTgt spid="15"/>
                                        </p:tgtEl>
                                        <p:attrNameLst>
                                          <p:attrName>style.visibility</p:attrName>
                                        </p:attrNameLst>
                                      </p:cBhvr>
                                      <p:to>
                                        <p:strVal val="visible"/>
                                      </p:to>
                                    </p:set>
                                    <p:animEffect transition="in" filter="wipe(down)">
                                      <p:cBhvr>
                                        <p:cTn id="86" dur="500"/>
                                        <p:tgtEl>
                                          <p:spTgt spid="15"/>
                                        </p:tgtEl>
                                      </p:cBhvr>
                                    </p:animEffect>
                                  </p:childTnLst>
                                </p:cTn>
                              </p:par>
                            </p:childTnLst>
                          </p:cTn>
                        </p:par>
                        <p:par>
                          <p:cTn id="87" fill="hold">
                            <p:stCondLst>
                              <p:cond delay="4600"/>
                            </p:stCondLst>
                            <p:childTnLst>
                              <p:par>
                                <p:cTn id="88" presetID="22" presetClass="entr" presetSubtype="4"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wipe(down)">
                                      <p:cBhvr>
                                        <p:cTn id="90" dur="500"/>
                                        <p:tgtEl>
                                          <p:spTgt spid="16"/>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down)">
                                      <p:cBhvr>
                                        <p:cTn id="93" dur="500"/>
                                        <p:tgtEl>
                                          <p:spTgt spid="17"/>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down)">
                                      <p:cBhvr>
                                        <p:cTn id="96" dur="500"/>
                                        <p:tgtEl>
                                          <p:spTgt spid="18"/>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down)">
                                      <p:cBhvr>
                                        <p:cTn id="99" dur="500"/>
                                        <p:tgtEl>
                                          <p:spTgt spid="19"/>
                                        </p:tgtEl>
                                      </p:cBhvr>
                                    </p:animEffect>
                                  </p:childTnLst>
                                </p:cTn>
                              </p:par>
                              <p:par>
                                <p:cTn id="100" presetID="45" presetClass="entr" presetSubtype="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anim calcmode="lin" valueType="num">
                                      <p:cBhvr>
                                        <p:cTn id="103" dur="500" fill="hold"/>
                                        <p:tgtEl>
                                          <p:spTgt spid="41"/>
                                        </p:tgtEl>
                                        <p:attrNameLst>
                                          <p:attrName>ppt_w</p:attrName>
                                        </p:attrNameLst>
                                      </p:cBhvr>
                                      <p:tavLst>
                                        <p:tav tm="0" fmla="#ppt_w*sin(2.5*pi*$)">
                                          <p:val>
                                            <p:fltVal val="0"/>
                                          </p:val>
                                        </p:tav>
                                        <p:tav tm="100000">
                                          <p:val>
                                            <p:fltVal val="1"/>
                                          </p:val>
                                        </p:tav>
                                      </p:tavLst>
                                    </p:anim>
                                    <p:anim calcmode="lin" valueType="num">
                                      <p:cBhvr>
                                        <p:cTn id="104" dur="500" fill="hold"/>
                                        <p:tgtEl>
                                          <p:spTgt spid="41"/>
                                        </p:tgtEl>
                                        <p:attrNameLst>
                                          <p:attrName>ppt_h</p:attrName>
                                        </p:attrNameLst>
                                      </p:cBhvr>
                                      <p:tavLst>
                                        <p:tav tm="0">
                                          <p:val>
                                            <p:strVal val="#ppt_h"/>
                                          </p:val>
                                        </p:tav>
                                        <p:tav tm="100000">
                                          <p:val>
                                            <p:strVal val="#ppt_h"/>
                                          </p:val>
                                        </p:tav>
                                      </p:tavLst>
                                    </p:anim>
                                  </p:childTnLst>
                                </p:cTn>
                              </p:par>
                            </p:childTnLst>
                          </p:cTn>
                        </p:par>
                        <p:par>
                          <p:cTn id="105" fill="hold">
                            <p:stCondLst>
                              <p:cond delay="5100"/>
                            </p:stCondLst>
                            <p:childTnLst>
                              <p:par>
                                <p:cTn id="106" presetID="47" presetClass="entr" presetSubtype="0" fill="hold" grpId="0" nodeType="afterEffect">
                                  <p:stCondLst>
                                    <p:cond delay="0"/>
                                  </p:stCondLst>
                                  <p:childTnLst>
                                    <p:set>
                                      <p:cBhvr>
                                        <p:cTn id="107" dur="1" fill="hold">
                                          <p:stCondLst>
                                            <p:cond delay="0"/>
                                          </p:stCondLst>
                                        </p:cTn>
                                        <p:tgtEl>
                                          <p:spTgt spid="49"/>
                                        </p:tgtEl>
                                        <p:attrNameLst>
                                          <p:attrName>style.visibility</p:attrName>
                                        </p:attrNameLst>
                                      </p:cBhvr>
                                      <p:to>
                                        <p:strVal val="visible"/>
                                      </p:to>
                                    </p:set>
                                    <p:animEffect transition="in" filter="fade">
                                      <p:cBhvr>
                                        <p:cTn id="108" dur="1000"/>
                                        <p:tgtEl>
                                          <p:spTgt spid="49"/>
                                        </p:tgtEl>
                                      </p:cBhvr>
                                    </p:animEffect>
                                    <p:anim calcmode="lin" valueType="num">
                                      <p:cBhvr>
                                        <p:cTn id="109" dur="1000" fill="hold"/>
                                        <p:tgtEl>
                                          <p:spTgt spid="49"/>
                                        </p:tgtEl>
                                        <p:attrNameLst>
                                          <p:attrName>ppt_x</p:attrName>
                                        </p:attrNameLst>
                                      </p:cBhvr>
                                      <p:tavLst>
                                        <p:tav tm="0">
                                          <p:val>
                                            <p:strVal val="#ppt_x"/>
                                          </p:val>
                                        </p:tav>
                                        <p:tav tm="100000">
                                          <p:val>
                                            <p:strVal val="#ppt_x"/>
                                          </p:val>
                                        </p:tav>
                                      </p:tavLst>
                                    </p:anim>
                                    <p:anim calcmode="lin" valueType="num">
                                      <p:cBhvr>
                                        <p:cTn id="110" dur="1000" fill="hold"/>
                                        <p:tgtEl>
                                          <p:spTgt spid="4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par>
                                <p:cTn id="116" presetID="22" presetClass="entr" presetSubtype="4" fill="hold" grpId="0" nodeType="withEffect">
                                  <p:stCondLst>
                                    <p:cond delay="0"/>
                                  </p:stCondLst>
                                  <p:childTnLst>
                                    <p:set>
                                      <p:cBhvr>
                                        <p:cTn id="117" dur="1" fill="hold">
                                          <p:stCondLst>
                                            <p:cond delay="0"/>
                                          </p:stCondLst>
                                        </p:cTn>
                                        <p:tgtEl>
                                          <p:spTgt spid="20"/>
                                        </p:tgtEl>
                                        <p:attrNameLst>
                                          <p:attrName>style.visibility</p:attrName>
                                        </p:attrNameLst>
                                      </p:cBhvr>
                                      <p:to>
                                        <p:strVal val="visible"/>
                                      </p:to>
                                    </p:set>
                                    <p:animEffect transition="in" filter="wipe(down)">
                                      <p:cBhvr>
                                        <p:cTn id="118" dur="500"/>
                                        <p:tgtEl>
                                          <p:spTgt spid="20"/>
                                        </p:tgtEl>
                                      </p:cBhvr>
                                    </p:animEffect>
                                  </p:childTnLst>
                                </p:cTn>
                              </p:par>
                              <p:par>
                                <p:cTn id="119" presetID="22" presetClass="entr" presetSubtype="4" fill="hold" grpId="0" nodeType="withEffect">
                                  <p:stCondLst>
                                    <p:cond delay="200"/>
                                  </p:stCondLst>
                                  <p:childTnLst>
                                    <p:set>
                                      <p:cBhvr>
                                        <p:cTn id="120" dur="1" fill="hold">
                                          <p:stCondLst>
                                            <p:cond delay="0"/>
                                          </p:stCondLst>
                                        </p:cTn>
                                        <p:tgtEl>
                                          <p:spTgt spid="21"/>
                                        </p:tgtEl>
                                        <p:attrNameLst>
                                          <p:attrName>style.visibility</p:attrName>
                                        </p:attrNameLst>
                                      </p:cBhvr>
                                      <p:to>
                                        <p:strVal val="visible"/>
                                      </p:to>
                                    </p:set>
                                    <p:animEffect transition="in" filter="wipe(down)">
                                      <p:cBhvr>
                                        <p:cTn id="121" dur="500"/>
                                        <p:tgtEl>
                                          <p:spTgt spid="21"/>
                                        </p:tgtEl>
                                      </p:cBhvr>
                                    </p:animEffect>
                                  </p:childTnLst>
                                </p:cTn>
                              </p:par>
                              <p:par>
                                <p:cTn id="122" presetID="22" presetClass="entr" presetSubtype="4" fill="hold" grpId="0" nodeType="withEffect">
                                  <p:stCondLst>
                                    <p:cond delay="400"/>
                                  </p:stCondLst>
                                  <p:childTnLst>
                                    <p:set>
                                      <p:cBhvr>
                                        <p:cTn id="123" dur="1" fill="hold">
                                          <p:stCondLst>
                                            <p:cond delay="0"/>
                                          </p:stCondLst>
                                        </p:cTn>
                                        <p:tgtEl>
                                          <p:spTgt spid="22"/>
                                        </p:tgtEl>
                                        <p:attrNameLst>
                                          <p:attrName>style.visibility</p:attrName>
                                        </p:attrNameLst>
                                      </p:cBhvr>
                                      <p:to>
                                        <p:strVal val="visible"/>
                                      </p:to>
                                    </p:set>
                                    <p:animEffect transition="in" filter="wipe(down)">
                                      <p:cBhvr>
                                        <p:cTn id="124" dur="500"/>
                                        <p:tgtEl>
                                          <p:spTgt spid="22"/>
                                        </p:tgtEl>
                                      </p:cBhvr>
                                    </p:animEffect>
                                  </p:childTnLst>
                                </p:cTn>
                              </p:par>
                              <p:par>
                                <p:cTn id="125" presetID="22" presetClass="entr" presetSubtype="4" fill="hold" grpId="0" nodeType="withEffect">
                                  <p:stCondLst>
                                    <p:cond delay="600"/>
                                  </p:stCondLst>
                                  <p:childTnLst>
                                    <p:set>
                                      <p:cBhvr>
                                        <p:cTn id="126" dur="1" fill="hold">
                                          <p:stCondLst>
                                            <p:cond delay="0"/>
                                          </p:stCondLst>
                                        </p:cTn>
                                        <p:tgtEl>
                                          <p:spTgt spid="23"/>
                                        </p:tgtEl>
                                        <p:attrNameLst>
                                          <p:attrName>style.visibility</p:attrName>
                                        </p:attrNameLst>
                                      </p:cBhvr>
                                      <p:to>
                                        <p:strVal val="visible"/>
                                      </p:to>
                                    </p:set>
                                    <p:animEffect transition="in" filter="wipe(down)">
                                      <p:cBhvr>
                                        <p:cTn id="127" dur="500"/>
                                        <p:tgtEl>
                                          <p:spTgt spid="23"/>
                                        </p:tgtEl>
                                      </p:cBhvr>
                                    </p:animEffect>
                                  </p:childTnLst>
                                </p:cTn>
                              </p:par>
                            </p:childTnLst>
                          </p:cTn>
                        </p:par>
                        <p:par>
                          <p:cTn id="128" fill="hold">
                            <p:stCondLst>
                              <p:cond delay="6200"/>
                            </p:stCondLst>
                            <p:childTnLst>
                              <p:par>
                                <p:cTn id="129" presetID="22" presetClass="entr" presetSubtype="4" fill="hold" grpId="0" nodeType="afterEffect">
                                  <p:stCondLst>
                                    <p:cond delay="0"/>
                                  </p:stCondLst>
                                  <p:childTnLst>
                                    <p:set>
                                      <p:cBhvr>
                                        <p:cTn id="130" dur="1" fill="hold">
                                          <p:stCondLst>
                                            <p:cond delay="0"/>
                                          </p:stCondLst>
                                        </p:cTn>
                                        <p:tgtEl>
                                          <p:spTgt spid="27"/>
                                        </p:tgtEl>
                                        <p:attrNameLst>
                                          <p:attrName>style.visibility</p:attrName>
                                        </p:attrNameLst>
                                      </p:cBhvr>
                                      <p:to>
                                        <p:strVal val="visible"/>
                                      </p:to>
                                    </p:set>
                                    <p:animEffect transition="in" filter="wipe(down)">
                                      <p:cBhvr>
                                        <p:cTn id="131" dur="500"/>
                                        <p:tgtEl>
                                          <p:spTgt spid="27"/>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26"/>
                                        </p:tgtEl>
                                        <p:attrNameLst>
                                          <p:attrName>style.visibility</p:attrName>
                                        </p:attrNameLst>
                                      </p:cBhvr>
                                      <p:to>
                                        <p:strVal val="visible"/>
                                      </p:to>
                                    </p:set>
                                    <p:animEffect transition="in" filter="wipe(down)">
                                      <p:cBhvr>
                                        <p:cTn id="134" dur="500"/>
                                        <p:tgtEl>
                                          <p:spTgt spid="26"/>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25"/>
                                        </p:tgtEl>
                                        <p:attrNameLst>
                                          <p:attrName>style.visibility</p:attrName>
                                        </p:attrNameLst>
                                      </p:cBhvr>
                                      <p:to>
                                        <p:strVal val="visible"/>
                                      </p:to>
                                    </p:set>
                                    <p:animEffect transition="in" filter="wipe(down)">
                                      <p:cBhvr>
                                        <p:cTn id="137" dur="500"/>
                                        <p:tgtEl>
                                          <p:spTgt spid="25"/>
                                        </p:tgtEl>
                                      </p:cBhvr>
                                    </p:animEffect>
                                  </p:childTnLst>
                                </p:cTn>
                              </p:par>
                              <p:par>
                                <p:cTn id="138" presetID="22" presetClass="entr" presetSubtype="4" fill="hold" grpId="0" nodeType="withEffect">
                                  <p:stCondLst>
                                    <p:cond delay="0"/>
                                  </p:stCondLst>
                                  <p:childTnLst>
                                    <p:set>
                                      <p:cBhvr>
                                        <p:cTn id="139" dur="1" fill="hold">
                                          <p:stCondLst>
                                            <p:cond delay="0"/>
                                          </p:stCondLst>
                                        </p:cTn>
                                        <p:tgtEl>
                                          <p:spTgt spid="24"/>
                                        </p:tgtEl>
                                        <p:attrNameLst>
                                          <p:attrName>style.visibility</p:attrName>
                                        </p:attrNameLst>
                                      </p:cBhvr>
                                      <p:to>
                                        <p:strVal val="visible"/>
                                      </p:to>
                                    </p:set>
                                    <p:animEffect transition="in" filter="wipe(down)">
                                      <p:cBhvr>
                                        <p:cTn id="140" dur="500"/>
                                        <p:tgtEl>
                                          <p:spTgt spid="24"/>
                                        </p:tgtEl>
                                      </p:cBhvr>
                                    </p:animEffect>
                                  </p:childTnLst>
                                </p:cTn>
                              </p:par>
                              <p:par>
                                <p:cTn id="141" presetID="45" presetClass="entr" presetSubtype="0" fill="hold" grpId="0" nodeType="withEffect">
                                  <p:stCondLst>
                                    <p:cond delay="0"/>
                                  </p:stCondLst>
                                  <p:childTnLst>
                                    <p:set>
                                      <p:cBhvr>
                                        <p:cTn id="142" dur="1" fill="hold">
                                          <p:stCondLst>
                                            <p:cond delay="0"/>
                                          </p:stCondLst>
                                        </p:cTn>
                                        <p:tgtEl>
                                          <p:spTgt spid="43"/>
                                        </p:tgtEl>
                                        <p:attrNameLst>
                                          <p:attrName>style.visibility</p:attrName>
                                        </p:attrNameLst>
                                      </p:cBhvr>
                                      <p:to>
                                        <p:strVal val="visible"/>
                                      </p:to>
                                    </p:set>
                                    <p:animEffect transition="in" filter="fade">
                                      <p:cBhvr>
                                        <p:cTn id="143" dur="500"/>
                                        <p:tgtEl>
                                          <p:spTgt spid="43"/>
                                        </p:tgtEl>
                                      </p:cBhvr>
                                    </p:animEffect>
                                    <p:anim calcmode="lin" valueType="num">
                                      <p:cBhvr>
                                        <p:cTn id="144" dur="500" fill="hold"/>
                                        <p:tgtEl>
                                          <p:spTgt spid="43"/>
                                        </p:tgtEl>
                                        <p:attrNameLst>
                                          <p:attrName>ppt_w</p:attrName>
                                        </p:attrNameLst>
                                      </p:cBhvr>
                                      <p:tavLst>
                                        <p:tav tm="0" fmla="#ppt_w*sin(2.5*pi*$)">
                                          <p:val>
                                            <p:fltVal val="0"/>
                                          </p:val>
                                        </p:tav>
                                        <p:tav tm="100000">
                                          <p:val>
                                            <p:fltVal val="1"/>
                                          </p:val>
                                        </p:tav>
                                      </p:tavLst>
                                    </p:anim>
                                    <p:anim calcmode="lin" valueType="num">
                                      <p:cBhvr>
                                        <p:cTn id="145" dur="500" fill="hold"/>
                                        <p:tgtEl>
                                          <p:spTgt spid="43"/>
                                        </p:tgtEl>
                                        <p:attrNameLst>
                                          <p:attrName>ppt_h</p:attrName>
                                        </p:attrNameLst>
                                      </p:cBhvr>
                                      <p:tavLst>
                                        <p:tav tm="0">
                                          <p:val>
                                            <p:strVal val="#ppt_h"/>
                                          </p:val>
                                        </p:tav>
                                        <p:tav tm="100000">
                                          <p:val>
                                            <p:strVal val="#ppt_h"/>
                                          </p:val>
                                        </p:tav>
                                      </p:tavLst>
                                    </p:anim>
                                  </p:childTnLst>
                                </p:cTn>
                              </p:par>
                            </p:childTnLst>
                          </p:cTn>
                        </p:par>
                        <p:par>
                          <p:cTn id="146" fill="hold">
                            <p:stCondLst>
                              <p:cond delay="6700"/>
                            </p:stCondLst>
                            <p:childTnLst>
                              <p:par>
                                <p:cTn id="147" presetID="47" presetClass="entr" presetSubtype="0" fill="hold" grpId="0" nodeType="afterEffect">
                                  <p:stCondLst>
                                    <p:cond delay="0"/>
                                  </p:stCondLst>
                                  <p:childTnLst>
                                    <p:set>
                                      <p:cBhvr>
                                        <p:cTn id="148" dur="1" fill="hold">
                                          <p:stCondLst>
                                            <p:cond delay="0"/>
                                          </p:stCondLst>
                                        </p:cTn>
                                        <p:tgtEl>
                                          <p:spTgt spid="51"/>
                                        </p:tgtEl>
                                        <p:attrNameLst>
                                          <p:attrName>style.visibility</p:attrName>
                                        </p:attrNameLst>
                                      </p:cBhvr>
                                      <p:to>
                                        <p:strVal val="visible"/>
                                      </p:to>
                                    </p:set>
                                    <p:animEffect transition="in" filter="fade">
                                      <p:cBhvr>
                                        <p:cTn id="149" dur="1000"/>
                                        <p:tgtEl>
                                          <p:spTgt spid="51"/>
                                        </p:tgtEl>
                                      </p:cBhvr>
                                    </p:animEffect>
                                    <p:anim calcmode="lin" valueType="num">
                                      <p:cBhvr>
                                        <p:cTn id="150" dur="1000" fill="hold"/>
                                        <p:tgtEl>
                                          <p:spTgt spid="51"/>
                                        </p:tgtEl>
                                        <p:attrNameLst>
                                          <p:attrName>ppt_x</p:attrName>
                                        </p:attrNameLst>
                                      </p:cBhvr>
                                      <p:tavLst>
                                        <p:tav tm="0">
                                          <p:val>
                                            <p:strVal val="#ppt_x"/>
                                          </p:val>
                                        </p:tav>
                                        <p:tav tm="100000">
                                          <p:val>
                                            <p:strVal val="#ppt_x"/>
                                          </p:val>
                                        </p:tav>
                                      </p:tavLst>
                                    </p:anim>
                                    <p:anim calcmode="lin" valueType="num">
                                      <p:cBhvr>
                                        <p:cTn id="151" dur="1000" fill="hold"/>
                                        <p:tgtEl>
                                          <p:spTgt spid="51"/>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50"/>
                                        </p:tgtEl>
                                        <p:attrNameLst>
                                          <p:attrName>style.visibility</p:attrName>
                                        </p:attrNameLst>
                                      </p:cBhvr>
                                      <p:to>
                                        <p:strVal val="visible"/>
                                      </p:to>
                                    </p:set>
                                    <p:animEffect transition="in" filter="fade">
                                      <p:cBhvr>
                                        <p:cTn id="154" dur="1000"/>
                                        <p:tgtEl>
                                          <p:spTgt spid="50"/>
                                        </p:tgtEl>
                                      </p:cBhvr>
                                    </p:animEffect>
                                    <p:anim calcmode="lin" valueType="num">
                                      <p:cBhvr>
                                        <p:cTn id="155" dur="1000" fill="hold"/>
                                        <p:tgtEl>
                                          <p:spTgt spid="50"/>
                                        </p:tgtEl>
                                        <p:attrNameLst>
                                          <p:attrName>ppt_x</p:attrName>
                                        </p:attrNameLst>
                                      </p:cBhvr>
                                      <p:tavLst>
                                        <p:tav tm="0">
                                          <p:val>
                                            <p:strVal val="#ppt_x"/>
                                          </p:val>
                                        </p:tav>
                                        <p:tav tm="100000">
                                          <p:val>
                                            <p:strVal val="#ppt_x"/>
                                          </p:val>
                                        </p:tav>
                                      </p:tavLst>
                                    </p:anim>
                                    <p:anim calcmode="lin" valueType="num">
                                      <p:cBhvr>
                                        <p:cTn id="156" dur="1000" fill="hold"/>
                                        <p:tgtEl>
                                          <p:spTgt spid="50"/>
                                        </p:tgtEl>
                                        <p:attrNameLst>
                                          <p:attrName>ppt_y</p:attrName>
                                        </p:attrNameLst>
                                      </p:cBhvr>
                                      <p:tavLst>
                                        <p:tav tm="0">
                                          <p:val>
                                            <p:strVal val="#ppt_y-.1"/>
                                          </p:val>
                                        </p:tav>
                                        <p:tav tm="100000">
                                          <p:val>
                                            <p:strVal val="#ppt_y"/>
                                          </p:val>
                                        </p:tav>
                                      </p:tavLst>
                                    </p:anim>
                                  </p:childTnLst>
                                </p:cTn>
                              </p:par>
                              <p:par>
                                <p:cTn id="157" presetID="22" presetClass="entr" presetSubtype="4" fill="hold" grpId="0" nodeType="withEffect">
                                  <p:stCondLst>
                                    <p:cond delay="0"/>
                                  </p:stCondLst>
                                  <p:childTnLst>
                                    <p:set>
                                      <p:cBhvr>
                                        <p:cTn id="158" dur="1" fill="hold">
                                          <p:stCondLst>
                                            <p:cond delay="0"/>
                                          </p:stCondLst>
                                        </p:cTn>
                                        <p:tgtEl>
                                          <p:spTgt spid="28"/>
                                        </p:tgtEl>
                                        <p:attrNameLst>
                                          <p:attrName>style.visibility</p:attrName>
                                        </p:attrNameLst>
                                      </p:cBhvr>
                                      <p:to>
                                        <p:strVal val="visible"/>
                                      </p:to>
                                    </p:set>
                                    <p:animEffect transition="in" filter="wipe(down)">
                                      <p:cBhvr>
                                        <p:cTn id="159" dur="500"/>
                                        <p:tgtEl>
                                          <p:spTgt spid="28"/>
                                        </p:tgtEl>
                                      </p:cBhvr>
                                    </p:animEffect>
                                  </p:childTnLst>
                                </p:cTn>
                              </p:par>
                              <p:par>
                                <p:cTn id="160" presetID="22" presetClass="entr" presetSubtype="4" fill="hold" grpId="0" nodeType="withEffect">
                                  <p:stCondLst>
                                    <p:cond delay="200"/>
                                  </p:stCondLst>
                                  <p:childTnLst>
                                    <p:set>
                                      <p:cBhvr>
                                        <p:cTn id="161" dur="1" fill="hold">
                                          <p:stCondLst>
                                            <p:cond delay="0"/>
                                          </p:stCondLst>
                                        </p:cTn>
                                        <p:tgtEl>
                                          <p:spTgt spid="29"/>
                                        </p:tgtEl>
                                        <p:attrNameLst>
                                          <p:attrName>style.visibility</p:attrName>
                                        </p:attrNameLst>
                                      </p:cBhvr>
                                      <p:to>
                                        <p:strVal val="visible"/>
                                      </p:to>
                                    </p:set>
                                    <p:animEffect transition="in" filter="wipe(down)">
                                      <p:cBhvr>
                                        <p:cTn id="162" dur="500"/>
                                        <p:tgtEl>
                                          <p:spTgt spid="29"/>
                                        </p:tgtEl>
                                      </p:cBhvr>
                                    </p:animEffect>
                                  </p:childTnLst>
                                </p:cTn>
                              </p:par>
                              <p:par>
                                <p:cTn id="163" presetID="22" presetClass="entr" presetSubtype="4" fill="hold" grpId="0" nodeType="withEffect">
                                  <p:stCondLst>
                                    <p:cond delay="400"/>
                                  </p:stCondLst>
                                  <p:childTnLst>
                                    <p:set>
                                      <p:cBhvr>
                                        <p:cTn id="164" dur="1" fill="hold">
                                          <p:stCondLst>
                                            <p:cond delay="0"/>
                                          </p:stCondLst>
                                        </p:cTn>
                                        <p:tgtEl>
                                          <p:spTgt spid="30"/>
                                        </p:tgtEl>
                                        <p:attrNameLst>
                                          <p:attrName>style.visibility</p:attrName>
                                        </p:attrNameLst>
                                      </p:cBhvr>
                                      <p:to>
                                        <p:strVal val="visible"/>
                                      </p:to>
                                    </p:set>
                                    <p:animEffect transition="in" filter="wipe(down)">
                                      <p:cBhvr>
                                        <p:cTn id="165" dur="500"/>
                                        <p:tgtEl>
                                          <p:spTgt spid="30"/>
                                        </p:tgtEl>
                                      </p:cBhvr>
                                    </p:animEffect>
                                  </p:childTnLst>
                                </p:cTn>
                              </p:par>
                              <p:par>
                                <p:cTn id="166" presetID="22" presetClass="entr" presetSubtype="4" fill="hold" grpId="0" nodeType="withEffect">
                                  <p:stCondLst>
                                    <p:cond delay="600"/>
                                  </p:stCondLst>
                                  <p:childTnLst>
                                    <p:set>
                                      <p:cBhvr>
                                        <p:cTn id="167" dur="1" fill="hold">
                                          <p:stCondLst>
                                            <p:cond delay="0"/>
                                          </p:stCondLst>
                                        </p:cTn>
                                        <p:tgtEl>
                                          <p:spTgt spid="31"/>
                                        </p:tgtEl>
                                        <p:attrNameLst>
                                          <p:attrName>style.visibility</p:attrName>
                                        </p:attrNameLst>
                                      </p:cBhvr>
                                      <p:to>
                                        <p:strVal val="visible"/>
                                      </p:to>
                                    </p:set>
                                    <p:animEffect transition="in" filter="wipe(down)">
                                      <p:cBhvr>
                                        <p:cTn id="168" dur="500"/>
                                        <p:tgtEl>
                                          <p:spTgt spid="31"/>
                                        </p:tgtEl>
                                      </p:cBhvr>
                                    </p:animEffect>
                                  </p:childTnLst>
                                </p:cTn>
                              </p:par>
                            </p:childTnLst>
                          </p:cTn>
                        </p:par>
                        <p:par>
                          <p:cTn id="169" fill="hold">
                            <p:stCondLst>
                              <p:cond delay="7800"/>
                            </p:stCondLst>
                            <p:childTnLst>
                              <p:par>
                                <p:cTn id="170" presetID="22" presetClass="entr" presetSubtype="4" fill="hold" grpId="0" nodeType="afterEffect">
                                  <p:stCondLst>
                                    <p:cond delay="0"/>
                                  </p:stCondLst>
                                  <p:childTnLst>
                                    <p:set>
                                      <p:cBhvr>
                                        <p:cTn id="171" dur="1" fill="hold">
                                          <p:stCondLst>
                                            <p:cond delay="0"/>
                                          </p:stCondLst>
                                        </p:cTn>
                                        <p:tgtEl>
                                          <p:spTgt spid="35"/>
                                        </p:tgtEl>
                                        <p:attrNameLst>
                                          <p:attrName>style.visibility</p:attrName>
                                        </p:attrNameLst>
                                      </p:cBhvr>
                                      <p:to>
                                        <p:strVal val="visible"/>
                                      </p:to>
                                    </p:set>
                                    <p:animEffect transition="in" filter="wipe(down)">
                                      <p:cBhvr>
                                        <p:cTn id="172" dur="500"/>
                                        <p:tgtEl>
                                          <p:spTgt spid="35"/>
                                        </p:tgtEl>
                                      </p:cBhvr>
                                    </p:animEffect>
                                  </p:childTnLst>
                                </p:cTn>
                              </p:par>
                              <p:par>
                                <p:cTn id="173" presetID="22" presetClass="entr" presetSubtype="4" fill="hold" grpId="0" nodeType="withEffect">
                                  <p:stCondLst>
                                    <p:cond delay="0"/>
                                  </p:stCondLst>
                                  <p:childTnLst>
                                    <p:set>
                                      <p:cBhvr>
                                        <p:cTn id="174" dur="1" fill="hold">
                                          <p:stCondLst>
                                            <p:cond delay="0"/>
                                          </p:stCondLst>
                                        </p:cTn>
                                        <p:tgtEl>
                                          <p:spTgt spid="34"/>
                                        </p:tgtEl>
                                        <p:attrNameLst>
                                          <p:attrName>style.visibility</p:attrName>
                                        </p:attrNameLst>
                                      </p:cBhvr>
                                      <p:to>
                                        <p:strVal val="visible"/>
                                      </p:to>
                                    </p:set>
                                    <p:animEffect transition="in" filter="wipe(down)">
                                      <p:cBhvr>
                                        <p:cTn id="175" dur="500"/>
                                        <p:tgtEl>
                                          <p:spTgt spid="34"/>
                                        </p:tgtEl>
                                      </p:cBhvr>
                                    </p:animEffect>
                                  </p:childTnLst>
                                </p:cTn>
                              </p:par>
                              <p:par>
                                <p:cTn id="176" presetID="22" presetClass="entr" presetSubtype="4" fill="hold" grpId="0" nodeType="withEffect">
                                  <p:stCondLst>
                                    <p:cond delay="0"/>
                                  </p:stCondLst>
                                  <p:childTnLst>
                                    <p:set>
                                      <p:cBhvr>
                                        <p:cTn id="177" dur="1" fill="hold">
                                          <p:stCondLst>
                                            <p:cond delay="0"/>
                                          </p:stCondLst>
                                        </p:cTn>
                                        <p:tgtEl>
                                          <p:spTgt spid="33"/>
                                        </p:tgtEl>
                                        <p:attrNameLst>
                                          <p:attrName>style.visibility</p:attrName>
                                        </p:attrNameLst>
                                      </p:cBhvr>
                                      <p:to>
                                        <p:strVal val="visible"/>
                                      </p:to>
                                    </p:set>
                                    <p:animEffect transition="in" filter="wipe(down)">
                                      <p:cBhvr>
                                        <p:cTn id="178" dur="500"/>
                                        <p:tgtEl>
                                          <p:spTgt spid="33"/>
                                        </p:tgtEl>
                                      </p:cBhvr>
                                    </p:animEffect>
                                  </p:childTnLst>
                                </p:cTn>
                              </p:par>
                              <p:par>
                                <p:cTn id="179" presetID="22" presetClass="entr" presetSubtype="4" fill="hold" grpId="0" nodeType="withEffect">
                                  <p:stCondLst>
                                    <p:cond delay="0"/>
                                  </p:stCondLst>
                                  <p:childTnLst>
                                    <p:set>
                                      <p:cBhvr>
                                        <p:cTn id="180" dur="1" fill="hold">
                                          <p:stCondLst>
                                            <p:cond delay="0"/>
                                          </p:stCondLst>
                                        </p:cTn>
                                        <p:tgtEl>
                                          <p:spTgt spid="32"/>
                                        </p:tgtEl>
                                        <p:attrNameLst>
                                          <p:attrName>style.visibility</p:attrName>
                                        </p:attrNameLst>
                                      </p:cBhvr>
                                      <p:to>
                                        <p:strVal val="visible"/>
                                      </p:to>
                                    </p:set>
                                    <p:animEffect transition="in" filter="wipe(down)">
                                      <p:cBhvr>
                                        <p:cTn id="18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7" grpId="0" animBg="1"/>
      <p:bldP spid="41" grpId="0" animBg="1"/>
      <p:bldP spid="42" grpId="0" animBg="1"/>
      <p:bldP spid="43" grpId="0" animBg="1"/>
      <p:bldP spid="44" grpId="0"/>
      <p:bldP spid="45" grpId="0"/>
      <p:bldP spid="46" grpId="0"/>
      <p:bldP spid="47"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3" y="0"/>
            <a:ext cx="12858044" cy="7232650"/>
          </a:xfrm>
          <a:prstGeom prst="rect">
            <a:avLst/>
          </a:prstGeom>
        </p:spPr>
      </p:pic>
      <p:sp>
        <p:nvSpPr>
          <p:cNvPr id="4" name="矩形 3"/>
          <p:cNvSpPr/>
          <p:nvPr/>
        </p:nvSpPr>
        <p:spPr>
          <a:xfrm>
            <a:off x="353" y="0"/>
            <a:ext cx="12858044" cy="723265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597589" y="4842982"/>
            <a:ext cx="3455521" cy="136598"/>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97589" y="6220873"/>
            <a:ext cx="3455521" cy="136598"/>
            <a:chOff x="3060700" y="4724400"/>
            <a:chExt cx="5955507" cy="31432"/>
          </a:xfrm>
        </p:grpSpPr>
        <p:cxnSp>
          <p:nvCxnSpPr>
            <p:cNvPr id="19" name="直接连接符 18"/>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文本框 45"/>
          <p:cNvSpPr txBox="1"/>
          <p:nvPr/>
        </p:nvSpPr>
        <p:spPr>
          <a:xfrm>
            <a:off x="597589" y="4979580"/>
            <a:ext cx="3593108" cy="1113032"/>
          </a:xfrm>
          <a:prstGeom prst="rect">
            <a:avLst/>
          </a:prstGeom>
          <a:noFill/>
        </p:spPr>
        <p:txBody>
          <a:bodyPr wrap="none" lIns="96429" tIns="48214" rIns="96429" bIns="48214" rtlCol="0">
            <a:spAutoFit/>
          </a:bodyPr>
          <a:lstStyle/>
          <a:p>
            <a:pPr algn="ctr"/>
            <a:r>
              <a:rPr lang="zh-CN" altLang="en-US" sz="6600" b="1" dirty="0" smtClean="0">
                <a:solidFill>
                  <a:schemeClr val="bg1"/>
                </a:solidFill>
                <a:latin typeface="方正正大黑简体" panose="02000000000000000000" pitchFamily="2" charset="-122"/>
                <a:ea typeface="方正正大黑简体" panose="02000000000000000000" pitchFamily="2" charset="-122"/>
              </a:rPr>
              <a:t>感谢聆听</a:t>
            </a:r>
            <a:endParaRPr lang="zh-CN" altLang="en-US" sz="6600" b="1" dirty="0">
              <a:solidFill>
                <a:schemeClr val="bg1"/>
              </a:solidFill>
              <a:latin typeface="方正正大黑简体" panose="02000000000000000000" pitchFamily="2" charset="-122"/>
              <a:ea typeface="方正正大黑简体" panose="02000000000000000000" pitchFamily="2" charset="-122"/>
            </a:endParaRPr>
          </a:p>
        </p:txBody>
      </p:sp>
      <p:sp>
        <p:nvSpPr>
          <p:cNvPr id="22" name="文本框 59"/>
          <p:cNvSpPr txBox="1"/>
          <p:nvPr/>
        </p:nvSpPr>
        <p:spPr>
          <a:xfrm>
            <a:off x="597590" y="4120381"/>
            <a:ext cx="3458455" cy="836033"/>
          </a:xfrm>
          <a:prstGeom prst="rect">
            <a:avLst/>
          </a:prstGeom>
          <a:noFill/>
        </p:spPr>
        <p:txBody>
          <a:bodyPr wrap="none" lIns="96429" tIns="48214" rIns="96429" bIns="48214" rtlCol="0">
            <a:spAutoFit/>
          </a:bodyPr>
          <a:lstStyle/>
          <a:p>
            <a:r>
              <a:rPr lang="en-US" altLang="zh-CN" sz="4800" spc="600" dirty="0" smtClean="0">
                <a:solidFill>
                  <a:schemeClr val="bg1"/>
                </a:solidFill>
                <a:latin typeface="Impact" panose="020B0806030902050204" pitchFamily="34" charset="0"/>
                <a:ea typeface="微软雅黑" panose="020B0503020204020204" pitchFamily="34" charset="-122"/>
              </a:rPr>
              <a:t>THE SPORT</a:t>
            </a:r>
            <a:endParaRPr lang="zh-CN" altLang="en-US" sz="4800" spc="600" dirty="0">
              <a:solidFill>
                <a:schemeClr val="bg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407689173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600"/>
                                  </p:stCondLst>
                                  <p:iterate type="lt">
                                    <p:tmPct val="10000"/>
                                  </p:iterate>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12" presetClass="entr" presetSubtype="4" fill="hold" grpId="0" nodeType="withEffect">
                                  <p:stCondLst>
                                    <p:cond delay="1500"/>
                                  </p:stCondLst>
                                  <p:iterate type="lt">
                                    <p:tmPct val="10000"/>
                                  </p:iterate>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AED6F07-69D0-4D68-B8B7-3A63C882461F"/>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RESENTATION_TITLE" val="606"/>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1_自定义设计方案">
  <a:themeElements>
    <a:clrScheme name="自定义 313">
      <a:dk1>
        <a:sysClr val="windowText" lastClr="000000"/>
      </a:dk1>
      <a:lt1>
        <a:sysClr val="window" lastClr="FFFFFF"/>
      </a:lt1>
      <a:dk2>
        <a:srgbClr val="44546A"/>
      </a:dk2>
      <a:lt2>
        <a:srgbClr val="E7E6E6"/>
      </a:lt2>
      <a:accent1>
        <a:srgbClr val="09B04F"/>
      </a:accent1>
      <a:accent2>
        <a:srgbClr val="92D54A"/>
      </a:accent2>
      <a:accent3>
        <a:srgbClr val="09B04F"/>
      </a:accent3>
      <a:accent4>
        <a:srgbClr val="92D54A"/>
      </a:accent4>
      <a:accent5>
        <a:srgbClr val="09B04F"/>
      </a:accent5>
      <a:accent6>
        <a:srgbClr val="92D54A"/>
      </a:accent6>
      <a:hlink>
        <a:srgbClr val="09B04F"/>
      </a:hlink>
      <a:folHlink>
        <a:srgbClr val="92D54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3207</Words>
  <Application>Microsoft Office PowerPoint</Application>
  <PresentationFormat>自定义</PresentationFormat>
  <Paragraphs>304</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Open Sans</vt:lpstr>
      <vt:lpstr>方正粗谭黑简体</vt:lpstr>
      <vt:lpstr>方正兰亭细黑_GBK_M</vt:lpstr>
      <vt:lpstr>方正正大黑简体</vt:lpstr>
      <vt:lpstr>宋体</vt:lpstr>
      <vt:lpstr>微软雅黑</vt:lpstr>
      <vt:lpstr>Arial</vt:lpstr>
      <vt:lpstr>Calibri</vt:lpstr>
      <vt:lpstr>Calibri Light</vt:lpstr>
      <vt:lpstr>Franklin Gothic Medium</vt:lpstr>
      <vt:lpstr>Impact</vt:lpstr>
      <vt:lpstr>Roboto</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606</dc:title>
  <dc:creator/>
  <cp:lastModifiedBy/>
  <cp:revision>1</cp:revision>
  <dcterms:created xsi:type="dcterms:W3CDTF">2017-03-19T13:23:55Z</dcterms:created>
  <dcterms:modified xsi:type="dcterms:W3CDTF">2017-10-06T01:22:51Z</dcterms:modified>
</cp:coreProperties>
</file>