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9"/>
  </p:notesMasterIdLst>
  <p:sldIdLst>
    <p:sldId id="256" r:id="rId2"/>
    <p:sldId id="257" r:id="rId3"/>
    <p:sldId id="297" r:id="rId4"/>
    <p:sldId id="287" r:id="rId5"/>
    <p:sldId id="288" r:id="rId6"/>
    <p:sldId id="280" r:id="rId7"/>
    <p:sldId id="281" r:id="rId8"/>
    <p:sldId id="282" r:id="rId9"/>
    <p:sldId id="300" r:id="rId10"/>
    <p:sldId id="277" r:id="rId11"/>
    <p:sldId id="286" r:id="rId12"/>
    <p:sldId id="289" r:id="rId13"/>
    <p:sldId id="291" r:id="rId14"/>
    <p:sldId id="284" r:id="rId15"/>
    <p:sldId id="298" r:id="rId16"/>
    <p:sldId id="290" r:id="rId17"/>
    <p:sldId id="296" r:id="rId18"/>
    <p:sldId id="295" r:id="rId19"/>
    <p:sldId id="283" r:id="rId20"/>
    <p:sldId id="285" r:id="rId21"/>
    <p:sldId id="299" r:id="rId22"/>
    <p:sldId id="278" r:id="rId23"/>
    <p:sldId id="279" r:id="rId24"/>
    <p:sldId id="292" r:id="rId25"/>
    <p:sldId id="293" r:id="rId26"/>
    <p:sldId id="294" r:id="rId27"/>
    <p:sldId id="301"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4"/>
            </a:solidFill>
          </c:spPr>
          <c:invertIfNegative val="0"/>
          <c:dPt>
            <c:idx val="0"/>
            <c:invertIfNegative val="0"/>
            <c:bubble3D val="0"/>
            <c:extLst xmlns:c16r2="http://schemas.microsoft.com/office/drawing/2015/06/chart">
              <c:ext xmlns:c16="http://schemas.microsoft.com/office/drawing/2014/chart" uri="{C3380CC4-5D6E-409C-BE32-E72D297353CC}">
                <c16:uniqueId val="{00000000-F921-424A-A3C6-2DC30F27C245}"/>
              </c:ext>
            </c:extLst>
          </c:dPt>
          <c:dPt>
            <c:idx val="1"/>
            <c:invertIfNegative val="0"/>
            <c:bubble3D val="0"/>
            <c:extLst xmlns:c16r2="http://schemas.microsoft.com/office/drawing/2015/06/chart">
              <c:ext xmlns:c16="http://schemas.microsoft.com/office/drawing/2014/chart" uri="{C3380CC4-5D6E-409C-BE32-E72D297353CC}">
                <c16:uniqueId val="{00000001-F921-424A-A3C6-2DC30F27C245}"/>
              </c:ext>
            </c:extLst>
          </c:dPt>
          <c:dPt>
            <c:idx val="2"/>
            <c:invertIfNegative val="0"/>
            <c:bubble3D val="0"/>
            <c:extLst xmlns:c16r2="http://schemas.microsoft.com/office/drawing/2015/06/chart">
              <c:ext xmlns:c16="http://schemas.microsoft.com/office/drawing/2014/chart" uri="{C3380CC4-5D6E-409C-BE32-E72D297353CC}">
                <c16:uniqueId val="{00000002-F921-424A-A3C6-2DC30F27C245}"/>
              </c:ext>
            </c:extLst>
          </c:dPt>
          <c:dPt>
            <c:idx val="3"/>
            <c:invertIfNegative val="0"/>
            <c:bubble3D val="0"/>
            <c:extLst xmlns:c16r2="http://schemas.microsoft.com/office/drawing/2015/06/chart">
              <c:ext xmlns:c16="http://schemas.microsoft.com/office/drawing/2014/chart" uri="{C3380CC4-5D6E-409C-BE32-E72D297353CC}">
                <c16:uniqueId val="{00000003-F921-424A-A3C6-2DC30F27C245}"/>
              </c:ext>
            </c:extLst>
          </c:dPt>
          <c:dLbls>
            <c:dLbl>
              <c:idx val="0"/>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0-F921-424A-A3C6-2DC30F27C245}"/>
                </c:ext>
                <c:ext xmlns:c15="http://schemas.microsoft.com/office/drawing/2012/chart" uri="{CE6537A1-D6FC-4f65-9D91-7224C49458BB}"/>
              </c:extLst>
            </c:dLbl>
            <c:dLbl>
              <c:idx val="1"/>
              <c:layout>
                <c:manualLayout>
                  <c:x val="0"/>
                  <c:y val="7.9589086011994173E-3"/>
                </c:manualLayout>
              </c:layout>
              <c:tx>
                <c:rich>
                  <a:bodyPr/>
                  <a:lstStyle/>
                  <a:p>
                    <a:pPr>
                      <a:defRPr/>
                    </a:pPr>
                    <a:r>
                      <a:rPr lang="zh-CN"/>
                      <a:t>填加文字</a:t>
                    </a:r>
                    <a:endParaRPr lang="en-US"/>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1-F921-424A-A3C6-2DC30F27C245}"/>
                </c:ext>
                <c:ext xmlns:c15="http://schemas.microsoft.com/office/drawing/2012/chart" uri="{CE6537A1-D6FC-4f65-9D91-7224C49458BB}"/>
              </c:extLst>
            </c:dLbl>
            <c:dLbl>
              <c:idx val="2"/>
              <c:layout>
                <c:manualLayout>
                  <c:x val="5.7476141178600358E-3"/>
                  <c:y val="6.4050442821077789E-4"/>
                </c:manualLayout>
              </c:layout>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2-F921-424A-A3C6-2DC30F27C245}"/>
                </c:ext>
                <c:ext xmlns:c15="http://schemas.microsoft.com/office/drawing/2012/chart" uri="{CE6537A1-D6FC-4f65-9D91-7224C49458BB}"/>
              </c:extLst>
            </c:dLbl>
            <c:dLbl>
              <c:idx val="3"/>
              <c:layout>
                <c:manualLayout>
                  <c:x val="-2.8738070589300205E-3"/>
                  <c:y val="-3.0186976582835443E-3"/>
                </c:manualLayout>
              </c:layout>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3-F921-424A-A3C6-2DC30F27C245}"/>
                </c:ext>
                <c:ext xmlns:c15="http://schemas.microsoft.com/office/drawing/2012/chart" uri="{CE6537A1-D6FC-4f65-9D91-7224C49458BB}"/>
              </c:extLst>
            </c:dLbl>
            <c:spPr>
              <a:noFill/>
              <a:ln>
                <a:noFill/>
              </a:ln>
              <a:effectLst/>
            </c:spPr>
            <c:dLblPos val="inEnd"/>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g/"通""用""格""式"</c:formatCode>
                <c:ptCount val="4"/>
                <c:pt idx="0">
                  <c:v>20</c:v>
                </c:pt>
                <c:pt idx="1">
                  <c:v>50</c:v>
                </c:pt>
                <c:pt idx="2">
                  <c:v>70</c:v>
                </c:pt>
                <c:pt idx="3">
                  <c:v>100</c:v>
                </c:pt>
              </c:numCache>
            </c:numRef>
          </c:val>
          <c:extLst xmlns:c16r2="http://schemas.microsoft.com/office/drawing/2015/06/chart">
            <c:ext xmlns:c16="http://schemas.microsoft.com/office/drawing/2014/chart" uri="{C3380CC4-5D6E-409C-BE32-E72D297353CC}">
              <c16:uniqueId val="{00000004-F921-424A-A3C6-2DC30F27C245}"/>
            </c:ext>
          </c:extLst>
        </c:ser>
        <c:dLbls>
          <c:showLegendKey val="0"/>
          <c:showVal val="1"/>
          <c:showCatName val="0"/>
          <c:showSerName val="0"/>
          <c:showPercent val="0"/>
          <c:showBubbleSize val="0"/>
        </c:dLbls>
        <c:gapWidth val="6"/>
        <c:overlap val="-98"/>
        <c:axId val="2132885280"/>
        <c:axId val="2132876576"/>
      </c:barChart>
      <c:catAx>
        <c:axId val="2132885280"/>
        <c:scaling>
          <c:orientation val="minMax"/>
        </c:scaling>
        <c:delete val="1"/>
        <c:axPos val="b"/>
        <c:numFmt formatCode="General" sourceLinked="0"/>
        <c:majorTickMark val="out"/>
        <c:minorTickMark val="none"/>
        <c:tickLblPos val="none"/>
        <c:crossAx val="2132876576"/>
        <c:crosses val="autoZero"/>
        <c:auto val="1"/>
        <c:lblAlgn val="ctr"/>
        <c:lblOffset val="100"/>
        <c:noMultiLvlLbl val="0"/>
      </c:catAx>
      <c:valAx>
        <c:axId val="2132876576"/>
        <c:scaling>
          <c:orientation val="minMax"/>
        </c:scaling>
        <c:delete val="1"/>
        <c:axPos val="l"/>
        <c:numFmt formatCode="g/&quot;通&quot;&quot;用&quot;&quot;格&quot;&quot;式&quot;" sourceLinked="1"/>
        <c:majorTickMark val="out"/>
        <c:minorTickMark val="none"/>
        <c:tickLblPos val="none"/>
        <c:crossAx val="2132885280"/>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8A4209-64C9-474E-9C1D-4FD299AB9443}" type="datetimeFigureOut">
              <a:rPr lang="zh-CN" altLang="en-US" smtClean="0"/>
              <a:t>2019/3/1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2C2E5-96FA-42D2-91C1-E523F0147952}" type="slidenum">
              <a:rPr lang="zh-CN" altLang="en-US" smtClean="0"/>
              <a:t>‹#›</a:t>
            </a:fld>
            <a:endParaRPr lang="zh-CN" altLang="en-US"/>
          </a:p>
        </p:txBody>
      </p:sp>
    </p:spTree>
    <p:extLst>
      <p:ext uri="{BB962C8B-B14F-4D97-AF65-F5344CB8AC3E}">
        <p14:creationId xmlns:p14="http://schemas.microsoft.com/office/powerpoint/2010/main" val="354832005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1</a:t>
            </a:fld>
            <a:endParaRPr lang="zh-CN" altLang="en-US"/>
          </a:p>
        </p:txBody>
      </p:sp>
    </p:spTree>
    <p:extLst>
      <p:ext uri="{BB962C8B-B14F-4D97-AF65-F5344CB8AC3E}">
        <p14:creationId xmlns:p14="http://schemas.microsoft.com/office/powerpoint/2010/main" val="2286496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2</a:t>
            </a:fld>
            <a:endParaRPr lang="zh-CN" altLang="en-US"/>
          </a:p>
        </p:txBody>
      </p:sp>
    </p:spTree>
    <p:extLst>
      <p:ext uri="{BB962C8B-B14F-4D97-AF65-F5344CB8AC3E}">
        <p14:creationId xmlns:p14="http://schemas.microsoft.com/office/powerpoint/2010/main" val="2580659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3</a:t>
            </a:fld>
            <a:endParaRPr lang="zh-CN" altLang="en-US"/>
          </a:p>
        </p:txBody>
      </p:sp>
    </p:spTree>
    <p:extLst>
      <p:ext uri="{BB962C8B-B14F-4D97-AF65-F5344CB8AC3E}">
        <p14:creationId xmlns:p14="http://schemas.microsoft.com/office/powerpoint/2010/main" val="3921130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69686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49636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90855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25994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43475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9</a:t>
            </a:fld>
            <a:endParaRPr lang="zh-CN" altLang="en-US"/>
          </a:p>
        </p:txBody>
      </p:sp>
    </p:spTree>
    <p:extLst>
      <p:ext uri="{BB962C8B-B14F-4D97-AF65-F5344CB8AC3E}">
        <p14:creationId xmlns:p14="http://schemas.microsoft.com/office/powerpoint/2010/main" val="2851660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89812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56775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84425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59082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16966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15</a:t>
            </a:fld>
            <a:endParaRPr lang="zh-CN" altLang="en-US"/>
          </a:p>
        </p:txBody>
      </p:sp>
    </p:spTree>
    <p:extLst>
      <p:ext uri="{BB962C8B-B14F-4D97-AF65-F5344CB8AC3E}">
        <p14:creationId xmlns:p14="http://schemas.microsoft.com/office/powerpoint/2010/main" val="3310059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51416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17</a:t>
            </a:fld>
            <a:endParaRPr lang="zh-CN" altLang="en-US"/>
          </a:p>
        </p:txBody>
      </p:sp>
    </p:spTree>
    <p:extLst>
      <p:ext uri="{BB962C8B-B14F-4D97-AF65-F5344CB8AC3E}">
        <p14:creationId xmlns:p14="http://schemas.microsoft.com/office/powerpoint/2010/main" val="4076296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56603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63232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01945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21</a:t>
            </a:fld>
            <a:endParaRPr lang="zh-CN" altLang="en-US"/>
          </a:p>
        </p:txBody>
      </p:sp>
    </p:spTree>
    <p:extLst>
      <p:ext uri="{BB962C8B-B14F-4D97-AF65-F5344CB8AC3E}">
        <p14:creationId xmlns:p14="http://schemas.microsoft.com/office/powerpoint/2010/main" val="544441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95798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97267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69814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94497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652147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27</a:t>
            </a:fld>
            <a:endParaRPr lang="zh-CN" altLang="en-US"/>
          </a:p>
        </p:txBody>
      </p:sp>
    </p:spTree>
    <p:extLst>
      <p:ext uri="{BB962C8B-B14F-4D97-AF65-F5344CB8AC3E}">
        <p14:creationId xmlns:p14="http://schemas.microsoft.com/office/powerpoint/2010/main" val="2582719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marL="0" marR="0" lvl="0" indent="0" algn="ctr" defTabSz="910314" rtl="0" eaLnBrk="1" fontAlgn="auto" latinLnBrk="0" hangingPunct="1">
                <a:lnSpc>
                  <a:spcPct val="100000"/>
                </a:lnSpc>
                <a:spcBef>
                  <a:spcPct val="0"/>
                </a:spcBef>
                <a:spcAft>
                  <a:spcPts val="0"/>
                </a:spcAft>
                <a:buClrTx/>
                <a:buSzTx/>
                <a:buFont typeface="Arial" pitchFamily="34" charset="0"/>
                <a:buNone/>
                <a:tabLst/>
                <a:defRPr/>
              </a:pPr>
              <a:endParaRPr kumimoji="0" lang="zh-CN" altLang="en-US" sz="1317"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marL="0" marR="0" lvl="0" indent="0" algn="ctr" defTabSz="910314" rtl="0" eaLnBrk="1" fontAlgn="auto" latinLnBrk="0" hangingPunct="1">
                <a:lnSpc>
                  <a:spcPct val="100000"/>
                </a:lnSpc>
                <a:spcBef>
                  <a:spcPct val="0"/>
                </a:spcBef>
                <a:spcAft>
                  <a:spcPts val="0"/>
                </a:spcAft>
                <a:buClrTx/>
                <a:buSzTx/>
                <a:buFont typeface="Arial" pitchFamily="34" charset="0"/>
                <a:buNone/>
                <a:tabLst/>
                <a:defRPr/>
              </a:pPr>
              <a:endParaRPr kumimoji="0" lang="zh-CN" altLang="en-US" sz="1317"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411"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单击此处添加您要的标题</a:t>
            </a:r>
          </a:p>
        </p:txBody>
      </p:sp>
    </p:spTree>
    <p:extLst>
      <p:ext uri="{BB962C8B-B14F-4D97-AF65-F5344CB8AC3E}">
        <p14:creationId xmlns:p14="http://schemas.microsoft.com/office/powerpoint/2010/main" val="976126982"/>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717990"/>
      </p:ext>
    </p:extLst>
  </p:cSld>
  <p:clrMapOvr>
    <a:masterClrMapping/>
  </p:clrMapOvr>
  <p:transition spd="med" advClick="0" advTm="400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39305764"/>
      </p:ext>
    </p:extLst>
  </p:cSld>
  <p:clrMapOvr>
    <a:masterClrMapping/>
  </p:clrMapOvr>
  <p:transition spd="med" advClick="0" advTm="400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6EBFB578-8D60-488A-AA3B-0DAD88EF28BF}" type="datetimeFigureOut">
              <a:rPr lang="zh-CN" altLang="en-US" smtClean="0"/>
              <a:t>2019/3/1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5802204-49C4-475D-AEF4-B3350A4DFC7C}" type="slidenum">
              <a:rPr lang="zh-CN" altLang="en-US" smtClean="0"/>
              <a:t>‹#›</a:t>
            </a:fld>
            <a:endParaRPr lang="zh-CN" altLang="en-US"/>
          </a:p>
        </p:txBody>
      </p:sp>
    </p:spTree>
    <p:extLst>
      <p:ext uri="{BB962C8B-B14F-4D97-AF65-F5344CB8AC3E}">
        <p14:creationId xmlns:p14="http://schemas.microsoft.com/office/powerpoint/2010/main" val="98532444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6896478" y="454517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5" name="图片 1"/>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25040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Lst>
  <p:transition spd="med" advClick="0" advTm="4000">
    <p:pull/>
  </p:transition>
  <p:timing>
    <p:tnLst>
      <p:par>
        <p:cTn id="1" dur="indefinite" restart="never" nodeType="tmRoot"/>
      </p:par>
    </p:tnLst>
  </p:timing>
  <p:txStyles>
    <p:titleStyle>
      <a:lvl1pPr algn="ctr" defTabSz="910314" rtl="0" eaLnBrk="1" latinLnBrk="0" hangingPunct="1">
        <a:spcBef>
          <a:spcPct val="0"/>
        </a:spcBef>
        <a:buNone/>
        <a:defRPr sz="4421" kern="1200">
          <a:solidFill>
            <a:schemeClr val="tx1"/>
          </a:solidFill>
          <a:latin typeface="+mj-lt"/>
          <a:ea typeface="+mj-ea"/>
          <a:cs typeface="+mj-cs"/>
        </a:defRPr>
      </a:lvl1pPr>
    </p:titleStyle>
    <p:bodyStyle>
      <a:lvl1pPr marL="341367" indent="-341367" algn="l" defTabSz="910314" rtl="0" eaLnBrk="1" latinLnBrk="0" hangingPunct="1">
        <a:spcBef>
          <a:spcPct val="20000"/>
        </a:spcBef>
        <a:buFont typeface="Arial" pitchFamily="34" charset="0"/>
        <a:buChar char="•"/>
        <a:defRPr sz="3198" kern="1200">
          <a:solidFill>
            <a:schemeClr val="tx1"/>
          </a:solidFill>
          <a:latin typeface="+mn-lt"/>
          <a:ea typeface="+mn-ea"/>
          <a:cs typeface="+mn-cs"/>
        </a:defRPr>
      </a:lvl1pPr>
      <a:lvl2pPr marL="739630" indent="-284473" algn="l" defTabSz="910314" rtl="0" eaLnBrk="1" latinLnBrk="0" hangingPunct="1">
        <a:spcBef>
          <a:spcPct val="20000"/>
        </a:spcBef>
        <a:buFont typeface="Arial" pitchFamily="34" charset="0"/>
        <a:buChar char="–"/>
        <a:defRPr sz="2822" kern="1200">
          <a:solidFill>
            <a:schemeClr val="tx1"/>
          </a:solidFill>
          <a:latin typeface="+mn-lt"/>
          <a:ea typeface="+mn-ea"/>
          <a:cs typeface="+mn-cs"/>
        </a:defRPr>
      </a:lvl2pPr>
      <a:lvl3pPr marL="1137892" indent="-227578" algn="l" defTabSz="910314" rtl="0" eaLnBrk="1" latinLnBrk="0" hangingPunct="1">
        <a:spcBef>
          <a:spcPct val="20000"/>
        </a:spcBef>
        <a:buFont typeface="Arial" pitchFamily="34" charset="0"/>
        <a:buChar char="•"/>
        <a:defRPr sz="2352" kern="1200">
          <a:solidFill>
            <a:schemeClr val="tx1"/>
          </a:solidFill>
          <a:latin typeface="+mn-lt"/>
          <a:ea typeface="+mn-ea"/>
          <a:cs typeface="+mn-cs"/>
        </a:defRPr>
      </a:lvl3pPr>
      <a:lvl4pPr marL="159304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4pPr>
      <a:lvl5pPr marL="2048205"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15.png"/><Relationship Id="rId4" Type="http://schemas.microsoft.com/office/2007/relationships/hdphoto" Target="../media/hdphoto2.wdp"/><Relationship Id="rId9"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24064" y="389194"/>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pic>
        <p:nvPicPr>
          <p:cNvPr id="7" name="图片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07917" y="3556000"/>
            <a:ext cx="4370861" cy="1422773"/>
          </a:xfrm>
          <a:prstGeom prst="rect">
            <a:avLst/>
          </a:prstGeom>
        </p:spPr>
      </p:pic>
      <p:sp>
        <p:nvSpPr>
          <p:cNvPr id="8" name="文本框 7"/>
          <p:cNvSpPr txBox="1"/>
          <p:nvPr/>
        </p:nvSpPr>
        <p:spPr>
          <a:xfrm>
            <a:off x="1924327" y="1411070"/>
            <a:ext cx="5416868" cy="584775"/>
          </a:xfrm>
          <a:prstGeom prst="rect">
            <a:avLst/>
          </a:prstGeom>
          <a:noFill/>
        </p:spPr>
        <p:txBody>
          <a:bodyPr wrap="none" rtlCol="0">
            <a:spAutoFit/>
          </a:bodyPr>
          <a:lstStyle/>
          <a:p>
            <a:r>
              <a:rPr lang="zh-CN" altLang="en-US" sz="32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anose="020B0503020204020204" pitchFamily="34" charset="-122"/>
                <a:ea typeface="微软雅黑" panose="020B0503020204020204" pitchFamily="34" charset="-122"/>
              </a:rPr>
              <a:t>感恩成长主题家长会</a:t>
            </a:r>
            <a:r>
              <a:rPr lang="en-US" altLang="zh-CN" sz="3200" b="1" dirty="0" err="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anose="020B0503020204020204" pitchFamily="34" charset="-122"/>
                <a:ea typeface="微软雅黑" panose="020B0503020204020204" pitchFamily="34" charset="-122"/>
              </a:rPr>
              <a:t>ppt</a:t>
            </a:r>
            <a:r>
              <a:rPr lang="zh-CN" altLang="en-US" sz="32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anose="020B0503020204020204" pitchFamily="34" charset="-122"/>
                <a:ea typeface="微软雅黑" panose="020B0503020204020204" pitchFamily="34" charset="-122"/>
              </a:rPr>
              <a:t>模板</a:t>
            </a:r>
          </a:p>
        </p:txBody>
      </p:sp>
      <p:sp>
        <p:nvSpPr>
          <p:cNvPr id="9" name="文本框 8"/>
          <p:cNvSpPr txBox="1"/>
          <p:nvPr/>
        </p:nvSpPr>
        <p:spPr>
          <a:xfrm>
            <a:off x="2566395" y="2167161"/>
            <a:ext cx="4233851" cy="461665"/>
          </a:xfrm>
          <a:prstGeom prst="rect">
            <a:avLst/>
          </a:prstGeom>
          <a:noFill/>
        </p:spPr>
        <p:txBody>
          <a:bodyPr wrap="none" rtlCol="0">
            <a:spAutoFit/>
          </a:bodyPr>
          <a:lstStyle/>
          <a:p>
            <a:r>
              <a:rPr lang="en-US" altLang="zh-CN" sz="2400" b="1"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2400" b="1" dirty="0" smtClean="0">
                <a:solidFill>
                  <a:schemeClr val="bg2">
                    <a:lumMod val="50000"/>
                  </a:schemeClr>
                </a:solidFill>
                <a:latin typeface="微软雅黑" panose="020B0503020204020204" pitchFamily="34" charset="-122"/>
                <a:ea typeface="微软雅黑" panose="020B0503020204020204" pitchFamily="34" charset="-122"/>
              </a:rPr>
              <a:t>单击此处添加文字副标题</a:t>
            </a:r>
            <a:r>
              <a:rPr lang="en-US" altLang="zh-CN" sz="2400" b="1" dirty="0" smtClean="0">
                <a:solidFill>
                  <a:schemeClr val="bg2">
                    <a:lumMod val="50000"/>
                  </a:schemeClr>
                </a:solidFill>
                <a:latin typeface="微软雅黑" panose="020B0503020204020204" pitchFamily="34" charset="-122"/>
                <a:ea typeface="微软雅黑" panose="020B0503020204020204" pitchFamily="34" charset="-122"/>
              </a:rPr>
              <a:t>—</a:t>
            </a:r>
            <a:endParaRPr lang="zh-CN" altLang="en-US" sz="2400" b="1"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197926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250" fill="hold"/>
                                        <p:tgtEl>
                                          <p:spTgt spid="7"/>
                                        </p:tgtEl>
                                        <p:attrNameLst>
                                          <p:attrName>ppt_x</p:attrName>
                                        </p:attrNameLst>
                                      </p:cBhvr>
                                      <p:tavLst>
                                        <p:tav tm="0">
                                          <p:val>
                                            <p:strVal val="0-#ppt_w/2"/>
                                          </p:val>
                                        </p:tav>
                                        <p:tav tm="100000">
                                          <p:val>
                                            <p:strVal val="#ppt_x"/>
                                          </p:val>
                                        </p:tav>
                                      </p:tavLst>
                                    </p:anim>
                                    <p:anim calcmode="lin" valueType="num">
                                      <p:cBhvr additive="base">
                                        <p:cTn id="14" dur="1250" fill="hold"/>
                                        <p:tgtEl>
                                          <p:spTgt spid="7"/>
                                        </p:tgtEl>
                                        <p:attrNameLst>
                                          <p:attrName>ppt_y</p:attrName>
                                        </p:attrNameLst>
                                      </p:cBhvr>
                                      <p:tavLst>
                                        <p:tav tm="0">
                                          <p:val>
                                            <p:strVal val="1+#ppt_h/2"/>
                                          </p:val>
                                        </p:tav>
                                        <p:tav tm="100000">
                                          <p:val>
                                            <p:strVal val="#ppt_y"/>
                                          </p:val>
                                        </p:tav>
                                      </p:tavLst>
                                    </p:anim>
                                  </p:childTnLst>
                                </p:cTn>
                              </p:par>
                            </p:childTnLst>
                          </p:cTn>
                        </p:par>
                        <p:par>
                          <p:cTn id="15" fill="hold">
                            <p:stCondLst>
                              <p:cond delay="2250"/>
                            </p:stCondLst>
                            <p:childTnLst>
                              <p:par>
                                <p:cTn id="16" presetID="47"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3250"/>
                            </p:stCondLst>
                            <p:childTnLst>
                              <p:par>
                                <p:cTn id="22" presetID="10" presetClass="entr" presetSubtype="0" fill="hold" grpId="0" nodeType="afterEffect">
                                  <p:stCondLst>
                                    <p:cond delay="0"/>
                                  </p:stCondLst>
                                  <p:iterate type="lt">
                                    <p:tmPct val="15000"/>
                                  </p:iterate>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4725"/>
                            </p:stCondLst>
                            <p:childTnLst>
                              <p:par>
                                <p:cTn id="26" presetID="16" presetClass="entr" presetSubtype="2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1000"/>
                                        <p:tgtEl>
                                          <p:spTgt spid="9"/>
                                        </p:tgtEl>
                                      </p:cBhvr>
                                    </p:animEffect>
                                  </p:childTnLst>
                                </p:cTn>
                              </p:par>
                            </p:childTnLst>
                          </p:cTn>
                        </p:par>
                        <p:par>
                          <p:cTn id="29" fill="hold">
                            <p:stCondLst>
                              <p:cond delay="5725"/>
                            </p:stCondLst>
                            <p:childTnLst>
                              <p:par>
                                <p:cTn id="30" presetID="47"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2382602" y="971550"/>
            <a:ext cx="721283" cy="712608"/>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1505"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653352" y="1318965"/>
              <a:ext cx="524279" cy="671939"/>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2634" b="1" i="0" u="none" strike="noStrike" kern="0" cap="none" spc="0" normalizeH="0" baseline="0" noProof="0" dirty="0">
                  <a:ln>
                    <a:noFill/>
                  </a:ln>
                  <a:solidFill>
                    <a:srgbClr val="F8F8F8"/>
                  </a:solidFill>
                  <a:effectLst/>
                  <a:uLnTx/>
                  <a:uFillTx/>
                  <a:latin typeface="微软雅黑"/>
                  <a:ea typeface="微软雅黑"/>
                </a:rPr>
                <a:t>1</a:t>
              </a:r>
              <a:endParaRPr kumimoji="0" lang="zh-CN" altLang="en-US" sz="2634"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3141404" y="1062066"/>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grpSp>
        <p:nvGrpSpPr>
          <p:cNvPr id="31" name="组合 30"/>
          <p:cNvGrpSpPr/>
          <p:nvPr/>
        </p:nvGrpSpPr>
        <p:grpSpPr>
          <a:xfrm>
            <a:off x="2382602" y="1852584"/>
            <a:ext cx="721283" cy="712608"/>
            <a:chOff x="6409426" y="1173624"/>
            <a:chExt cx="962086" cy="962084"/>
          </a:xfrm>
          <a:solidFill>
            <a:srgbClr val="FF0000"/>
          </a:solidFill>
        </p:grpSpPr>
        <p:sp>
          <p:nvSpPr>
            <p:cNvPr id="32" name="椭圆 31"/>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1505" b="0" i="0" u="none" strike="noStrike" kern="0" cap="none" spc="0" normalizeH="0" baseline="0" noProof="0">
                <a:ln>
                  <a:noFill/>
                </a:ln>
                <a:solidFill>
                  <a:prstClr val="black"/>
                </a:solidFill>
                <a:effectLst/>
                <a:uLnTx/>
                <a:uFillTx/>
                <a:latin typeface="Arial"/>
                <a:ea typeface="微软雅黑"/>
              </a:endParaRPr>
            </a:p>
          </p:txBody>
        </p:sp>
        <p:sp>
          <p:nvSpPr>
            <p:cNvPr id="33" name="TextBox 57"/>
            <p:cNvSpPr txBox="1"/>
            <p:nvPr/>
          </p:nvSpPr>
          <p:spPr>
            <a:xfrm>
              <a:off x="6653352" y="1318965"/>
              <a:ext cx="524279" cy="671939"/>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2634" b="1" i="0" u="none" strike="noStrike" kern="0" cap="none" spc="0" normalizeH="0" baseline="0" noProof="0" dirty="0" smtClean="0">
                  <a:ln>
                    <a:noFill/>
                  </a:ln>
                  <a:solidFill>
                    <a:srgbClr val="F8F8F8"/>
                  </a:solidFill>
                  <a:effectLst/>
                  <a:uLnTx/>
                  <a:uFillTx/>
                  <a:latin typeface="微软雅黑"/>
                  <a:ea typeface="微软雅黑"/>
                </a:rPr>
                <a:t>2</a:t>
              </a:r>
              <a:endParaRPr kumimoji="0" lang="zh-CN" altLang="en-US" sz="2634" b="1" i="0" u="none" strike="noStrike" kern="0" cap="none" spc="0" normalizeH="0" baseline="0" noProof="0" dirty="0">
                <a:ln>
                  <a:noFill/>
                </a:ln>
                <a:solidFill>
                  <a:srgbClr val="F8F8F8"/>
                </a:solidFill>
                <a:effectLst/>
                <a:uLnTx/>
                <a:uFillTx/>
                <a:latin typeface="微软雅黑"/>
                <a:ea typeface="微软雅黑"/>
              </a:endParaRPr>
            </a:p>
          </p:txBody>
        </p:sp>
      </p:grpSp>
      <p:sp>
        <p:nvSpPr>
          <p:cNvPr id="34" name="文本框 33"/>
          <p:cNvSpPr txBox="1"/>
          <p:nvPr/>
        </p:nvSpPr>
        <p:spPr>
          <a:xfrm>
            <a:off x="3141404" y="1943100"/>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grpSp>
        <p:nvGrpSpPr>
          <p:cNvPr id="35" name="组合 34"/>
          <p:cNvGrpSpPr/>
          <p:nvPr/>
        </p:nvGrpSpPr>
        <p:grpSpPr>
          <a:xfrm>
            <a:off x="2382602" y="2738031"/>
            <a:ext cx="721283" cy="712608"/>
            <a:chOff x="6409426" y="1173624"/>
            <a:chExt cx="962086" cy="962084"/>
          </a:xfrm>
          <a:solidFill>
            <a:srgbClr val="FF0000"/>
          </a:solidFill>
        </p:grpSpPr>
        <p:sp>
          <p:nvSpPr>
            <p:cNvPr id="36" name="椭圆 35"/>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1505" b="0" i="0" u="none" strike="noStrike" kern="0" cap="none" spc="0" normalizeH="0" baseline="0" noProof="0">
                <a:ln>
                  <a:noFill/>
                </a:ln>
                <a:solidFill>
                  <a:prstClr val="black"/>
                </a:solidFill>
                <a:effectLst/>
                <a:uLnTx/>
                <a:uFillTx/>
                <a:latin typeface="Arial"/>
                <a:ea typeface="微软雅黑"/>
              </a:endParaRPr>
            </a:p>
          </p:txBody>
        </p:sp>
        <p:sp>
          <p:nvSpPr>
            <p:cNvPr id="37" name="TextBox 57"/>
            <p:cNvSpPr txBox="1"/>
            <p:nvPr/>
          </p:nvSpPr>
          <p:spPr>
            <a:xfrm>
              <a:off x="6653352" y="1318965"/>
              <a:ext cx="524279" cy="671939"/>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2634" b="1" i="0" u="none" strike="noStrike" kern="0" cap="none" spc="0" normalizeH="0" baseline="0" noProof="0" dirty="0" smtClean="0">
                  <a:ln>
                    <a:noFill/>
                  </a:ln>
                  <a:solidFill>
                    <a:srgbClr val="F8F8F8"/>
                  </a:solidFill>
                  <a:effectLst/>
                  <a:uLnTx/>
                  <a:uFillTx/>
                  <a:latin typeface="微软雅黑"/>
                  <a:ea typeface="微软雅黑"/>
                </a:rPr>
                <a:t>3</a:t>
              </a:r>
              <a:endParaRPr kumimoji="0" lang="zh-CN" altLang="en-US" sz="2634" b="1" i="0" u="none" strike="noStrike" kern="0" cap="none" spc="0" normalizeH="0" baseline="0" noProof="0" dirty="0">
                <a:ln>
                  <a:noFill/>
                </a:ln>
                <a:solidFill>
                  <a:srgbClr val="F8F8F8"/>
                </a:solidFill>
                <a:effectLst/>
                <a:uLnTx/>
                <a:uFillTx/>
                <a:latin typeface="微软雅黑"/>
                <a:ea typeface="微软雅黑"/>
              </a:endParaRPr>
            </a:p>
          </p:txBody>
        </p:sp>
      </p:grpSp>
      <p:sp>
        <p:nvSpPr>
          <p:cNvPr id="38" name="文本框 37"/>
          <p:cNvSpPr txBox="1"/>
          <p:nvPr/>
        </p:nvSpPr>
        <p:spPr>
          <a:xfrm>
            <a:off x="3141404" y="2828547"/>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grpSp>
        <p:nvGrpSpPr>
          <p:cNvPr id="39" name="组合 38"/>
          <p:cNvGrpSpPr/>
          <p:nvPr/>
        </p:nvGrpSpPr>
        <p:grpSpPr>
          <a:xfrm>
            <a:off x="2382602" y="3674861"/>
            <a:ext cx="721283" cy="712608"/>
            <a:chOff x="6409426" y="1173624"/>
            <a:chExt cx="962086" cy="962084"/>
          </a:xfrm>
          <a:solidFill>
            <a:srgbClr val="FF0000"/>
          </a:solidFill>
        </p:grpSpPr>
        <p:sp>
          <p:nvSpPr>
            <p:cNvPr id="40" name="椭圆 39"/>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1505" b="0" i="0" u="none" strike="noStrike" kern="0" cap="none" spc="0" normalizeH="0" baseline="0" noProof="0">
                <a:ln>
                  <a:noFill/>
                </a:ln>
                <a:solidFill>
                  <a:prstClr val="black"/>
                </a:solidFill>
                <a:effectLst/>
                <a:uLnTx/>
                <a:uFillTx/>
                <a:latin typeface="Arial"/>
                <a:ea typeface="微软雅黑"/>
              </a:endParaRPr>
            </a:p>
          </p:txBody>
        </p:sp>
        <p:sp>
          <p:nvSpPr>
            <p:cNvPr id="41" name="TextBox 57"/>
            <p:cNvSpPr txBox="1"/>
            <p:nvPr/>
          </p:nvSpPr>
          <p:spPr>
            <a:xfrm>
              <a:off x="6653352" y="1318965"/>
              <a:ext cx="524279" cy="671939"/>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2634" b="1" i="0" u="none" strike="noStrike" kern="0" cap="none" spc="0" normalizeH="0" baseline="0" noProof="0" dirty="0" smtClean="0">
                  <a:ln>
                    <a:noFill/>
                  </a:ln>
                  <a:solidFill>
                    <a:srgbClr val="F8F8F8"/>
                  </a:solidFill>
                  <a:effectLst/>
                  <a:uLnTx/>
                  <a:uFillTx/>
                  <a:latin typeface="微软雅黑"/>
                  <a:ea typeface="微软雅黑"/>
                </a:rPr>
                <a:t>4</a:t>
              </a:r>
              <a:endParaRPr kumimoji="0" lang="zh-CN" altLang="en-US" sz="2634" b="1" i="0" u="none" strike="noStrike" kern="0" cap="none" spc="0" normalizeH="0" baseline="0" noProof="0" dirty="0">
                <a:ln>
                  <a:noFill/>
                </a:ln>
                <a:solidFill>
                  <a:srgbClr val="F8F8F8"/>
                </a:solidFill>
                <a:effectLst/>
                <a:uLnTx/>
                <a:uFillTx/>
                <a:latin typeface="微软雅黑"/>
                <a:ea typeface="微软雅黑"/>
              </a:endParaRPr>
            </a:p>
          </p:txBody>
        </p:sp>
      </p:grpSp>
      <p:sp>
        <p:nvSpPr>
          <p:cNvPr id="42" name="文本框 41"/>
          <p:cNvSpPr txBox="1"/>
          <p:nvPr/>
        </p:nvSpPr>
        <p:spPr>
          <a:xfrm>
            <a:off x="3141404" y="3765377"/>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9577835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630"/>
                            </p:stCondLst>
                            <p:childTnLst>
                              <p:par>
                                <p:cTn id="13" presetID="21" presetClass="entr" presetSubtype="1"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500"/>
                                        <p:tgtEl>
                                          <p:spTgt spid="31"/>
                                        </p:tgtEl>
                                      </p:cBhvr>
                                    </p:animEffect>
                                  </p:childTnLst>
                                </p:cTn>
                              </p:par>
                            </p:childTnLst>
                          </p:cTn>
                        </p:par>
                        <p:par>
                          <p:cTn id="16" fill="hold">
                            <p:stCondLst>
                              <p:cond delay="2130"/>
                            </p:stCondLst>
                            <p:childTnLst>
                              <p:par>
                                <p:cTn id="17" presetID="10" presetClass="entr" presetSubtype="0" fill="hold" grpId="0" nodeType="afterEffect">
                                  <p:stCondLst>
                                    <p:cond delay="0"/>
                                  </p:stCondLst>
                                  <p:iterate type="lt">
                                    <p:tmPct val="14000"/>
                                  </p:iterate>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3260"/>
                            </p:stCondLst>
                            <p:childTnLst>
                              <p:par>
                                <p:cTn id="21" presetID="21" presetClass="entr" presetSubtype="1"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heel(1)">
                                      <p:cBhvr>
                                        <p:cTn id="23" dur="500"/>
                                        <p:tgtEl>
                                          <p:spTgt spid="35"/>
                                        </p:tgtEl>
                                      </p:cBhvr>
                                    </p:animEffect>
                                  </p:childTnLst>
                                </p:cTn>
                              </p:par>
                            </p:childTnLst>
                          </p:cTn>
                        </p:par>
                        <p:par>
                          <p:cTn id="24" fill="hold">
                            <p:stCondLst>
                              <p:cond delay="3760"/>
                            </p:stCondLst>
                            <p:childTnLst>
                              <p:par>
                                <p:cTn id="25" presetID="10" presetClass="entr" presetSubtype="0" fill="hold" grpId="0" nodeType="afterEffect">
                                  <p:stCondLst>
                                    <p:cond delay="0"/>
                                  </p:stCondLst>
                                  <p:iterate type="lt">
                                    <p:tmPct val="14000"/>
                                  </p:iterate>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4890"/>
                            </p:stCondLst>
                            <p:childTnLst>
                              <p:par>
                                <p:cTn id="29" presetID="21" presetClass="entr" presetSubtype="1"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heel(1)">
                                      <p:cBhvr>
                                        <p:cTn id="31" dur="500"/>
                                        <p:tgtEl>
                                          <p:spTgt spid="39"/>
                                        </p:tgtEl>
                                      </p:cBhvr>
                                    </p:animEffect>
                                  </p:childTnLst>
                                </p:cTn>
                              </p:par>
                            </p:childTnLst>
                          </p:cTn>
                        </p:par>
                        <p:par>
                          <p:cTn id="32" fill="hold">
                            <p:stCondLst>
                              <p:cond delay="5390"/>
                            </p:stCondLst>
                            <p:childTnLst>
                              <p:par>
                                <p:cTn id="33" presetID="10" presetClass="entr" presetSubtype="0" fill="hold" grpId="0" nodeType="afterEffect">
                                  <p:stCondLst>
                                    <p:cond delay="0"/>
                                  </p:stCondLst>
                                  <p:iterate type="lt">
                                    <p:tmPct val="14000"/>
                                  </p:iterate>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p:bldP spid="38"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4020902" y="1347342"/>
            <a:ext cx="1420434" cy="1403350"/>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5400"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593138" y="1228408"/>
              <a:ext cx="553947" cy="907300"/>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8000" b="1" i="0" u="none" strike="noStrike" kern="0" cap="none" spc="0" normalizeH="0" baseline="0" noProof="0" dirty="0">
                  <a:ln>
                    <a:noFill/>
                  </a:ln>
                  <a:solidFill>
                    <a:srgbClr val="F8F8F8"/>
                  </a:solidFill>
                  <a:effectLst/>
                  <a:uLnTx/>
                  <a:uFillTx/>
                  <a:latin typeface="微软雅黑"/>
                  <a:ea typeface="微软雅黑"/>
                </a:rPr>
                <a:t>1</a:t>
              </a:r>
              <a:endParaRPr kumimoji="0" lang="zh-CN" altLang="en-US" sz="8000"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1975127" y="291512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3721153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848831" y="3568415"/>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7" name="圆角矩形 5"/>
          <p:cNvSpPr/>
          <p:nvPr/>
        </p:nvSpPr>
        <p:spPr bwMode="auto">
          <a:xfrm>
            <a:off x="3848831" y="1228952"/>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8" name="TextBox 27"/>
          <p:cNvSpPr txBox="1"/>
          <p:nvPr/>
        </p:nvSpPr>
        <p:spPr>
          <a:xfrm>
            <a:off x="4453566" y="1308490"/>
            <a:ext cx="1867819" cy="381771"/>
          </a:xfrm>
          <a:prstGeom prst="rect">
            <a:avLst/>
          </a:prstGeom>
          <a:noFill/>
        </p:spPr>
        <p:txBody>
          <a:bodyPr wrap="none" rtlCol="0">
            <a:spAutoFit/>
          </a:bodyPr>
          <a:lstStyle/>
          <a:p>
            <a:pPr defTabSz="910314"/>
            <a:r>
              <a:rPr lang="zh-CN" altLang="en-US" sz="1881" dirty="0">
                <a:solidFill>
                  <a:srgbClr val="F8F8F8"/>
                </a:solidFill>
                <a:latin typeface="微软雅黑"/>
                <a:ea typeface="微软雅黑"/>
              </a:rPr>
              <a:t>请输入您的标题</a:t>
            </a:r>
          </a:p>
        </p:txBody>
      </p:sp>
      <p:sp>
        <p:nvSpPr>
          <p:cNvPr id="29" name="空心弧 28"/>
          <p:cNvSpPr/>
          <p:nvPr/>
        </p:nvSpPr>
        <p:spPr bwMode="auto">
          <a:xfrm flipV="1">
            <a:off x="1591970" y="809747"/>
            <a:ext cx="1373814" cy="1373814"/>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0" name="空心弧 29"/>
          <p:cNvSpPr/>
          <p:nvPr/>
        </p:nvSpPr>
        <p:spPr bwMode="auto">
          <a:xfrm rot="10800000" flipV="1">
            <a:off x="2694551" y="1054925"/>
            <a:ext cx="1373814" cy="1373814"/>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1" name="空心弧 30"/>
          <p:cNvSpPr/>
          <p:nvPr/>
        </p:nvSpPr>
        <p:spPr bwMode="auto">
          <a:xfrm rot="4631022" flipV="1">
            <a:off x="2726385" y="2194296"/>
            <a:ext cx="1373814" cy="1373814"/>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2" name="空心弧 31"/>
          <p:cNvSpPr/>
          <p:nvPr/>
        </p:nvSpPr>
        <p:spPr bwMode="auto">
          <a:xfrm>
            <a:off x="1612045" y="3568416"/>
            <a:ext cx="1373814" cy="1373814"/>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3" name="空心弧 32"/>
          <p:cNvSpPr/>
          <p:nvPr/>
        </p:nvSpPr>
        <p:spPr bwMode="auto">
          <a:xfrm rot="10800000">
            <a:off x="2714626" y="3323237"/>
            <a:ext cx="1373814" cy="1373814"/>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4" name="TextBox 33"/>
          <p:cNvSpPr txBox="1"/>
          <p:nvPr/>
        </p:nvSpPr>
        <p:spPr>
          <a:xfrm>
            <a:off x="3157884" y="1417164"/>
            <a:ext cx="546945" cy="671274"/>
          </a:xfrm>
          <a:prstGeom prst="rect">
            <a:avLst/>
          </a:prstGeom>
          <a:noFill/>
        </p:spPr>
        <p:txBody>
          <a:bodyPr wrap="none" rtlCol="0">
            <a:spAutoFit/>
          </a:bodyPr>
          <a:lstStyle/>
          <a:p>
            <a:pPr defTabSz="910314"/>
            <a:r>
              <a:rPr lang="en-US" altLang="zh-CN" sz="3762" b="1" dirty="0">
                <a:solidFill>
                  <a:srgbClr val="FFC000"/>
                </a:solidFill>
                <a:latin typeface="微软雅黑"/>
                <a:ea typeface="微软雅黑"/>
              </a:rPr>
              <a:t>A</a:t>
            </a:r>
            <a:endParaRPr lang="zh-CN" altLang="en-US" sz="3762" b="1" dirty="0">
              <a:solidFill>
                <a:srgbClr val="FFC000"/>
              </a:solidFill>
              <a:latin typeface="微软雅黑"/>
              <a:ea typeface="微软雅黑"/>
            </a:endParaRPr>
          </a:p>
        </p:txBody>
      </p:sp>
      <p:sp>
        <p:nvSpPr>
          <p:cNvPr id="35" name="TextBox 34"/>
          <p:cNvSpPr txBox="1"/>
          <p:nvPr/>
        </p:nvSpPr>
        <p:spPr>
          <a:xfrm>
            <a:off x="3157884" y="3689236"/>
            <a:ext cx="514885" cy="671274"/>
          </a:xfrm>
          <a:prstGeom prst="rect">
            <a:avLst/>
          </a:prstGeom>
          <a:noFill/>
        </p:spPr>
        <p:txBody>
          <a:bodyPr wrap="none" rtlCol="0">
            <a:spAutoFit/>
          </a:bodyPr>
          <a:lstStyle/>
          <a:p>
            <a:pPr defTabSz="910314"/>
            <a:r>
              <a:rPr lang="en-US" altLang="zh-CN" sz="3762" b="1" dirty="0">
                <a:solidFill>
                  <a:srgbClr val="FFC000"/>
                </a:solidFill>
                <a:latin typeface="微软雅黑"/>
                <a:ea typeface="微软雅黑"/>
              </a:rPr>
              <a:t>B</a:t>
            </a:r>
            <a:endParaRPr lang="zh-CN" altLang="en-US" sz="3762" b="1" dirty="0">
              <a:solidFill>
                <a:srgbClr val="FFC000"/>
              </a:solidFill>
              <a:latin typeface="微软雅黑"/>
              <a:ea typeface="微软雅黑"/>
            </a:endParaRPr>
          </a:p>
        </p:txBody>
      </p:sp>
      <p:sp>
        <p:nvSpPr>
          <p:cNvPr id="36" name="TextBox 35"/>
          <p:cNvSpPr txBox="1"/>
          <p:nvPr/>
        </p:nvSpPr>
        <p:spPr>
          <a:xfrm>
            <a:off x="4235459" y="1920960"/>
            <a:ext cx="3993851" cy="700448"/>
          </a:xfrm>
          <a:prstGeom prst="rect">
            <a:avLst/>
          </a:prstGeom>
          <a:noFill/>
        </p:spPr>
        <p:txBody>
          <a:bodyPr wrap="square" rtlCol="0">
            <a:spAutoFit/>
          </a:bodyPr>
          <a:lstStyle/>
          <a:p>
            <a:pPr defTabSz="910314">
              <a:lnSpc>
                <a:spcPct val="150000"/>
              </a:lnSpc>
            </a:pPr>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7" name="TextBox 36"/>
          <p:cNvSpPr txBox="1"/>
          <p:nvPr/>
        </p:nvSpPr>
        <p:spPr>
          <a:xfrm>
            <a:off x="4235459" y="4082851"/>
            <a:ext cx="4061579" cy="700448"/>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pPr defTabSz="910314"/>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8" name="TextBox 37"/>
          <p:cNvSpPr txBox="1"/>
          <p:nvPr/>
        </p:nvSpPr>
        <p:spPr>
          <a:xfrm>
            <a:off x="4453566" y="3657580"/>
            <a:ext cx="1867819" cy="381771"/>
          </a:xfrm>
          <a:prstGeom prst="rect">
            <a:avLst/>
          </a:prstGeom>
          <a:noFill/>
        </p:spPr>
        <p:txBody>
          <a:bodyPr wrap="none" rtlCol="0">
            <a:spAutoFit/>
          </a:bodyPr>
          <a:lstStyle/>
          <a:p>
            <a:pPr defTabSz="910314"/>
            <a:r>
              <a:rPr lang="zh-CN" altLang="en-US" sz="1881" dirty="0">
                <a:solidFill>
                  <a:srgbClr val="F8F8F8"/>
                </a:solidFill>
                <a:latin typeface="微软雅黑"/>
                <a:ea typeface="微软雅黑"/>
              </a:rPr>
              <a:t>请输入您的标题</a:t>
            </a:r>
          </a:p>
        </p:txBody>
      </p:sp>
    </p:spTree>
    <p:extLst>
      <p:ext uri="{BB962C8B-B14F-4D97-AF65-F5344CB8AC3E}">
        <p14:creationId xmlns:p14="http://schemas.microsoft.com/office/powerpoint/2010/main" val="60920190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animBg="1"/>
      <p:bldP spid="32" grpId="0" animBg="1"/>
      <p:bldP spid="33" grpId="0" animBg="1"/>
      <p:bldP spid="34" grpId="0"/>
      <p:bldP spid="35" grpId="0"/>
      <p:bldP spid="36" grpId="0"/>
      <p:bldP spid="37" grpId="0"/>
      <p:bldP spid="38" grpId="0"/>
    </p:bldLst>
  </p:timing>
  <p:extLst mod="1">
    <p:ext uri="{E180D4A7-C9FB-4DFB-919C-405C955672EB}">
      <p14:showEvtLst xmlns:p14="http://schemas.microsoft.com/office/powerpoint/2010/main">
        <p14:playEvt time="0" objId="3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2771801" y="1706619"/>
            <a:ext cx="2628619" cy="2595417"/>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a:defRPr/>
              </a:pPr>
              <a:r>
                <a:rPr lang="zh-CN" altLang="en-US" sz="1787" kern="0" dirty="0">
                  <a:solidFill>
                    <a:srgbClr val="5A5959"/>
                  </a:solidFill>
                  <a:latin typeface="Calibri"/>
                  <a:ea typeface="微软雅黑"/>
                </a:rPr>
                <a:t>单击此处添加文本</a:t>
              </a:r>
              <a:endParaRPr lang="en-US" sz="1787" kern="0" dirty="0">
                <a:solidFill>
                  <a:srgbClr val="5A5959"/>
                </a:solidFill>
                <a:latin typeface="Calibri"/>
                <a:ea typeface="微软雅黑"/>
              </a:endParaRPr>
            </a:p>
          </p:txBody>
        </p:sp>
      </p:grpSp>
      <p:grpSp>
        <p:nvGrpSpPr>
          <p:cNvPr id="56" name="组合 55"/>
          <p:cNvGrpSpPr/>
          <p:nvPr/>
        </p:nvGrpSpPr>
        <p:grpSpPr>
          <a:xfrm>
            <a:off x="5085872" y="1230667"/>
            <a:ext cx="1790385" cy="176777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223" kern="0" dirty="0">
                  <a:solidFill>
                    <a:srgbClr val="5A5959"/>
                  </a:solidFill>
                  <a:latin typeface="Calibri"/>
                  <a:ea typeface="微软雅黑"/>
                </a:rPr>
                <a:t>单击此处添加文本</a:t>
              </a:r>
              <a:endParaRPr lang="en-US" altLang="zh-CN" sz="1223" kern="0" dirty="0">
                <a:solidFill>
                  <a:srgbClr val="5A5959"/>
                </a:solidFill>
                <a:latin typeface="Calibri"/>
                <a:ea typeface="微软雅黑"/>
              </a:endParaRPr>
            </a:p>
          </p:txBody>
        </p:sp>
      </p:grpSp>
      <p:grpSp>
        <p:nvGrpSpPr>
          <p:cNvPr id="59" name="组合 58"/>
          <p:cNvGrpSpPr/>
          <p:nvPr/>
        </p:nvGrpSpPr>
        <p:grpSpPr>
          <a:xfrm>
            <a:off x="840170" y="1495274"/>
            <a:ext cx="2075647" cy="2054705"/>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2" name="Freeform 10"/>
          <p:cNvSpPr>
            <a:spLocks/>
          </p:cNvSpPr>
          <p:nvPr/>
        </p:nvSpPr>
        <p:spPr bwMode="auto">
          <a:xfrm>
            <a:off x="1444289" y="4299090"/>
            <a:ext cx="4923317" cy="33497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1028" tIns="45514" rIns="91028" bIns="455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fontAlgn="base">
              <a:spcBef>
                <a:spcPct val="0"/>
              </a:spcBef>
              <a:spcAft>
                <a:spcPct val="0"/>
              </a:spcAft>
              <a:defRPr/>
            </a:pPr>
            <a:endParaRPr lang="en-US" sz="1411" kern="0" dirty="0">
              <a:solidFill>
                <a:sysClr val="window" lastClr="FFFFFF"/>
              </a:solidFill>
              <a:latin typeface="微软雅黑" pitchFamily="34" charset="-122"/>
              <a:ea typeface="微软雅黑" pitchFamily="34" charset="-122"/>
            </a:endParaRPr>
          </a:p>
        </p:txBody>
      </p:sp>
      <p:sp>
        <p:nvSpPr>
          <p:cNvPr id="63" name="TextBox 53"/>
          <p:cNvSpPr txBox="1">
            <a:spLocks noChangeArrowheads="1"/>
          </p:cNvSpPr>
          <p:nvPr/>
        </p:nvSpPr>
        <p:spPr bwMode="auto">
          <a:xfrm>
            <a:off x="899592" y="1129964"/>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4" name="TextBox 53"/>
          <p:cNvSpPr txBox="1">
            <a:spLocks noChangeArrowheads="1"/>
          </p:cNvSpPr>
          <p:nvPr/>
        </p:nvSpPr>
        <p:spPr bwMode="auto">
          <a:xfrm>
            <a:off x="3131841" y="13628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5" name="TextBox 53"/>
          <p:cNvSpPr txBox="1">
            <a:spLocks noChangeArrowheads="1"/>
          </p:cNvSpPr>
          <p:nvPr/>
        </p:nvSpPr>
        <p:spPr bwMode="auto">
          <a:xfrm>
            <a:off x="6660232" y="1698878"/>
            <a:ext cx="151216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grpSp>
        <p:nvGrpSpPr>
          <p:cNvPr id="66" name="组合 65"/>
          <p:cNvGrpSpPr/>
          <p:nvPr/>
        </p:nvGrpSpPr>
        <p:grpSpPr>
          <a:xfrm>
            <a:off x="6588224" y="2141220"/>
            <a:ext cx="1656184" cy="1639474"/>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9" name="TextBox 53"/>
          <p:cNvSpPr txBox="1">
            <a:spLocks noChangeArrowheads="1"/>
          </p:cNvSpPr>
          <p:nvPr/>
        </p:nvSpPr>
        <p:spPr bwMode="auto">
          <a:xfrm>
            <a:off x="5085872" y="8650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3753540742"/>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2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p:bldP spid="65" grpId="0"/>
      <p:bldP spid="69" grpId="0"/>
    </p:bldLst>
  </p:timing>
  <p:extLst mod="1">
    <p:ext uri="{E180D4A7-C9FB-4DFB-919C-405C955672EB}">
      <p14:showEvtLst xmlns:p14="http://schemas.microsoft.com/office/powerpoint/2010/main">
        <p14:playEvt time="0" objId="30"/>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512414" y="3032931"/>
            <a:ext cx="794814" cy="685187"/>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0" name="六边形 99"/>
          <p:cNvSpPr/>
          <p:nvPr/>
        </p:nvSpPr>
        <p:spPr>
          <a:xfrm rot="5400000">
            <a:off x="1423613" y="1278743"/>
            <a:ext cx="1113905" cy="960265"/>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1" name="六边形 100"/>
          <p:cNvSpPr/>
          <p:nvPr/>
        </p:nvSpPr>
        <p:spPr>
          <a:xfrm rot="5400000">
            <a:off x="482184" y="2467331"/>
            <a:ext cx="867734" cy="748048"/>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grpSp>
        <p:nvGrpSpPr>
          <p:cNvPr id="102" name="组合 101"/>
          <p:cNvGrpSpPr/>
          <p:nvPr/>
        </p:nvGrpSpPr>
        <p:grpSpPr>
          <a:xfrm>
            <a:off x="2637008" y="810823"/>
            <a:ext cx="1167482" cy="1354278"/>
            <a:chOff x="2803652" y="1116161"/>
            <a:chExt cx="1241260" cy="1439861"/>
          </a:xfrm>
        </p:grpSpPr>
        <p:sp>
          <p:nvSpPr>
            <p:cNvPr id="103" name="六边形 102"/>
            <p:cNvSpPr/>
            <p:nvPr/>
          </p:nvSpPr>
          <p:spPr>
            <a:xfrm rot="5400000">
              <a:off x="2704351"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4"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FF0000"/>
                  </a:solidFill>
                  <a:effectLst>
                    <a:innerShdw blurRad="63500" dist="50800" dir="13500000">
                      <a:prstClr val="black">
                        <a:alpha val="50000"/>
                      </a:prstClr>
                    </a:innerShdw>
                  </a:effectLst>
                  <a:latin typeface="微软雅黑" pitchFamily="34" charset="-122"/>
                  <a:ea typeface="微软雅黑" pitchFamily="34" charset="-122"/>
                </a:rPr>
                <a:t>01</a:t>
              </a:r>
              <a:endParaRPr lang="en-US" sz="3386" b="1" dirty="0">
                <a:solidFill>
                  <a:srgbClr val="FF000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5" name="组合 104"/>
          <p:cNvGrpSpPr/>
          <p:nvPr/>
        </p:nvGrpSpPr>
        <p:grpSpPr>
          <a:xfrm>
            <a:off x="1980566" y="1966611"/>
            <a:ext cx="1167482" cy="1354278"/>
            <a:chOff x="2105727" y="2344988"/>
            <a:chExt cx="1241260" cy="1439861"/>
          </a:xfrm>
        </p:grpSpPr>
        <p:sp>
          <p:nvSpPr>
            <p:cNvPr id="106" name="六边形 105"/>
            <p:cNvSpPr/>
            <p:nvPr/>
          </p:nvSpPr>
          <p:spPr>
            <a:xfrm rot="5400000">
              <a:off x="2006426" y="244428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7"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FF6600"/>
                  </a:solidFill>
                  <a:effectLst>
                    <a:innerShdw blurRad="63500" dist="50800" dir="13500000">
                      <a:prstClr val="black">
                        <a:alpha val="50000"/>
                      </a:prstClr>
                    </a:innerShdw>
                  </a:effectLst>
                  <a:latin typeface="微软雅黑" pitchFamily="34" charset="-122"/>
                  <a:ea typeface="微软雅黑" pitchFamily="34" charset="-122"/>
                </a:rPr>
                <a:t>02</a:t>
              </a:r>
              <a:endParaRPr lang="en-US" sz="3386" b="1" dirty="0">
                <a:solidFill>
                  <a:srgbClr val="FF660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8" name="组合 107"/>
          <p:cNvGrpSpPr/>
          <p:nvPr/>
        </p:nvGrpSpPr>
        <p:grpSpPr>
          <a:xfrm>
            <a:off x="2637008" y="3095793"/>
            <a:ext cx="1167482" cy="1354278"/>
            <a:chOff x="2803652" y="3545528"/>
            <a:chExt cx="1241260" cy="1439861"/>
          </a:xfrm>
        </p:grpSpPr>
        <p:sp>
          <p:nvSpPr>
            <p:cNvPr id="109" name="六边形 108"/>
            <p:cNvSpPr/>
            <p:nvPr/>
          </p:nvSpPr>
          <p:spPr>
            <a:xfrm rot="5400000">
              <a:off x="2704351"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10"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00B0F0"/>
                  </a:solidFill>
                  <a:effectLst>
                    <a:innerShdw blurRad="63500" dist="50800" dir="13500000">
                      <a:prstClr val="black">
                        <a:alpha val="50000"/>
                      </a:prstClr>
                    </a:innerShdw>
                  </a:effectLst>
                  <a:latin typeface="微软雅黑" pitchFamily="34" charset="-122"/>
                  <a:ea typeface="微软雅黑" pitchFamily="34" charset="-122"/>
                </a:rPr>
                <a:t>03</a:t>
              </a:r>
              <a:endParaRPr lang="en-US" sz="3386" b="1" dirty="0">
                <a:solidFill>
                  <a:srgbClr val="00B0F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11" name="组合 110"/>
          <p:cNvGrpSpPr/>
          <p:nvPr/>
        </p:nvGrpSpPr>
        <p:grpSpPr>
          <a:xfrm>
            <a:off x="4799681" y="1043959"/>
            <a:ext cx="2184125" cy="34890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13"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01</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14" name="TextBox 113"/>
          <p:cNvSpPr txBox="1"/>
          <p:nvPr/>
        </p:nvSpPr>
        <p:spPr>
          <a:xfrm>
            <a:off x="4775184" y="1450327"/>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grpSp>
        <p:nvGrpSpPr>
          <p:cNvPr id="115" name="组合 114"/>
          <p:cNvGrpSpPr/>
          <p:nvPr/>
        </p:nvGrpSpPr>
        <p:grpSpPr>
          <a:xfrm>
            <a:off x="4799681" y="2165102"/>
            <a:ext cx="2184125" cy="348908"/>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17"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02</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18" name="TextBox 117"/>
          <p:cNvSpPr txBox="1"/>
          <p:nvPr/>
        </p:nvSpPr>
        <p:spPr>
          <a:xfrm>
            <a:off x="4775184" y="2571470"/>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grpSp>
        <p:nvGrpSpPr>
          <p:cNvPr id="119" name="组合 118"/>
          <p:cNvGrpSpPr/>
          <p:nvPr/>
        </p:nvGrpSpPr>
        <p:grpSpPr>
          <a:xfrm>
            <a:off x="4799681" y="3336333"/>
            <a:ext cx="2184125" cy="348908"/>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21"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03</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22" name="TextBox 121"/>
          <p:cNvSpPr txBox="1"/>
          <p:nvPr/>
        </p:nvSpPr>
        <p:spPr>
          <a:xfrm>
            <a:off x="4775184" y="3742701"/>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spTree>
    <p:extLst>
      <p:ext uri="{BB962C8B-B14F-4D97-AF65-F5344CB8AC3E}">
        <p14:creationId xmlns:p14="http://schemas.microsoft.com/office/powerpoint/2010/main" val="469871989"/>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90"/>
                                          </p:val>
                                        </p:tav>
                                        <p:tav tm="100000">
                                          <p:val>
                                            <p:fltVal val="0"/>
                                          </p:val>
                                        </p:tav>
                                      </p:tavLst>
                                    </p:anim>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 calcmode="lin" valueType="num">
                                      <p:cBhvr>
                                        <p:cTn id="17" dur="500" fill="hold"/>
                                        <p:tgtEl>
                                          <p:spTgt spid="105"/>
                                        </p:tgtEl>
                                        <p:attrNameLst>
                                          <p:attrName>style.rotation</p:attrName>
                                        </p:attrNameLst>
                                      </p:cBhvr>
                                      <p:tavLst>
                                        <p:tav tm="0">
                                          <p:val>
                                            <p:fltVal val="90"/>
                                          </p:val>
                                        </p:tav>
                                        <p:tav tm="100000">
                                          <p:val>
                                            <p:fltVal val="0"/>
                                          </p:val>
                                        </p:tav>
                                      </p:tavLst>
                                    </p:anim>
                                    <p:animEffect transition="in" filter="fade">
                                      <p:cBhvr>
                                        <p:cTn id="18" dur="500"/>
                                        <p:tgtEl>
                                          <p:spTgt spid="10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p:cTn id="23" dur="500" fill="hold"/>
                                        <p:tgtEl>
                                          <p:spTgt spid="108"/>
                                        </p:tgtEl>
                                        <p:attrNameLst>
                                          <p:attrName>ppt_w</p:attrName>
                                        </p:attrNameLst>
                                      </p:cBhvr>
                                      <p:tavLst>
                                        <p:tav tm="0">
                                          <p:val>
                                            <p:fltVal val="0"/>
                                          </p:val>
                                        </p:tav>
                                        <p:tav tm="100000">
                                          <p:val>
                                            <p:strVal val="#ppt_w"/>
                                          </p:val>
                                        </p:tav>
                                      </p:tavLst>
                                    </p:anim>
                                    <p:anim calcmode="lin" valueType="num">
                                      <p:cBhvr>
                                        <p:cTn id="24" dur="500" fill="hold"/>
                                        <p:tgtEl>
                                          <p:spTgt spid="108"/>
                                        </p:tgtEl>
                                        <p:attrNameLst>
                                          <p:attrName>ppt_h</p:attrName>
                                        </p:attrNameLst>
                                      </p:cBhvr>
                                      <p:tavLst>
                                        <p:tav tm="0">
                                          <p:val>
                                            <p:fltVal val="0"/>
                                          </p:val>
                                        </p:tav>
                                        <p:tav tm="100000">
                                          <p:val>
                                            <p:strVal val="#ppt_h"/>
                                          </p:val>
                                        </p:tav>
                                      </p:tavLst>
                                    </p:anim>
                                    <p:anim calcmode="lin" valueType="num">
                                      <p:cBhvr>
                                        <p:cTn id="25" dur="500" fill="hold"/>
                                        <p:tgtEl>
                                          <p:spTgt spid="108"/>
                                        </p:tgtEl>
                                        <p:attrNameLst>
                                          <p:attrName>style.rotation</p:attrName>
                                        </p:attrNameLst>
                                      </p:cBhvr>
                                      <p:tavLst>
                                        <p:tav tm="0">
                                          <p:val>
                                            <p:fltVal val="90"/>
                                          </p:val>
                                        </p:tav>
                                        <p:tav tm="100000">
                                          <p:val>
                                            <p:fltVal val="0"/>
                                          </p:val>
                                        </p:tav>
                                      </p:tavLst>
                                    </p:anim>
                                    <p:animEffect transition="in" filter="fade">
                                      <p:cBhvr>
                                        <p:cTn id="26" dur="500"/>
                                        <p:tgtEl>
                                          <p:spTgt spid="10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wipe(left)">
                                      <p:cBhvr>
                                        <p:cTn id="54" dur="500"/>
                                        <p:tgtEl>
                                          <p:spTgt spid="1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wipe(left)">
                                      <p:cBhvr>
                                        <p:cTn id="62" dur="500"/>
                                        <p:tgtEl>
                                          <p:spTgt spid="115"/>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wipe(left)">
                                      <p:cBhvr>
                                        <p:cTn id="70" dur="500"/>
                                        <p:tgtEl>
                                          <p:spTgt spid="119"/>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extLst mod="1">
    <p:ext uri="{E180D4A7-C9FB-4DFB-919C-405C955672EB}">
      <p14:showEvtLst xmlns:p14="http://schemas.microsoft.com/office/powerpoint/2010/main">
        <p14:playEvt time="0" objId="3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9"/>
          <p:cNvGrpSpPr>
            <a:grpSpLocks/>
          </p:cNvGrpSpPr>
          <p:nvPr/>
        </p:nvGrpSpPr>
        <p:grpSpPr bwMode="auto">
          <a:xfrm>
            <a:off x="5519498" y="607639"/>
            <a:ext cx="911623" cy="909763"/>
            <a:chOff x="4216906" y="4857744"/>
            <a:chExt cx="713232" cy="713231"/>
          </a:xfrm>
        </p:grpSpPr>
        <p:sp>
          <p:nvSpPr>
            <p:cNvPr id="44"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headEnd/>
              <a:tailEnd/>
            </a:ln>
            <a:effectLst>
              <a:outerShdw blurRad="63500" dist="23000" dir="5400000" rotWithShape="0">
                <a:srgbClr val="000000">
                  <a:alpha val="34999"/>
                </a:srgbClr>
              </a:outerShdw>
            </a:effectLst>
          </p:spPr>
          <p:txBody>
            <a:bodyPr anchor="ctr"/>
            <a:lstStyle/>
            <a:p>
              <a:pPr algn="ctr" defTabSz="430042" fontAlgn="base">
                <a:spcBef>
                  <a:spcPct val="0"/>
                </a:spcBef>
                <a:spcAft>
                  <a:spcPct val="0"/>
                </a:spcAft>
              </a:pPr>
              <a:endParaRPr lang="en-US" sz="1787" dirty="0">
                <a:solidFill>
                  <a:prstClr val="black"/>
                </a:solidFill>
                <a:latin typeface="微软雅黑" panose="020B0503020204020204" pitchFamily="34" charset="-122"/>
                <a:ea typeface="微软雅黑" panose="020B0503020204020204" pitchFamily="34" charset="-122"/>
              </a:endParaRPr>
            </a:p>
          </p:txBody>
        </p:sp>
        <p:grpSp>
          <p:nvGrpSpPr>
            <p:cNvPr id="45"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headEnd/>
                <a:tailEnd/>
              </a:ln>
            </p:spPr>
            <p:txBody>
              <a:bodyPr/>
              <a:lstStyle/>
              <a:p>
                <a:pPr defTabSz="910314">
                  <a:defRPr/>
                </a:pPr>
                <a:endParaRPr lang="da-DK" sz="1787" kern="0" dirty="0">
                  <a:solidFill>
                    <a:sysClr val="windowText" lastClr="000000"/>
                  </a:solidFill>
                  <a:latin typeface="微软雅黑" panose="020B0503020204020204" pitchFamily="34" charset="-122"/>
                  <a:ea typeface="微软雅黑" panose="020B0503020204020204" pitchFamily="34" charset="-122"/>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headEnd/>
                <a:tailEnd/>
              </a:ln>
            </p:spPr>
            <p:txBody>
              <a:bodyPr/>
              <a:lstStyle/>
              <a:p>
                <a:pPr defTabSz="910314">
                  <a:defRPr/>
                </a:pPr>
                <a:endParaRPr lang="da-DK" sz="1787"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8" name="Group 131"/>
          <p:cNvGrpSpPr>
            <a:grpSpLocks/>
          </p:cNvGrpSpPr>
          <p:nvPr/>
        </p:nvGrpSpPr>
        <p:grpSpPr bwMode="auto">
          <a:xfrm>
            <a:off x="6506284" y="1314219"/>
            <a:ext cx="909597" cy="909763"/>
            <a:chOff x="5109971" y="1507999"/>
            <a:chExt cx="713232" cy="713232"/>
          </a:xfrm>
        </p:grpSpPr>
        <p:sp>
          <p:nvSpPr>
            <p:cNvPr id="49"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headEnd/>
              <a:tailEnd/>
            </a:ln>
            <a:effectLst>
              <a:outerShdw blurRad="63500" dist="23000" dir="5400000" rotWithShape="0">
                <a:srgbClr val="000000">
                  <a:alpha val="34999"/>
                </a:srgbClr>
              </a:outerShdw>
            </a:effectLst>
          </p:spPr>
          <p:txBody>
            <a:bodyPr anchor="ctr"/>
            <a:lstStyle/>
            <a:p>
              <a:pPr algn="ctr" defTabSz="430042" fontAlgn="base">
                <a:spcBef>
                  <a:spcPct val="0"/>
                </a:spcBef>
                <a:spcAft>
                  <a:spcPct val="0"/>
                </a:spcAft>
              </a:pPr>
              <a:endParaRPr lang="en-US" sz="1787" dirty="0">
                <a:solidFill>
                  <a:prstClr val="black"/>
                </a:solidFill>
                <a:latin typeface="微软雅黑" panose="020B0503020204020204" pitchFamily="34" charset="-122"/>
                <a:ea typeface="微软雅黑" panose="020B0503020204020204" pitchFamily="34" charset="-122"/>
              </a:endParaRPr>
            </a:p>
          </p:txBody>
        </p:sp>
        <p:sp>
          <p:nvSpPr>
            <p:cNvPr id="50"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headEnd/>
              <a:tailEnd/>
            </a:ln>
          </p:spPr>
          <p:txBody>
            <a:bodyPr/>
            <a:lstStyle/>
            <a:p>
              <a:pPr defTabSz="910314">
                <a:defRPr/>
              </a:pPr>
              <a:endParaRPr lang="en-US" sz="1787"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1" name="Group 132"/>
          <p:cNvGrpSpPr>
            <a:grpSpLocks/>
          </p:cNvGrpSpPr>
          <p:nvPr/>
        </p:nvGrpSpPr>
        <p:grpSpPr bwMode="auto">
          <a:xfrm>
            <a:off x="6912652" y="2397866"/>
            <a:ext cx="909597" cy="911789"/>
            <a:chOff x="5765300" y="2141983"/>
            <a:chExt cx="713233" cy="713232"/>
          </a:xfrm>
        </p:grpSpPr>
        <p:sp>
          <p:nvSpPr>
            <p:cNvPr id="52"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headEnd/>
              <a:tailEnd/>
            </a:ln>
            <a:effectLst>
              <a:outerShdw blurRad="63500" dist="23000" dir="5400000" rotWithShape="0">
                <a:srgbClr val="000000">
                  <a:alpha val="34999"/>
                </a:srgbClr>
              </a:outerShdw>
            </a:effectLst>
          </p:spPr>
          <p:txBody>
            <a:bodyPr anchor="ctr"/>
            <a:lstStyle/>
            <a:p>
              <a:pPr algn="ctr" defTabSz="430042" fontAlgn="base">
                <a:spcBef>
                  <a:spcPct val="0"/>
                </a:spcBef>
                <a:spcAft>
                  <a:spcPct val="0"/>
                </a:spcAft>
              </a:pPr>
              <a:endParaRPr lang="en-US" sz="1787" dirty="0">
                <a:solidFill>
                  <a:prstClr val="black"/>
                </a:solidFill>
                <a:latin typeface="微软雅黑" panose="020B0503020204020204" pitchFamily="34" charset="-122"/>
                <a:ea typeface="微软雅黑" panose="020B0503020204020204" pitchFamily="34" charset="-122"/>
              </a:endParaRPr>
            </a:p>
          </p:txBody>
        </p:sp>
        <p:sp>
          <p:nvSpPr>
            <p:cNvPr id="53"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3">
                <a:alpha val="50000"/>
              </a:schemeClr>
            </a:solidFill>
            <a:ln w="9525">
              <a:noFill/>
              <a:round/>
              <a:headEnd/>
              <a:tailEnd/>
            </a:ln>
          </p:spPr>
          <p:txBody>
            <a:bodyPr/>
            <a:lstStyle/>
            <a:p>
              <a:pPr defTabSz="910314">
                <a:defRPr/>
              </a:pPr>
              <a:endParaRPr lang="en-US" sz="1787"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4" name="Group 133"/>
          <p:cNvGrpSpPr>
            <a:grpSpLocks/>
          </p:cNvGrpSpPr>
          <p:nvPr/>
        </p:nvGrpSpPr>
        <p:grpSpPr bwMode="auto">
          <a:xfrm>
            <a:off x="6709468" y="3481513"/>
            <a:ext cx="909597" cy="909762"/>
            <a:chOff x="5993893" y="3065525"/>
            <a:chExt cx="713232" cy="713232"/>
          </a:xfrm>
        </p:grpSpPr>
        <p:sp>
          <p:nvSpPr>
            <p:cNvPr id="55"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headEnd/>
              <a:tailEnd/>
            </a:ln>
            <a:effectLst>
              <a:outerShdw blurRad="63500" dist="23000" dir="5400000" rotWithShape="0">
                <a:srgbClr val="000000">
                  <a:alpha val="34999"/>
                </a:srgbClr>
              </a:outerShdw>
            </a:effectLst>
          </p:spPr>
          <p:txBody>
            <a:bodyPr anchor="ctr"/>
            <a:lstStyle/>
            <a:p>
              <a:pPr algn="ctr" defTabSz="430042" fontAlgn="base">
                <a:spcBef>
                  <a:spcPct val="0"/>
                </a:spcBef>
                <a:spcAft>
                  <a:spcPct val="0"/>
                </a:spcAft>
              </a:pPr>
              <a:endParaRPr lang="en-US" sz="1787" dirty="0">
                <a:solidFill>
                  <a:prstClr val="black"/>
                </a:solidFill>
                <a:latin typeface="微软雅黑" panose="020B0503020204020204" pitchFamily="34" charset="-122"/>
                <a:ea typeface="微软雅黑" panose="020B0503020204020204" pitchFamily="34" charset="-122"/>
              </a:endParaRPr>
            </a:p>
          </p:txBody>
        </p:sp>
        <p:sp>
          <p:nvSpPr>
            <p:cNvPr id="56"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7030A0">
                <a:alpha val="50000"/>
              </a:srgbClr>
            </a:solidFill>
            <a:ln w="9525">
              <a:noFill/>
              <a:round/>
              <a:headEnd/>
              <a:tailEnd/>
            </a:ln>
          </p:spPr>
          <p:txBody>
            <a:bodyPr/>
            <a:lstStyle/>
            <a:p>
              <a:pPr defTabSz="910314">
                <a:defRPr/>
              </a:pPr>
              <a:endParaRPr lang="en-US" sz="1787"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1185602" y="1316882"/>
            <a:ext cx="2336268" cy="3006665"/>
            <a:chOff x="467544" y="1772816"/>
            <a:chExt cx="2088232" cy="2687455"/>
          </a:xfrm>
          <a:effectLst/>
        </p:grpSpPr>
        <p:sp>
          <p:nvSpPr>
            <p:cNvPr id="58" name="圆角矩形 57"/>
            <p:cNvSpPr/>
            <p:nvPr/>
          </p:nvSpPr>
          <p:spPr>
            <a:xfrm>
              <a:off x="467544" y="1772816"/>
              <a:ext cx="2088232" cy="432048"/>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r>
                <a:rPr lang="zh-CN" altLang="en-US" sz="1599" b="1" dirty="0">
                  <a:solidFill>
                    <a:prstClr val="white"/>
                  </a:solidFill>
                  <a:latin typeface="微软雅黑" panose="020B0503020204020204" pitchFamily="34" charset="-122"/>
                  <a:ea typeface="微软雅黑" panose="020B0503020204020204" pitchFamily="34" charset="-122"/>
                </a:rPr>
                <a:t>单击此处添加标题</a:t>
              </a:r>
            </a:p>
          </p:txBody>
        </p:sp>
        <p:sp>
          <p:nvSpPr>
            <p:cNvPr id="59" name="矩形 58"/>
            <p:cNvSpPr/>
            <p:nvPr/>
          </p:nvSpPr>
          <p:spPr>
            <a:xfrm>
              <a:off x="467544" y="2204863"/>
              <a:ext cx="2088232" cy="2255408"/>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17" dirty="0">
                <a:solidFill>
                  <a:prstClr val="black">
                    <a:lumMod val="85000"/>
                    <a:lumOff val="15000"/>
                  </a:prstClr>
                </a:solidFill>
                <a:latin typeface="微软雅黑" panose="020B0503020204020204" pitchFamily="34" charset="-122"/>
                <a:ea typeface="微软雅黑" panose="020B0503020204020204" pitchFamily="34" charset="-122"/>
              </a:endParaRP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17" dirty="0">
                <a:solidFill>
                  <a:prstClr val="black">
                    <a:lumMod val="85000"/>
                    <a:lumOff val="15000"/>
                  </a:prstClr>
                </a:solidFill>
                <a:latin typeface="微软雅黑" panose="020B0503020204020204" pitchFamily="34" charset="-122"/>
                <a:ea typeface="微软雅黑" panose="020B0503020204020204" pitchFamily="34" charset="-122"/>
              </a:endParaRP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17" dirty="0">
                <a:solidFill>
                  <a:prstClr val="black">
                    <a:lumMod val="85000"/>
                    <a:lumOff val="15000"/>
                  </a:prstClr>
                </a:solidFill>
                <a:latin typeface="微软雅黑" panose="020B0503020204020204" pitchFamily="34" charset="-122"/>
                <a:ea typeface="微软雅黑" panose="020B0503020204020204" pitchFamily="34" charset="-122"/>
              </a:endParaRP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17" dirty="0">
                <a:solidFill>
                  <a:prstClr val="black">
                    <a:lumMod val="85000"/>
                    <a:lumOff val="15000"/>
                  </a:prstClr>
                </a:solidFill>
                <a:latin typeface="微软雅黑" panose="020B0503020204020204" pitchFamily="34" charset="-122"/>
                <a:ea typeface="微软雅黑" panose="020B0503020204020204" pitchFamily="34" charset="-122"/>
              </a:endParaRP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p:txBody>
        </p:sp>
      </p:grpSp>
      <p:grpSp>
        <p:nvGrpSpPr>
          <p:cNvPr id="60" name="组合 59"/>
          <p:cNvGrpSpPr/>
          <p:nvPr/>
        </p:nvGrpSpPr>
        <p:grpSpPr>
          <a:xfrm>
            <a:off x="3986942" y="1822818"/>
            <a:ext cx="2524323" cy="2524323"/>
            <a:chOff x="1187624" y="1119987"/>
            <a:chExt cx="3298688" cy="3298688"/>
          </a:xfrm>
        </p:grpSpPr>
        <p:pic>
          <p:nvPicPr>
            <p:cNvPr id="61"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2"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Tree>
    <p:extLst>
      <p:ext uri="{BB962C8B-B14F-4D97-AF65-F5344CB8AC3E}">
        <p14:creationId xmlns:p14="http://schemas.microsoft.com/office/powerpoint/2010/main" val="2155255483"/>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48000">
                                          <p:cBhvr additive="base">
                                            <p:cTn id="7" dur="500" fill="hold"/>
                                            <p:tgtEl>
                                              <p:spTgt spid="57"/>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65956" y="946279"/>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grpSp>
        <p:nvGrpSpPr>
          <p:cNvPr id="4" name="组合 3"/>
          <p:cNvGrpSpPr/>
          <p:nvPr/>
        </p:nvGrpSpPr>
        <p:grpSpPr>
          <a:xfrm>
            <a:off x="1050030" y="1026907"/>
            <a:ext cx="1746329" cy="902239"/>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6"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defTabSz="910314">
                <a:lnSpc>
                  <a:spcPct val="120000"/>
                </a:lnSpc>
                <a:defRPr/>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8" name="文本框 58"/>
          <p:cNvSpPr txBox="1"/>
          <p:nvPr/>
        </p:nvSpPr>
        <p:spPr>
          <a:xfrm>
            <a:off x="2981921" y="1130872"/>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965956" y="2219227"/>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sp>
        <p:nvSpPr>
          <p:cNvPr id="10" name="文本框 58"/>
          <p:cNvSpPr txBox="1"/>
          <p:nvPr/>
        </p:nvSpPr>
        <p:spPr>
          <a:xfrm>
            <a:off x="2981921" y="2382358"/>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965956" y="3510670"/>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sp>
        <p:nvSpPr>
          <p:cNvPr id="12" name="文本框 58"/>
          <p:cNvSpPr txBox="1"/>
          <p:nvPr/>
        </p:nvSpPr>
        <p:spPr>
          <a:xfrm>
            <a:off x="2981921" y="3671221"/>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050030" y="2296425"/>
            <a:ext cx="1746329" cy="902239"/>
            <a:chOff x="710462" y="2852936"/>
            <a:chExt cx="2054324" cy="1106750"/>
          </a:xfrm>
        </p:grpSpPr>
        <p:grpSp>
          <p:nvGrpSpPr>
            <p:cNvPr id="14" name="组合 13"/>
            <p:cNvGrpSpPr/>
            <p:nvPr/>
          </p:nvGrpSpPr>
          <p:grpSpPr>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15"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defTabSz="910314">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defTabSz="910314">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050030" y="3587868"/>
            <a:ext cx="1746329" cy="902239"/>
            <a:chOff x="710462" y="4437112"/>
            <a:chExt cx="2054324" cy="1106750"/>
          </a:xfrm>
        </p:grpSpPr>
        <p:grpSp>
          <p:nvGrpSpPr>
            <p:cNvPr id="20" name="组合 19"/>
            <p:cNvGrpSpPr/>
            <p:nvPr/>
          </p:nvGrpSpPr>
          <p:grpSpPr>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21"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defTabSz="910314">
                <a:lnSpc>
                  <a:spcPct val="120000"/>
                </a:lnSpc>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52017738"/>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1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2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extLst mod="1">
    <p:ext uri="{E180D4A7-C9FB-4DFB-919C-405C955672EB}">
      <p14:showEvtLst xmlns:p14="http://schemas.microsoft.com/office/powerpoint/2010/main">
        <p14:playEvt time="0" objId="30"/>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4020902" y="1347342"/>
            <a:ext cx="1420434" cy="1403350"/>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5400"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593138" y="1228408"/>
              <a:ext cx="553947" cy="907300"/>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8000" b="1" i="0" u="none" strike="noStrike" kern="0" cap="none" spc="0" normalizeH="0" baseline="0" noProof="0" dirty="0" smtClean="0">
                  <a:ln>
                    <a:noFill/>
                  </a:ln>
                  <a:solidFill>
                    <a:srgbClr val="F8F8F8"/>
                  </a:solidFill>
                  <a:effectLst/>
                  <a:uLnTx/>
                  <a:uFillTx/>
                  <a:latin typeface="微软雅黑"/>
                  <a:ea typeface="微软雅黑"/>
                </a:rPr>
                <a:t>2</a:t>
              </a:r>
              <a:endParaRPr kumimoji="0" lang="zh-CN" altLang="en-US" sz="8000"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1975127" y="291512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863977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grpSp>
        <p:nvGrpSpPr>
          <p:cNvPr id="42" name="组合 41"/>
          <p:cNvGrpSpPr/>
          <p:nvPr/>
        </p:nvGrpSpPr>
        <p:grpSpPr>
          <a:xfrm>
            <a:off x="1248292" y="1493224"/>
            <a:ext cx="863758" cy="1172725"/>
            <a:chOff x="1681435" y="1637023"/>
            <a:chExt cx="1152128" cy="1583281"/>
          </a:xfrm>
        </p:grpSpPr>
        <p:sp>
          <p:nvSpPr>
            <p:cNvPr id="43" name="TextBox 42"/>
            <p:cNvSpPr txBox="1"/>
            <p:nvPr/>
          </p:nvSpPr>
          <p:spPr>
            <a:xfrm>
              <a:off x="2007270" y="1637023"/>
              <a:ext cx="524280" cy="671939"/>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1</a:t>
              </a:r>
              <a:endParaRPr lang="zh-CN" altLang="en-US" sz="2634" b="1" dirty="0">
                <a:solidFill>
                  <a:srgbClr val="F8F8F8"/>
                </a:solidFill>
                <a:latin typeface="微软雅黑"/>
                <a:ea typeface="微软雅黑"/>
              </a:endParaRPr>
            </a:p>
          </p:txBody>
        </p:sp>
        <p:sp>
          <p:nvSpPr>
            <p:cNvPr id="44" name="TextBox 43"/>
            <p:cNvSpPr txBox="1"/>
            <p:nvPr/>
          </p:nvSpPr>
          <p:spPr>
            <a:xfrm>
              <a:off x="1681435" y="2157597"/>
              <a:ext cx="1152128" cy="1062707"/>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grpSp>
        <p:nvGrpSpPr>
          <p:cNvPr id="45" name="组合 44"/>
          <p:cNvGrpSpPr/>
          <p:nvPr/>
        </p:nvGrpSpPr>
        <p:grpSpPr>
          <a:xfrm>
            <a:off x="2477010" y="888326"/>
            <a:ext cx="863758" cy="899314"/>
            <a:chOff x="3362324" y="871906"/>
            <a:chExt cx="1152128" cy="1214152"/>
          </a:xfrm>
        </p:grpSpPr>
        <p:sp>
          <p:nvSpPr>
            <p:cNvPr id="46" name="TextBox 45"/>
            <p:cNvSpPr txBox="1"/>
            <p:nvPr/>
          </p:nvSpPr>
          <p:spPr>
            <a:xfrm>
              <a:off x="3616226" y="871906"/>
              <a:ext cx="483656" cy="593596"/>
            </a:xfrm>
            <a:prstGeom prst="rect">
              <a:avLst/>
            </a:prstGeom>
            <a:noFill/>
          </p:spPr>
          <p:txBody>
            <a:bodyPr wrap="none" rtlCol="0">
              <a:spAutoFit/>
            </a:bodyPr>
            <a:lstStyle/>
            <a:p>
              <a:pPr defTabSz="910314"/>
              <a:r>
                <a:rPr lang="en-US" altLang="zh-CN" sz="2257" b="1" dirty="0">
                  <a:solidFill>
                    <a:srgbClr val="F8F8F8"/>
                  </a:solidFill>
                  <a:latin typeface="微软雅黑"/>
                  <a:ea typeface="微软雅黑"/>
                </a:rPr>
                <a:t>2</a:t>
              </a:r>
              <a:endParaRPr lang="zh-CN" altLang="en-US" sz="2257" b="1" dirty="0">
                <a:solidFill>
                  <a:srgbClr val="F8F8F8"/>
                </a:solidFill>
                <a:latin typeface="微软雅黑"/>
                <a:ea typeface="微软雅黑"/>
              </a:endParaRPr>
            </a:p>
          </p:txBody>
        </p:sp>
        <p:sp>
          <p:nvSpPr>
            <p:cNvPr id="47" name="TextBox 46"/>
            <p:cNvSpPr txBox="1"/>
            <p:nvPr/>
          </p:nvSpPr>
          <p:spPr>
            <a:xfrm>
              <a:off x="3362324" y="1414119"/>
              <a:ext cx="1152128" cy="671939"/>
            </a:xfrm>
            <a:prstGeom prst="rect">
              <a:avLst/>
            </a:prstGeom>
            <a:noFill/>
          </p:spPr>
          <p:txBody>
            <a:bodyPr wrap="square" rtlCol="0">
              <a:spAutoFit/>
            </a:bodyPr>
            <a:lstStyle/>
            <a:p>
              <a:pPr algn="ctr" defTabSz="910314"/>
              <a:r>
                <a:rPr lang="zh-CN" altLang="en-US" sz="1317" dirty="0">
                  <a:solidFill>
                    <a:srgbClr val="F8F8F8"/>
                  </a:solidFill>
                  <a:latin typeface="微软雅黑"/>
                  <a:ea typeface="微软雅黑"/>
                </a:rPr>
                <a:t>请输入您的文字</a:t>
              </a:r>
            </a:p>
          </p:txBody>
        </p:sp>
      </p:grpSp>
      <p:grpSp>
        <p:nvGrpSpPr>
          <p:cNvPr id="48" name="组合 47"/>
          <p:cNvGrpSpPr/>
          <p:nvPr/>
        </p:nvGrpSpPr>
        <p:grpSpPr>
          <a:xfrm>
            <a:off x="3090021" y="1886551"/>
            <a:ext cx="863758" cy="1241370"/>
            <a:chOff x="4138032" y="2168050"/>
            <a:chExt cx="1152128" cy="1675956"/>
          </a:xfrm>
        </p:grpSpPr>
        <p:sp>
          <p:nvSpPr>
            <p:cNvPr id="49" name="TextBox 48"/>
            <p:cNvSpPr txBox="1"/>
            <p:nvPr/>
          </p:nvSpPr>
          <p:spPr>
            <a:xfrm>
              <a:off x="4463867" y="2168050"/>
              <a:ext cx="524280" cy="671938"/>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3</a:t>
              </a:r>
              <a:endParaRPr lang="zh-CN" altLang="en-US" sz="2634" b="1" dirty="0">
                <a:solidFill>
                  <a:srgbClr val="F8F8F8"/>
                </a:solidFill>
                <a:latin typeface="微软雅黑"/>
                <a:ea typeface="微软雅黑"/>
              </a:endParaRPr>
            </a:p>
          </p:txBody>
        </p:sp>
        <p:sp>
          <p:nvSpPr>
            <p:cNvPr id="50" name="TextBox 49"/>
            <p:cNvSpPr txBox="1"/>
            <p:nvPr/>
          </p:nvSpPr>
          <p:spPr>
            <a:xfrm>
              <a:off x="4138032" y="2781301"/>
              <a:ext cx="1152128" cy="1062705"/>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grpSp>
        <p:nvGrpSpPr>
          <p:cNvPr id="51" name="组合 50"/>
          <p:cNvGrpSpPr/>
          <p:nvPr/>
        </p:nvGrpSpPr>
        <p:grpSpPr>
          <a:xfrm>
            <a:off x="2184559" y="2997571"/>
            <a:ext cx="863758" cy="1167050"/>
            <a:chOff x="2930276" y="3668024"/>
            <a:chExt cx="1152128" cy="1575619"/>
          </a:xfrm>
        </p:grpSpPr>
        <p:sp>
          <p:nvSpPr>
            <p:cNvPr id="52" name="TextBox 51"/>
            <p:cNvSpPr txBox="1"/>
            <p:nvPr/>
          </p:nvSpPr>
          <p:spPr>
            <a:xfrm>
              <a:off x="3256111" y="3668024"/>
              <a:ext cx="524280" cy="671938"/>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4</a:t>
              </a:r>
              <a:endParaRPr lang="zh-CN" altLang="en-US" sz="2634" b="1" dirty="0">
                <a:solidFill>
                  <a:srgbClr val="F8F8F8"/>
                </a:solidFill>
                <a:latin typeface="微软雅黑"/>
                <a:ea typeface="微软雅黑"/>
              </a:endParaRPr>
            </a:p>
          </p:txBody>
        </p:sp>
        <p:sp>
          <p:nvSpPr>
            <p:cNvPr id="53" name="TextBox 52"/>
            <p:cNvSpPr txBox="1"/>
            <p:nvPr/>
          </p:nvSpPr>
          <p:spPr>
            <a:xfrm>
              <a:off x="2930276" y="4180937"/>
              <a:ext cx="1152128" cy="1062706"/>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sp>
        <p:nvSpPr>
          <p:cNvPr id="54" name="TextBox 53"/>
          <p:cNvSpPr txBox="1"/>
          <p:nvPr/>
        </p:nvSpPr>
        <p:spPr>
          <a:xfrm>
            <a:off x="2143630" y="4438551"/>
            <a:ext cx="863758" cy="300510"/>
          </a:xfrm>
          <a:prstGeom prst="rect">
            <a:avLst/>
          </a:prstGeom>
          <a:noFill/>
        </p:spPr>
        <p:txBody>
          <a:bodyPr wrap="square" lIns="68243" tIns="34121" rIns="68243" bIns="34121" rtlCol="0">
            <a:spAutoFit/>
          </a:bodyPr>
          <a:lstStyle/>
          <a:p>
            <a:pPr algn="ctr" defTabSz="910314"/>
            <a:r>
              <a:rPr lang="zh-CN" altLang="en-US" sz="1505" b="1" dirty="0">
                <a:solidFill>
                  <a:srgbClr val="F8F8F8"/>
                </a:solidFill>
                <a:latin typeface="微软雅黑"/>
                <a:ea typeface="微软雅黑"/>
              </a:rPr>
              <a:t>标题</a:t>
            </a:r>
          </a:p>
        </p:txBody>
      </p:sp>
      <p:sp>
        <p:nvSpPr>
          <p:cNvPr id="55" name="TextBox 54"/>
          <p:cNvSpPr txBox="1"/>
          <p:nvPr/>
        </p:nvSpPr>
        <p:spPr>
          <a:xfrm>
            <a:off x="5409339" y="1110548"/>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grpSp>
        <p:nvGrpSpPr>
          <p:cNvPr id="56" name="组合 55"/>
          <p:cNvGrpSpPr/>
          <p:nvPr/>
        </p:nvGrpSpPr>
        <p:grpSpPr>
          <a:xfrm>
            <a:off x="4508849" y="1110551"/>
            <a:ext cx="721283" cy="712608"/>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58" name="TextBox 57"/>
            <p:cNvSpPr txBox="1"/>
            <p:nvPr/>
          </p:nvSpPr>
          <p:spPr>
            <a:xfrm>
              <a:off x="6653352" y="1318965"/>
              <a:ext cx="524279" cy="671939"/>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1</a:t>
              </a:r>
              <a:endParaRPr lang="zh-CN" altLang="en-US" sz="2634" b="1" dirty="0">
                <a:solidFill>
                  <a:srgbClr val="F8F8F8"/>
                </a:solidFill>
                <a:latin typeface="微软雅黑"/>
                <a:ea typeface="微软雅黑"/>
              </a:endParaRPr>
            </a:p>
          </p:txBody>
        </p:sp>
      </p:grpSp>
      <p:grpSp>
        <p:nvGrpSpPr>
          <p:cNvPr id="59"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1" name="TextBox 60"/>
            <p:cNvSpPr txBox="1"/>
            <p:nvPr/>
          </p:nvSpPr>
          <p:spPr>
            <a:xfrm>
              <a:off x="6635866" y="2536283"/>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2</a:t>
              </a:r>
              <a:endParaRPr lang="zh-CN" altLang="en-US" sz="2634" dirty="0">
                <a:latin typeface="微软雅黑"/>
                <a:ea typeface="微软雅黑"/>
              </a:endParaRPr>
            </a:p>
          </p:txBody>
        </p:sp>
      </p:grpSp>
      <p:grpSp>
        <p:nvGrpSpPr>
          <p:cNvPr id="62"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4" name="TextBox 63"/>
            <p:cNvSpPr txBox="1"/>
            <p:nvPr/>
          </p:nvSpPr>
          <p:spPr>
            <a:xfrm>
              <a:off x="6635870" y="3702117"/>
              <a:ext cx="524280"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3</a:t>
              </a:r>
              <a:endParaRPr lang="zh-CN" altLang="en-US" sz="2634" dirty="0">
                <a:latin typeface="微软雅黑"/>
                <a:ea typeface="微软雅黑"/>
              </a:endParaRPr>
            </a:p>
          </p:txBody>
        </p:sp>
      </p:grpSp>
      <p:grpSp>
        <p:nvGrpSpPr>
          <p:cNvPr id="65"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7" name="TextBox 66"/>
            <p:cNvSpPr txBox="1"/>
            <p:nvPr/>
          </p:nvSpPr>
          <p:spPr>
            <a:xfrm>
              <a:off x="6616830" y="5005505"/>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4</a:t>
              </a:r>
              <a:endParaRPr lang="zh-CN" altLang="en-US" sz="2634" dirty="0">
                <a:latin typeface="微软雅黑"/>
                <a:ea typeface="微软雅黑"/>
              </a:endParaRPr>
            </a:p>
          </p:txBody>
        </p:sp>
      </p:grpSp>
      <p:sp>
        <p:nvSpPr>
          <p:cNvPr id="68" name="TextBox 67"/>
          <p:cNvSpPr txBox="1"/>
          <p:nvPr/>
        </p:nvSpPr>
        <p:spPr>
          <a:xfrm>
            <a:off x="5409339" y="1990013"/>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
        <p:nvSpPr>
          <p:cNvPr id="69" name="TextBox 68"/>
          <p:cNvSpPr txBox="1"/>
          <p:nvPr/>
        </p:nvSpPr>
        <p:spPr>
          <a:xfrm>
            <a:off x="5409339" y="2869478"/>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
        <p:nvSpPr>
          <p:cNvPr id="70" name="TextBox 69"/>
          <p:cNvSpPr txBox="1"/>
          <p:nvPr/>
        </p:nvSpPr>
        <p:spPr>
          <a:xfrm>
            <a:off x="5409339" y="3839923"/>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Tree>
    <p:extLst>
      <p:ext uri="{BB962C8B-B14F-4D97-AF65-F5344CB8AC3E}">
        <p14:creationId xmlns:p14="http://schemas.microsoft.com/office/powerpoint/2010/main" val="429300846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6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1700"/>
                            </p:stCondLst>
                            <p:childTnLst>
                              <p:par>
                                <p:cTn id="46" presetID="42"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27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32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42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47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52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57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62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4" grpId="0"/>
      <p:bldP spid="55" grpId="0"/>
      <p:bldP spid="68" grpId="0"/>
      <p:bldP spid="69" grpId="0"/>
      <p:bldP spid="70" grpId="0"/>
    </p:bldLst>
  </p:timing>
  <p:extLst mod="1">
    <p:ext uri="{E180D4A7-C9FB-4DFB-919C-405C955672EB}">
      <p14:showEvtLst xmlns:p14="http://schemas.microsoft.com/office/powerpoint/2010/main">
        <p14:playEvt time="0" objId="30"/>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a:spLocks/>
          </p:cNvSpPr>
          <p:nvPr/>
        </p:nvSpPr>
        <p:spPr bwMode="auto">
          <a:xfrm>
            <a:off x="252303" y="880689"/>
            <a:ext cx="5117382" cy="43812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78848" tIns="39425" rIns="78848" bIns="39425" anchor="ctr"/>
          <a:lstStyle/>
          <a:p>
            <a:pPr algn="ctr" defTabSz="910314" fontAlgn="base">
              <a:spcBef>
                <a:spcPct val="0"/>
              </a:spcBef>
              <a:spcAft>
                <a:spcPct val="0"/>
              </a:spcAft>
              <a:defRPr/>
            </a:pPr>
            <a:endParaRPr lang="zh-CN" altLang="en-US" sz="1599"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691680" y="3567352"/>
            <a:ext cx="1996222" cy="369597"/>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2010</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4</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1" name="圆角矩形 30"/>
          <p:cNvSpPr/>
          <p:nvPr/>
        </p:nvSpPr>
        <p:spPr>
          <a:xfrm>
            <a:off x="2528803" y="2771068"/>
            <a:ext cx="1996222" cy="369597"/>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2011</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5</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2" name="圆角矩形 31"/>
          <p:cNvSpPr/>
          <p:nvPr/>
        </p:nvSpPr>
        <p:spPr>
          <a:xfrm>
            <a:off x="3152622" y="2002835"/>
            <a:ext cx="1996222" cy="36959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2012</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6</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3" name="圆角矩形 32"/>
          <p:cNvSpPr/>
          <p:nvPr/>
        </p:nvSpPr>
        <p:spPr>
          <a:xfrm>
            <a:off x="3851920" y="1277666"/>
            <a:ext cx="1996222" cy="369597"/>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2013</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12</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4" name="圆角矩形 33"/>
          <p:cNvSpPr/>
          <p:nvPr/>
        </p:nvSpPr>
        <p:spPr>
          <a:xfrm>
            <a:off x="899592" y="4296390"/>
            <a:ext cx="1996222" cy="369597"/>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2009</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3</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5" name="矩形 34"/>
          <p:cNvSpPr/>
          <p:nvPr/>
        </p:nvSpPr>
        <p:spPr>
          <a:xfrm>
            <a:off x="3851921" y="4271769"/>
            <a:ext cx="1980406" cy="513841"/>
          </a:xfrm>
          <a:prstGeom prst="rect">
            <a:avLst/>
          </a:prstGeom>
          <a:ln>
            <a:solidFill>
              <a:schemeClr val="accent4"/>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
        <p:nvSpPr>
          <p:cNvPr id="36" name="矩形 35"/>
          <p:cNvSpPr/>
          <p:nvPr/>
        </p:nvSpPr>
        <p:spPr>
          <a:xfrm>
            <a:off x="4379482" y="3489512"/>
            <a:ext cx="1980406" cy="513841"/>
          </a:xfrm>
          <a:prstGeom prst="rect">
            <a:avLst/>
          </a:prstGeom>
          <a:ln>
            <a:solidFill>
              <a:schemeClr val="accent3"/>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
        <p:nvSpPr>
          <p:cNvPr id="37" name="矩形 36"/>
          <p:cNvSpPr/>
          <p:nvPr/>
        </p:nvSpPr>
        <p:spPr>
          <a:xfrm>
            <a:off x="4891410" y="2707253"/>
            <a:ext cx="1980406" cy="513841"/>
          </a:xfrm>
          <a:prstGeom prst="rect">
            <a:avLst/>
          </a:prstGeom>
          <a:ln>
            <a:solidFill>
              <a:schemeClr val="accent2"/>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
        <p:nvSpPr>
          <p:cNvPr id="38" name="矩形 37"/>
          <p:cNvSpPr/>
          <p:nvPr/>
        </p:nvSpPr>
        <p:spPr>
          <a:xfrm>
            <a:off x="5369685" y="1924995"/>
            <a:ext cx="1980406" cy="513841"/>
          </a:xfrm>
          <a:prstGeom prst="rect">
            <a:avLst/>
          </a:prstGeom>
          <a:ln>
            <a:solidFill>
              <a:schemeClr val="accent1"/>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
        <p:nvSpPr>
          <p:cNvPr id="39" name="矩形 38"/>
          <p:cNvSpPr/>
          <p:nvPr/>
        </p:nvSpPr>
        <p:spPr>
          <a:xfrm>
            <a:off x="6119987" y="1213852"/>
            <a:ext cx="1980406" cy="513841"/>
          </a:xfrm>
          <a:prstGeom prst="rect">
            <a:avLst/>
          </a:prstGeom>
          <a:ln>
            <a:solidFill>
              <a:schemeClr val="bg2"/>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Tree>
    <p:extLst>
      <p:ext uri="{BB962C8B-B14F-4D97-AF65-F5344CB8AC3E}">
        <p14:creationId xmlns:p14="http://schemas.microsoft.com/office/powerpoint/2010/main" val="2676540334"/>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extLst mod="1">
    <p:ext uri="{E180D4A7-C9FB-4DFB-919C-405C955672EB}">
      <p14:showEvtLst xmlns:p14="http://schemas.microsoft.com/office/powerpoint/2010/main">
        <p14:playEvt time="0" objId="30"/>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673370" y="695153"/>
            <a:ext cx="2068917" cy="126941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单击填加问题三？</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7" name="Cloud Callout 9"/>
          <p:cNvSpPr/>
          <p:nvPr/>
        </p:nvSpPr>
        <p:spPr bwMode="auto">
          <a:xfrm>
            <a:off x="1089830" y="2251251"/>
            <a:ext cx="2354865" cy="1279657"/>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单击填加问题一？</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8" name="Freeform 53"/>
          <p:cNvSpPr>
            <a:spLocks noEditPoints="1"/>
          </p:cNvSpPr>
          <p:nvPr/>
        </p:nvSpPr>
        <p:spPr bwMode="black">
          <a:xfrm>
            <a:off x="3744863" y="2954806"/>
            <a:ext cx="1712671" cy="1932808"/>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a:extLst/>
        </p:spPr>
        <p:txBody>
          <a:bodyPr vert="horz" wrap="square" lIns="53730" tIns="26867" rIns="53730" bIns="26867" numCol="1" anchor="t" anchorCtr="0" compatLnSpc="1">
            <a:prstTxWarp prst="textNoShape">
              <a:avLst/>
            </a:prstTxWarp>
          </a:bodyPr>
          <a:lstStyle/>
          <a:p>
            <a:pPr defTabSz="910314"/>
            <a:endParaRPr lang="en-US" sz="1787" dirty="0">
              <a:solidFill>
                <a:prstClr val="black"/>
              </a:solidFill>
              <a:latin typeface="Arial"/>
              <a:ea typeface="微软雅黑"/>
            </a:endParaRPr>
          </a:p>
        </p:txBody>
      </p:sp>
      <p:sp>
        <p:nvSpPr>
          <p:cNvPr id="29" name="Cloud Callout 11"/>
          <p:cNvSpPr/>
          <p:nvPr/>
        </p:nvSpPr>
        <p:spPr bwMode="auto">
          <a:xfrm>
            <a:off x="5564093" y="2125834"/>
            <a:ext cx="2191121" cy="1422992"/>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单击填加问题四？</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0" name="Cloud Callout 12"/>
          <p:cNvSpPr/>
          <p:nvPr/>
        </p:nvSpPr>
        <p:spPr bwMode="auto">
          <a:xfrm>
            <a:off x="2021551" y="743095"/>
            <a:ext cx="2293467" cy="1278618"/>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单击填加问题二？</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Tree>
    <p:extLst>
      <p:ext uri="{BB962C8B-B14F-4D97-AF65-F5344CB8AC3E}">
        <p14:creationId xmlns:p14="http://schemas.microsoft.com/office/powerpoint/2010/main" val="230487780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extLst mod="1">
    <p:ext uri="{E180D4A7-C9FB-4DFB-919C-405C955672EB}">
      <p14:showEvtLst xmlns:p14="http://schemas.microsoft.com/office/powerpoint/2010/main">
        <p14:playEvt time="0" objId="3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6701779" y="1319770"/>
            <a:ext cx="1461150" cy="28578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6" name="Rectangle 68"/>
          <p:cNvSpPr/>
          <p:nvPr/>
        </p:nvSpPr>
        <p:spPr bwMode="auto">
          <a:xfrm>
            <a:off x="5156554" y="1319771"/>
            <a:ext cx="1461150" cy="1391298"/>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7" name="Rectangle 69"/>
          <p:cNvSpPr/>
          <p:nvPr/>
        </p:nvSpPr>
        <p:spPr bwMode="auto">
          <a:xfrm>
            <a:off x="5156554" y="2786323"/>
            <a:ext cx="1461150" cy="139129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8" name="Right Arrow 74"/>
          <p:cNvSpPr/>
          <p:nvPr/>
        </p:nvSpPr>
        <p:spPr bwMode="auto">
          <a:xfrm rot="16200000" flipV="1">
            <a:off x="6557198" y="2562860"/>
            <a:ext cx="2594142"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5" name="TextBox 64"/>
          <p:cNvSpPr txBox="1"/>
          <p:nvPr/>
        </p:nvSpPr>
        <p:spPr>
          <a:xfrm>
            <a:off x="6726343" y="2359811"/>
            <a:ext cx="1079729" cy="521040"/>
          </a:xfrm>
          <a:prstGeom prst="rect">
            <a:avLst/>
          </a:prstGeom>
          <a:noFill/>
        </p:spPr>
        <p:txBody>
          <a:bodyPr wrap="square" lIns="0" tIns="0" rIns="0" bIns="0" rtlCol="0">
            <a:spAutoFit/>
          </a:bodyPr>
          <a:lstStyle/>
          <a:p>
            <a:pPr defTabSz="910314"/>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80%</a:t>
            </a:r>
          </a:p>
        </p:txBody>
      </p:sp>
      <p:sp>
        <p:nvSpPr>
          <p:cNvPr id="66" name="Right Arrow 76"/>
          <p:cNvSpPr/>
          <p:nvPr/>
        </p:nvSpPr>
        <p:spPr bwMode="auto">
          <a:xfrm rot="5400000" flipV="1">
            <a:off x="5875466" y="1447414"/>
            <a:ext cx="840818"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7" name="TextBox 66"/>
          <p:cNvSpPr txBox="1"/>
          <p:nvPr/>
        </p:nvSpPr>
        <p:spPr>
          <a:xfrm>
            <a:off x="5175988" y="2737834"/>
            <a:ext cx="1436351" cy="521040"/>
          </a:xfrm>
          <a:prstGeom prst="rect">
            <a:avLst/>
          </a:prstGeom>
          <a:noFill/>
        </p:spPr>
        <p:txBody>
          <a:bodyPr wrap="square" lIns="0" tIns="0" rIns="0" bIns="0" rtlCol="0">
            <a:spAutoFit/>
          </a:bodyPr>
          <a:lstStyle/>
          <a:p>
            <a:pPr defTabSz="910314"/>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50%</a:t>
            </a:r>
          </a:p>
        </p:txBody>
      </p:sp>
      <p:sp>
        <p:nvSpPr>
          <p:cNvPr id="68" name="Right Arrow 78"/>
          <p:cNvSpPr/>
          <p:nvPr/>
        </p:nvSpPr>
        <p:spPr bwMode="auto">
          <a:xfrm rot="16200000">
            <a:off x="5789373" y="3352636"/>
            <a:ext cx="1013009"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9" name="TextBox 68"/>
          <p:cNvSpPr txBox="1"/>
          <p:nvPr/>
        </p:nvSpPr>
        <p:spPr>
          <a:xfrm>
            <a:off x="5175991" y="1306489"/>
            <a:ext cx="1441713" cy="521040"/>
          </a:xfrm>
          <a:prstGeom prst="rect">
            <a:avLst/>
          </a:prstGeom>
          <a:noFill/>
        </p:spPr>
        <p:txBody>
          <a:bodyPr wrap="square" lIns="0" tIns="0" rIns="0" bIns="0" rtlCol="0">
            <a:spAutoFit/>
          </a:bodyPr>
          <a:lstStyle/>
          <a:p>
            <a:pPr defTabSz="910314"/>
            <a:r>
              <a:rPr lang="en-US" sz="2446"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30%</a:t>
            </a:r>
          </a:p>
        </p:txBody>
      </p:sp>
      <p:graphicFrame>
        <p:nvGraphicFramePr>
          <p:cNvPr id="70" name="Chart 2"/>
          <p:cNvGraphicFramePr/>
          <p:nvPr>
            <p:extLst/>
          </p:nvPr>
        </p:nvGraphicFramePr>
        <p:xfrm>
          <a:off x="440594" y="878551"/>
          <a:ext cx="4582311" cy="34276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4365772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up)">
                                      <p:cBhvr>
                                        <p:cTn id="21" dur="500"/>
                                        <p:tgtEl>
                                          <p:spTgt spid="6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down)">
                                      <p:cBhvr>
                                        <p:cTn id="29" dur="500"/>
                                        <p:tgtEl>
                                          <p:spTgt spid="68"/>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65" grpId="0"/>
      <p:bldP spid="66" grpId="0" animBg="1"/>
      <p:bldP spid="67" grpId="0"/>
      <p:bldP spid="68" grpId="0" animBg="1"/>
      <p:bldP spid="69" grpId="0"/>
      <p:bldGraphic spid="70" grpId="0">
        <p:bldAsOne/>
      </p:bldGraphic>
    </p:bldLst>
  </p:timing>
  <p:extLst mod="1">
    <p:ext uri="{E180D4A7-C9FB-4DFB-919C-405C955672EB}">
      <p14:showEvtLst xmlns:p14="http://schemas.microsoft.com/office/powerpoint/2010/main">
        <p14:playEvt time="0" objId="30"/>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588763" y="1081735"/>
            <a:ext cx="8001049" cy="397671"/>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2257" dirty="0">
                <a:solidFill>
                  <a:prstClr val="white"/>
                </a:solidFill>
                <a:latin typeface="Arial"/>
                <a:ea typeface="微软雅黑"/>
              </a:endParaRPr>
            </a:p>
          </p:txBody>
        </p:sp>
        <p:sp>
          <p:nvSpPr>
            <p:cNvPr id="82" name="TextBox 81"/>
            <p:cNvSpPr txBox="1"/>
            <p:nvPr/>
          </p:nvSpPr>
          <p:spPr>
            <a:xfrm>
              <a:off x="3275856" y="428218"/>
              <a:ext cx="2664296" cy="405897"/>
            </a:xfrm>
            <a:prstGeom prst="rect">
              <a:avLst/>
            </a:prstGeom>
            <a:noFill/>
          </p:spPr>
          <p:txBody>
            <a:bodyPr wrap="square" rtlCol="0">
              <a:spAutoFit/>
            </a:bodyPr>
            <a:lstStyle/>
            <a:p>
              <a:pPr algn="ctr" defTabSz="910314"/>
              <a:r>
                <a:rPr lang="zh-CN" altLang="en-US" sz="1881" b="1" dirty="0">
                  <a:solidFill>
                    <a:prstClr val="white"/>
                  </a:solidFill>
                  <a:latin typeface="Arial"/>
                  <a:ea typeface="微软雅黑"/>
                </a:rPr>
                <a:t>工作计划</a:t>
              </a:r>
            </a:p>
          </p:txBody>
        </p:sp>
      </p:grpSp>
      <p:sp>
        <p:nvSpPr>
          <p:cNvPr id="83" name="Rectangle 2"/>
          <p:cNvSpPr/>
          <p:nvPr/>
        </p:nvSpPr>
        <p:spPr>
          <a:xfrm>
            <a:off x="588270" y="3056080"/>
            <a:ext cx="1884163"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FF6600"/>
                </a:solidFill>
                <a:latin typeface="微软雅黑"/>
                <a:ea typeface="微软雅黑"/>
                <a:cs typeface="Segoe"/>
              </a:rPr>
              <a:t>单击添加标题</a:t>
            </a:r>
            <a:endParaRPr lang="en-US" sz="1881" b="1" dirty="0">
              <a:solidFill>
                <a:srgbClr val="FF6600"/>
              </a:solidFill>
              <a:latin typeface="微软雅黑"/>
              <a:ea typeface="微软雅黑"/>
              <a:cs typeface="Segoe"/>
            </a:endParaRPr>
          </a:p>
          <a:p>
            <a:pPr indent="-4474" algn="ctr" defTabSz="910314"/>
            <a:endParaRPr lang="en-US"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sp>
        <p:nvSpPr>
          <p:cNvPr id="84" name="Rectangle 3"/>
          <p:cNvSpPr/>
          <p:nvPr/>
        </p:nvSpPr>
        <p:spPr>
          <a:xfrm>
            <a:off x="6637084" y="3056080"/>
            <a:ext cx="2066323"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00B0F0"/>
                </a:solidFill>
                <a:latin typeface="微软雅黑"/>
                <a:ea typeface="微软雅黑"/>
                <a:cs typeface="Segoe"/>
              </a:rPr>
              <a:t>单击添加标题</a:t>
            </a:r>
            <a:endParaRPr lang="en-US" altLang="zh-CN" sz="1881" b="1" dirty="0">
              <a:solidFill>
                <a:srgbClr val="00B0F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sp>
        <p:nvSpPr>
          <p:cNvPr id="85" name="Rectangle 7"/>
          <p:cNvSpPr/>
          <p:nvPr/>
        </p:nvSpPr>
        <p:spPr>
          <a:xfrm>
            <a:off x="2653728" y="3056080"/>
            <a:ext cx="1779486"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FFC000"/>
                </a:solidFill>
                <a:latin typeface="微软雅黑"/>
                <a:ea typeface="微软雅黑"/>
                <a:cs typeface="Segoe"/>
              </a:rPr>
              <a:t>单击添加标题</a:t>
            </a:r>
            <a:endParaRPr lang="en-US" altLang="zh-CN" sz="1881" b="1" dirty="0">
              <a:solidFill>
                <a:srgbClr val="FFC00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grpSp>
        <p:nvGrpSpPr>
          <p:cNvPr id="86" name="组合 85"/>
          <p:cNvGrpSpPr/>
          <p:nvPr/>
        </p:nvGrpSpPr>
        <p:grpSpPr>
          <a:xfrm>
            <a:off x="588270" y="1671512"/>
            <a:ext cx="1884163" cy="1322339"/>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88" name="Picture 4" descr="\\MAGNUM\Projects\Microsoft\Journey to the Cloud Campaign\Design\Assets\PrivateCloud.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rcRect/>
            <a:stretch>
              <a:fillRect/>
            </a:stretch>
          </p:blipFill>
          <p:spPr bwMode="auto">
            <a:xfrm>
              <a:off x="578350" y="1498147"/>
              <a:ext cx="1565973" cy="785218"/>
            </a:xfrm>
            <a:prstGeom prst="rect">
              <a:avLst/>
            </a:prstGeom>
            <a:noFill/>
          </p:spPr>
        </p:pic>
      </p:grpSp>
      <p:sp>
        <p:nvSpPr>
          <p:cNvPr id="89" name="Rectangle 11"/>
          <p:cNvSpPr/>
          <p:nvPr/>
        </p:nvSpPr>
        <p:spPr>
          <a:xfrm>
            <a:off x="4615001" y="3056081"/>
            <a:ext cx="1988838"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92D050"/>
                </a:solidFill>
                <a:latin typeface="微软雅黑"/>
                <a:ea typeface="微软雅黑"/>
                <a:cs typeface="Segoe"/>
              </a:rPr>
              <a:t>单击添加标题</a:t>
            </a:r>
            <a:endParaRPr lang="en-US" altLang="zh-CN" sz="1881" b="1" dirty="0">
              <a:solidFill>
                <a:srgbClr val="92D05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grpSp>
        <p:nvGrpSpPr>
          <p:cNvPr id="90" name="组合 89"/>
          <p:cNvGrpSpPr/>
          <p:nvPr/>
        </p:nvGrpSpPr>
        <p:grpSpPr>
          <a:xfrm>
            <a:off x="6617197" y="1671512"/>
            <a:ext cx="1972615" cy="1322339"/>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2" name="Picture 2" descr="\\MAGNUM\Projects\Microsoft\Journey to the Cloud Campaign\Design\Assets\Flexible.png"/>
            <p:cNvPicPr>
              <a:picLocks noChangeAspect="1" noChangeArrowheads="1"/>
            </p:cNvPicPr>
            <p:nvPr/>
          </p:nvPicPr>
          <p:blipFill>
            <a:blip r:embed="rId4" cstate="screen">
              <a:lum bright="100000"/>
              <a:extLst>
                <a:ext uri="{28A0092B-C50C-407E-A947-70E740481C1C}">
                  <a14:useLocalDpi xmlns:a14="http://schemas.microsoft.com/office/drawing/2010/main"/>
                </a:ext>
              </a:extLst>
            </a:blip>
            <a:srcRect/>
            <a:stretch>
              <a:fillRect/>
            </a:stretch>
          </p:blipFill>
          <p:spPr bwMode="auto">
            <a:xfrm>
              <a:off x="7142947" y="1273376"/>
              <a:ext cx="1252371" cy="1184912"/>
            </a:xfrm>
            <a:prstGeom prst="rect">
              <a:avLst/>
            </a:prstGeom>
            <a:noFill/>
          </p:spPr>
        </p:pic>
      </p:grpSp>
      <p:grpSp>
        <p:nvGrpSpPr>
          <p:cNvPr id="93" name="组合 92"/>
          <p:cNvGrpSpPr/>
          <p:nvPr/>
        </p:nvGrpSpPr>
        <p:grpSpPr>
          <a:xfrm>
            <a:off x="2607889" y="1668815"/>
            <a:ext cx="1884163" cy="1322339"/>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5" name="Picture 34" descr="Efficiency.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p:nvPr/>
        </p:nvGrpSpPr>
        <p:grpSpPr>
          <a:xfrm>
            <a:off x="4613917" y="1671512"/>
            <a:ext cx="1884163" cy="1322339"/>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8" name="Picture 2" descr="\\MAGNUM\Projects\Microsoft\Journey to the Cloud Campaign\Design\Assets\App_web.png"/>
            <p:cNvPicPr>
              <a:picLocks noChangeAspect="1" noChangeArrowheads="1"/>
            </p:cNvPicPr>
            <p:nvPr/>
          </p:nvPicPr>
          <p:blipFill>
            <a:blip r:embed="rId6" cstate="screen">
              <a:lum bright="100000"/>
              <a:extLst>
                <a:ext uri="{28A0092B-C50C-407E-A947-70E740481C1C}">
                  <a14:useLocalDpi xmlns:a14="http://schemas.microsoft.com/office/drawing/2010/main"/>
                </a:ext>
              </a:extLst>
            </a:blip>
            <a:srcRect/>
            <a:stretch>
              <a:fillRect/>
            </a:stretch>
          </p:blipFill>
          <p:spPr bwMode="auto">
            <a:xfrm>
              <a:off x="5075912" y="1472020"/>
              <a:ext cx="1095185" cy="807805"/>
            </a:xfrm>
            <a:prstGeom prst="rect">
              <a:avLst/>
            </a:prstGeom>
            <a:noFill/>
          </p:spPr>
        </p:pic>
      </p:grpSp>
    </p:spTree>
    <p:extLst>
      <p:ext uri="{BB962C8B-B14F-4D97-AF65-F5344CB8AC3E}">
        <p14:creationId xmlns:p14="http://schemas.microsoft.com/office/powerpoint/2010/main" val="544299608"/>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extLst mod="1">
    <p:ext uri="{E180D4A7-C9FB-4DFB-919C-405C955672EB}">
      <p14:showEvtLst xmlns:p14="http://schemas.microsoft.com/office/powerpoint/2010/main">
        <p14:playEvt time="0" objId="30"/>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4020902" y="1347342"/>
            <a:ext cx="1420434" cy="1403350"/>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5400"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593138" y="1228408"/>
              <a:ext cx="553947" cy="907300"/>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8000" b="1" i="0" u="none" strike="noStrike" kern="0" cap="none" spc="0" normalizeH="0" baseline="0" noProof="0" dirty="0" smtClean="0">
                  <a:ln>
                    <a:noFill/>
                  </a:ln>
                  <a:solidFill>
                    <a:srgbClr val="F8F8F8"/>
                  </a:solidFill>
                  <a:effectLst/>
                  <a:uLnTx/>
                  <a:uFillTx/>
                  <a:latin typeface="微软雅黑"/>
                  <a:ea typeface="微软雅黑"/>
                </a:rPr>
                <a:t>3</a:t>
              </a:r>
              <a:endParaRPr kumimoji="0" lang="zh-CN" altLang="en-US" sz="8000"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1975127" y="291512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0983409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8"/>
          <p:cNvGrpSpPr>
            <a:grpSpLocks/>
          </p:cNvGrpSpPr>
          <p:nvPr/>
        </p:nvGrpSpPr>
        <p:grpSpPr bwMode="auto">
          <a:xfrm>
            <a:off x="1591969" y="1011595"/>
            <a:ext cx="2233740" cy="1525991"/>
            <a:chOff x="0" y="0"/>
            <a:chExt cx="9801" cy="6692"/>
          </a:xfrm>
          <a:solidFill>
            <a:schemeClr val="bg2"/>
          </a:solidFill>
        </p:grpSpPr>
        <p:sp>
          <p:nvSpPr>
            <p:cNvPr id="36"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sp>
          <p:nvSpPr>
            <p:cNvPr id="37"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sp>
          <p:nvSpPr>
            <p:cNvPr id="38"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grpSp>
      <p:grpSp>
        <p:nvGrpSpPr>
          <p:cNvPr id="39" name="Group 12"/>
          <p:cNvGrpSpPr>
            <a:grpSpLocks/>
          </p:cNvGrpSpPr>
          <p:nvPr/>
        </p:nvGrpSpPr>
        <p:grpSpPr bwMode="auto">
          <a:xfrm>
            <a:off x="5405453" y="1011595"/>
            <a:ext cx="2233740" cy="1525991"/>
            <a:chOff x="0" y="0"/>
            <a:chExt cx="9801" cy="6692"/>
          </a:xfrm>
          <a:solidFill>
            <a:schemeClr val="accent4"/>
          </a:solidFill>
        </p:grpSpPr>
        <p:sp>
          <p:nvSpPr>
            <p:cNvPr id="40"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sp>
          <p:nvSpPr>
            <p:cNvPr id="41"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sp>
          <p:nvSpPr>
            <p:cNvPr id="42"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grpSp>
      <p:sp>
        <p:nvSpPr>
          <p:cNvPr id="43" name="Text Box 16"/>
          <p:cNvSpPr txBox="1">
            <a:spLocks noChangeArrowheads="1"/>
          </p:cNvSpPr>
          <p:nvPr/>
        </p:nvSpPr>
        <p:spPr bwMode="auto">
          <a:xfrm>
            <a:off x="1593463" y="2749611"/>
            <a:ext cx="2232246" cy="347380"/>
          </a:xfrm>
          <a:prstGeom prst="rect">
            <a:avLst/>
          </a:prstGeom>
          <a:solidFill>
            <a:schemeClr val="bg2"/>
          </a:solidFill>
          <a:ln w="3175" cap="flat" cmpd="sng">
            <a:noFill/>
            <a:bevel/>
            <a:headEnd/>
            <a:tailEnd/>
          </a:ln>
        </p:spPr>
        <p:txBody>
          <a:bodyPr anchor="ctr"/>
          <a:lstStyle>
            <a:defPPr>
              <a:defRPr lang="zh-CN"/>
            </a:defPPr>
          </a:lstStyle>
          <a:p>
            <a:pPr algn="ctr" defTabSz="910314"/>
            <a:r>
              <a:rPr lang="zh-CN" altLang="en-US" sz="1881" b="1" dirty="0">
                <a:solidFill>
                  <a:srgbClr val="F8F8F8"/>
                </a:solidFill>
                <a:latin typeface="微软雅黑"/>
                <a:ea typeface="微软雅黑"/>
              </a:rPr>
              <a:t>某某团队</a:t>
            </a:r>
          </a:p>
        </p:txBody>
      </p:sp>
      <p:sp>
        <p:nvSpPr>
          <p:cNvPr id="44" name="Rectangle 17"/>
          <p:cNvSpPr>
            <a:spLocks noChangeArrowheads="1"/>
          </p:cNvSpPr>
          <p:nvPr/>
        </p:nvSpPr>
        <p:spPr bwMode="auto">
          <a:xfrm>
            <a:off x="1593463" y="3155746"/>
            <a:ext cx="2233740" cy="1447843"/>
          </a:xfrm>
          <a:prstGeom prst="rect">
            <a:avLst/>
          </a:prstGeom>
          <a:solidFill>
            <a:schemeClr val="bg2"/>
          </a:solidFill>
          <a:ln>
            <a:noFill/>
          </a:ln>
          <a:effectLst/>
          <a:extLst/>
        </p:spPr>
        <p:txBody>
          <a:bodyPr anchor="ctr"/>
          <a:lstStyle/>
          <a:p>
            <a:pPr defTabSz="910314"/>
            <a:endParaRPr lang="zh-CN" altLang="en-US" sz="1787">
              <a:solidFill>
                <a:prstClr val="black"/>
              </a:solidFill>
              <a:latin typeface="Arial"/>
              <a:ea typeface="微软雅黑"/>
            </a:endParaRPr>
          </a:p>
        </p:txBody>
      </p:sp>
      <p:sp>
        <p:nvSpPr>
          <p:cNvPr id="45" name="Text Box 18"/>
          <p:cNvSpPr txBox="1">
            <a:spLocks noChangeArrowheads="1"/>
          </p:cNvSpPr>
          <p:nvPr/>
        </p:nvSpPr>
        <p:spPr bwMode="auto">
          <a:xfrm>
            <a:off x="5405453" y="2749611"/>
            <a:ext cx="2233740" cy="376328"/>
          </a:xfrm>
          <a:prstGeom prst="rect">
            <a:avLst/>
          </a:prstGeom>
          <a:solidFill>
            <a:schemeClr val="accent4"/>
          </a:solidFill>
          <a:ln w="3175" cap="flat" cmpd="sng">
            <a:noFill/>
            <a:bevel/>
            <a:headEnd/>
            <a:tailEnd/>
          </a:ln>
        </p:spPr>
        <p:txBody>
          <a:bodyPr anchor="ctr"/>
          <a:lstStyle>
            <a:defPPr>
              <a:defRPr lang="zh-CN"/>
            </a:defPPr>
            <a:lvl1pPr algn="ctr">
              <a:defRPr sz="2000" b="1">
                <a:solidFill>
                  <a:srgbClr val="F8F8F8"/>
                </a:solidFill>
                <a:ea typeface="微软雅黑" pitchFamily="34" charset="-122"/>
              </a:defRPr>
            </a:lvl1pPr>
          </a:lstStyle>
          <a:p>
            <a:pPr defTabSz="910314"/>
            <a:r>
              <a:rPr lang="zh-CN" altLang="en-US" sz="1881" dirty="0">
                <a:latin typeface="Arial"/>
              </a:rPr>
              <a:t>某某团队</a:t>
            </a:r>
          </a:p>
        </p:txBody>
      </p:sp>
      <p:sp>
        <p:nvSpPr>
          <p:cNvPr id="46" name="Rectangle 19"/>
          <p:cNvSpPr>
            <a:spLocks noChangeArrowheads="1"/>
          </p:cNvSpPr>
          <p:nvPr/>
        </p:nvSpPr>
        <p:spPr bwMode="auto">
          <a:xfrm>
            <a:off x="5405453" y="3155746"/>
            <a:ext cx="2233740" cy="1447843"/>
          </a:xfrm>
          <a:prstGeom prst="rect">
            <a:avLst/>
          </a:prstGeom>
          <a:solidFill>
            <a:schemeClr val="accent4"/>
          </a:solidFill>
          <a:ln>
            <a:noFill/>
          </a:ln>
          <a:effectLst/>
          <a:extLst/>
        </p:spPr>
        <p:txBody>
          <a:bodyPr anchor="ctr"/>
          <a:lstStyle/>
          <a:p>
            <a:pPr defTabSz="910314"/>
            <a:endParaRPr lang="zh-CN" altLang="en-US" sz="1787">
              <a:solidFill>
                <a:prstClr val="black"/>
              </a:solidFill>
              <a:latin typeface="Arial"/>
              <a:ea typeface="微软雅黑"/>
            </a:endParaRPr>
          </a:p>
        </p:txBody>
      </p:sp>
      <p:sp>
        <p:nvSpPr>
          <p:cNvPr id="47" name="Text Box 20"/>
          <p:cNvSpPr txBox="1">
            <a:spLocks noChangeArrowheads="1"/>
          </p:cNvSpPr>
          <p:nvPr/>
        </p:nvSpPr>
        <p:spPr bwMode="auto">
          <a:xfrm>
            <a:off x="1759201"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endParaRPr lang="zh-CN" altLang="en-US" sz="1693" dirty="0">
              <a:solidFill>
                <a:srgbClr val="F8F8F8"/>
              </a:solidFill>
              <a:latin typeface="微软雅黑"/>
              <a:ea typeface="微软雅黑"/>
            </a:endParaRPr>
          </a:p>
        </p:txBody>
      </p:sp>
      <p:sp>
        <p:nvSpPr>
          <p:cNvPr id="48" name="Text Box 21"/>
          <p:cNvSpPr txBox="1">
            <a:spLocks noChangeArrowheads="1"/>
          </p:cNvSpPr>
          <p:nvPr/>
        </p:nvSpPr>
        <p:spPr bwMode="auto">
          <a:xfrm>
            <a:off x="5572685"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endParaRPr lang="zh-CN" altLang="en-US" sz="1693" dirty="0">
              <a:solidFill>
                <a:srgbClr val="F8F8F8"/>
              </a:solidFill>
              <a:latin typeface="微软雅黑"/>
              <a:ea typeface="微软雅黑"/>
            </a:endParaRPr>
          </a:p>
        </p:txBody>
      </p:sp>
      <p:grpSp>
        <p:nvGrpSpPr>
          <p:cNvPr id="49" name="Group 22"/>
          <p:cNvGrpSpPr>
            <a:grpSpLocks/>
          </p:cNvGrpSpPr>
          <p:nvPr/>
        </p:nvGrpSpPr>
        <p:grpSpPr bwMode="auto">
          <a:xfrm>
            <a:off x="4148228" y="2436052"/>
            <a:ext cx="1015336" cy="1015336"/>
            <a:chOff x="0" y="0"/>
            <a:chExt cx="1700" cy="1700"/>
          </a:xfrm>
          <a:solidFill>
            <a:schemeClr val="accent3"/>
          </a:solidFill>
        </p:grpSpPr>
        <p:sp>
          <p:nvSpPr>
            <p:cNvPr id="5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910314"/>
              <a:endParaRPr lang="zh-CN" altLang="en-US" sz="1787">
                <a:solidFill>
                  <a:prstClr val="black"/>
                </a:solidFill>
                <a:latin typeface="Arial"/>
                <a:ea typeface="微软雅黑"/>
              </a:endParaRPr>
            </a:p>
          </p:txBody>
        </p:sp>
        <p:sp>
          <p:nvSpPr>
            <p:cNvPr id="5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0314"/>
              <a:r>
                <a:rPr lang="en-US" altLang="zh-CN" sz="3386" dirty="0">
                  <a:solidFill>
                    <a:srgbClr val="F8F8F8"/>
                  </a:solidFill>
                  <a:latin typeface="微软雅黑"/>
                  <a:ea typeface="微软雅黑"/>
                </a:rPr>
                <a:t>VS</a:t>
              </a:r>
              <a:endParaRPr lang="zh-CN" altLang="en-US" sz="3386" dirty="0">
                <a:solidFill>
                  <a:srgbClr val="F8F8F8"/>
                </a:solidFill>
                <a:latin typeface="微软雅黑"/>
                <a:ea typeface="微软雅黑"/>
              </a:endParaRPr>
            </a:p>
          </p:txBody>
        </p:sp>
      </p:grpSp>
    </p:spTree>
    <p:extLst>
      <p:ext uri="{BB962C8B-B14F-4D97-AF65-F5344CB8AC3E}">
        <p14:creationId xmlns:p14="http://schemas.microsoft.com/office/powerpoint/2010/main" val="2048643769"/>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 presetClass="entr" presetSubtype="1" fill="hold" grpId="0"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800"/>
                            </p:stCondLst>
                            <p:childTnLst>
                              <p:par>
                                <p:cTn id="22" presetID="2" presetClass="entr" presetSubtype="4"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par>
                                <p:cTn id="34" presetID="2" presetClass="entr" presetSubtype="4" fill="hold" grpId="0" nodeType="withEffect">
                                  <p:stCondLst>
                                    <p:cond delay="6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ppt_x"/>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4" grpId="0" animBg="1"/>
      <p:bldP spid="45" grpId="0" bldLvl="0" animBg="1" autoUpdateAnimBg="0"/>
      <p:bldP spid="46" grpId="0" animBg="1"/>
      <p:bldP spid="47" grpId="0" bldLvl="0" autoUpdateAnimBg="0"/>
      <p:bldP spid="48" grpId="0" bldLvl="0" autoUpdateAnimBg="0"/>
    </p:bldLst>
  </p:timing>
  <p:extLst mod="1">
    <p:ext uri="{E180D4A7-C9FB-4DFB-919C-405C955672EB}">
      <p14:showEvtLst xmlns:p14="http://schemas.microsoft.com/office/powerpoint/2010/main">
        <p14:playEvt time="0" objId="30"/>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03" y="878552"/>
            <a:ext cx="1776025" cy="1774728"/>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schemeClr val="bg1"/>
                </a:solidFill>
                <a:latin typeface="微软雅黑" pitchFamily="34" charset="-122"/>
                <a:ea typeface="微软雅黑" pitchFamily="34" charset="-122"/>
                <a:cs typeface="Segoe UI" pitchFamily="34" charset="0"/>
              </a:rPr>
              <a:t>单击填加标题</a:t>
            </a: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270"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schemeClr val="bg1"/>
              </a:solidFill>
              <a:latin typeface="微软雅黑" pitchFamily="34" charset="-122"/>
              <a:ea typeface="微软雅黑" pitchFamily="34" charset="-122"/>
              <a:cs typeface="Segoe UI" pitchFamily="34" charset="0"/>
            </a:endParaRPr>
          </a:p>
        </p:txBody>
      </p:sp>
      <p:grpSp>
        <p:nvGrpSpPr>
          <p:cNvPr id="23" name="组合 22"/>
          <p:cNvGrpSpPr/>
          <p:nvPr/>
        </p:nvGrpSpPr>
        <p:grpSpPr>
          <a:xfrm>
            <a:off x="1228161" y="2760155"/>
            <a:ext cx="3659089" cy="1774728"/>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r>
                <a:rPr lang="zh-CN" altLang="en-US" sz="2634" spc="-28" dirty="0">
                  <a:solidFill>
                    <a:schemeClr val="bg1"/>
                  </a:solidFill>
                  <a:latin typeface="微软雅黑" pitchFamily="34" charset="-122"/>
                  <a:ea typeface="微软雅黑" pitchFamily="34" charset="-122"/>
                  <a:cs typeface="Segoe UI" pitchFamily="34" charset="0"/>
                </a:rPr>
                <a:t>单击填加标题</a:t>
              </a:r>
              <a:endParaRPr lang="en-US" altLang="zh-CN" sz="2634"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505"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505" spc="-28" dirty="0">
                  <a:solidFill>
                    <a:schemeClr val="bg1"/>
                  </a:solidFill>
                  <a:latin typeface="微软雅黑" pitchFamily="34" charset="-122"/>
                  <a:ea typeface="微软雅黑" pitchFamily="34" charset="-122"/>
                  <a:cs typeface="Segoe UI" pitchFamily="34" charset="0"/>
                </a:rPr>
                <a:t>单击填加文字内容</a:t>
              </a:r>
              <a:endParaRPr lang="en-US" sz="1505" spc="-28" dirty="0">
                <a:solidFill>
                  <a:schemeClr val="bg1"/>
                </a:solidFill>
                <a:latin typeface="微软雅黑" pitchFamily="34" charset="-122"/>
                <a:ea typeface="微软雅黑" pitchFamily="34" charset="-122"/>
                <a:cs typeface="Segoe UI" pitchFamily="34" charset="0"/>
              </a:endParaRPr>
            </a:p>
          </p:txBody>
        </p:sp>
        <p:sp>
          <p:nvSpPr>
            <p:cNvPr id="25"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4512" tIns="32257" rIns="64512" bIns="32257" numCol="1" anchor="t" anchorCtr="0" compatLnSpc="1">
              <a:prstTxWarp prst="textNoShape">
                <a:avLst/>
              </a:prstTxWarp>
            </a:bodyPr>
            <a:lstStyle/>
            <a:p>
              <a:endParaRPr lang="en-US" sz="1270">
                <a:solidFill>
                  <a:schemeClr val="bg1"/>
                </a:solidFill>
                <a:latin typeface="微软雅黑" pitchFamily="34" charset="-122"/>
                <a:ea typeface="微软雅黑" pitchFamily="34" charset="-122"/>
              </a:endParaRPr>
            </a:p>
          </p:txBody>
        </p:sp>
      </p:grpSp>
      <p:sp>
        <p:nvSpPr>
          <p:cNvPr id="26" name="Rectangle 2"/>
          <p:cNvSpPr/>
          <p:nvPr/>
        </p:nvSpPr>
        <p:spPr bwMode="auto">
          <a:xfrm>
            <a:off x="3111224" y="878552"/>
            <a:ext cx="1776025" cy="1774728"/>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schemeClr val="bg1"/>
                </a:solidFill>
                <a:latin typeface="微软雅黑" pitchFamily="34" charset="-122"/>
                <a:ea typeface="微软雅黑" pitchFamily="34" charset="-122"/>
                <a:cs typeface="Segoe UI" pitchFamily="34" charset="0"/>
              </a:rPr>
              <a:t>单击填加标题</a:t>
            </a: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schemeClr val="bg1"/>
              </a:solidFill>
              <a:latin typeface="微软雅黑" pitchFamily="34" charset="-122"/>
              <a:ea typeface="微软雅黑" pitchFamily="34" charset="-122"/>
              <a:cs typeface="Segoe UI" pitchFamily="34" charset="0"/>
            </a:endParaRPr>
          </a:p>
        </p:txBody>
      </p:sp>
      <p:pic>
        <p:nvPicPr>
          <p:cNvPr id="27" name="图片 2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95879" y="878551"/>
            <a:ext cx="2691608" cy="3656331"/>
          </a:xfrm>
          <a:prstGeom prst="rect">
            <a:avLst/>
          </a:prstGeom>
          <a:ln w="19050">
            <a:noFill/>
          </a:ln>
          <a:effectLst/>
        </p:spPr>
      </p:pic>
    </p:spTree>
    <p:extLst>
      <p:ext uri="{BB962C8B-B14F-4D97-AF65-F5344CB8AC3E}">
        <p14:creationId xmlns:p14="http://schemas.microsoft.com/office/powerpoint/2010/main" val="346427670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extLst mod="1">
    <p:ext uri="{E180D4A7-C9FB-4DFB-919C-405C955672EB}">
      <p14:showEvtLst xmlns:p14="http://schemas.microsoft.com/office/powerpoint/2010/main">
        <p14:playEvt time="0" objId="30"/>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6113981" y="1968570"/>
            <a:ext cx="2047602" cy="1905433"/>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4" name="Freeform 17"/>
          <p:cNvSpPr>
            <a:spLocks/>
          </p:cNvSpPr>
          <p:nvPr/>
        </p:nvSpPr>
        <p:spPr bwMode="auto">
          <a:xfrm>
            <a:off x="5006171" y="2171669"/>
            <a:ext cx="1659870" cy="1634019"/>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5" name="Freeform 18"/>
          <p:cNvSpPr>
            <a:spLocks/>
          </p:cNvSpPr>
          <p:nvPr/>
        </p:nvSpPr>
        <p:spPr bwMode="auto">
          <a:xfrm>
            <a:off x="3975910" y="2321222"/>
            <a:ext cx="1451230" cy="141799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6" name="Freeform 19"/>
          <p:cNvSpPr>
            <a:spLocks/>
          </p:cNvSpPr>
          <p:nvPr/>
        </p:nvSpPr>
        <p:spPr bwMode="auto">
          <a:xfrm>
            <a:off x="3167207" y="2446774"/>
            <a:ext cx="1152122" cy="1166893"/>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grpSp>
        <p:nvGrpSpPr>
          <p:cNvPr id="7" name="组合 19"/>
          <p:cNvGrpSpPr>
            <a:grpSpLocks/>
          </p:cNvGrpSpPr>
          <p:nvPr/>
        </p:nvGrpSpPr>
        <p:grpSpPr bwMode="auto">
          <a:xfrm flipH="1">
            <a:off x="4820222" y="3018196"/>
            <a:ext cx="2901481" cy="1590909"/>
            <a:chOff x="3951201" y="2629963"/>
            <a:chExt cx="2495617" cy="1367320"/>
          </a:xfrm>
        </p:grpSpPr>
        <p:sp>
          <p:nvSpPr>
            <p:cNvPr id="8" name="任意多边形 7"/>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9" name="组合 21"/>
            <p:cNvGrpSpPr>
              <a:grpSpLocks/>
            </p:cNvGrpSpPr>
            <p:nvPr/>
          </p:nvGrpSpPr>
          <p:grpSpPr bwMode="auto">
            <a:xfrm>
              <a:off x="4233160" y="3519821"/>
              <a:ext cx="2183610" cy="477462"/>
              <a:chOff x="2290576" y="5039334"/>
              <a:chExt cx="2183610" cy="477462"/>
            </a:xfrm>
          </p:grpSpPr>
          <p:sp>
            <p:nvSpPr>
              <p:cNvPr id="10" name="TextBox 11"/>
              <p:cNvSpPr txBox="1">
                <a:spLocks noChangeArrowheads="1"/>
              </p:cNvSpPr>
              <p:nvPr/>
            </p:nvSpPr>
            <p:spPr bwMode="auto">
              <a:xfrm>
                <a:off x="3327593" y="5039334"/>
                <a:ext cx="114659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1" name="TextBox 10"/>
              <p:cNvSpPr txBox="1">
                <a:spLocks noChangeArrowheads="1"/>
              </p:cNvSpPr>
              <p:nvPr/>
            </p:nvSpPr>
            <p:spPr bwMode="auto">
              <a:xfrm>
                <a:off x="2290576" y="5039335"/>
                <a:ext cx="114659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2" name="组合 29"/>
          <p:cNvGrpSpPr>
            <a:grpSpLocks/>
          </p:cNvGrpSpPr>
          <p:nvPr/>
        </p:nvGrpSpPr>
        <p:grpSpPr bwMode="auto">
          <a:xfrm>
            <a:off x="621092" y="2145820"/>
            <a:ext cx="2859995" cy="875170"/>
            <a:chOff x="1579814" y="1583447"/>
            <a:chExt cx="2458346" cy="752172"/>
          </a:xfrm>
        </p:grpSpPr>
        <p:sp>
          <p:nvSpPr>
            <p:cNvPr id="13" name="任意多边形 12"/>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14" name="组合 31"/>
            <p:cNvGrpSpPr>
              <a:grpSpLocks/>
            </p:cNvGrpSpPr>
            <p:nvPr/>
          </p:nvGrpSpPr>
          <p:grpSpPr bwMode="auto">
            <a:xfrm>
              <a:off x="1579814" y="1583447"/>
              <a:ext cx="2183786" cy="477461"/>
              <a:chOff x="-362770" y="3102960"/>
              <a:chExt cx="2183786" cy="477461"/>
            </a:xfrm>
          </p:grpSpPr>
          <p:sp>
            <p:nvSpPr>
              <p:cNvPr id="15" name="TextBox 11"/>
              <p:cNvSpPr txBox="1">
                <a:spLocks noChangeArrowheads="1"/>
              </p:cNvSpPr>
              <p:nvPr/>
            </p:nvSpPr>
            <p:spPr bwMode="auto">
              <a:xfrm>
                <a:off x="675163" y="3102960"/>
                <a:ext cx="114585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6" name="TextBox 11"/>
              <p:cNvSpPr txBox="1">
                <a:spLocks noChangeArrowheads="1"/>
              </p:cNvSpPr>
              <p:nvPr/>
            </p:nvSpPr>
            <p:spPr bwMode="auto">
              <a:xfrm>
                <a:off x="-362770" y="3102960"/>
                <a:ext cx="114585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7" name="组合 16"/>
          <p:cNvGrpSpPr/>
          <p:nvPr/>
        </p:nvGrpSpPr>
        <p:grpSpPr>
          <a:xfrm>
            <a:off x="5395752" y="1014009"/>
            <a:ext cx="2540577" cy="1678330"/>
            <a:chOff x="6068316" y="1783433"/>
            <a:chExt cx="2701127" cy="1784391"/>
          </a:xfrm>
        </p:grpSpPr>
        <p:grpSp>
          <p:nvGrpSpPr>
            <p:cNvPr id="18" name="组合 26"/>
            <p:cNvGrpSpPr>
              <a:grpSpLocks/>
            </p:cNvGrpSpPr>
            <p:nvPr/>
          </p:nvGrpSpPr>
          <p:grpSpPr bwMode="auto">
            <a:xfrm flipH="1">
              <a:off x="6068316" y="1783433"/>
              <a:ext cx="2701127" cy="590644"/>
              <a:chOff x="-362770" y="3102960"/>
              <a:chExt cx="2183514" cy="477653"/>
            </a:xfrm>
          </p:grpSpPr>
          <p:sp>
            <p:nvSpPr>
              <p:cNvPr id="20" name="TextBox 19"/>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1"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sp>
          <p:nvSpPr>
            <p:cNvPr id="19" name="任意多边形 18"/>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grpSp>
        <p:nvGrpSpPr>
          <p:cNvPr id="22" name="组合 21"/>
          <p:cNvGrpSpPr/>
          <p:nvPr/>
        </p:nvGrpSpPr>
        <p:grpSpPr>
          <a:xfrm>
            <a:off x="2648383" y="1030627"/>
            <a:ext cx="2540577" cy="1654327"/>
            <a:chOff x="3147329" y="1801101"/>
            <a:chExt cx="2701127" cy="1758871"/>
          </a:xfrm>
        </p:grpSpPr>
        <p:sp>
          <p:nvSpPr>
            <p:cNvPr id="23" name="任意多边形 22"/>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24" name="组合 44"/>
            <p:cNvGrpSpPr>
              <a:grpSpLocks/>
            </p:cNvGrpSpPr>
            <p:nvPr/>
          </p:nvGrpSpPr>
          <p:grpSpPr bwMode="auto">
            <a:xfrm flipH="1">
              <a:off x="3147329" y="1801101"/>
              <a:ext cx="2701127" cy="590644"/>
              <a:chOff x="-362770" y="3102960"/>
              <a:chExt cx="2183514" cy="477653"/>
            </a:xfrm>
          </p:grpSpPr>
          <p:sp>
            <p:nvSpPr>
              <p:cNvPr id="26" name="TextBox 11"/>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7"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364361261"/>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extLst mod="1">
    <p:ext uri="{E180D4A7-C9FB-4DFB-919C-405C955672EB}">
      <p14:showEvtLst xmlns:p14="http://schemas.microsoft.com/office/powerpoint/2010/main">
        <p14:playEvt time="0" objId="30"/>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16200000">
            <a:off x="3902938" y="-1053980"/>
            <a:ext cx="1381474" cy="7676197"/>
          </a:xfrm>
          <a:prstGeom prst="downArrow">
            <a:avLst>
              <a:gd name="adj1" fmla="val 49065"/>
              <a:gd name="adj2" fmla="val 44827"/>
            </a:avLst>
          </a:prstGeom>
          <a:solidFill>
            <a:schemeClr val="accent2"/>
          </a:solidFill>
          <a:ln>
            <a:noFill/>
          </a:ln>
        </p:spPr>
        <p:txBody>
          <a:bodyPr vert="eaVert" lIns="91028" tIns="45514" rIns="91028" bIns="45514"/>
          <a:lstStyle/>
          <a:p>
            <a:pPr defTabSz="910314"/>
            <a:endParaRPr lang="zh-CN" altLang="en-US" sz="1975">
              <a:solidFill>
                <a:prstClr val="white"/>
              </a:solidFill>
              <a:latin typeface="微软雅黑" pitchFamily="34" charset="-122"/>
              <a:ea typeface="微软雅黑" pitchFamily="34" charset="-122"/>
            </a:endParaRPr>
          </a:p>
        </p:txBody>
      </p:sp>
      <p:grpSp>
        <p:nvGrpSpPr>
          <p:cNvPr id="60" name="组合 59"/>
          <p:cNvGrpSpPr>
            <a:grpSpLocks/>
          </p:cNvGrpSpPr>
          <p:nvPr/>
        </p:nvGrpSpPr>
        <p:grpSpPr bwMode="auto">
          <a:xfrm>
            <a:off x="2589801" y="2058984"/>
            <a:ext cx="1701613" cy="1520579"/>
            <a:chOff x="1214414" y="2786058"/>
            <a:chExt cx="1935848" cy="1751017"/>
          </a:xfrm>
        </p:grpSpPr>
        <p:grpSp>
          <p:nvGrpSpPr>
            <p:cNvPr id="61" name="Group 6"/>
            <p:cNvGrpSpPr>
              <a:grpSpLocks/>
            </p:cNvGrpSpPr>
            <p:nvPr/>
          </p:nvGrpSpPr>
          <p:grpSpPr bwMode="auto">
            <a:xfrm>
              <a:off x="1295400" y="2786058"/>
              <a:ext cx="1753450" cy="1751017"/>
              <a:chOff x="1823" y="2371"/>
              <a:chExt cx="1801" cy="1801"/>
            </a:xfrm>
          </p:grpSpPr>
          <p:sp>
            <p:nvSpPr>
              <p:cNvPr id="6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64"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62"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65" name="组合 64"/>
          <p:cNvGrpSpPr>
            <a:grpSpLocks/>
          </p:cNvGrpSpPr>
          <p:nvPr/>
        </p:nvGrpSpPr>
        <p:grpSpPr bwMode="auto">
          <a:xfrm>
            <a:off x="4291413" y="2058984"/>
            <a:ext cx="1701612" cy="1520579"/>
            <a:chOff x="1214414" y="2786058"/>
            <a:chExt cx="1935848" cy="1751017"/>
          </a:xfrm>
        </p:grpSpPr>
        <p:grpSp>
          <p:nvGrpSpPr>
            <p:cNvPr id="66" name="Group 6"/>
            <p:cNvGrpSpPr>
              <a:grpSpLocks/>
            </p:cNvGrpSpPr>
            <p:nvPr/>
          </p:nvGrpSpPr>
          <p:grpSpPr bwMode="auto">
            <a:xfrm>
              <a:off x="1295400" y="2786058"/>
              <a:ext cx="1753450" cy="1751017"/>
              <a:chOff x="1823" y="2371"/>
              <a:chExt cx="1801" cy="1801"/>
            </a:xfrm>
          </p:grpSpPr>
          <p:sp>
            <p:nvSpPr>
              <p:cNvPr id="6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69" name="Oval 8"/>
              <p:cNvSpPr>
                <a:spLocks noChangeArrowheads="1"/>
              </p:cNvSpPr>
              <p:nvPr/>
            </p:nvSpPr>
            <p:spPr bwMode="auto">
              <a:xfrm>
                <a:off x="1945" y="2493"/>
                <a:ext cx="1556" cy="1556"/>
              </a:xfrm>
              <a:prstGeom prst="ellipse">
                <a:avLst/>
              </a:prstGeom>
              <a:solidFill>
                <a:schemeClr val="accent3"/>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6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70" name="组合 69"/>
          <p:cNvGrpSpPr>
            <a:grpSpLocks/>
          </p:cNvGrpSpPr>
          <p:nvPr/>
        </p:nvGrpSpPr>
        <p:grpSpPr bwMode="auto">
          <a:xfrm>
            <a:off x="6009777" y="2058984"/>
            <a:ext cx="1701613" cy="1520579"/>
            <a:chOff x="1214414" y="2786058"/>
            <a:chExt cx="1935848" cy="1751017"/>
          </a:xfrm>
        </p:grpSpPr>
        <p:grpSp>
          <p:nvGrpSpPr>
            <p:cNvPr id="71" name="Group 6"/>
            <p:cNvGrpSpPr>
              <a:grpSpLocks/>
            </p:cNvGrpSpPr>
            <p:nvPr/>
          </p:nvGrpSpPr>
          <p:grpSpPr bwMode="auto">
            <a:xfrm>
              <a:off x="1295400" y="2786058"/>
              <a:ext cx="1753450" cy="1751017"/>
              <a:chOff x="1823" y="2371"/>
              <a:chExt cx="1801" cy="1801"/>
            </a:xfrm>
          </p:grpSpPr>
          <p:sp>
            <p:nvSpPr>
              <p:cNvPr id="7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74" name="Oval 8"/>
              <p:cNvSpPr>
                <a:spLocks noChangeArrowheads="1"/>
              </p:cNvSpPr>
              <p:nvPr/>
            </p:nvSpPr>
            <p:spPr bwMode="auto">
              <a:xfrm>
                <a:off x="1945" y="2493"/>
                <a:ext cx="1556" cy="1556"/>
              </a:xfrm>
              <a:prstGeom prst="ellipse">
                <a:avLst/>
              </a:prstGeom>
              <a:solidFill>
                <a:schemeClr val="accent4"/>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7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75" name="组合 40"/>
          <p:cNvGrpSpPr>
            <a:grpSpLocks/>
          </p:cNvGrpSpPr>
          <p:nvPr/>
        </p:nvGrpSpPr>
        <p:grpSpPr bwMode="auto">
          <a:xfrm>
            <a:off x="925966" y="2058984"/>
            <a:ext cx="1701613" cy="1520579"/>
            <a:chOff x="1214414" y="2786058"/>
            <a:chExt cx="1935848" cy="1751017"/>
          </a:xfrm>
        </p:grpSpPr>
        <p:grpSp>
          <p:nvGrpSpPr>
            <p:cNvPr id="76" name="Group 6"/>
            <p:cNvGrpSpPr>
              <a:grpSpLocks/>
            </p:cNvGrpSpPr>
            <p:nvPr/>
          </p:nvGrpSpPr>
          <p:grpSpPr bwMode="auto">
            <a:xfrm>
              <a:off x="1295400" y="2786058"/>
              <a:ext cx="1753450" cy="1751017"/>
              <a:chOff x="1823" y="2371"/>
              <a:chExt cx="1801" cy="1801"/>
            </a:xfrm>
          </p:grpSpPr>
          <p:sp>
            <p:nvSpPr>
              <p:cNvPr id="7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79" name="Oval 8"/>
              <p:cNvSpPr>
                <a:spLocks noChangeArrowheads="1"/>
              </p:cNvSpPr>
              <p:nvPr/>
            </p:nvSpPr>
            <p:spPr bwMode="auto">
              <a:xfrm>
                <a:off x="1946" y="2493"/>
                <a:ext cx="1556" cy="1556"/>
              </a:xfrm>
              <a:prstGeom prst="ellipse">
                <a:avLst/>
              </a:prstGeom>
              <a:solidFill>
                <a:schemeClr val="bg2"/>
              </a:solidFill>
              <a:ln w="38100">
                <a:solidFill>
                  <a:srgbClr val="FFFFFF"/>
                </a:solidFill>
                <a:round/>
                <a:headEnd/>
                <a:tailEnd/>
              </a:ln>
            </p:spPr>
            <p:txBody>
              <a:bodyPr/>
              <a:lstStyle/>
              <a:p>
                <a:pPr defTabSz="910314"/>
                <a:endParaRPr lang="zh-CN" altLang="en-US" sz="1975">
                  <a:solidFill>
                    <a:prstClr val="white"/>
                  </a:solidFill>
                  <a:latin typeface="微软雅黑" pitchFamily="34" charset="-122"/>
                  <a:ea typeface="微软雅黑" pitchFamily="34" charset="-122"/>
                </a:endParaRPr>
              </a:p>
            </p:txBody>
          </p:sp>
        </p:grpSp>
        <p:sp>
          <p:nvSpPr>
            <p:cNvPr id="7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sp>
        <p:nvSpPr>
          <p:cNvPr id="80" name="矩形标注 79"/>
          <p:cNvSpPr/>
          <p:nvPr/>
        </p:nvSpPr>
        <p:spPr>
          <a:xfrm>
            <a:off x="2921467" y="3854209"/>
            <a:ext cx="1477858" cy="45152"/>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1" name="矩形标注 80"/>
          <p:cNvSpPr/>
          <p:nvPr/>
        </p:nvSpPr>
        <p:spPr>
          <a:xfrm>
            <a:off x="1230310" y="1716665"/>
            <a:ext cx="1584840" cy="63344"/>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2" name="Rectangle 28"/>
          <p:cNvSpPr>
            <a:spLocks noChangeArrowheads="1"/>
          </p:cNvSpPr>
          <p:nvPr/>
        </p:nvSpPr>
        <p:spPr bwMode="auto">
          <a:xfrm>
            <a:off x="2901119"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3" name="Rectangle 28"/>
          <p:cNvSpPr>
            <a:spLocks noChangeArrowheads="1"/>
          </p:cNvSpPr>
          <p:nvPr/>
        </p:nvSpPr>
        <p:spPr bwMode="auto">
          <a:xfrm>
            <a:off x="1297382"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4" name="矩形标注 83"/>
          <p:cNvSpPr/>
          <p:nvPr/>
        </p:nvSpPr>
        <p:spPr>
          <a:xfrm>
            <a:off x="4542677" y="1716665"/>
            <a:ext cx="1584840" cy="63344"/>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5" name="Rectangle 28"/>
          <p:cNvSpPr>
            <a:spLocks noChangeArrowheads="1"/>
          </p:cNvSpPr>
          <p:nvPr/>
        </p:nvSpPr>
        <p:spPr bwMode="auto">
          <a:xfrm>
            <a:off x="4609750"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6" name="矩形标注 85"/>
          <p:cNvSpPr/>
          <p:nvPr/>
        </p:nvSpPr>
        <p:spPr>
          <a:xfrm>
            <a:off x="6377851" y="3854209"/>
            <a:ext cx="1477858" cy="45152"/>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7" name="Rectangle 28"/>
          <p:cNvSpPr>
            <a:spLocks noChangeArrowheads="1"/>
          </p:cNvSpPr>
          <p:nvPr/>
        </p:nvSpPr>
        <p:spPr bwMode="auto">
          <a:xfrm>
            <a:off x="6357503"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1231032878"/>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1000" fill="hold"/>
                                        <p:tgtEl>
                                          <p:spTgt spid="75"/>
                                        </p:tgtEl>
                                        <p:attrNameLst>
                                          <p:attrName>ppt_w</p:attrName>
                                        </p:attrNameLst>
                                      </p:cBhvr>
                                      <p:tavLst>
                                        <p:tav tm="0">
                                          <p:val>
                                            <p:fltVal val="0"/>
                                          </p:val>
                                        </p:tav>
                                        <p:tav tm="100000">
                                          <p:val>
                                            <p:strVal val="#ppt_w"/>
                                          </p:val>
                                        </p:tav>
                                      </p:tavLst>
                                    </p:anim>
                                    <p:anim calcmode="lin" valueType="num">
                                      <p:cBhvr>
                                        <p:cTn id="12" dur="1000" fill="hold"/>
                                        <p:tgtEl>
                                          <p:spTgt spid="75"/>
                                        </p:tgtEl>
                                        <p:attrNameLst>
                                          <p:attrName>ppt_h</p:attrName>
                                        </p:attrNameLst>
                                      </p:cBhvr>
                                      <p:tavLst>
                                        <p:tav tm="0">
                                          <p:val>
                                            <p:fltVal val="0"/>
                                          </p:val>
                                        </p:tav>
                                        <p:tav tm="100000">
                                          <p:val>
                                            <p:strVal val="#ppt_h"/>
                                          </p:val>
                                        </p:tav>
                                      </p:tavLst>
                                    </p:anim>
                                    <p:anim calcmode="lin" valueType="num">
                                      <p:cBhvr>
                                        <p:cTn id="13" dur="1000" fill="hold"/>
                                        <p:tgtEl>
                                          <p:spTgt spid="7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0"/>
                                        </p:tgtEl>
                                        <p:attrNameLst>
                                          <p:attrName>style.visibility</p:attrName>
                                        </p:attrNameLst>
                                      </p:cBhvr>
                                      <p:to>
                                        <p:strVal val="visible"/>
                                      </p:to>
                                    </p:set>
                                    <p:anim calcmode="lin" valueType="num">
                                      <p:cBhvr>
                                        <p:cTn id="17" dur="1000" fill="hold"/>
                                        <p:tgtEl>
                                          <p:spTgt spid="60"/>
                                        </p:tgtEl>
                                        <p:attrNameLst>
                                          <p:attrName>ppt_w</p:attrName>
                                        </p:attrNameLst>
                                      </p:cBhvr>
                                      <p:tavLst>
                                        <p:tav tm="0">
                                          <p:val>
                                            <p:fltVal val="0"/>
                                          </p:val>
                                        </p:tav>
                                        <p:tav tm="100000">
                                          <p:val>
                                            <p:strVal val="#ppt_w"/>
                                          </p:val>
                                        </p:tav>
                                      </p:tavLst>
                                    </p:anim>
                                    <p:anim calcmode="lin" valueType="num">
                                      <p:cBhvr>
                                        <p:cTn id="18" dur="1000" fill="hold"/>
                                        <p:tgtEl>
                                          <p:spTgt spid="60"/>
                                        </p:tgtEl>
                                        <p:attrNameLst>
                                          <p:attrName>ppt_h</p:attrName>
                                        </p:attrNameLst>
                                      </p:cBhvr>
                                      <p:tavLst>
                                        <p:tav tm="0">
                                          <p:val>
                                            <p:fltVal val="0"/>
                                          </p:val>
                                        </p:tav>
                                        <p:tav tm="100000">
                                          <p:val>
                                            <p:strVal val="#ppt_h"/>
                                          </p:val>
                                        </p:tav>
                                      </p:tavLst>
                                    </p:anim>
                                    <p:anim calcmode="lin" valueType="num">
                                      <p:cBhvr>
                                        <p:cTn id="19"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0"/>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1000" fill="hold"/>
                                        <p:tgtEl>
                                          <p:spTgt spid="65"/>
                                        </p:tgtEl>
                                        <p:attrNameLst>
                                          <p:attrName>ppt_w</p:attrName>
                                        </p:attrNameLst>
                                      </p:cBhvr>
                                      <p:tavLst>
                                        <p:tav tm="0">
                                          <p:val>
                                            <p:fltVal val="0"/>
                                          </p:val>
                                        </p:tav>
                                        <p:tav tm="100000">
                                          <p:val>
                                            <p:strVal val="#ppt_w"/>
                                          </p:val>
                                        </p:tav>
                                      </p:tavLst>
                                    </p:anim>
                                    <p:anim calcmode="lin" valueType="num">
                                      <p:cBhvr>
                                        <p:cTn id="24" dur="1000" fill="hold"/>
                                        <p:tgtEl>
                                          <p:spTgt spid="65"/>
                                        </p:tgtEl>
                                        <p:attrNameLst>
                                          <p:attrName>ppt_h</p:attrName>
                                        </p:attrNameLst>
                                      </p:cBhvr>
                                      <p:tavLst>
                                        <p:tav tm="0">
                                          <p:val>
                                            <p:fltVal val="0"/>
                                          </p:val>
                                        </p:tav>
                                        <p:tav tm="100000">
                                          <p:val>
                                            <p:strVal val="#ppt_h"/>
                                          </p:val>
                                        </p:tav>
                                      </p:tavLst>
                                    </p:anim>
                                    <p:anim calcmode="lin" valueType="num">
                                      <p:cBhvr>
                                        <p:cTn id="25"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70"/>
                                        </p:tgtEl>
                                        <p:attrNameLst>
                                          <p:attrName>style.visibility</p:attrName>
                                        </p:attrNameLst>
                                      </p:cBhvr>
                                      <p:to>
                                        <p:strVal val="visible"/>
                                      </p:to>
                                    </p:set>
                                    <p:anim calcmode="lin" valueType="num">
                                      <p:cBhvr>
                                        <p:cTn id="29" dur="1000" fill="hold"/>
                                        <p:tgtEl>
                                          <p:spTgt spid="70"/>
                                        </p:tgtEl>
                                        <p:attrNameLst>
                                          <p:attrName>ppt_w</p:attrName>
                                        </p:attrNameLst>
                                      </p:cBhvr>
                                      <p:tavLst>
                                        <p:tav tm="0">
                                          <p:val>
                                            <p:fltVal val="0"/>
                                          </p:val>
                                        </p:tav>
                                        <p:tav tm="100000">
                                          <p:val>
                                            <p:strVal val="#ppt_w"/>
                                          </p:val>
                                        </p:tav>
                                      </p:tavLst>
                                    </p:anim>
                                    <p:anim calcmode="lin" valueType="num">
                                      <p:cBhvr>
                                        <p:cTn id="30" dur="1000" fill="hold"/>
                                        <p:tgtEl>
                                          <p:spTgt spid="70"/>
                                        </p:tgtEl>
                                        <p:attrNameLst>
                                          <p:attrName>ppt_h</p:attrName>
                                        </p:attrNameLst>
                                      </p:cBhvr>
                                      <p:tavLst>
                                        <p:tav tm="0">
                                          <p:val>
                                            <p:fltVal val="0"/>
                                          </p:val>
                                        </p:tav>
                                        <p:tav tm="100000">
                                          <p:val>
                                            <p:strVal val="#ppt_h"/>
                                          </p:val>
                                        </p:tav>
                                      </p:tavLst>
                                    </p:anim>
                                    <p:anim calcmode="lin" valueType="num">
                                      <p:cBhvr>
                                        <p:cTn id="31"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81"/>
                                        </p:tgtEl>
                                        <p:attrNameLst>
                                          <p:attrName>r</p:attrName>
                                        </p:attrNameLst>
                                      </p:cBhvr>
                                    </p:animRot>
                                    <p:animRot by="-240000">
                                      <p:cBhvr>
                                        <p:cTn id="41" dur="100" fill="hold">
                                          <p:stCondLst>
                                            <p:cond delay="100"/>
                                          </p:stCondLst>
                                        </p:cTn>
                                        <p:tgtEl>
                                          <p:spTgt spid="81"/>
                                        </p:tgtEl>
                                        <p:attrNameLst>
                                          <p:attrName>r</p:attrName>
                                        </p:attrNameLst>
                                      </p:cBhvr>
                                    </p:animRot>
                                    <p:animRot by="240000">
                                      <p:cBhvr>
                                        <p:cTn id="42" dur="100" fill="hold">
                                          <p:stCondLst>
                                            <p:cond delay="200"/>
                                          </p:stCondLst>
                                        </p:cTn>
                                        <p:tgtEl>
                                          <p:spTgt spid="81"/>
                                        </p:tgtEl>
                                        <p:attrNameLst>
                                          <p:attrName>r</p:attrName>
                                        </p:attrNameLst>
                                      </p:cBhvr>
                                    </p:animRot>
                                    <p:animRot by="-240000">
                                      <p:cBhvr>
                                        <p:cTn id="43" dur="100" fill="hold">
                                          <p:stCondLst>
                                            <p:cond delay="300"/>
                                          </p:stCondLst>
                                        </p:cTn>
                                        <p:tgtEl>
                                          <p:spTgt spid="81"/>
                                        </p:tgtEl>
                                        <p:attrNameLst>
                                          <p:attrName>r</p:attrName>
                                        </p:attrNameLst>
                                      </p:cBhvr>
                                    </p:animRot>
                                    <p:animRot by="120000">
                                      <p:cBhvr>
                                        <p:cTn id="44" dur="100" fill="hold">
                                          <p:stCondLst>
                                            <p:cond delay="400"/>
                                          </p:stCondLst>
                                        </p:cTn>
                                        <p:tgtEl>
                                          <p:spTgt spid="81"/>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strips(upLeft)">
                                      <p:cBhvr>
                                        <p:cTn id="48" dur="500"/>
                                        <p:tgtEl>
                                          <p:spTgt spid="83"/>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500" fill="hold"/>
                                        <p:tgtEl>
                                          <p:spTgt spid="80"/>
                                        </p:tgtEl>
                                        <p:attrNameLst>
                                          <p:attrName>ppt_x</p:attrName>
                                        </p:attrNameLst>
                                      </p:cBhvr>
                                      <p:tavLst>
                                        <p:tav tm="0">
                                          <p:val>
                                            <p:strVal val="#ppt_x"/>
                                          </p:val>
                                        </p:tav>
                                        <p:tav tm="100000">
                                          <p:val>
                                            <p:strVal val="#ppt_x"/>
                                          </p:val>
                                        </p:tav>
                                      </p:tavLst>
                                    </p:anim>
                                    <p:anim calcmode="lin" valueType="num">
                                      <p:cBhvr additive="base">
                                        <p:cTn id="53" dur="500" fill="hold"/>
                                        <p:tgtEl>
                                          <p:spTgt spid="80"/>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80"/>
                                        </p:tgtEl>
                                        <p:attrNameLst>
                                          <p:attrName>r</p:attrName>
                                        </p:attrNameLst>
                                      </p:cBhvr>
                                    </p:animRot>
                                    <p:animRot by="-240000">
                                      <p:cBhvr>
                                        <p:cTn id="57" dur="100" fill="hold">
                                          <p:stCondLst>
                                            <p:cond delay="100"/>
                                          </p:stCondLst>
                                        </p:cTn>
                                        <p:tgtEl>
                                          <p:spTgt spid="80"/>
                                        </p:tgtEl>
                                        <p:attrNameLst>
                                          <p:attrName>r</p:attrName>
                                        </p:attrNameLst>
                                      </p:cBhvr>
                                    </p:animRot>
                                    <p:animRot by="240000">
                                      <p:cBhvr>
                                        <p:cTn id="58" dur="100" fill="hold">
                                          <p:stCondLst>
                                            <p:cond delay="200"/>
                                          </p:stCondLst>
                                        </p:cTn>
                                        <p:tgtEl>
                                          <p:spTgt spid="80"/>
                                        </p:tgtEl>
                                        <p:attrNameLst>
                                          <p:attrName>r</p:attrName>
                                        </p:attrNameLst>
                                      </p:cBhvr>
                                    </p:animRot>
                                    <p:animRot by="-240000">
                                      <p:cBhvr>
                                        <p:cTn id="59" dur="100" fill="hold">
                                          <p:stCondLst>
                                            <p:cond delay="300"/>
                                          </p:stCondLst>
                                        </p:cTn>
                                        <p:tgtEl>
                                          <p:spTgt spid="80"/>
                                        </p:tgtEl>
                                        <p:attrNameLst>
                                          <p:attrName>r</p:attrName>
                                        </p:attrNameLst>
                                      </p:cBhvr>
                                    </p:animRot>
                                    <p:animRot by="120000">
                                      <p:cBhvr>
                                        <p:cTn id="60" dur="100" fill="hold">
                                          <p:stCondLst>
                                            <p:cond delay="400"/>
                                          </p:stCondLst>
                                        </p:cTn>
                                        <p:tgtEl>
                                          <p:spTgt spid="80"/>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strips(upLeft)">
                                      <p:cBhvr>
                                        <p:cTn id="64" dur="500"/>
                                        <p:tgtEl>
                                          <p:spTgt spid="82"/>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ppt_x"/>
                                          </p:val>
                                        </p:tav>
                                        <p:tav tm="100000">
                                          <p:val>
                                            <p:strVal val="#ppt_x"/>
                                          </p:val>
                                        </p:tav>
                                      </p:tavLst>
                                    </p:anim>
                                    <p:anim calcmode="lin" valueType="num">
                                      <p:cBhvr additive="base">
                                        <p:cTn id="69" dur="500" fill="hold"/>
                                        <p:tgtEl>
                                          <p:spTgt spid="84"/>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84"/>
                                        </p:tgtEl>
                                        <p:attrNameLst>
                                          <p:attrName>r</p:attrName>
                                        </p:attrNameLst>
                                      </p:cBhvr>
                                    </p:animRot>
                                    <p:animRot by="-240000">
                                      <p:cBhvr>
                                        <p:cTn id="73" dur="100" fill="hold">
                                          <p:stCondLst>
                                            <p:cond delay="100"/>
                                          </p:stCondLst>
                                        </p:cTn>
                                        <p:tgtEl>
                                          <p:spTgt spid="84"/>
                                        </p:tgtEl>
                                        <p:attrNameLst>
                                          <p:attrName>r</p:attrName>
                                        </p:attrNameLst>
                                      </p:cBhvr>
                                    </p:animRot>
                                    <p:animRot by="240000">
                                      <p:cBhvr>
                                        <p:cTn id="74" dur="100" fill="hold">
                                          <p:stCondLst>
                                            <p:cond delay="200"/>
                                          </p:stCondLst>
                                        </p:cTn>
                                        <p:tgtEl>
                                          <p:spTgt spid="84"/>
                                        </p:tgtEl>
                                        <p:attrNameLst>
                                          <p:attrName>r</p:attrName>
                                        </p:attrNameLst>
                                      </p:cBhvr>
                                    </p:animRot>
                                    <p:animRot by="-240000">
                                      <p:cBhvr>
                                        <p:cTn id="75" dur="100" fill="hold">
                                          <p:stCondLst>
                                            <p:cond delay="300"/>
                                          </p:stCondLst>
                                        </p:cTn>
                                        <p:tgtEl>
                                          <p:spTgt spid="84"/>
                                        </p:tgtEl>
                                        <p:attrNameLst>
                                          <p:attrName>r</p:attrName>
                                        </p:attrNameLst>
                                      </p:cBhvr>
                                    </p:animRot>
                                    <p:animRot by="120000">
                                      <p:cBhvr>
                                        <p:cTn id="76" dur="100" fill="hold">
                                          <p:stCondLst>
                                            <p:cond delay="400"/>
                                          </p:stCondLst>
                                        </p:cTn>
                                        <p:tgtEl>
                                          <p:spTgt spid="84"/>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ppt_x"/>
                                          </p:val>
                                        </p:tav>
                                        <p:tav tm="100000">
                                          <p:val>
                                            <p:strVal val="#ppt_x"/>
                                          </p:val>
                                        </p:tav>
                                      </p:tavLst>
                                    </p:anim>
                                    <p:anim calcmode="lin" valueType="num">
                                      <p:cBhvr additive="base">
                                        <p:cTn id="85" dur="500" fill="hold"/>
                                        <p:tgtEl>
                                          <p:spTgt spid="86"/>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86"/>
                                        </p:tgtEl>
                                        <p:attrNameLst>
                                          <p:attrName>r</p:attrName>
                                        </p:attrNameLst>
                                      </p:cBhvr>
                                    </p:animRot>
                                    <p:animRot by="-240000">
                                      <p:cBhvr>
                                        <p:cTn id="89" dur="100" fill="hold">
                                          <p:stCondLst>
                                            <p:cond delay="100"/>
                                          </p:stCondLst>
                                        </p:cTn>
                                        <p:tgtEl>
                                          <p:spTgt spid="86"/>
                                        </p:tgtEl>
                                        <p:attrNameLst>
                                          <p:attrName>r</p:attrName>
                                        </p:attrNameLst>
                                      </p:cBhvr>
                                    </p:animRot>
                                    <p:animRot by="240000">
                                      <p:cBhvr>
                                        <p:cTn id="90" dur="100" fill="hold">
                                          <p:stCondLst>
                                            <p:cond delay="200"/>
                                          </p:stCondLst>
                                        </p:cTn>
                                        <p:tgtEl>
                                          <p:spTgt spid="86"/>
                                        </p:tgtEl>
                                        <p:attrNameLst>
                                          <p:attrName>r</p:attrName>
                                        </p:attrNameLst>
                                      </p:cBhvr>
                                    </p:animRot>
                                    <p:animRot by="-240000">
                                      <p:cBhvr>
                                        <p:cTn id="91" dur="100" fill="hold">
                                          <p:stCondLst>
                                            <p:cond delay="300"/>
                                          </p:stCondLst>
                                        </p:cTn>
                                        <p:tgtEl>
                                          <p:spTgt spid="86"/>
                                        </p:tgtEl>
                                        <p:attrNameLst>
                                          <p:attrName>r</p:attrName>
                                        </p:attrNameLst>
                                      </p:cBhvr>
                                    </p:animRot>
                                    <p:animRot by="120000">
                                      <p:cBhvr>
                                        <p:cTn id="92" dur="100" fill="hold">
                                          <p:stCondLst>
                                            <p:cond delay="400"/>
                                          </p:stCondLst>
                                        </p:cTn>
                                        <p:tgtEl>
                                          <p:spTgt spid="86"/>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strips(upLeft)">
                                      <p:cBhvr>
                                        <p:cTn id="96" dur="500"/>
                                        <p:tgtEl>
                                          <p:spTgt spid="87"/>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59"/>
                                        </p:tgtEl>
                                        <p:attrNameLst>
                                          <p:attrName>ppt_x</p:attrName>
                                        </p:attrNameLst>
                                      </p:cBhvr>
                                      <p:tavLst>
                                        <p:tav tm="0">
                                          <p:val>
                                            <p:strVal val="ppt_x"/>
                                          </p:val>
                                        </p:tav>
                                        <p:tav tm="100000">
                                          <p:val>
                                            <p:strVal val="1+ppt_w/2"/>
                                          </p:val>
                                        </p:tav>
                                      </p:tavLst>
                                    </p:anim>
                                    <p:anim calcmode="lin" valueType="num">
                                      <p:cBhvr additive="base">
                                        <p:cTn id="100" dur="500"/>
                                        <p:tgtEl>
                                          <p:spTgt spid="59"/>
                                        </p:tgtEl>
                                        <p:attrNameLst>
                                          <p:attrName>ppt_y</p:attrName>
                                        </p:attrNameLst>
                                      </p:cBhvr>
                                      <p:tavLst>
                                        <p:tav tm="0">
                                          <p:val>
                                            <p:strVal val="ppt_y"/>
                                          </p:val>
                                        </p:tav>
                                        <p:tav tm="100000">
                                          <p:val>
                                            <p:strVal val="ppt_y"/>
                                          </p:val>
                                        </p:tav>
                                      </p:tavLst>
                                    </p:anim>
                                    <p:set>
                                      <p:cBhvr>
                                        <p:cTn id="101" dur="1" fill="hold">
                                          <p:stCondLst>
                                            <p:cond delay="499"/>
                                          </p:stCondLst>
                                        </p:cTn>
                                        <p:tgtEl>
                                          <p:spTgt spid="59"/>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7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75"/>
                                        </p:tgtEl>
                                        <p:attrNameLst>
                                          <p:attrName>ppt_x</p:attrName>
                                          <p:attrName>ppt_y</p:attrName>
                                        </p:attrNameLst>
                                      </p:cBhvr>
                                    </p:animMotion>
                                    <p:animEffect transition="out" filter="fade">
                                      <p:cBhvr>
                                        <p:cTn id="106" dur="1000"/>
                                        <p:tgtEl>
                                          <p:spTgt spid="75"/>
                                        </p:tgtEl>
                                      </p:cBhvr>
                                    </p:animEffect>
                                    <p:set>
                                      <p:cBhvr>
                                        <p:cTn id="107" dur="1" fill="hold">
                                          <p:stCondLst>
                                            <p:cond delay="999"/>
                                          </p:stCondLst>
                                        </p:cTn>
                                        <p:tgtEl>
                                          <p:spTgt spid="75"/>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6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60"/>
                                        </p:tgtEl>
                                        <p:attrNameLst>
                                          <p:attrName>ppt_x</p:attrName>
                                          <p:attrName>ppt_y</p:attrName>
                                        </p:attrNameLst>
                                      </p:cBhvr>
                                    </p:animMotion>
                                    <p:animEffect transition="out" filter="fade">
                                      <p:cBhvr>
                                        <p:cTn id="111" dur="1000"/>
                                        <p:tgtEl>
                                          <p:spTgt spid="60"/>
                                        </p:tgtEl>
                                      </p:cBhvr>
                                    </p:animEffect>
                                    <p:set>
                                      <p:cBhvr>
                                        <p:cTn id="112" dur="1" fill="hold">
                                          <p:stCondLst>
                                            <p:cond delay="999"/>
                                          </p:stCondLst>
                                        </p:cTn>
                                        <p:tgtEl>
                                          <p:spTgt spid="60"/>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65"/>
                                        </p:tgtEl>
                                        <p:attrNameLst>
                                          <p:attrName>ppt_x</p:attrName>
                                          <p:attrName>ppt_y</p:attrName>
                                        </p:attrNameLst>
                                      </p:cBhvr>
                                    </p:animMotion>
                                    <p:animEffect transition="out" filter="fade">
                                      <p:cBhvr>
                                        <p:cTn id="116" dur="1000"/>
                                        <p:tgtEl>
                                          <p:spTgt spid="65"/>
                                        </p:tgtEl>
                                      </p:cBhvr>
                                    </p:animEffect>
                                    <p:set>
                                      <p:cBhvr>
                                        <p:cTn id="117" dur="1" fill="hold">
                                          <p:stCondLst>
                                            <p:cond delay="999"/>
                                          </p:stCondLst>
                                        </p:cTn>
                                        <p:tgtEl>
                                          <p:spTgt spid="65"/>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70"/>
                                        </p:tgtEl>
                                        <p:attrNameLst>
                                          <p:attrName>ppt_x</p:attrName>
                                          <p:attrName>ppt_y</p:attrName>
                                        </p:attrNameLst>
                                      </p:cBhvr>
                                    </p:animMotion>
                                    <p:animEffect transition="out" filter="fade">
                                      <p:cBhvr>
                                        <p:cTn id="121" dur="1000"/>
                                        <p:tgtEl>
                                          <p:spTgt spid="70"/>
                                        </p:tgtEl>
                                      </p:cBhvr>
                                    </p:animEffect>
                                    <p:set>
                                      <p:cBhvr>
                                        <p:cTn id="122" dur="1" fill="hold">
                                          <p:stCondLst>
                                            <p:cond delay="999"/>
                                          </p:stCondLst>
                                        </p:cTn>
                                        <p:tgtEl>
                                          <p:spTgt spid="70"/>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81"/>
                                        </p:tgtEl>
                                        <p:attrNameLst>
                                          <p:attrName>ppt_x</p:attrName>
                                        </p:attrNameLst>
                                      </p:cBhvr>
                                      <p:tavLst>
                                        <p:tav tm="0">
                                          <p:val>
                                            <p:strVal val="ppt_x"/>
                                          </p:val>
                                        </p:tav>
                                        <p:tav tm="100000">
                                          <p:val>
                                            <p:strVal val="ppt_x"/>
                                          </p:val>
                                        </p:tav>
                                      </p:tavLst>
                                    </p:anim>
                                    <p:anim calcmode="lin" valueType="num">
                                      <p:cBhvr additive="base">
                                        <p:cTn id="126" dur="500"/>
                                        <p:tgtEl>
                                          <p:spTgt spid="81"/>
                                        </p:tgtEl>
                                        <p:attrNameLst>
                                          <p:attrName>ppt_y</p:attrName>
                                        </p:attrNameLst>
                                      </p:cBhvr>
                                      <p:tavLst>
                                        <p:tav tm="0">
                                          <p:val>
                                            <p:strVal val="ppt_y"/>
                                          </p:val>
                                        </p:tav>
                                        <p:tav tm="100000">
                                          <p:val>
                                            <p:strVal val="1+ppt_h/2"/>
                                          </p:val>
                                        </p:tav>
                                      </p:tavLst>
                                    </p:anim>
                                    <p:set>
                                      <p:cBhvr>
                                        <p:cTn id="127" dur="1" fill="hold">
                                          <p:stCondLst>
                                            <p:cond delay="499"/>
                                          </p:stCondLst>
                                        </p:cTn>
                                        <p:tgtEl>
                                          <p:spTgt spid="81"/>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83"/>
                                        </p:tgtEl>
                                        <p:attrNameLst>
                                          <p:attrName>ppt_x</p:attrName>
                                        </p:attrNameLst>
                                      </p:cBhvr>
                                      <p:tavLst>
                                        <p:tav tm="0">
                                          <p:val>
                                            <p:strVal val="ppt_x"/>
                                          </p:val>
                                        </p:tav>
                                        <p:tav tm="100000">
                                          <p:val>
                                            <p:strVal val="ppt_x"/>
                                          </p:val>
                                        </p:tav>
                                      </p:tavLst>
                                    </p:anim>
                                    <p:anim calcmode="lin" valueType="num">
                                      <p:cBhvr additive="base">
                                        <p:cTn id="130" dur="500"/>
                                        <p:tgtEl>
                                          <p:spTgt spid="83"/>
                                        </p:tgtEl>
                                        <p:attrNameLst>
                                          <p:attrName>ppt_y</p:attrName>
                                        </p:attrNameLst>
                                      </p:cBhvr>
                                      <p:tavLst>
                                        <p:tav tm="0">
                                          <p:val>
                                            <p:strVal val="ppt_y"/>
                                          </p:val>
                                        </p:tav>
                                        <p:tav tm="100000">
                                          <p:val>
                                            <p:strVal val="1+ppt_h/2"/>
                                          </p:val>
                                        </p:tav>
                                      </p:tavLst>
                                    </p:anim>
                                    <p:set>
                                      <p:cBhvr>
                                        <p:cTn id="131" dur="1" fill="hold">
                                          <p:stCondLst>
                                            <p:cond delay="499"/>
                                          </p:stCondLst>
                                        </p:cTn>
                                        <p:tgtEl>
                                          <p:spTgt spid="83"/>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84"/>
                                        </p:tgtEl>
                                        <p:attrNameLst>
                                          <p:attrName>ppt_x</p:attrName>
                                        </p:attrNameLst>
                                      </p:cBhvr>
                                      <p:tavLst>
                                        <p:tav tm="0">
                                          <p:val>
                                            <p:strVal val="ppt_x"/>
                                          </p:val>
                                        </p:tav>
                                        <p:tav tm="100000">
                                          <p:val>
                                            <p:strVal val="ppt_x"/>
                                          </p:val>
                                        </p:tav>
                                      </p:tavLst>
                                    </p:anim>
                                    <p:anim calcmode="lin" valueType="num">
                                      <p:cBhvr additive="base">
                                        <p:cTn id="134" dur="500"/>
                                        <p:tgtEl>
                                          <p:spTgt spid="84"/>
                                        </p:tgtEl>
                                        <p:attrNameLst>
                                          <p:attrName>ppt_y</p:attrName>
                                        </p:attrNameLst>
                                      </p:cBhvr>
                                      <p:tavLst>
                                        <p:tav tm="0">
                                          <p:val>
                                            <p:strVal val="ppt_y"/>
                                          </p:val>
                                        </p:tav>
                                        <p:tav tm="100000">
                                          <p:val>
                                            <p:strVal val="1+ppt_h/2"/>
                                          </p:val>
                                        </p:tav>
                                      </p:tavLst>
                                    </p:anim>
                                    <p:set>
                                      <p:cBhvr>
                                        <p:cTn id="135" dur="1" fill="hold">
                                          <p:stCondLst>
                                            <p:cond delay="499"/>
                                          </p:stCondLst>
                                        </p:cTn>
                                        <p:tgtEl>
                                          <p:spTgt spid="84"/>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85"/>
                                        </p:tgtEl>
                                        <p:attrNameLst>
                                          <p:attrName>ppt_x</p:attrName>
                                        </p:attrNameLst>
                                      </p:cBhvr>
                                      <p:tavLst>
                                        <p:tav tm="0">
                                          <p:val>
                                            <p:strVal val="ppt_x"/>
                                          </p:val>
                                        </p:tav>
                                        <p:tav tm="100000">
                                          <p:val>
                                            <p:strVal val="ppt_x"/>
                                          </p:val>
                                        </p:tav>
                                      </p:tavLst>
                                    </p:anim>
                                    <p:anim calcmode="lin" valueType="num">
                                      <p:cBhvr additive="base">
                                        <p:cTn id="138" dur="500"/>
                                        <p:tgtEl>
                                          <p:spTgt spid="85"/>
                                        </p:tgtEl>
                                        <p:attrNameLst>
                                          <p:attrName>ppt_y</p:attrName>
                                        </p:attrNameLst>
                                      </p:cBhvr>
                                      <p:tavLst>
                                        <p:tav tm="0">
                                          <p:val>
                                            <p:strVal val="ppt_y"/>
                                          </p:val>
                                        </p:tav>
                                        <p:tav tm="100000">
                                          <p:val>
                                            <p:strVal val="1+ppt_h/2"/>
                                          </p:val>
                                        </p:tav>
                                      </p:tavLst>
                                    </p:anim>
                                    <p:set>
                                      <p:cBhvr>
                                        <p:cTn id="139" dur="1" fill="hold">
                                          <p:stCondLst>
                                            <p:cond delay="499"/>
                                          </p:stCondLst>
                                        </p:cTn>
                                        <p:tgtEl>
                                          <p:spTgt spid="85"/>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80"/>
                                        </p:tgtEl>
                                        <p:attrNameLst>
                                          <p:attrName>ppt_x</p:attrName>
                                        </p:attrNameLst>
                                      </p:cBhvr>
                                      <p:tavLst>
                                        <p:tav tm="0">
                                          <p:val>
                                            <p:strVal val="ppt_x"/>
                                          </p:val>
                                        </p:tav>
                                        <p:tav tm="100000">
                                          <p:val>
                                            <p:strVal val="ppt_x"/>
                                          </p:val>
                                        </p:tav>
                                      </p:tavLst>
                                    </p:anim>
                                    <p:anim calcmode="lin" valueType="num">
                                      <p:cBhvr additive="base">
                                        <p:cTn id="142" dur="500"/>
                                        <p:tgtEl>
                                          <p:spTgt spid="80"/>
                                        </p:tgtEl>
                                        <p:attrNameLst>
                                          <p:attrName>ppt_y</p:attrName>
                                        </p:attrNameLst>
                                      </p:cBhvr>
                                      <p:tavLst>
                                        <p:tav tm="0">
                                          <p:val>
                                            <p:strVal val="ppt_y"/>
                                          </p:val>
                                        </p:tav>
                                        <p:tav tm="100000">
                                          <p:val>
                                            <p:strVal val="0-ppt_h/2"/>
                                          </p:val>
                                        </p:tav>
                                      </p:tavLst>
                                    </p:anim>
                                    <p:set>
                                      <p:cBhvr>
                                        <p:cTn id="143" dur="1" fill="hold">
                                          <p:stCondLst>
                                            <p:cond delay="499"/>
                                          </p:stCondLst>
                                        </p:cTn>
                                        <p:tgtEl>
                                          <p:spTgt spid="80"/>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82"/>
                                        </p:tgtEl>
                                        <p:attrNameLst>
                                          <p:attrName>ppt_x</p:attrName>
                                        </p:attrNameLst>
                                      </p:cBhvr>
                                      <p:tavLst>
                                        <p:tav tm="0">
                                          <p:val>
                                            <p:strVal val="ppt_x"/>
                                          </p:val>
                                        </p:tav>
                                        <p:tav tm="100000">
                                          <p:val>
                                            <p:strVal val="ppt_x"/>
                                          </p:val>
                                        </p:tav>
                                      </p:tavLst>
                                    </p:anim>
                                    <p:anim calcmode="lin" valueType="num">
                                      <p:cBhvr additive="base">
                                        <p:cTn id="146" dur="500"/>
                                        <p:tgtEl>
                                          <p:spTgt spid="82"/>
                                        </p:tgtEl>
                                        <p:attrNameLst>
                                          <p:attrName>ppt_y</p:attrName>
                                        </p:attrNameLst>
                                      </p:cBhvr>
                                      <p:tavLst>
                                        <p:tav tm="0">
                                          <p:val>
                                            <p:strVal val="ppt_y"/>
                                          </p:val>
                                        </p:tav>
                                        <p:tav tm="100000">
                                          <p:val>
                                            <p:strVal val="0-ppt_h/2"/>
                                          </p:val>
                                        </p:tav>
                                      </p:tavLst>
                                    </p:anim>
                                    <p:set>
                                      <p:cBhvr>
                                        <p:cTn id="147" dur="1" fill="hold">
                                          <p:stCondLst>
                                            <p:cond delay="499"/>
                                          </p:stCondLst>
                                        </p:cTn>
                                        <p:tgtEl>
                                          <p:spTgt spid="82"/>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86"/>
                                        </p:tgtEl>
                                        <p:attrNameLst>
                                          <p:attrName>ppt_x</p:attrName>
                                        </p:attrNameLst>
                                      </p:cBhvr>
                                      <p:tavLst>
                                        <p:tav tm="0">
                                          <p:val>
                                            <p:strVal val="ppt_x"/>
                                          </p:val>
                                        </p:tav>
                                        <p:tav tm="100000">
                                          <p:val>
                                            <p:strVal val="ppt_x"/>
                                          </p:val>
                                        </p:tav>
                                      </p:tavLst>
                                    </p:anim>
                                    <p:anim calcmode="lin" valueType="num">
                                      <p:cBhvr additive="base">
                                        <p:cTn id="150" dur="500"/>
                                        <p:tgtEl>
                                          <p:spTgt spid="86"/>
                                        </p:tgtEl>
                                        <p:attrNameLst>
                                          <p:attrName>ppt_y</p:attrName>
                                        </p:attrNameLst>
                                      </p:cBhvr>
                                      <p:tavLst>
                                        <p:tav tm="0">
                                          <p:val>
                                            <p:strVal val="ppt_y"/>
                                          </p:val>
                                        </p:tav>
                                        <p:tav tm="100000">
                                          <p:val>
                                            <p:strVal val="0-ppt_h/2"/>
                                          </p:val>
                                        </p:tav>
                                      </p:tavLst>
                                    </p:anim>
                                    <p:set>
                                      <p:cBhvr>
                                        <p:cTn id="151" dur="1" fill="hold">
                                          <p:stCondLst>
                                            <p:cond delay="499"/>
                                          </p:stCondLst>
                                        </p:cTn>
                                        <p:tgtEl>
                                          <p:spTgt spid="86"/>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87"/>
                                        </p:tgtEl>
                                        <p:attrNameLst>
                                          <p:attrName>ppt_x</p:attrName>
                                        </p:attrNameLst>
                                      </p:cBhvr>
                                      <p:tavLst>
                                        <p:tav tm="0">
                                          <p:val>
                                            <p:strVal val="ppt_x"/>
                                          </p:val>
                                        </p:tav>
                                        <p:tav tm="100000">
                                          <p:val>
                                            <p:strVal val="ppt_x"/>
                                          </p:val>
                                        </p:tav>
                                      </p:tavLst>
                                    </p:anim>
                                    <p:anim calcmode="lin" valueType="num">
                                      <p:cBhvr additive="base">
                                        <p:cTn id="154" dur="500"/>
                                        <p:tgtEl>
                                          <p:spTgt spid="87"/>
                                        </p:tgtEl>
                                        <p:attrNameLst>
                                          <p:attrName>ppt_y</p:attrName>
                                        </p:attrNameLst>
                                      </p:cBhvr>
                                      <p:tavLst>
                                        <p:tav tm="0">
                                          <p:val>
                                            <p:strVal val="ppt_y"/>
                                          </p:val>
                                        </p:tav>
                                        <p:tav tm="100000">
                                          <p:val>
                                            <p:strVal val="0-ppt_h/2"/>
                                          </p:val>
                                        </p:tav>
                                      </p:tavLst>
                                    </p:anim>
                                    <p:set>
                                      <p:cBhvr>
                                        <p:cTn id="155"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Lst>
  </p:timing>
  <p:extLst mod="1">
    <p:ext uri="{E180D4A7-C9FB-4DFB-919C-405C955672EB}">
      <p14:showEvtLst xmlns:p14="http://schemas.microsoft.com/office/powerpoint/2010/main">
        <p14:playEvt time="0" objId="30"/>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1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94492" y="3603899"/>
            <a:ext cx="2360455" cy="521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05455" y="3605398"/>
            <a:ext cx="2358956" cy="518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Freeform 104"/>
          <p:cNvSpPr>
            <a:spLocks noChangeArrowheads="1"/>
          </p:cNvSpPr>
          <p:nvPr/>
        </p:nvSpPr>
        <p:spPr bwMode="auto">
          <a:xfrm>
            <a:off x="4326111" y="2950850"/>
            <a:ext cx="815294" cy="88521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3" name="Freeform 105"/>
          <p:cNvSpPr>
            <a:spLocks noChangeArrowheads="1"/>
          </p:cNvSpPr>
          <p:nvPr/>
        </p:nvSpPr>
        <p:spPr bwMode="auto">
          <a:xfrm>
            <a:off x="4326111" y="2950850"/>
            <a:ext cx="815294" cy="88521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4" name="Freeform 106"/>
          <p:cNvSpPr>
            <a:spLocks noChangeArrowheads="1"/>
          </p:cNvSpPr>
          <p:nvPr/>
        </p:nvSpPr>
        <p:spPr bwMode="auto">
          <a:xfrm>
            <a:off x="3375942" y="2950850"/>
            <a:ext cx="818292" cy="88521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5" name="Freeform 107"/>
          <p:cNvSpPr>
            <a:spLocks noChangeArrowheads="1"/>
          </p:cNvSpPr>
          <p:nvPr/>
        </p:nvSpPr>
        <p:spPr bwMode="auto">
          <a:xfrm>
            <a:off x="3375942" y="2950850"/>
            <a:ext cx="818292" cy="88521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6" name="Freeform 108"/>
          <p:cNvSpPr>
            <a:spLocks noChangeArrowheads="1"/>
          </p:cNvSpPr>
          <p:nvPr/>
        </p:nvSpPr>
        <p:spPr bwMode="auto">
          <a:xfrm>
            <a:off x="4258669" y="1123502"/>
            <a:ext cx="1426764" cy="1677562"/>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91AF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7" name="Freeform 109"/>
          <p:cNvSpPr>
            <a:spLocks noChangeArrowheads="1"/>
          </p:cNvSpPr>
          <p:nvPr/>
        </p:nvSpPr>
        <p:spPr bwMode="auto">
          <a:xfrm>
            <a:off x="2831905" y="1123502"/>
            <a:ext cx="1426764" cy="1677562"/>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F8B2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8" name="矩形 1"/>
          <p:cNvSpPr>
            <a:spLocks noChangeArrowheads="1"/>
          </p:cNvSpPr>
          <p:nvPr/>
        </p:nvSpPr>
        <p:spPr bwMode="auto">
          <a:xfrm>
            <a:off x="6019649" y="1246089"/>
            <a:ext cx="1627590" cy="93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just" defTabSz="910314">
              <a:lnSpc>
                <a:spcPct val="150000"/>
              </a:lnSpc>
            </a:pPr>
            <a:r>
              <a:rPr lang="zh-CN" altLang="en-US" sz="1035" b="1" dirty="0">
                <a:solidFill>
                  <a:srgbClr val="595959"/>
                </a:solidFill>
                <a:latin typeface="微软雅黑" pitchFamily="34" charset="-122"/>
                <a:ea typeface="微软雅黑" pitchFamily="34" charset="-122"/>
                <a:sym typeface="微软雅黑" pitchFamily="34" charset="-122"/>
              </a:rPr>
              <a:t>此处添加标题内容</a:t>
            </a:r>
            <a:endParaRPr lang="en-US" altLang="zh-CN" sz="1035" b="1"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endParaRPr lang="en-US" altLang="zh-CN" sz="847"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p>
          <a:p>
            <a:pPr algn="just" defTabSz="910314">
              <a:lnSpc>
                <a:spcPct val="150000"/>
              </a:lnSpc>
            </a:pPr>
            <a:endParaRPr lang="zh-CN" altLang="en-US" sz="1035" b="1" dirty="0">
              <a:solidFill>
                <a:srgbClr val="595959"/>
              </a:solidFill>
              <a:latin typeface="微软雅黑" pitchFamily="34" charset="-122"/>
              <a:ea typeface="微软雅黑" pitchFamily="34" charset="-122"/>
              <a:sym typeface="微软雅黑" pitchFamily="34" charset="-122"/>
            </a:endParaRPr>
          </a:p>
        </p:txBody>
      </p:sp>
      <p:sp>
        <p:nvSpPr>
          <p:cNvPr id="49" name="任意多边形 22"/>
          <p:cNvSpPr>
            <a:spLocks/>
          </p:cNvSpPr>
          <p:nvPr/>
        </p:nvSpPr>
        <p:spPr bwMode="auto">
          <a:xfrm flipH="1">
            <a:off x="1235796" y="1505447"/>
            <a:ext cx="2583762" cy="581156"/>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lIns="64495" tIns="32247" rIns="64495" bIns="32247" anchor="ctr"/>
          <a:lstStyle/>
          <a:p>
            <a:pPr algn="ctr" defTabSz="910314"/>
            <a:endParaRPr lang="zh-CN" altLang="zh-CN" sz="1787">
              <a:solidFill>
                <a:srgbClr val="FFFFFF"/>
              </a:solidFill>
              <a:latin typeface="宋体" pitchFamily="2" charset="-122"/>
              <a:ea typeface="微软雅黑"/>
              <a:sym typeface="宋体" pitchFamily="2" charset="-122"/>
            </a:endParaRPr>
          </a:p>
        </p:txBody>
      </p:sp>
      <p:sp>
        <p:nvSpPr>
          <p:cNvPr id="50" name="矩形 1"/>
          <p:cNvSpPr>
            <a:spLocks noChangeArrowheads="1"/>
          </p:cNvSpPr>
          <p:nvPr/>
        </p:nvSpPr>
        <p:spPr bwMode="auto">
          <a:xfrm>
            <a:off x="1549564" y="1249322"/>
            <a:ext cx="1627590" cy="93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just" defTabSz="910314">
              <a:lnSpc>
                <a:spcPct val="150000"/>
              </a:lnSpc>
            </a:pPr>
            <a:r>
              <a:rPr lang="zh-CN" altLang="en-US" sz="1035" b="1" dirty="0">
                <a:solidFill>
                  <a:srgbClr val="595959"/>
                </a:solidFill>
                <a:latin typeface="微软雅黑" pitchFamily="34" charset="-122"/>
                <a:ea typeface="微软雅黑" pitchFamily="34" charset="-122"/>
                <a:sym typeface="微软雅黑" pitchFamily="34" charset="-122"/>
              </a:rPr>
              <a:t>此处添加标题内容</a:t>
            </a:r>
            <a:endParaRPr lang="en-US" altLang="zh-CN" sz="1035" b="1"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endParaRPr lang="en-US" altLang="zh-CN" sz="847"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p>
          <a:p>
            <a:pPr algn="just" defTabSz="910314">
              <a:lnSpc>
                <a:spcPct val="150000"/>
              </a:lnSpc>
            </a:pPr>
            <a:endParaRPr lang="zh-CN" altLang="en-US" sz="1035" b="1" dirty="0">
              <a:solidFill>
                <a:srgbClr val="595959"/>
              </a:solidFill>
              <a:latin typeface="微软雅黑" pitchFamily="34" charset="-122"/>
              <a:ea typeface="微软雅黑" pitchFamily="34" charset="-122"/>
              <a:sym typeface="微软雅黑" pitchFamily="34" charset="-122"/>
            </a:endParaRPr>
          </a:p>
        </p:txBody>
      </p:sp>
      <p:sp>
        <p:nvSpPr>
          <p:cNvPr id="51" name="任意多边形 24"/>
          <p:cNvSpPr>
            <a:spLocks/>
          </p:cNvSpPr>
          <p:nvPr/>
        </p:nvSpPr>
        <p:spPr bwMode="auto">
          <a:xfrm flipH="1">
            <a:off x="1244780" y="2944855"/>
            <a:ext cx="2297510" cy="585650"/>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lIns="64495" tIns="32247" rIns="64495" bIns="32247" anchor="ctr"/>
          <a:lstStyle/>
          <a:p>
            <a:pPr algn="ctr" defTabSz="910314"/>
            <a:endParaRPr lang="zh-CN" altLang="zh-CN" sz="1787">
              <a:solidFill>
                <a:srgbClr val="FFFFFF"/>
              </a:solidFill>
              <a:latin typeface="宋体" pitchFamily="2" charset="-122"/>
              <a:ea typeface="微软雅黑"/>
              <a:sym typeface="宋体" pitchFamily="2" charset="-122"/>
            </a:endParaRPr>
          </a:p>
        </p:txBody>
      </p:sp>
      <p:sp>
        <p:nvSpPr>
          <p:cNvPr id="89" name="矩形 1"/>
          <p:cNvSpPr>
            <a:spLocks noChangeArrowheads="1"/>
          </p:cNvSpPr>
          <p:nvPr/>
        </p:nvSpPr>
        <p:spPr bwMode="auto">
          <a:xfrm>
            <a:off x="1539284" y="2673298"/>
            <a:ext cx="1627590" cy="69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just" defTabSz="910314">
              <a:lnSpc>
                <a:spcPct val="150000"/>
              </a:lnSpc>
            </a:pPr>
            <a:r>
              <a:rPr lang="zh-CN" altLang="en-US" sz="1035" b="1" dirty="0">
                <a:solidFill>
                  <a:srgbClr val="595959"/>
                </a:solidFill>
                <a:latin typeface="微软雅黑" pitchFamily="34" charset="-122"/>
                <a:ea typeface="微软雅黑" pitchFamily="34" charset="-122"/>
                <a:sym typeface="微软雅黑" pitchFamily="34" charset="-122"/>
              </a:rPr>
              <a:t>此处添加标题内容</a:t>
            </a:r>
            <a:endParaRPr lang="en-US" altLang="zh-CN" sz="1035" b="1"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endParaRPr lang="en-US" altLang="zh-CN" sz="847"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p>
        </p:txBody>
      </p:sp>
      <p:sp>
        <p:nvSpPr>
          <p:cNvPr id="90" name="矩形 1"/>
          <p:cNvSpPr>
            <a:spLocks noChangeArrowheads="1"/>
          </p:cNvSpPr>
          <p:nvPr/>
        </p:nvSpPr>
        <p:spPr bwMode="auto">
          <a:xfrm>
            <a:off x="6039883" y="2666815"/>
            <a:ext cx="1627590" cy="110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just" defTabSz="910314">
              <a:lnSpc>
                <a:spcPct val="150000"/>
              </a:lnSpc>
            </a:pPr>
            <a:r>
              <a:rPr lang="zh-CN" altLang="en-US" sz="1035" b="1" dirty="0">
                <a:solidFill>
                  <a:srgbClr val="595959"/>
                </a:solidFill>
                <a:latin typeface="微软雅黑" pitchFamily="34" charset="-122"/>
                <a:ea typeface="微软雅黑" pitchFamily="34" charset="-122"/>
                <a:sym typeface="微软雅黑" pitchFamily="34" charset="-122"/>
              </a:rPr>
              <a:t>此处添加标题内容</a:t>
            </a:r>
            <a:endParaRPr lang="en-US" altLang="zh-CN" sz="1035" b="1"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endParaRPr lang="en-US" altLang="zh-CN" sz="847"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p>
          <a:p>
            <a:pPr algn="just" defTabSz="910314">
              <a:lnSpc>
                <a:spcPct val="150000"/>
              </a:lnSpc>
            </a:pPr>
            <a:endParaRPr lang="zh-CN" altLang="en-US" sz="1787" dirty="0">
              <a:solidFill>
                <a:srgbClr val="000000"/>
              </a:solidFill>
              <a:latin typeface="Calibri" pitchFamily="34" charset="0"/>
              <a:ea typeface="微软雅黑"/>
            </a:endParaRPr>
          </a:p>
        </p:txBody>
      </p:sp>
      <p:sp>
        <p:nvSpPr>
          <p:cNvPr id="91" name="任意多边形 27"/>
          <p:cNvSpPr>
            <a:spLocks/>
          </p:cNvSpPr>
          <p:nvPr/>
        </p:nvSpPr>
        <p:spPr bwMode="auto">
          <a:xfrm>
            <a:off x="4870147" y="1514434"/>
            <a:ext cx="2583762" cy="581156"/>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lIns="64495" tIns="32247" rIns="64495" bIns="32247" anchor="ctr"/>
          <a:lstStyle/>
          <a:p>
            <a:pPr algn="ctr" defTabSz="910314"/>
            <a:endParaRPr lang="zh-CN" altLang="zh-CN" sz="1787">
              <a:solidFill>
                <a:srgbClr val="FFFFFF"/>
              </a:solidFill>
              <a:latin typeface="宋体" pitchFamily="2" charset="-122"/>
              <a:ea typeface="微软雅黑"/>
              <a:sym typeface="宋体" pitchFamily="2" charset="-122"/>
            </a:endParaRPr>
          </a:p>
        </p:txBody>
      </p:sp>
      <p:sp>
        <p:nvSpPr>
          <p:cNvPr id="92" name="任意多边形 28"/>
          <p:cNvSpPr>
            <a:spLocks/>
          </p:cNvSpPr>
          <p:nvPr/>
        </p:nvSpPr>
        <p:spPr bwMode="auto">
          <a:xfrm>
            <a:off x="4912111" y="2944855"/>
            <a:ext cx="2561282" cy="585650"/>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lIns="64495" tIns="32247" rIns="64495" bIns="32247" anchor="ctr"/>
          <a:lstStyle/>
          <a:p>
            <a:pPr algn="ctr" defTabSz="910314"/>
            <a:endParaRPr lang="zh-CN" altLang="zh-CN" sz="1787">
              <a:solidFill>
                <a:srgbClr val="FFFFFF"/>
              </a:solidFill>
              <a:latin typeface="宋体" pitchFamily="2" charset="-122"/>
              <a:ea typeface="微软雅黑"/>
              <a:sym typeface="宋体" pitchFamily="2" charset="-122"/>
            </a:endParaRPr>
          </a:p>
        </p:txBody>
      </p:sp>
      <p:sp>
        <p:nvSpPr>
          <p:cNvPr id="93" name="Oval 54"/>
          <p:cNvSpPr>
            <a:spLocks noChangeArrowheads="1"/>
          </p:cNvSpPr>
          <p:nvPr/>
        </p:nvSpPr>
        <p:spPr bwMode="auto">
          <a:xfrm>
            <a:off x="3779092" y="2052152"/>
            <a:ext cx="77932" cy="77887"/>
          </a:xfrm>
          <a:prstGeom prst="ellipse">
            <a:avLst/>
          </a:prstGeom>
          <a:gradFill rotWithShape="1">
            <a:gsLst>
              <a:gs pos="0">
                <a:srgbClr val="BBBBBB"/>
              </a:gs>
              <a:gs pos="34999">
                <a:srgbClr val="CFCFCF"/>
              </a:gs>
              <a:gs pos="100000">
                <a:srgbClr val="EDEDE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defTabSz="910314"/>
            <a:endParaRPr lang="zh-CN" altLang="zh-CN" sz="1787">
              <a:solidFill>
                <a:srgbClr val="000000"/>
              </a:solidFill>
              <a:latin typeface="宋体" pitchFamily="2" charset="-122"/>
              <a:ea typeface="微软雅黑"/>
              <a:sym typeface="宋体" pitchFamily="2" charset="-122"/>
            </a:endParaRPr>
          </a:p>
        </p:txBody>
      </p:sp>
      <p:sp>
        <p:nvSpPr>
          <p:cNvPr id="94" name="Oval 54"/>
          <p:cNvSpPr>
            <a:spLocks noChangeArrowheads="1"/>
          </p:cNvSpPr>
          <p:nvPr/>
        </p:nvSpPr>
        <p:spPr bwMode="auto">
          <a:xfrm>
            <a:off x="4825186" y="2058143"/>
            <a:ext cx="77932" cy="77887"/>
          </a:xfrm>
          <a:prstGeom prst="ellipse">
            <a:avLst/>
          </a:prstGeom>
          <a:gradFill rotWithShape="1">
            <a:gsLst>
              <a:gs pos="0">
                <a:srgbClr val="BBBBBB"/>
              </a:gs>
              <a:gs pos="34999">
                <a:srgbClr val="CFCFCF"/>
              </a:gs>
              <a:gs pos="100000">
                <a:srgbClr val="EDEDE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defTabSz="910314"/>
            <a:endParaRPr lang="zh-CN" altLang="zh-CN" sz="1787">
              <a:solidFill>
                <a:srgbClr val="000000"/>
              </a:solidFill>
              <a:latin typeface="宋体" pitchFamily="2" charset="-122"/>
              <a:ea typeface="微软雅黑"/>
              <a:sym typeface="宋体" pitchFamily="2" charset="-122"/>
            </a:endParaRPr>
          </a:p>
        </p:txBody>
      </p:sp>
      <p:sp>
        <p:nvSpPr>
          <p:cNvPr id="95" name="Oval 54"/>
          <p:cNvSpPr>
            <a:spLocks noChangeArrowheads="1"/>
          </p:cNvSpPr>
          <p:nvPr/>
        </p:nvSpPr>
        <p:spPr bwMode="auto">
          <a:xfrm>
            <a:off x="4870147" y="3491562"/>
            <a:ext cx="77932" cy="77887"/>
          </a:xfrm>
          <a:prstGeom prst="ellipse">
            <a:avLst/>
          </a:prstGeom>
          <a:gradFill rotWithShape="1">
            <a:gsLst>
              <a:gs pos="0">
                <a:srgbClr val="BBBBBB"/>
              </a:gs>
              <a:gs pos="34999">
                <a:srgbClr val="CFCFCF"/>
              </a:gs>
              <a:gs pos="100000">
                <a:srgbClr val="EDEDE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defTabSz="910314"/>
            <a:endParaRPr lang="zh-CN" altLang="zh-CN" sz="1787">
              <a:solidFill>
                <a:srgbClr val="000000"/>
              </a:solidFill>
              <a:latin typeface="宋体" pitchFamily="2" charset="-122"/>
              <a:ea typeface="微软雅黑"/>
              <a:sym typeface="宋体" pitchFamily="2" charset="-122"/>
            </a:endParaRPr>
          </a:p>
        </p:txBody>
      </p:sp>
      <p:sp>
        <p:nvSpPr>
          <p:cNvPr id="96" name="Oval 54"/>
          <p:cNvSpPr>
            <a:spLocks noChangeArrowheads="1"/>
          </p:cNvSpPr>
          <p:nvPr/>
        </p:nvSpPr>
        <p:spPr bwMode="auto">
          <a:xfrm>
            <a:off x="3510818" y="3491562"/>
            <a:ext cx="77932" cy="77887"/>
          </a:xfrm>
          <a:prstGeom prst="ellipse">
            <a:avLst/>
          </a:prstGeom>
          <a:gradFill rotWithShape="1">
            <a:gsLst>
              <a:gs pos="0">
                <a:srgbClr val="BBBBBB"/>
              </a:gs>
              <a:gs pos="34999">
                <a:srgbClr val="CFCFCF"/>
              </a:gs>
              <a:gs pos="100000">
                <a:srgbClr val="EDEDE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defTabSz="910314"/>
            <a:endParaRPr lang="zh-CN" altLang="zh-CN" sz="1787">
              <a:solidFill>
                <a:srgbClr val="000000"/>
              </a:solidFill>
              <a:latin typeface="宋体" pitchFamily="2" charset="-122"/>
              <a:ea typeface="微软雅黑"/>
              <a:sym typeface="宋体" pitchFamily="2" charset="-122"/>
            </a:endParaRPr>
          </a:p>
        </p:txBody>
      </p:sp>
    </p:spTree>
    <p:extLst>
      <p:ext uri="{BB962C8B-B14F-4D97-AF65-F5344CB8AC3E}">
        <p14:creationId xmlns:p14="http://schemas.microsoft.com/office/powerpoint/2010/main" val="306499442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22" presetClass="entr" presetSubtype="4"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par>
                                <p:cTn id="28" presetID="22" presetClass="entr" presetSubtype="4"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childTnLst>
                          </p:cTn>
                        </p:par>
                        <p:par>
                          <p:cTn id="31" fill="hold">
                            <p:stCondLst>
                              <p:cond delay="500"/>
                            </p:stCondLst>
                            <p:childTnLst>
                              <p:par>
                                <p:cTn id="32" presetID="31" presetClass="entr" presetSubtype="0" fill="hold" grpId="0" nodeType="after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 calcmode="lin" valueType="num">
                                      <p:cBhvr>
                                        <p:cTn id="36" dur="500" fill="hold"/>
                                        <p:tgtEl>
                                          <p:spTgt spid="93"/>
                                        </p:tgtEl>
                                        <p:attrNameLst>
                                          <p:attrName>style.rotation</p:attrName>
                                        </p:attrNameLst>
                                      </p:cBhvr>
                                      <p:tavLst>
                                        <p:tav tm="0">
                                          <p:val>
                                            <p:fltVal val="90"/>
                                          </p:val>
                                        </p:tav>
                                        <p:tav tm="100000">
                                          <p:val>
                                            <p:fltVal val="0"/>
                                          </p:val>
                                        </p:tav>
                                      </p:tavLst>
                                    </p:anim>
                                    <p:animEffect transition="in" filter="fade">
                                      <p:cBhvr>
                                        <p:cTn id="37" dur="500"/>
                                        <p:tgtEl>
                                          <p:spTgt spid="93"/>
                                        </p:tgtEl>
                                      </p:cBhvr>
                                    </p:animEffect>
                                  </p:childTnLst>
                                </p:cTn>
                              </p:par>
                            </p:childTnLst>
                          </p:cTn>
                        </p:par>
                        <p:par>
                          <p:cTn id="38" fill="hold">
                            <p:stCondLst>
                              <p:cond delay="1000"/>
                            </p:stCondLst>
                            <p:childTnLst>
                              <p:par>
                                <p:cTn id="39" presetID="22" presetClass="entr" presetSubtype="4"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down)">
                                      <p:cBhvr>
                                        <p:cTn id="41" dur="500"/>
                                        <p:tgtEl>
                                          <p:spTgt spid="49"/>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500"/>
                                        <p:tgtEl>
                                          <p:spTgt spid="50"/>
                                        </p:tgtEl>
                                      </p:cBhvr>
                                    </p:animEffect>
                                  </p:childTnLst>
                                </p:cTn>
                              </p:par>
                            </p:childTnLst>
                          </p:cTn>
                        </p:par>
                        <p:par>
                          <p:cTn id="46" fill="hold">
                            <p:stCondLst>
                              <p:cond delay="2000"/>
                            </p:stCondLst>
                            <p:childTnLst>
                              <p:par>
                                <p:cTn id="47" presetID="31" presetClass="entr" presetSubtype="0" fill="hold" grpId="0" nodeType="after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p:cTn id="49" dur="500" fill="hold"/>
                                        <p:tgtEl>
                                          <p:spTgt spid="94"/>
                                        </p:tgtEl>
                                        <p:attrNameLst>
                                          <p:attrName>ppt_w</p:attrName>
                                        </p:attrNameLst>
                                      </p:cBhvr>
                                      <p:tavLst>
                                        <p:tav tm="0">
                                          <p:val>
                                            <p:fltVal val="0"/>
                                          </p:val>
                                        </p:tav>
                                        <p:tav tm="100000">
                                          <p:val>
                                            <p:strVal val="#ppt_w"/>
                                          </p:val>
                                        </p:tav>
                                      </p:tavLst>
                                    </p:anim>
                                    <p:anim calcmode="lin" valueType="num">
                                      <p:cBhvr>
                                        <p:cTn id="50" dur="500" fill="hold"/>
                                        <p:tgtEl>
                                          <p:spTgt spid="94"/>
                                        </p:tgtEl>
                                        <p:attrNameLst>
                                          <p:attrName>ppt_h</p:attrName>
                                        </p:attrNameLst>
                                      </p:cBhvr>
                                      <p:tavLst>
                                        <p:tav tm="0">
                                          <p:val>
                                            <p:fltVal val="0"/>
                                          </p:val>
                                        </p:tav>
                                        <p:tav tm="100000">
                                          <p:val>
                                            <p:strVal val="#ppt_h"/>
                                          </p:val>
                                        </p:tav>
                                      </p:tavLst>
                                    </p:anim>
                                    <p:anim calcmode="lin" valueType="num">
                                      <p:cBhvr>
                                        <p:cTn id="51" dur="500" fill="hold"/>
                                        <p:tgtEl>
                                          <p:spTgt spid="94"/>
                                        </p:tgtEl>
                                        <p:attrNameLst>
                                          <p:attrName>style.rotation</p:attrName>
                                        </p:attrNameLst>
                                      </p:cBhvr>
                                      <p:tavLst>
                                        <p:tav tm="0">
                                          <p:val>
                                            <p:fltVal val="90"/>
                                          </p:val>
                                        </p:tav>
                                        <p:tav tm="100000">
                                          <p:val>
                                            <p:fltVal val="0"/>
                                          </p:val>
                                        </p:tav>
                                      </p:tavLst>
                                    </p:anim>
                                    <p:animEffect transition="in" filter="fade">
                                      <p:cBhvr>
                                        <p:cTn id="52" dur="500"/>
                                        <p:tgtEl>
                                          <p:spTgt spid="94"/>
                                        </p:tgtEl>
                                      </p:cBhvr>
                                    </p:animEffect>
                                  </p:childTnLst>
                                </p:cTn>
                              </p:par>
                            </p:childTnLst>
                          </p:cTn>
                        </p:par>
                        <p:par>
                          <p:cTn id="53" fill="hold">
                            <p:stCondLst>
                              <p:cond delay="2500"/>
                            </p:stCondLst>
                            <p:childTnLst>
                              <p:par>
                                <p:cTn id="54" presetID="22" presetClass="entr" presetSubtype="4"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wipe(down)">
                                      <p:cBhvr>
                                        <p:cTn id="56" dur="500"/>
                                        <p:tgtEl>
                                          <p:spTgt spid="91"/>
                                        </p:tgtEl>
                                      </p:cBhvr>
                                    </p:animEffect>
                                  </p:childTnLst>
                                </p:cTn>
                              </p:par>
                            </p:childTnLst>
                          </p:cTn>
                        </p:par>
                        <p:par>
                          <p:cTn id="57" fill="hold">
                            <p:stCondLst>
                              <p:cond delay="3000"/>
                            </p:stCondLst>
                            <p:childTnLst>
                              <p:par>
                                <p:cTn id="58" presetID="22" presetClass="entr" presetSubtype="8"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left)">
                                      <p:cBhvr>
                                        <p:cTn id="60" dur="500"/>
                                        <p:tgtEl>
                                          <p:spTgt spid="48"/>
                                        </p:tgtEl>
                                      </p:cBhvr>
                                    </p:animEffect>
                                  </p:childTnLst>
                                </p:cTn>
                              </p:par>
                            </p:childTnLst>
                          </p:cTn>
                        </p:par>
                        <p:par>
                          <p:cTn id="61" fill="hold">
                            <p:stCondLst>
                              <p:cond delay="3500"/>
                            </p:stCondLst>
                            <p:childTnLst>
                              <p:par>
                                <p:cTn id="62" presetID="31" presetClass="entr" presetSubtype="0"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 calcmode="lin" valueType="num">
                                      <p:cBhvr>
                                        <p:cTn id="64" dur="500" fill="hold"/>
                                        <p:tgtEl>
                                          <p:spTgt spid="96"/>
                                        </p:tgtEl>
                                        <p:attrNameLst>
                                          <p:attrName>ppt_w</p:attrName>
                                        </p:attrNameLst>
                                      </p:cBhvr>
                                      <p:tavLst>
                                        <p:tav tm="0">
                                          <p:val>
                                            <p:fltVal val="0"/>
                                          </p:val>
                                        </p:tav>
                                        <p:tav tm="100000">
                                          <p:val>
                                            <p:strVal val="#ppt_w"/>
                                          </p:val>
                                        </p:tav>
                                      </p:tavLst>
                                    </p:anim>
                                    <p:anim calcmode="lin" valueType="num">
                                      <p:cBhvr>
                                        <p:cTn id="65" dur="500" fill="hold"/>
                                        <p:tgtEl>
                                          <p:spTgt spid="96"/>
                                        </p:tgtEl>
                                        <p:attrNameLst>
                                          <p:attrName>ppt_h</p:attrName>
                                        </p:attrNameLst>
                                      </p:cBhvr>
                                      <p:tavLst>
                                        <p:tav tm="0">
                                          <p:val>
                                            <p:fltVal val="0"/>
                                          </p:val>
                                        </p:tav>
                                        <p:tav tm="100000">
                                          <p:val>
                                            <p:strVal val="#ppt_h"/>
                                          </p:val>
                                        </p:tav>
                                      </p:tavLst>
                                    </p:anim>
                                    <p:anim calcmode="lin" valueType="num">
                                      <p:cBhvr>
                                        <p:cTn id="66" dur="500" fill="hold"/>
                                        <p:tgtEl>
                                          <p:spTgt spid="96"/>
                                        </p:tgtEl>
                                        <p:attrNameLst>
                                          <p:attrName>style.rotation</p:attrName>
                                        </p:attrNameLst>
                                      </p:cBhvr>
                                      <p:tavLst>
                                        <p:tav tm="0">
                                          <p:val>
                                            <p:fltVal val="90"/>
                                          </p:val>
                                        </p:tav>
                                        <p:tav tm="100000">
                                          <p:val>
                                            <p:fltVal val="0"/>
                                          </p:val>
                                        </p:tav>
                                      </p:tavLst>
                                    </p:anim>
                                    <p:animEffect transition="in" filter="fade">
                                      <p:cBhvr>
                                        <p:cTn id="67" dur="500"/>
                                        <p:tgtEl>
                                          <p:spTgt spid="96"/>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down)">
                                      <p:cBhvr>
                                        <p:cTn id="71" dur="500"/>
                                        <p:tgtEl>
                                          <p:spTgt spid="51"/>
                                        </p:tgtEl>
                                      </p:cBhvr>
                                    </p:animEffect>
                                  </p:childTnLst>
                                </p:cTn>
                              </p:par>
                            </p:childTnLst>
                          </p:cTn>
                        </p:par>
                        <p:par>
                          <p:cTn id="72" fill="hold">
                            <p:stCondLst>
                              <p:cond delay="4500"/>
                            </p:stCondLst>
                            <p:childTnLst>
                              <p:par>
                                <p:cTn id="73" presetID="22" presetClass="entr" presetSubtype="8"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left)">
                                      <p:cBhvr>
                                        <p:cTn id="75" dur="500"/>
                                        <p:tgtEl>
                                          <p:spTgt spid="89"/>
                                        </p:tgtEl>
                                      </p:cBhvr>
                                    </p:animEffect>
                                  </p:childTnLst>
                                </p:cTn>
                              </p:par>
                            </p:childTnLst>
                          </p:cTn>
                        </p:par>
                        <p:par>
                          <p:cTn id="76" fill="hold">
                            <p:stCondLst>
                              <p:cond delay="5000"/>
                            </p:stCondLst>
                            <p:childTnLst>
                              <p:par>
                                <p:cTn id="77" presetID="31" presetClass="entr" presetSubtype="0" fill="hold" grpId="0"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p:cTn id="79" dur="500" fill="hold"/>
                                        <p:tgtEl>
                                          <p:spTgt spid="95"/>
                                        </p:tgtEl>
                                        <p:attrNameLst>
                                          <p:attrName>ppt_w</p:attrName>
                                        </p:attrNameLst>
                                      </p:cBhvr>
                                      <p:tavLst>
                                        <p:tav tm="0">
                                          <p:val>
                                            <p:fltVal val="0"/>
                                          </p:val>
                                        </p:tav>
                                        <p:tav tm="100000">
                                          <p:val>
                                            <p:strVal val="#ppt_w"/>
                                          </p:val>
                                        </p:tav>
                                      </p:tavLst>
                                    </p:anim>
                                    <p:anim calcmode="lin" valueType="num">
                                      <p:cBhvr>
                                        <p:cTn id="80" dur="500" fill="hold"/>
                                        <p:tgtEl>
                                          <p:spTgt spid="95"/>
                                        </p:tgtEl>
                                        <p:attrNameLst>
                                          <p:attrName>ppt_h</p:attrName>
                                        </p:attrNameLst>
                                      </p:cBhvr>
                                      <p:tavLst>
                                        <p:tav tm="0">
                                          <p:val>
                                            <p:fltVal val="0"/>
                                          </p:val>
                                        </p:tav>
                                        <p:tav tm="100000">
                                          <p:val>
                                            <p:strVal val="#ppt_h"/>
                                          </p:val>
                                        </p:tav>
                                      </p:tavLst>
                                    </p:anim>
                                    <p:anim calcmode="lin" valueType="num">
                                      <p:cBhvr>
                                        <p:cTn id="81" dur="500" fill="hold"/>
                                        <p:tgtEl>
                                          <p:spTgt spid="95"/>
                                        </p:tgtEl>
                                        <p:attrNameLst>
                                          <p:attrName>style.rotation</p:attrName>
                                        </p:attrNameLst>
                                      </p:cBhvr>
                                      <p:tavLst>
                                        <p:tav tm="0">
                                          <p:val>
                                            <p:fltVal val="90"/>
                                          </p:val>
                                        </p:tav>
                                        <p:tav tm="100000">
                                          <p:val>
                                            <p:fltVal val="0"/>
                                          </p:val>
                                        </p:tav>
                                      </p:tavLst>
                                    </p:anim>
                                    <p:animEffect transition="in" filter="fade">
                                      <p:cBhvr>
                                        <p:cTn id="82" dur="500"/>
                                        <p:tgtEl>
                                          <p:spTgt spid="95"/>
                                        </p:tgtEl>
                                      </p:cBhvr>
                                    </p:animEffect>
                                  </p:childTnLst>
                                </p:cTn>
                              </p:par>
                            </p:childTnLst>
                          </p:cTn>
                        </p:par>
                        <p:par>
                          <p:cTn id="83" fill="hold">
                            <p:stCondLst>
                              <p:cond delay="5500"/>
                            </p:stCondLst>
                            <p:childTnLst>
                              <p:par>
                                <p:cTn id="84" presetID="22" presetClass="entr" presetSubtype="4" fill="hold" grpId="0" nodeType="afterEffect">
                                  <p:stCondLst>
                                    <p:cond delay="0"/>
                                  </p:stCondLst>
                                  <p:childTnLst>
                                    <p:set>
                                      <p:cBhvr>
                                        <p:cTn id="85" dur="1" fill="hold">
                                          <p:stCondLst>
                                            <p:cond delay="0"/>
                                          </p:stCondLst>
                                        </p:cTn>
                                        <p:tgtEl>
                                          <p:spTgt spid="92"/>
                                        </p:tgtEl>
                                        <p:attrNameLst>
                                          <p:attrName>style.visibility</p:attrName>
                                        </p:attrNameLst>
                                      </p:cBhvr>
                                      <p:to>
                                        <p:strVal val="visible"/>
                                      </p:to>
                                    </p:set>
                                    <p:animEffect transition="in" filter="wipe(down)">
                                      <p:cBhvr>
                                        <p:cTn id="86" dur="500"/>
                                        <p:tgtEl>
                                          <p:spTgt spid="92"/>
                                        </p:tgtEl>
                                      </p:cBhvr>
                                    </p:animEffect>
                                  </p:childTnLst>
                                </p:cTn>
                              </p:par>
                            </p:childTnLst>
                          </p:cTn>
                        </p:par>
                        <p:par>
                          <p:cTn id="87" fill="hold">
                            <p:stCondLst>
                              <p:cond delay="6000"/>
                            </p:stCondLst>
                            <p:childTnLst>
                              <p:par>
                                <p:cTn id="88" presetID="22" presetClass="entr" presetSubtype="8" fill="hold" grpId="0" nodeType="afterEffect">
                                  <p:stCondLst>
                                    <p:cond delay="0"/>
                                  </p:stCondLst>
                                  <p:childTnLst>
                                    <p:set>
                                      <p:cBhvr>
                                        <p:cTn id="89" dur="1" fill="hold">
                                          <p:stCondLst>
                                            <p:cond delay="0"/>
                                          </p:stCondLst>
                                        </p:cTn>
                                        <p:tgtEl>
                                          <p:spTgt spid="90"/>
                                        </p:tgtEl>
                                        <p:attrNameLst>
                                          <p:attrName>style.visibility</p:attrName>
                                        </p:attrNameLst>
                                      </p:cBhvr>
                                      <p:to>
                                        <p:strVal val="visible"/>
                                      </p:to>
                                    </p:set>
                                    <p:animEffect transition="in" filter="wipe(left)">
                                      <p:cBhvr>
                                        <p:cTn id="9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6" grpId="0" animBg="1"/>
      <p:bldP spid="47" grpId="0" animBg="1"/>
      <p:bldP spid="48" grpId="0"/>
      <p:bldP spid="49" grpId="0" animBg="1"/>
      <p:bldP spid="50" grpId="0"/>
      <p:bldP spid="51" grpId="0" animBg="1"/>
      <p:bldP spid="89" grpId="0"/>
      <p:bldP spid="90" grpId="0"/>
      <p:bldP spid="91" grpId="0" animBg="1"/>
      <p:bldP spid="92" grpId="0" animBg="1"/>
      <p:bldP spid="93" grpId="0" animBg="1"/>
      <p:bldP spid="94" grpId="0" animBg="1"/>
      <p:bldP spid="95" grpId="0" animBg="1"/>
      <p:bldP spid="96" grpId="0" animBg="1"/>
    </p:bldLst>
  </p:timing>
  <p:extLst mod="1">
    <p:ext uri="{E180D4A7-C9FB-4DFB-919C-405C955672EB}">
      <p14:showEvtLst xmlns:p14="http://schemas.microsoft.com/office/powerpoint/2010/main">
        <p14:playEvt time="0" objId="30"/>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4020902" y="1347342"/>
            <a:ext cx="1420434" cy="1403350"/>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5400"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593138" y="1228408"/>
              <a:ext cx="553947" cy="907300"/>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8000" b="1" i="0" u="none" strike="noStrike" kern="0" cap="none" spc="0" normalizeH="0" baseline="0" noProof="0" dirty="0" smtClean="0">
                  <a:ln>
                    <a:noFill/>
                  </a:ln>
                  <a:solidFill>
                    <a:srgbClr val="F8F8F8"/>
                  </a:solidFill>
                  <a:effectLst/>
                  <a:uLnTx/>
                  <a:uFillTx/>
                  <a:latin typeface="微软雅黑"/>
                  <a:ea typeface="微软雅黑"/>
                </a:rPr>
                <a:t>4</a:t>
              </a:r>
              <a:endParaRPr kumimoji="0" lang="zh-CN" altLang="en-US" sz="8000"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1975127" y="291512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1364179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30"/>
          <p:cNvSpPr/>
          <p:nvPr/>
        </p:nvSpPr>
        <p:spPr>
          <a:xfrm>
            <a:off x="3293443" y="3831913"/>
            <a:ext cx="2107540" cy="200462"/>
          </a:xfrm>
          <a:prstGeom prst="ellipse">
            <a:avLst/>
          </a:prstGeom>
          <a:gradFill flip="none" rotWithShape="1">
            <a:gsLst>
              <a:gs pos="0">
                <a:schemeClr val="tx1">
                  <a:alpha val="7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43" name="组合 42"/>
          <p:cNvGrpSpPr/>
          <p:nvPr/>
        </p:nvGrpSpPr>
        <p:grpSpPr>
          <a:xfrm>
            <a:off x="3448998" y="1976710"/>
            <a:ext cx="1994670" cy="2007305"/>
            <a:chOff x="3545477" y="2117117"/>
            <a:chExt cx="2349974" cy="2364860"/>
          </a:xfrm>
        </p:grpSpPr>
        <p:grpSp>
          <p:nvGrpSpPr>
            <p:cNvPr id="44" name="组合 43"/>
            <p:cNvGrpSpPr/>
            <p:nvPr/>
          </p:nvGrpSpPr>
          <p:grpSpPr>
            <a:xfrm>
              <a:off x="3557919" y="2155200"/>
              <a:ext cx="2265665" cy="2265665"/>
              <a:chOff x="2851374" y="1059681"/>
              <a:chExt cx="3317875" cy="3317875"/>
            </a:xfrm>
            <a:scene3d>
              <a:camera prst="orthographicFront"/>
              <a:lightRig rig="balanced" dir="t"/>
            </a:scene3d>
          </p:grpSpPr>
          <p:sp>
            <p:nvSpPr>
              <p:cNvPr id="57" name="Freeform 15"/>
              <p:cNvSpPr>
                <a:spLocks/>
              </p:cNvSpPr>
              <p:nvPr/>
            </p:nvSpPr>
            <p:spPr bwMode="auto">
              <a:xfrm>
                <a:off x="3168874" y="1059681"/>
                <a:ext cx="2347913" cy="1301750"/>
              </a:xfrm>
              <a:custGeom>
                <a:avLst/>
                <a:gdLst>
                  <a:gd name="T0" fmla="*/ 401 w 1279"/>
                  <a:gd name="T1" fmla="*/ 211 h 709"/>
                  <a:gd name="T2" fmla="*/ 780 w 1279"/>
                  <a:gd name="T3" fmla="*/ 429 h 709"/>
                  <a:gd name="T4" fmla="*/ 780 w 1279"/>
                  <a:gd name="T5" fmla="*/ 429 h 709"/>
                  <a:gd name="T6" fmla="*/ 793 w 1279"/>
                  <a:gd name="T7" fmla="*/ 453 h 709"/>
                  <a:gd name="T8" fmla="*/ 817 w 1279"/>
                  <a:gd name="T9" fmla="*/ 508 h 709"/>
                  <a:gd name="T10" fmla="*/ 1031 w 1279"/>
                  <a:gd name="T11" fmla="*/ 631 h 709"/>
                  <a:gd name="T12" fmla="*/ 1091 w 1279"/>
                  <a:gd name="T13" fmla="*/ 625 h 709"/>
                  <a:gd name="T14" fmla="*/ 1167 w 1279"/>
                  <a:gd name="T15" fmla="*/ 709 h 709"/>
                  <a:gd name="T16" fmla="*/ 1167 w 1279"/>
                  <a:gd name="T17" fmla="*/ 709 h 709"/>
                  <a:gd name="T18" fmla="*/ 1166 w 1279"/>
                  <a:gd name="T19" fmla="*/ 272 h 709"/>
                  <a:gd name="T20" fmla="*/ 826 w 1279"/>
                  <a:gd name="T21" fmla="*/ 5 h 709"/>
                  <a:gd name="T22" fmla="*/ 826 w 1279"/>
                  <a:gd name="T23" fmla="*/ 5 h 709"/>
                  <a:gd name="T24" fmla="*/ 731 w 1279"/>
                  <a:gd name="T25" fmla="*/ 0 h 709"/>
                  <a:gd name="T26" fmla="*/ 0 w 1279"/>
                  <a:gd name="T27" fmla="*/ 372 h 709"/>
                  <a:gd name="T28" fmla="*/ 401 w 1279"/>
                  <a:gd name="T29" fmla="*/ 211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9" h="709">
                    <a:moveTo>
                      <a:pt x="401" y="211"/>
                    </a:moveTo>
                    <a:cubicBezTo>
                      <a:pt x="652" y="225"/>
                      <a:pt x="780" y="429"/>
                      <a:pt x="780" y="429"/>
                    </a:cubicBezTo>
                    <a:cubicBezTo>
                      <a:pt x="780" y="429"/>
                      <a:pt x="780" y="429"/>
                      <a:pt x="780" y="429"/>
                    </a:cubicBezTo>
                    <a:cubicBezTo>
                      <a:pt x="784" y="436"/>
                      <a:pt x="789" y="444"/>
                      <a:pt x="793" y="453"/>
                    </a:cubicBezTo>
                    <a:cubicBezTo>
                      <a:pt x="817" y="508"/>
                      <a:pt x="817" y="508"/>
                      <a:pt x="817" y="508"/>
                    </a:cubicBezTo>
                    <a:cubicBezTo>
                      <a:pt x="851" y="585"/>
                      <a:pt x="947" y="641"/>
                      <a:pt x="1031" y="631"/>
                    </a:cubicBezTo>
                    <a:cubicBezTo>
                      <a:pt x="1091" y="625"/>
                      <a:pt x="1091" y="625"/>
                      <a:pt x="1091" y="625"/>
                    </a:cubicBezTo>
                    <a:cubicBezTo>
                      <a:pt x="1165" y="617"/>
                      <a:pt x="1195" y="653"/>
                      <a:pt x="1167" y="709"/>
                    </a:cubicBezTo>
                    <a:cubicBezTo>
                      <a:pt x="1167" y="709"/>
                      <a:pt x="1167" y="709"/>
                      <a:pt x="1167" y="709"/>
                    </a:cubicBezTo>
                    <a:cubicBezTo>
                      <a:pt x="1167" y="709"/>
                      <a:pt x="1279" y="496"/>
                      <a:pt x="1166" y="272"/>
                    </a:cubicBezTo>
                    <a:cubicBezTo>
                      <a:pt x="1053" y="46"/>
                      <a:pt x="826" y="5"/>
                      <a:pt x="826" y="5"/>
                    </a:cubicBezTo>
                    <a:cubicBezTo>
                      <a:pt x="826" y="5"/>
                      <a:pt x="826" y="5"/>
                      <a:pt x="826" y="5"/>
                    </a:cubicBezTo>
                    <a:cubicBezTo>
                      <a:pt x="795" y="1"/>
                      <a:pt x="763" y="0"/>
                      <a:pt x="731" y="0"/>
                    </a:cubicBezTo>
                    <a:cubicBezTo>
                      <a:pt x="430" y="0"/>
                      <a:pt x="164" y="146"/>
                      <a:pt x="0" y="372"/>
                    </a:cubicBezTo>
                    <a:cubicBezTo>
                      <a:pt x="7" y="364"/>
                      <a:pt x="155" y="197"/>
                      <a:pt x="401" y="211"/>
                    </a:cubicBezTo>
                    <a:close/>
                  </a:path>
                </a:pathLst>
              </a:custGeom>
              <a:gradFill>
                <a:gsLst>
                  <a:gs pos="0">
                    <a:srgbClr val="F05F55">
                      <a:alpha val="86000"/>
                    </a:srgbClr>
                  </a:gs>
                  <a:gs pos="100000">
                    <a:srgbClr val="D7190F">
                      <a:alpha val="92000"/>
                    </a:srgbClr>
                  </a:gs>
                </a:gsLst>
                <a:lin ang="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8" name="Freeform 16"/>
              <p:cNvSpPr>
                <a:spLocks/>
              </p:cNvSpPr>
              <p:nvPr/>
            </p:nvSpPr>
            <p:spPr bwMode="auto">
              <a:xfrm>
                <a:off x="4684936" y="1069206"/>
                <a:ext cx="1482725" cy="2163762"/>
              </a:xfrm>
              <a:custGeom>
                <a:avLst/>
                <a:gdLst>
                  <a:gd name="T0" fmla="*/ 340 w 808"/>
                  <a:gd name="T1" fmla="*/ 267 h 1179"/>
                  <a:gd name="T2" fmla="*/ 341 w 808"/>
                  <a:gd name="T3" fmla="*/ 704 h 1179"/>
                  <a:gd name="T4" fmla="*/ 341 w 808"/>
                  <a:gd name="T5" fmla="*/ 704 h 1179"/>
                  <a:gd name="T6" fmla="*/ 327 w 808"/>
                  <a:gd name="T7" fmla="*/ 727 h 1179"/>
                  <a:gd name="T8" fmla="*/ 291 w 808"/>
                  <a:gd name="T9" fmla="*/ 776 h 1179"/>
                  <a:gd name="T10" fmla="*/ 291 w 808"/>
                  <a:gd name="T11" fmla="*/ 1022 h 1179"/>
                  <a:gd name="T12" fmla="*/ 327 w 808"/>
                  <a:gd name="T13" fmla="*/ 1071 h 1179"/>
                  <a:gd name="T14" fmla="*/ 292 w 808"/>
                  <a:gd name="T15" fmla="*/ 1179 h 1179"/>
                  <a:gd name="T16" fmla="*/ 292 w 808"/>
                  <a:gd name="T17" fmla="*/ 1179 h 1179"/>
                  <a:gd name="T18" fmla="*/ 670 w 808"/>
                  <a:gd name="T19" fmla="*/ 960 h 1179"/>
                  <a:gd name="T20" fmla="*/ 731 w 808"/>
                  <a:gd name="T21" fmla="*/ 531 h 1179"/>
                  <a:gd name="T22" fmla="*/ 731 w 808"/>
                  <a:gd name="T23" fmla="*/ 531 h 1179"/>
                  <a:gd name="T24" fmla="*/ 0 w 808"/>
                  <a:gd name="T25" fmla="*/ 0 h 1179"/>
                  <a:gd name="T26" fmla="*/ 0 w 808"/>
                  <a:gd name="T27" fmla="*/ 0 h 1179"/>
                  <a:gd name="T28" fmla="*/ 340 w 808"/>
                  <a:gd name="T29" fmla="*/ 267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8" h="1179">
                    <a:moveTo>
                      <a:pt x="340" y="267"/>
                    </a:moveTo>
                    <a:cubicBezTo>
                      <a:pt x="453" y="491"/>
                      <a:pt x="341" y="704"/>
                      <a:pt x="341" y="704"/>
                    </a:cubicBezTo>
                    <a:cubicBezTo>
                      <a:pt x="341" y="704"/>
                      <a:pt x="341" y="704"/>
                      <a:pt x="341" y="704"/>
                    </a:cubicBezTo>
                    <a:cubicBezTo>
                      <a:pt x="337" y="711"/>
                      <a:pt x="332" y="719"/>
                      <a:pt x="327" y="727"/>
                    </a:cubicBezTo>
                    <a:cubicBezTo>
                      <a:pt x="291" y="776"/>
                      <a:pt x="291" y="776"/>
                      <a:pt x="291" y="776"/>
                    </a:cubicBezTo>
                    <a:cubicBezTo>
                      <a:pt x="241" y="843"/>
                      <a:pt x="241" y="954"/>
                      <a:pt x="291" y="1022"/>
                    </a:cubicBezTo>
                    <a:cubicBezTo>
                      <a:pt x="327" y="1071"/>
                      <a:pt x="327" y="1071"/>
                      <a:pt x="327" y="1071"/>
                    </a:cubicBezTo>
                    <a:cubicBezTo>
                      <a:pt x="371" y="1131"/>
                      <a:pt x="354" y="1176"/>
                      <a:pt x="292" y="1179"/>
                    </a:cubicBezTo>
                    <a:cubicBezTo>
                      <a:pt x="292" y="1179"/>
                      <a:pt x="292" y="1179"/>
                      <a:pt x="292" y="1179"/>
                    </a:cubicBezTo>
                    <a:cubicBezTo>
                      <a:pt x="292" y="1179"/>
                      <a:pt x="533" y="1170"/>
                      <a:pt x="670" y="960"/>
                    </a:cubicBezTo>
                    <a:cubicBezTo>
                      <a:pt x="808" y="749"/>
                      <a:pt x="731" y="531"/>
                      <a:pt x="731" y="531"/>
                    </a:cubicBezTo>
                    <a:cubicBezTo>
                      <a:pt x="731" y="531"/>
                      <a:pt x="731" y="531"/>
                      <a:pt x="731" y="531"/>
                    </a:cubicBezTo>
                    <a:cubicBezTo>
                      <a:pt x="603" y="242"/>
                      <a:pt x="327" y="34"/>
                      <a:pt x="0" y="0"/>
                    </a:cubicBezTo>
                    <a:cubicBezTo>
                      <a:pt x="0" y="0"/>
                      <a:pt x="0" y="0"/>
                      <a:pt x="0" y="0"/>
                    </a:cubicBezTo>
                    <a:cubicBezTo>
                      <a:pt x="0" y="0"/>
                      <a:pt x="227" y="41"/>
                      <a:pt x="340" y="267"/>
                    </a:cubicBezTo>
                    <a:close/>
                  </a:path>
                </a:pathLst>
              </a:custGeom>
              <a:gradFill>
                <a:gsLst>
                  <a:gs pos="100000">
                    <a:srgbClr val="F18B0F"/>
                  </a:gs>
                  <a:gs pos="56000">
                    <a:srgbClr val="FFC000"/>
                  </a:gs>
                </a:gsLst>
                <a:lin ang="36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9" name="Freeform 17"/>
              <p:cNvSpPr>
                <a:spLocks/>
              </p:cNvSpPr>
              <p:nvPr/>
            </p:nvSpPr>
            <p:spPr bwMode="auto">
              <a:xfrm>
                <a:off x="4419824" y="2043931"/>
                <a:ext cx="1749425" cy="1971675"/>
              </a:xfrm>
              <a:custGeom>
                <a:avLst/>
                <a:gdLst>
                  <a:gd name="T0" fmla="*/ 875 w 953"/>
                  <a:gd name="T1" fmla="*/ 0 h 1075"/>
                  <a:gd name="T2" fmla="*/ 875 w 953"/>
                  <a:gd name="T3" fmla="*/ 0 h 1075"/>
                  <a:gd name="T4" fmla="*/ 814 w 953"/>
                  <a:gd name="T5" fmla="*/ 429 h 1075"/>
                  <a:gd name="T6" fmla="*/ 436 w 953"/>
                  <a:gd name="T7" fmla="*/ 648 h 1075"/>
                  <a:gd name="T8" fmla="*/ 436 w 953"/>
                  <a:gd name="T9" fmla="*/ 648 h 1075"/>
                  <a:gd name="T10" fmla="*/ 409 w 953"/>
                  <a:gd name="T11" fmla="*/ 647 h 1075"/>
                  <a:gd name="T12" fmla="*/ 349 w 953"/>
                  <a:gd name="T13" fmla="*/ 640 h 1075"/>
                  <a:gd name="T14" fmla="*/ 135 w 953"/>
                  <a:gd name="T15" fmla="*/ 764 h 1075"/>
                  <a:gd name="T16" fmla="*/ 111 w 953"/>
                  <a:gd name="T17" fmla="*/ 819 h 1075"/>
                  <a:gd name="T18" fmla="*/ 0 w 953"/>
                  <a:gd name="T19" fmla="*/ 843 h 1075"/>
                  <a:gd name="T20" fmla="*/ 0 w 953"/>
                  <a:gd name="T21" fmla="*/ 843 h 1075"/>
                  <a:gd name="T22" fmla="*/ 379 w 953"/>
                  <a:gd name="T23" fmla="*/ 1061 h 1075"/>
                  <a:gd name="T24" fmla="*/ 780 w 953"/>
                  <a:gd name="T25" fmla="*/ 900 h 1075"/>
                  <a:gd name="T26" fmla="*/ 953 w 953"/>
                  <a:gd name="T27" fmla="*/ 368 h 1075"/>
                  <a:gd name="T28" fmla="*/ 875 w 953"/>
                  <a:gd name="T29" fmla="*/ 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3" h="1075">
                    <a:moveTo>
                      <a:pt x="875" y="0"/>
                    </a:moveTo>
                    <a:cubicBezTo>
                      <a:pt x="875" y="0"/>
                      <a:pt x="875" y="0"/>
                      <a:pt x="875" y="0"/>
                    </a:cubicBezTo>
                    <a:cubicBezTo>
                      <a:pt x="875" y="0"/>
                      <a:pt x="952" y="218"/>
                      <a:pt x="814" y="429"/>
                    </a:cubicBezTo>
                    <a:cubicBezTo>
                      <a:pt x="677" y="639"/>
                      <a:pt x="436" y="648"/>
                      <a:pt x="436" y="648"/>
                    </a:cubicBezTo>
                    <a:cubicBezTo>
                      <a:pt x="436" y="648"/>
                      <a:pt x="436" y="648"/>
                      <a:pt x="436" y="648"/>
                    </a:cubicBezTo>
                    <a:cubicBezTo>
                      <a:pt x="428" y="648"/>
                      <a:pt x="419" y="648"/>
                      <a:pt x="409" y="647"/>
                    </a:cubicBezTo>
                    <a:cubicBezTo>
                      <a:pt x="349" y="640"/>
                      <a:pt x="349" y="640"/>
                      <a:pt x="349" y="640"/>
                    </a:cubicBezTo>
                    <a:cubicBezTo>
                      <a:pt x="265" y="631"/>
                      <a:pt x="169" y="687"/>
                      <a:pt x="135" y="764"/>
                    </a:cubicBezTo>
                    <a:cubicBezTo>
                      <a:pt x="111" y="819"/>
                      <a:pt x="111" y="819"/>
                      <a:pt x="111" y="819"/>
                    </a:cubicBezTo>
                    <a:cubicBezTo>
                      <a:pt x="81" y="887"/>
                      <a:pt x="34" y="895"/>
                      <a:pt x="0" y="843"/>
                    </a:cubicBezTo>
                    <a:cubicBezTo>
                      <a:pt x="0" y="843"/>
                      <a:pt x="0" y="843"/>
                      <a:pt x="0" y="843"/>
                    </a:cubicBezTo>
                    <a:cubicBezTo>
                      <a:pt x="0" y="843"/>
                      <a:pt x="129" y="1047"/>
                      <a:pt x="379" y="1061"/>
                    </a:cubicBezTo>
                    <a:cubicBezTo>
                      <a:pt x="625" y="1075"/>
                      <a:pt x="773" y="908"/>
                      <a:pt x="780" y="900"/>
                    </a:cubicBezTo>
                    <a:cubicBezTo>
                      <a:pt x="889" y="751"/>
                      <a:pt x="953" y="567"/>
                      <a:pt x="953" y="368"/>
                    </a:cubicBezTo>
                    <a:cubicBezTo>
                      <a:pt x="953" y="237"/>
                      <a:pt x="925" y="113"/>
                      <a:pt x="875" y="0"/>
                    </a:cubicBezTo>
                    <a:close/>
                  </a:path>
                </a:pathLst>
              </a:custGeom>
              <a:gradFill>
                <a:gsLst>
                  <a:gs pos="87000">
                    <a:srgbClr val="0070C0"/>
                  </a:gs>
                  <a:gs pos="42000">
                    <a:srgbClr val="00B0F0"/>
                  </a:gs>
                </a:gsLst>
                <a:lin ang="174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0" name="Freeform 18"/>
              <p:cNvSpPr>
                <a:spLocks/>
              </p:cNvSpPr>
              <p:nvPr/>
            </p:nvSpPr>
            <p:spPr bwMode="auto">
              <a:xfrm>
                <a:off x="3503836" y="3075806"/>
                <a:ext cx="2347913" cy="1301750"/>
              </a:xfrm>
              <a:custGeom>
                <a:avLst/>
                <a:gdLst>
                  <a:gd name="T0" fmla="*/ 878 w 1279"/>
                  <a:gd name="T1" fmla="*/ 498 h 709"/>
                  <a:gd name="T2" fmla="*/ 499 w 1279"/>
                  <a:gd name="T3" fmla="*/ 280 h 709"/>
                  <a:gd name="T4" fmla="*/ 499 w 1279"/>
                  <a:gd name="T5" fmla="*/ 280 h 709"/>
                  <a:gd name="T6" fmla="*/ 486 w 1279"/>
                  <a:gd name="T7" fmla="*/ 256 h 709"/>
                  <a:gd name="T8" fmla="*/ 462 w 1279"/>
                  <a:gd name="T9" fmla="*/ 201 h 709"/>
                  <a:gd name="T10" fmla="*/ 248 w 1279"/>
                  <a:gd name="T11" fmla="*/ 77 h 709"/>
                  <a:gd name="T12" fmla="*/ 188 w 1279"/>
                  <a:gd name="T13" fmla="*/ 84 h 709"/>
                  <a:gd name="T14" fmla="*/ 112 w 1279"/>
                  <a:gd name="T15" fmla="*/ 0 h 709"/>
                  <a:gd name="T16" fmla="*/ 112 w 1279"/>
                  <a:gd name="T17" fmla="*/ 0 h 709"/>
                  <a:gd name="T18" fmla="*/ 113 w 1279"/>
                  <a:gd name="T19" fmla="*/ 437 h 709"/>
                  <a:gd name="T20" fmla="*/ 453 w 1279"/>
                  <a:gd name="T21" fmla="*/ 704 h 709"/>
                  <a:gd name="T22" fmla="*/ 453 w 1279"/>
                  <a:gd name="T23" fmla="*/ 704 h 709"/>
                  <a:gd name="T24" fmla="*/ 548 w 1279"/>
                  <a:gd name="T25" fmla="*/ 709 h 709"/>
                  <a:gd name="T26" fmla="*/ 1279 w 1279"/>
                  <a:gd name="T27" fmla="*/ 337 h 709"/>
                  <a:gd name="T28" fmla="*/ 878 w 1279"/>
                  <a:gd name="T29" fmla="*/ 49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9" h="709">
                    <a:moveTo>
                      <a:pt x="878" y="498"/>
                    </a:moveTo>
                    <a:cubicBezTo>
                      <a:pt x="628" y="484"/>
                      <a:pt x="499" y="280"/>
                      <a:pt x="499" y="280"/>
                    </a:cubicBezTo>
                    <a:cubicBezTo>
                      <a:pt x="499" y="280"/>
                      <a:pt x="499" y="280"/>
                      <a:pt x="499" y="280"/>
                    </a:cubicBezTo>
                    <a:cubicBezTo>
                      <a:pt x="495" y="273"/>
                      <a:pt x="490" y="265"/>
                      <a:pt x="486" y="256"/>
                    </a:cubicBezTo>
                    <a:cubicBezTo>
                      <a:pt x="462" y="201"/>
                      <a:pt x="462" y="201"/>
                      <a:pt x="462" y="201"/>
                    </a:cubicBezTo>
                    <a:cubicBezTo>
                      <a:pt x="428" y="124"/>
                      <a:pt x="332" y="68"/>
                      <a:pt x="248" y="77"/>
                    </a:cubicBezTo>
                    <a:cubicBezTo>
                      <a:pt x="188" y="84"/>
                      <a:pt x="188" y="84"/>
                      <a:pt x="188" y="84"/>
                    </a:cubicBezTo>
                    <a:cubicBezTo>
                      <a:pt x="114" y="92"/>
                      <a:pt x="84" y="55"/>
                      <a:pt x="112" y="0"/>
                    </a:cubicBezTo>
                    <a:cubicBezTo>
                      <a:pt x="112" y="0"/>
                      <a:pt x="112" y="0"/>
                      <a:pt x="112" y="0"/>
                    </a:cubicBezTo>
                    <a:cubicBezTo>
                      <a:pt x="112" y="0"/>
                      <a:pt x="0" y="213"/>
                      <a:pt x="113" y="437"/>
                    </a:cubicBezTo>
                    <a:cubicBezTo>
                      <a:pt x="226" y="662"/>
                      <a:pt x="453" y="704"/>
                      <a:pt x="453" y="704"/>
                    </a:cubicBezTo>
                    <a:cubicBezTo>
                      <a:pt x="453" y="704"/>
                      <a:pt x="453" y="704"/>
                      <a:pt x="453" y="704"/>
                    </a:cubicBezTo>
                    <a:cubicBezTo>
                      <a:pt x="484" y="707"/>
                      <a:pt x="516" y="709"/>
                      <a:pt x="548" y="709"/>
                    </a:cubicBezTo>
                    <a:cubicBezTo>
                      <a:pt x="849" y="709"/>
                      <a:pt x="1115" y="562"/>
                      <a:pt x="1279" y="337"/>
                    </a:cubicBezTo>
                    <a:cubicBezTo>
                      <a:pt x="1272" y="345"/>
                      <a:pt x="1124" y="512"/>
                      <a:pt x="878" y="498"/>
                    </a:cubicBezTo>
                    <a:close/>
                  </a:path>
                </a:pathLst>
              </a:custGeom>
              <a:gradFill>
                <a:gsLst>
                  <a:gs pos="44000">
                    <a:srgbClr val="F05F55"/>
                  </a:gs>
                  <a:gs pos="100000">
                    <a:srgbClr val="D7190F"/>
                  </a:gs>
                </a:gsLst>
                <a:lin ang="12600000" scaled="0"/>
              </a:gradFill>
              <a:ln>
                <a:noFill/>
              </a:ln>
              <a:effectLst>
                <a:outerShdw blurRad="25400" dist="12700" dir="2700000" algn="tl" rotWithShape="0">
                  <a:prstClr val="black">
                    <a:alpha val="40000"/>
                  </a:prstClr>
                </a:outerShdw>
              </a:effectLst>
              <a:sp3d>
                <a:bevelT w="381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1" name="Freeform 19"/>
              <p:cNvSpPr>
                <a:spLocks/>
              </p:cNvSpPr>
              <p:nvPr/>
            </p:nvSpPr>
            <p:spPr bwMode="auto">
              <a:xfrm>
                <a:off x="2852961" y="2204268"/>
                <a:ext cx="1482725" cy="2163762"/>
              </a:xfrm>
              <a:custGeom>
                <a:avLst/>
                <a:gdLst>
                  <a:gd name="T0" fmla="*/ 468 w 808"/>
                  <a:gd name="T1" fmla="*/ 912 h 1179"/>
                  <a:gd name="T2" fmla="*/ 467 w 808"/>
                  <a:gd name="T3" fmla="*/ 475 h 1179"/>
                  <a:gd name="T4" fmla="*/ 467 w 808"/>
                  <a:gd name="T5" fmla="*/ 475 h 1179"/>
                  <a:gd name="T6" fmla="*/ 481 w 808"/>
                  <a:gd name="T7" fmla="*/ 452 h 1179"/>
                  <a:gd name="T8" fmla="*/ 517 w 808"/>
                  <a:gd name="T9" fmla="*/ 403 h 1179"/>
                  <a:gd name="T10" fmla="*/ 517 w 808"/>
                  <a:gd name="T11" fmla="*/ 157 h 1179"/>
                  <a:gd name="T12" fmla="*/ 481 w 808"/>
                  <a:gd name="T13" fmla="*/ 108 h 1179"/>
                  <a:gd name="T14" fmla="*/ 516 w 808"/>
                  <a:gd name="T15" fmla="*/ 0 h 1179"/>
                  <a:gd name="T16" fmla="*/ 516 w 808"/>
                  <a:gd name="T17" fmla="*/ 0 h 1179"/>
                  <a:gd name="T18" fmla="*/ 138 w 808"/>
                  <a:gd name="T19" fmla="*/ 219 h 1179"/>
                  <a:gd name="T20" fmla="*/ 77 w 808"/>
                  <a:gd name="T21" fmla="*/ 648 h 1179"/>
                  <a:gd name="T22" fmla="*/ 77 w 808"/>
                  <a:gd name="T23" fmla="*/ 648 h 1179"/>
                  <a:gd name="T24" fmla="*/ 808 w 808"/>
                  <a:gd name="T25" fmla="*/ 1179 h 1179"/>
                  <a:gd name="T26" fmla="*/ 808 w 808"/>
                  <a:gd name="T27" fmla="*/ 1179 h 1179"/>
                  <a:gd name="T28" fmla="*/ 468 w 808"/>
                  <a:gd name="T29" fmla="*/ 91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8" h="1179">
                    <a:moveTo>
                      <a:pt x="468" y="912"/>
                    </a:moveTo>
                    <a:cubicBezTo>
                      <a:pt x="355" y="688"/>
                      <a:pt x="467" y="475"/>
                      <a:pt x="467" y="475"/>
                    </a:cubicBezTo>
                    <a:cubicBezTo>
                      <a:pt x="467" y="475"/>
                      <a:pt x="467" y="475"/>
                      <a:pt x="467" y="475"/>
                    </a:cubicBezTo>
                    <a:cubicBezTo>
                      <a:pt x="471" y="468"/>
                      <a:pt x="476" y="460"/>
                      <a:pt x="481" y="452"/>
                    </a:cubicBezTo>
                    <a:cubicBezTo>
                      <a:pt x="517" y="403"/>
                      <a:pt x="517" y="403"/>
                      <a:pt x="517" y="403"/>
                    </a:cubicBezTo>
                    <a:cubicBezTo>
                      <a:pt x="567" y="335"/>
                      <a:pt x="567" y="224"/>
                      <a:pt x="517" y="157"/>
                    </a:cubicBezTo>
                    <a:cubicBezTo>
                      <a:pt x="481" y="108"/>
                      <a:pt x="481" y="108"/>
                      <a:pt x="481" y="108"/>
                    </a:cubicBezTo>
                    <a:cubicBezTo>
                      <a:pt x="437" y="48"/>
                      <a:pt x="454" y="3"/>
                      <a:pt x="516" y="0"/>
                    </a:cubicBezTo>
                    <a:cubicBezTo>
                      <a:pt x="516" y="0"/>
                      <a:pt x="516" y="0"/>
                      <a:pt x="516" y="0"/>
                    </a:cubicBezTo>
                    <a:cubicBezTo>
                      <a:pt x="516" y="0"/>
                      <a:pt x="275" y="9"/>
                      <a:pt x="138" y="219"/>
                    </a:cubicBezTo>
                    <a:cubicBezTo>
                      <a:pt x="0" y="430"/>
                      <a:pt x="77" y="648"/>
                      <a:pt x="77" y="648"/>
                    </a:cubicBezTo>
                    <a:cubicBezTo>
                      <a:pt x="77" y="648"/>
                      <a:pt x="77" y="648"/>
                      <a:pt x="77" y="648"/>
                    </a:cubicBezTo>
                    <a:cubicBezTo>
                      <a:pt x="205" y="936"/>
                      <a:pt x="481" y="1145"/>
                      <a:pt x="808" y="1179"/>
                    </a:cubicBezTo>
                    <a:cubicBezTo>
                      <a:pt x="808" y="1179"/>
                      <a:pt x="808" y="1179"/>
                      <a:pt x="808" y="1179"/>
                    </a:cubicBezTo>
                    <a:cubicBezTo>
                      <a:pt x="808" y="1179"/>
                      <a:pt x="581" y="1137"/>
                      <a:pt x="468" y="912"/>
                    </a:cubicBezTo>
                    <a:close/>
                  </a:path>
                </a:pathLst>
              </a:custGeom>
              <a:gradFill>
                <a:gsLst>
                  <a:gs pos="100000">
                    <a:srgbClr val="F18B0F"/>
                  </a:gs>
                  <a:gs pos="61000">
                    <a:srgbClr val="FFC000"/>
                  </a:gs>
                </a:gsLst>
                <a:lin ang="132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2" name="Freeform 20"/>
              <p:cNvSpPr>
                <a:spLocks/>
              </p:cNvSpPr>
              <p:nvPr/>
            </p:nvSpPr>
            <p:spPr bwMode="auto">
              <a:xfrm>
                <a:off x="2851374" y="1421631"/>
                <a:ext cx="1749425" cy="1971675"/>
              </a:xfrm>
              <a:custGeom>
                <a:avLst/>
                <a:gdLst>
                  <a:gd name="T0" fmla="*/ 139 w 953"/>
                  <a:gd name="T1" fmla="*/ 646 h 1075"/>
                  <a:gd name="T2" fmla="*/ 517 w 953"/>
                  <a:gd name="T3" fmla="*/ 427 h 1075"/>
                  <a:gd name="T4" fmla="*/ 517 w 953"/>
                  <a:gd name="T5" fmla="*/ 427 h 1075"/>
                  <a:gd name="T6" fmla="*/ 544 w 953"/>
                  <a:gd name="T7" fmla="*/ 428 h 1075"/>
                  <a:gd name="T8" fmla="*/ 604 w 953"/>
                  <a:gd name="T9" fmla="*/ 434 h 1075"/>
                  <a:gd name="T10" fmla="*/ 818 w 953"/>
                  <a:gd name="T11" fmla="*/ 311 h 1075"/>
                  <a:gd name="T12" fmla="*/ 842 w 953"/>
                  <a:gd name="T13" fmla="*/ 256 h 1075"/>
                  <a:gd name="T14" fmla="*/ 953 w 953"/>
                  <a:gd name="T15" fmla="*/ 232 h 1075"/>
                  <a:gd name="T16" fmla="*/ 953 w 953"/>
                  <a:gd name="T17" fmla="*/ 232 h 1075"/>
                  <a:gd name="T18" fmla="*/ 574 w 953"/>
                  <a:gd name="T19" fmla="*/ 14 h 1075"/>
                  <a:gd name="T20" fmla="*/ 173 w 953"/>
                  <a:gd name="T21" fmla="*/ 175 h 1075"/>
                  <a:gd name="T22" fmla="*/ 0 w 953"/>
                  <a:gd name="T23" fmla="*/ 707 h 1075"/>
                  <a:gd name="T24" fmla="*/ 78 w 953"/>
                  <a:gd name="T25" fmla="*/ 1075 h 1075"/>
                  <a:gd name="T26" fmla="*/ 78 w 953"/>
                  <a:gd name="T27" fmla="*/ 1075 h 1075"/>
                  <a:gd name="T28" fmla="*/ 139 w 953"/>
                  <a:gd name="T29" fmla="*/ 646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3" h="1075">
                    <a:moveTo>
                      <a:pt x="139" y="646"/>
                    </a:moveTo>
                    <a:cubicBezTo>
                      <a:pt x="276" y="436"/>
                      <a:pt x="517" y="427"/>
                      <a:pt x="517" y="427"/>
                    </a:cubicBezTo>
                    <a:cubicBezTo>
                      <a:pt x="517" y="427"/>
                      <a:pt x="517" y="427"/>
                      <a:pt x="517" y="427"/>
                    </a:cubicBezTo>
                    <a:cubicBezTo>
                      <a:pt x="525" y="427"/>
                      <a:pt x="534" y="427"/>
                      <a:pt x="544" y="428"/>
                    </a:cubicBezTo>
                    <a:cubicBezTo>
                      <a:pt x="604" y="434"/>
                      <a:pt x="604" y="434"/>
                      <a:pt x="604" y="434"/>
                    </a:cubicBezTo>
                    <a:cubicBezTo>
                      <a:pt x="688" y="444"/>
                      <a:pt x="784" y="388"/>
                      <a:pt x="818" y="311"/>
                    </a:cubicBezTo>
                    <a:cubicBezTo>
                      <a:pt x="842" y="256"/>
                      <a:pt x="842" y="256"/>
                      <a:pt x="842" y="256"/>
                    </a:cubicBezTo>
                    <a:cubicBezTo>
                      <a:pt x="872" y="188"/>
                      <a:pt x="919" y="180"/>
                      <a:pt x="953" y="232"/>
                    </a:cubicBezTo>
                    <a:cubicBezTo>
                      <a:pt x="953" y="232"/>
                      <a:pt x="953" y="232"/>
                      <a:pt x="953" y="232"/>
                    </a:cubicBezTo>
                    <a:cubicBezTo>
                      <a:pt x="953" y="232"/>
                      <a:pt x="825" y="28"/>
                      <a:pt x="574" y="14"/>
                    </a:cubicBezTo>
                    <a:cubicBezTo>
                      <a:pt x="328" y="0"/>
                      <a:pt x="180" y="167"/>
                      <a:pt x="173" y="175"/>
                    </a:cubicBezTo>
                    <a:cubicBezTo>
                      <a:pt x="64" y="324"/>
                      <a:pt x="0" y="508"/>
                      <a:pt x="0" y="707"/>
                    </a:cubicBezTo>
                    <a:cubicBezTo>
                      <a:pt x="0" y="838"/>
                      <a:pt x="28" y="962"/>
                      <a:pt x="78" y="1075"/>
                    </a:cubicBezTo>
                    <a:cubicBezTo>
                      <a:pt x="78" y="1075"/>
                      <a:pt x="78" y="1075"/>
                      <a:pt x="78" y="1075"/>
                    </a:cubicBezTo>
                    <a:cubicBezTo>
                      <a:pt x="78" y="1075"/>
                      <a:pt x="1" y="857"/>
                      <a:pt x="139" y="646"/>
                    </a:cubicBezTo>
                    <a:close/>
                  </a:path>
                </a:pathLst>
              </a:custGeom>
              <a:gradFill>
                <a:gsLst>
                  <a:gs pos="87000">
                    <a:srgbClr val="0070C0"/>
                  </a:gs>
                  <a:gs pos="42000">
                    <a:srgbClr val="00B0F0"/>
                  </a:gs>
                </a:gsLst>
                <a:lin ang="174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sp>
          <p:nvSpPr>
            <p:cNvPr id="45" name="Freeform 20"/>
            <p:cNvSpPr>
              <a:spLocks/>
            </p:cNvSpPr>
            <p:nvPr/>
          </p:nvSpPr>
          <p:spPr bwMode="auto">
            <a:xfrm>
              <a:off x="3545477" y="2410609"/>
              <a:ext cx="1178801" cy="1329900"/>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8000">
                  <a:schemeClr val="bg1">
                    <a:alpha val="0"/>
                  </a:schemeClr>
                </a:gs>
                <a:gs pos="7000">
                  <a:schemeClr val="bg1">
                    <a:alpha val="63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46" name="椭圆 45"/>
            <p:cNvSpPr/>
            <p:nvPr/>
          </p:nvSpPr>
          <p:spPr>
            <a:xfrm rot="21165466">
              <a:off x="3997203" y="2908425"/>
              <a:ext cx="307181" cy="39519"/>
            </a:xfrm>
            <a:prstGeom prst="ellipse">
              <a:avLst/>
            </a:prstGeom>
            <a:gradFill flip="none" rotWithShape="1">
              <a:gsLst>
                <a:gs pos="0">
                  <a:schemeClr val="bg1">
                    <a:alpha val="5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47" name="Freeform 20"/>
            <p:cNvSpPr>
              <a:spLocks/>
            </p:cNvSpPr>
            <p:nvPr/>
          </p:nvSpPr>
          <p:spPr bwMode="auto">
            <a:xfrm rot="3872722">
              <a:off x="4014288" y="2041568"/>
              <a:ext cx="1178801" cy="1329900"/>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48" name="椭圆 47"/>
            <p:cNvSpPr/>
            <p:nvPr/>
          </p:nvSpPr>
          <p:spPr>
            <a:xfrm rot="2563955">
              <a:off x="4718490" y="2852785"/>
              <a:ext cx="348036" cy="45719"/>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49" name="椭圆 48"/>
            <p:cNvSpPr/>
            <p:nvPr/>
          </p:nvSpPr>
          <p:spPr>
            <a:xfrm rot="7077029">
              <a:off x="5037956" y="3107210"/>
              <a:ext cx="348036" cy="51418"/>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0" name="Freeform 20"/>
            <p:cNvSpPr>
              <a:spLocks/>
            </p:cNvSpPr>
            <p:nvPr/>
          </p:nvSpPr>
          <p:spPr bwMode="auto">
            <a:xfrm rot="6996438">
              <a:off x="4513948" y="2227024"/>
              <a:ext cx="1268353" cy="1318779"/>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1" name="椭圆 50"/>
            <p:cNvSpPr/>
            <p:nvPr/>
          </p:nvSpPr>
          <p:spPr>
            <a:xfrm rot="10800000">
              <a:off x="4878438" y="3624162"/>
              <a:ext cx="348036" cy="51418"/>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2" name="Freeform 20"/>
            <p:cNvSpPr>
              <a:spLocks/>
            </p:cNvSpPr>
            <p:nvPr/>
          </p:nvSpPr>
          <p:spPr bwMode="auto">
            <a:xfrm rot="10396783">
              <a:off x="4610317" y="2786949"/>
              <a:ext cx="1285134" cy="1318779"/>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3" name="椭圆 52"/>
            <p:cNvSpPr/>
            <p:nvPr/>
          </p:nvSpPr>
          <p:spPr>
            <a:xfrm rot="13314143">
              <a:off x="4347875" y="3654312"/>
              <a:ext cx="240465" cy="45719"/>
            </a:xfrm>
            <a:prstGeom prst="ellipse">
              <a:avLst/>
            </a:prstGeom>
            <a:gradFill flip="none" rotWithShape="1">
              <a:gsLst>
                <a:gs pos="0">
                  <a:schemeClr val="bg1">
                    <a:alpha val="23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4" name="椭圆 53"/>
            <p:cNvSpPr/>
            <p:nvPr/>
          </p:nvSpPr>
          <p:spPr>
            <a:xfrm rot="16200000">
              <a:off x="4147729" y="3262073"/>
              <a:ext cx="173833" cy="45719"/>
            </a:xfrm>
            <a:prstGeom prst="ellipse">
              <a:avLst/>
            </a:prstGeom>
            <a:gradFill flip="none" rotWithShape="1">
              <a:gsLst>
                <a:gs pos="0">
                  <a:schemeClr val="bg1">
                    <a:alpha val="51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5" name="Freeform 20"/>
            <p:cNvSpPr>
              <a:spLocks/>
            </p:cNvSpPr>
            <p:nvPr/>
          </p:nvSpPr>
          <p:spPr bwMode="auto">
            <a:xfrm rot="17952663">
              <a:off x="3645315" y="3008575"/>
              <a:ext cx="1185574" cy="1300727"/>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10000"/>
                  </a:schemeClr>
                </a:gs>
                <a:gs pos="7000">
                  <a:schemeClr val="bg1">
                    <a:alpha val="66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6" name="Freeform 20"/>
            <p:cNvSpPr>
              <a:spLocks/>
            </p:cNvSpPr>
            <p:nvPr/>
          </p:nvSpPr>
          <p:spPr bwMode="auto">
            <a:xfrm rot="14189774">
              <a:off x="4189509" y="3188219"/>
              <a:ext cx="1239363" cy="1348153"/>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grpSp>
        <p:nvGrpSpPr>
          <p:cNvPr id="63" name="组合 62"/>
          <p:cNvGrpSpPr/>
          <p:nvPr/>
        </p:nvGrpSpPr>
        <p:grpSpPr>
          <a:xfrm>
            <a:off x="1493220" y="2265963"/>
            <a:ext cx="1274697" cy="396776"/>
            <a:chOff x="4578770" y="1433046"/>
            <a:chExt cx="1541364" cy="421850"/>
          </a:xfrm>
        </p:grpSpPr>
        <p:sp>
          <p:nvSpPr>
            <p:cNvPr id="64" name="矩形 63"/>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5" name="矩形 64"/>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66" name="直接连接符 65"/>
          <p:cNvCxnSpPr/>
          <p:nvPr/>
        </p:nvCxnSpPr>
        <p:spPr>
          <a:xfrm>
            <a:off x="2802278" y="2476996"/>
            <a:ext cx="1309919"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244535" y="2766064"/>
            <a:ext cx="1274697" cy="396776"/>
            <a:chOff x="4578770" y="1433046"/>
            <a:chExt cx="1541364" cy="421850"/>
          </a:xfrm>
        </p:grpSpPr>
        <p:sp>
          <p:nvSpPr>
            <p:cNvPr id="68" name="矩形 67"/>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9" name="矩形 68"/>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70" name="直接连接符 69"/>
          <p:cNvCxnSpPr/>
          <p:nvPr/>
        </p:nvCxnSpPr>
        <p:spPr>
          <a:xfrm>
            <a:off x="2553593" y="2967375"/>
            <a:ext cx="1309919"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71" name="组合 70"/>
          <p:cNvGrpSpPr/>
          <p:nvPr/>
        </p:nvGrpSpPr>
        <p:grpSpPr>
          <a:xfrm>
            <a:off x="1471302" y="3253802"/>
            <a:ext cx="1274697" cy="396776"/>
            <a:chOff x="4578770" y="1433046"/>
            <a:chExt cx="1541364" cy="421850"/>
          </a:xfrm>
        </p:grpSpPr>
        <p:sp>
          <p:nvSpPr>
            <p:cNvPr id="90" name="矩形 89"/>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91" name="矩形 90"/>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92" name="直接连接符 91"/>
          <p:cNvCxnSpPr/>
          <p:nvPr/>
        </p:nvCxnSpPr>
        <p:spPr>
          <a:xfrm>
            <a:off x="2780359" y="3464835"/>
            <a:ext cx="1309919"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93" name="组合 92"/>
          <p:cNvGrpSpPr/>
          <p:nvPr/>
        </p:nvGrpSpPr>
        <p:grpSpPr>
          <a:xfrm>
            <a:off x="6041641" y="2265963"/>
            <a:ext cx="1274697" cy="396776"/>
            <a:chOff x="4578770" y="1433046"/>
            <a:chExt cx="1541364" cy="421850"/>
          </a:xfrm>
        </p:grpSpPr>
        <p:sp>
          <p:nvSpPr>
            <p:cNvPr id="94" name="矩形 93"/>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95" name="矩形 94"/>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96" name="直接连接符 95"/>
          <p:cNvCxnSpPr/>
          <p:nvPr/>
        </p:nvCxnSpPr>
        <p:spPr>
          <a:xfrm>
            <a:off x="4726787" y="2476996"/>
            <a:ext cx="1309919"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6276494" y="2766064"/>
            <a:ext cx="1274697" cy="396776"/>
            <a:chOff x="4578770" y="1433046"/>
            <a:chExt cx="1541364" cy="421850"/>
          </a:xfrm>
        </p:grpSpPr>
        <p:sp>
          <p:nvSpPr>
            <p:cNvPr id="98" name="矩形 97"/>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99" name="矩形 98"/>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100" name="直接连接符 99"/>
          <p:cNvCxnSpPr/>
          <p:nvPr/>
        </p:nvCxnSpPr>
        <p:spPr>
          <a:xfrm>
            <a:off x="4961640" y="2967375"/>
            <a:ext cx="1309919"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6028883" y="3253802"/>
            <a:ext cx="1274697" cy="396776"/>
            <a:chOff x="4578770" y="1433046"/>
            <a:chExt cx="1541364" cy="421850"/>
          </a:xfrm>
        </p:grpSpPr>
        <p:sp>
          <p:nvSpPr>
            <p:cNvPr id="102" name="矩形 101"/>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03" name="矩形 102"/>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104" name="直接连接符 103"/>
          <p:cNvCxnSpPr/>
          <p:nvPr/>
        </p:nvCxnSpPr>
        <p:spPr>
          <a:xfrm>
            <a:off x="4714028" y="3464835"/>
            <a:ext cx="1309919"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1273942"/>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Effect transition="in" filter="fade">
                                      <p:cBhvr>
                                        <p:cTn id="9" dur="1000"/>
                                        <p:tgtEl>
                                          <p:spTgt spid="43"/>
                                        </p:tgtEl>
                                      </p:cBhvr>
                                    </p:animEffect>
                                  </p:childTnLst>
                                </p:cTn>
                              </p:par>
                              <p:par>
                                <p:cTn id="10" presetID="8" presetClass="emph" presetSubtype="0" fill="hold" nodeType="withEffect">
                                  <p:stCondLst>
                                    <p:cond delay="0"/>
                                  </p:stCondLst>
                                  <p:childTnLst>
                                    <p:animRot by="21600000">
                                      <p:cBhvr>
                                        <p:cTn id="11" dur="2000" fill="hold"/>
                                        <p:tgtEl>
                                          <p:spTgt spid="43"/>
                                        </p:tgtEl>
                                        <p:attrNameLst>
                                          <p:attrName>r</p:attrName>
                                        </p:attrNameLst>
                                      </p:cBhvr>
                                    </p:animRot>
                                  </p:childTnLst>
                                </p:cTn>
                              </p:par>
                              <p:par>
                                <p:cTn id="12" presetID="6" presetClass="entr" presetSubtype="32" fill="hold" grpId="0" nodeType="withEffect">
                                  <p:stCondLst>
                                    <p:cond delay="1000"/>
                                  </p:stCondLst>
                                  <p:childTnLst>
                                    <p:set>
                                      <p:cBhvr>
                                        <p:cTn id="13" dur="1" fill="hold">
                                          <p:stCondLst>
                                            <p:cond delay="0"/>
                                          </p:stCondLst>
                                        </p:cTn>
                                        <p:tgtEl>
                                          <p:spTgt spid="31"/>
                                        </p:tgtEl>
                                        <p:attrNameLst>
                                          <p:attrName>style.visibility</p:attrName>
                                        </p:attrNameLst>
                                      </p:cBhvr>
                                      <p:to>
                                        <p:strVal val="visible"/>
                                      </p:to>
                                    </p:set>
                                    <p:animEffect transition="in" filter="circle(out)">
                                      <p:cBhvr>
                                        <p:cTn id="14" dur="300"/>
                                        <p:tgtEl>
                                          <p:spTgt spid="31"/>
                                        </p:tgtEl>
                                      </p:cBhvr>
                                    </p:animEffect>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wipe(right)">
                                      <p:cBhvr>
                                        <p:cTn id="18" dur="300"/>
                                        <p:tgtEl>
                                          <p:spTgt spid="66"/>
                                        </p:tgtEl>
                                      </p:cBhvr>
                                    </p:animEffect>
                                  </p:childTnLst>
                                </p:cTn>
                              </p:par>
                            </p:childTnLst>
                          </p:cTn>
                        </p:par>
                        <p:par>
                          <p:cTn id="19" fill="hold">
                            <p:stCondLst>
                              <p:cond delay="2300"/>
                            </p:stCondLst>
                            <p:childTnLst>
                              <p:par>
                                <p:cTn id="20" presetID="10" presetClass="entr" presetSubtype="0" repeatCount="300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150"/>
                                        <p:tgtEl>
                                          <p:spTgt spid="63"/>
                                        </p:tgtEl>
                                      </p:cBhvr>
                                    </p:animEffect>
                                  </p:childTnLst>
                                </p:cTn>
                              </p:par>
                            </p:childTnLst>
                          </p:cTn>
                        </p:par>
                        <p:par>
                          <p:cTn id="23" fill="hold">
                            <p:stCondLst>
                              <p:cond delay="2750"/>
                            </p:stCondLst>
                            <p:childTnLst>
                              <p:par>
                                <p:cTn id="24" presetID="22" presetClass="entr" presetSubtype="2" fill="hold"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right)">
                                      <p:cBhvr>
                                        <p:cTn id="26" dur="300"/>
                                        <p:tgtEl>
                                          <p:spTgt spid="70"/>
                                        </p:tgtEl>
                                      </p:cBhvr>
                                    </p:animEffect>
                                  </p:childTnLst>
                                </p:cTn>
                              </p:par>
                            </p:childTnLst>
                          </p:cTn>
                        </p:par>
                        <p:par>
                          <p:cTn id="27" fill="hold">
                            <p:stCondLst>
                              <p:cond delay="3050"/>
                            </p:stCondLst>
                            <p:childTnLst>
                              <p:par>
                                <p:cTn id="28" presetID="10" presetClass="entr" presetSubtype="0" repeatCount="3000" fill="hold"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150"/>
                                        <p:tgtEl>
                                          <p:spTgt spid="67"/>
                                        </p:tgtEl>
                                      </p:cBhvr>
                                    </p:animEffect>
                                  </p:childTnLst>
                                </p:cTn>
                              </p:par>
                            </p:childTnLst>
                          </p:cTn>
                        </p:par>
                        <p:par>
                          <p:cTn id="31" fill="hold">
                            <p:stCondLst>
                              <p:cond delay="3500"/>
                            </p:stCondLst>
                            <p:childTnLst>
                              <p:par>
                                <p:cTn id="32" presetID="22" presetClass="entr" presetSubtype="2"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right)">
                                      <p:cBhvr>
                                        <p:cTn id="34" dur="300"/>
                                        <p:tgtEl>
                                          <p:spTgt spid="92"/>
                                        </p:tgtEl>
                                      </p:cBhvr>
                                    </p:animEffect>
                                  </p:childTnLst>
                                </p:cTn>
                              </p:par>
                            </p:childTnLst>
                          </p:cTn>
                        </p:par>
                        <p:par>
                          <p:cTn id="35" fill="hold">
                            <p:stCondLst>
                              <p:cond delay="3800"/>
                            </p:stCondLst>
                            <p:childTnLst>
                              <p:par>
                                <p:cTn id="36" presetID="10" presetClass="entr" presetSubtype="0" repeatCount="3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fade">
                                      <p:cBhvr>
                                        <p:cTn id="38" dur="150"/>
                                        <p:tgtEl>
                                          <p:spTgt spid="71"/>
                                        </p:tgtEl>
                                      </p:cBhvr>
                                    </p:animEffect>
                                  </p:childTnLst>
                                </p:cTn>
                              </p:par>
                            </p:childTnLst>
                          </p:cTn>
                        </p:par>
                        <p:par>
                          <p:cTn id="39" fill="hold">
                            <p:stCondLst>
                              <p:cond delay="4250"/>
                            </p:stCondLst>
                            <p:childTnLst>
                              <p:par>
                                <p:cTn id="40" presetID="22" presetClass="entr" presetSubtype="8" fill="hold" nodeType="afterEffect">
                                  <p:stCondLst>
                                    <p:cond delay="0"/>
                                  </p:stCondLst>
                                  <p:childTnLst>
                                    <p:set>
                                      <p:cBhvr>
                                        <p:cTn id="41" dur="1" fill="hold">
                                          <p:stCondLst>
                                            <p:cond delay="0"/>
                                          </p:stCondLst>
                                        </p:cTn>
                                        <p:tgtEl>
                                          <p:spTgt spid="96"/>
                                        </p:tgtEl>
                                        <p:attrNameLst>
                                          <p:attrName>style.visibility</p:attrName>
                                        </p:attrNameLst>
                                      </p:cBhvr>
                                      <p:to>
                                        <p:strVal val="visible"/>
                                      </p:to>
                                    </p:set>
                                    <p:animEffect transition="in" filter="wipe(left)">
                                      <p:cBhvr>
                                        <p:cTn id="42" dur="300"/>
                                        <p:tgtEl>
                                          <p:spTgt spid="96"/>
                                        </p:tgtEl>
                                      </p:cBhvr>
                                    </p:animEffect>
                                  </p:childTnLst>
                                </p:cTn>
                              </p:par>
                            </p:childTnLst>
                          </p:cTn>
                        </p:par>
                        <p:par>
                          <p:cTn id="43" fill="hold">
                            <p:stCondLst>
                              <p:cond delay="4550"/>
                            </p:stCondLst>
                            <p:childTnLst>
                              <p:par>
                                <p:cTn id="44" presetID="10" presetClass="entr" presetSubtype="0" repeatCount="3000" fill="hold" nodeType="afterEffect">
                                  <p:stCondLst>
                                    <p:cond delay="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150"/>
                                        <p:tgtEl>
                                          <p:spTgt spid="93"/>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wipe(left)">
                                      <p:cBhvr>
                                        <p:cTn id="50" dur="300"/>
                                        <p:tgtEl>
                                          <p:spTgt spid="100"/>
                                        </p:tgtEl>
                                      </p:cBhvr>
                                    </p:animEffect>
                                  </p:childTnLst>
                                </p:cTn>
                              </p:par>
                            </p:childTnLst>
                          </p:cTn>
                        </p:par>
                        <p:par>
                          <p:cTn id="51" fill="hold">
                            <p:stCondLst>
                              <p:cond delay="5300"/>
                            </p:stCondLst>
                            <p:childTnLst>
                              <p:par>
                                <p:cTn id="52" presetID="10" presetClass="entr" presetSubtype="0" repeatCount="3000" fill="hold" nodeType="afterEffect">
                                  <p:stCondLst>
                                    <p:cond delay="0"/>
                                  </p:stCondLst>
                                  <p:childTnLst>
                                    <p:set>
                                      <p:cBhvr>
                                        <p:cTn id="53" dur="1" fill="hold">
                                          <p:stCondLst>
                                            <p:cond delay="0"/>
                                          </p:stCondLst>
                                        </p:cTn>
                                        <p:tgtEl>
                                          <p:spTgt spid="97"/>
                                        </p:tgtEl>
                                        <p:attrNameLst>
                                          <p:attrName>style.visibility</p:attrName>
                                        </p:attrNameLst>
                                      </p:cBhvr>
                                      <p:to>
                                        <p:strVal val="visible"/>
                                      </p:to>
                                    </p:set>
                                    <p:animEffect transition="in" filter="fade">
                                      <p:cBhvr>
                                        <p:cTn id="54" dur="150"/>
                                        <p:tgtEl>
                                          <p:spTgt spid="97"/>
                                        </p:tgtEl>
                                      </p:cBhvr>
                                    </p:animEffect>
                                  </p:childTnLst>
                                </p:cTn>
                              </p:par>
                            </p:childTnLst>
                          </p:cTn>
                        </p:par>
                        <p:par>
                          <p:cTn id="55" fill="hold">
                            <p:stCondLst>
                              <p:cond delay="5750"/>
                            </p:stCondLst>
                            <p:childTnLst>
                              <p:par>
                                <p:cTn id="56" presetID="22" presetClass="entr" presetSubtype="8"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childTnLst>
                          </p:cTn>
                        </p:par>
                        <p:par>
                          <p:cTn id="59" fill="hold">
                            <p:stCondLst>
                              <p:cond delay="6050"/>
                            </p:stCondLst>
                            <p:childTnLst>
                              <p:par>
                                <p:cTn id="60" presetID="10" presetClass="entr" presetSubtype="0" repeatCount="3000"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15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extLst mod="1">
    <p:ext uri="{E180D4A7-C9FB-4DFB-919C-405C955672EB}">
      <p14:showEvtLst xmlns:p14="http://schemas.microsoft.com/office/powerpoint/2010/main">
        <p14:playEvt time="0" objId="30"/>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椭圆 150"/>
          <p:cNvSpPr/>
          <p:nvPr/>
        </p:nvSpPr>
        <p:spPr>
          <a:xfrm rot="10800000" flipV="1">
            <a:off x="2565832" y="3585886"/>
            <a:ext cx="3733137" cy="1089518"/>
          </a:xfrm>
          <a:prstGeom prst="ellipse">
            <a:avLst/>
          </a:prstGeom>
          <a:solidFill>
            <a:schemeClr val="tx1">
              <a:alpha val="7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rtlCol="0" anchor="ctr"/>
          <a:lstStyle/>
          <a:p>
            <a:pPr algn="ctr" defTabSz="910314"/>
            <a:endParaRPr lang="zh-CN" altLang="en-US" sz="1787">
              <a:solidFill>
                <a:prstClr val="white"/>
              </a:solidFill>
              <a:latin typeface="Arial"/>
              <a:ea typeface="微软雅黑"/>
            </a:endParaRPr>
          </a:p>
        </p:txBody>
      </p:sp>
      <p:grpSp>
        <p:nvGrpSpPr>
          <p:cNvPr id="152" name="Group 166"/>
          <p:cNvGrpSpPr>
            <a:grpSpLocks/>
          </p:cNvGrpSpPr>
          <p:nvPr/>
        </p:nvGrpSpPr>
        <p:grpSpPr bwMode="auto">
          <a:xfrm>
            <a:off x="3131813" y="906357"/>
            <a:ext cx="2603896" cy="2568054"/>
            <a:chOff x="1749" y="1113"/>
            <a:chExt cx="2187" cy="2184"/>
          </a:xfrm>
          <a:effectLst>
            <a:outerShdw blurRad="50800" dist="50800" dir="5400000" algn="ctr" rotWithShape="0">
              <a:srgbClr val="000000">
                <a:alpha val="36000"/>
              </a:srgbClr>
            </a:outerShdw>
          </a:effectLst>
          <a:scene3d>
            <a:camera prst="orthographicFront"/>
            <a:lightRig rig="brightRoom" dir="t">
              <a:rot lat="0" lon="0" rev="600000"/>
            </a:lightRig>
          </a:scene3d>
        </p:grpSpPr>
        <p:sp>
          <p:nvSpPr>
            <p:cNvPr id="153" name="Oval 6"/>
            <p:cNvSpPr>
              <a:spLocks noChangeArrowheads="1"/>
            </p:cNvSpPr>
            <p:nvPr/>
          </p:nvSpPr>
          <p:spPr bwMode="gray">
            <a:xfrm>
              <a:off x="1749" y="1113"/>
              <a:ext cx="2187" cy="2184"/>
            </a:xfrm>
            <a:prstGeom prst="ellipse">
              <a:avLst/>
            </a:prstGeom>
            <a:solidFill>
              <a:srgbClr val="777777"/>
            </a:solidFill>
            <a:ln w="9525">
              <a:noFill/>
              <a:round/>
              <a:headEnd/>
              <a:tailEnd/>
            </a:ln>
            <a:effectLst>
              <a:outerShdw blurRad="57785" dist="33020" dir="3180000" algn="ctr">
                <a:srgbClr val="000000">
                  <a:alpha val="30000"/>
                </a:srgbClr>
              </a:outerShdw>
            </a:effectLst>
            <a:sp3d prstMaterial="metal">
              <a:bevelT w="38100" h="57150" prst="angle"/>
            </a:sp3d>
          </p:spPr>
          <p:txBody>
            <a:bodyPr>
              <a:flatTx/>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4" name="Oval 8"/>
            <p:cNvSpPr>
              <a:spLocks noChangeArrowheads="1"/>
            </p:cNvSpPr>
            <p:nvPr/>
          </p:nvSpPr>
          <p:spPr bwMode="gray">
            <a:xfrm rot="9900000">
              <a:off x="1756" y="1119"/>
              <a:ext cx="2173" cy="2172"/>
            </a:xfrm>
            <a:prstGeom prst="ellipse">
              <a:avLst/>
            </a:prstGeom>
            <a:solidFill>
              <a:schemeClr val="bg2"/>
            </a:solidFill>
            <a:ln w="19050">
              <a:noFill/>
              <a:round/>
              <a:headEnd/>
              <a:tailEnd/>
            </a:ln>
            <a:effectLst>
              <a:outerShdw blurRad="57785" dist="33020" dir="3180000" algn="ctr">
                <a:srgbClr val="000000">
                  <a:alpha val="30000"/>
                </a:srgbClr>
              </a:outerShdw>
            </a:effectLst>
            <a:sp3d prstMaterial="metal">
              <a:bevelT w="38100" h="57150"/>
            </a:sp3d>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5" name="Oval 9"/>
            <p:cNvSpPr>
              <a:spLocks noChangeArrowheads="1"/>
            </p:cNvSpPr>
            <p:nvPr/>
          </p:nvSpPr>
          <p:spPr bwMode="gray">
            <a:xfrm>
              <a:off x="1980" y="1343"/>
              <a:ext cx="1726" cy="1725"/>
            </a:xfrm>
            <a:prstGeom prst="ellipse">
              <a:avLst/>
            </a:prstGeom>
            <a:gradFill rotWithShape="1">
              <a:gsLst>
                <a:gs pos="0">
                  <a:srgbClr val="FFFFFF"/>
                </a:gs>
                <a:gs pos="100000">
                  <a:srgbClr val="EAEAEA"/>
                </a:gs>
              </a:gsLst>
              <a:lin ang="2700000" scaled="1"/>
            </a:gradFill>
            <a:ln w="19050">
              <a:noFill/>
              <a:round/>
              <a:headEnd/>
              <a:tailE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6" name="Oval 10"/>
            <p:cNvSpPr>
              <a:spLocks noChangeArrowheads="1"/>
            </p:cNvSpPr>
            <p:nvPr/>
          </p:nvSpPr>
          <p:spPr bwMode="gray">
            <a:xfrm>
              <a:off x="2196" y="1558"/>
              <a:ext cx="1293" cy="1294"/>
            </a:xfrm>
            <a:prstGeom prst="ellipse">
              <a:avLst/>
            </a:prstGeom>
            <a:solidFill>
              <a:schemeClr val="bg2">
                <a:lumMod val="40000"/>
                <a:lumOff val="60000"/>
              </a:schemeClr>
            </a:solidFill>
            <a:ln w="19050">
              <a:noFill/>
              <a:round/>
              <a:headEnd/>
              <a:tailE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7" name="Oval 11"/>
            <p:cNvSpPr>
              <a:spLocks noChangeArrowheads="1"/>
            </p:cNvSpPr>
            <p:nvPr/>
          </p:nvSpPr>
          <p:spPr bwMode="gray">
            <a:xfrm>
              <a:off x="2400" y="1763"/>
              <a:ext cx="887" cy="884"/>
            </a:xfrm>
            <a:prstGeom prst="ellipse">
              <a:avLst/>
            </a:prstGeom>
            <a:gradFill rotWithShape="1">
              <a:gsLst>
                <a:gs pos="0">
                  <a:srgbClr val="FFFFFF"/>
                </a:gs>
                <a:gs pos="100000">
                  <a:srgbClr val="EAEAEA"/>
                </a:gs>
              </a:gsLst>
              <a:lin ang="2700000" scaled="1"/>
            </a:gradFill>
            <a:ln w="19050">
              <a:noFill/>
              <a:round/>
              <a:headEnd/>
              <a:tailE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8" name="Oval 12"/>
            <p:cNvSpPr>
              <a:spLocks noChangeArrowheads="1"/>
            </p:cNvSpPr>
            <p:nvPr/>
          </p:nvSpPr>
          <p:spPr bwMode="gray">
            <a:xfrm flipV="1">
              <a:off x="2577" y="1939"/>
              <a:ext cx="533" cy="533"/>
            </a:xfrm>
            <a:prstGeom prst="ellipse">
              <a:avLst/>
            </a:prstGeom>
            <a:gradFill flip="none" rotWithShape="1">
              <a:gsLst>
                <a:gs pos="0">
                  <a:schemeClr val="bg1"/>
                </a:gs>
                <a:gs pos="85000">
                  <a:srgbClr val="C00000"/>
                </a:gs>
                <a:gs pos="100000">
                  <a:srgbClr val="C00000"/>
                </a:gs>
              </a:gsLst>
              <a:path path="circle">
                <a:fillToRect l="50000" t="130000" r="50000" b="-30000"/>
              </a:path>
              <a:tileRect/>
            </a:gradFill>
            <a:ln w="9525">
              <a:noFill/>
              <a:round/>
              <a:headEnd/>
              <a:tailEnd/>
            </a:ln>
            <a:effectLst>
              <a:outerShdw blurRad="57785" dist="33020" dir="3180000" algn="ctr">
                <a:srgbClr val="000000">
                  <a:alpha val="30000"/>
                </a:srgbClr>
              </a:outerShdw>
            </a:effectLst>
            <a:sp3d prstMaterial="metal">
              <a:bevelT w="38100" h="57150"/>
            </a:sp3d>
          </p:spPr>
          <p:txBody>
            <a:bodyPr rot="10800000"/>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9" name="Text Box 67"/>
            <p:cNvSpPr txBox="1">
              <a:spLocks noChangeArrowheads="1"/>
            </p:cNvSpPr>
            <p:nvPr/>
          </p:nvSpPr>
          <p:spPr bwMode="gray">
            <a:xfrm>
              <a:off x="2769" y="1177"/>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0314">
                <a:lnSpc>
                  <a:spcPct val="60000"/>
                </a:lnSpc>
                <a:spcBef>
                  <a:spcPct val="50000"/>
                </a:spcBef>
              </a:pPr>
              <a:r>
                <a:rPr lang="en-GB" sz="1787" dirty="0">
                  <a:solidFill>
                    <a:prstClr val="black">
                      <a:lumMod val="75000"/>
                      <a:lumOff val="25000"/>
                    </a:prstClr>
                  </a:solidFill>
                  <a:ea typeface="微软雅黑"/>
                </a:rPr>
                <a:t>1</a:t>
              </a:r>
            </a:p>
          </p:txBody>
        </p:sp>
        <p:sp>
          <p:nvSpPr>
            <p:cNvPr id="160" name="Text Box 67"/>
            <p:cNvSpPr txBox="1">
              <a:spLocks noChangeArrowheads="1"/>
            </p:cNvSpPr>
            <p:nvPr/>
          </p:nvSpPr>
          <p:spPr bwMode="gray">
            <a:xfrm>
              <a:off x="2769" y="1391"/>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0314">
                <a:lnSpc>
                  <a:spcPct val="60000"/>
                </a:lnSpc>
                <a:spcBef>
                  <a:spcPct val="50000"/>
                </a:spcBef>
              </a:pPr>
              <a:r>
                <a:rPr lang="en-GB" sz="1787" dirty="0">
                  <a:solidFill>
                    <a:prstClr val="black">
                      <a:lumMod val="75000"/>
                      <a:lumOff val="25000"/>
                    </a:prstClr>
                  </a:solidFill>
                  <a:ea typeface="微软雅黑"/>
                </a:rPr>
                <a:t>2</a:t>
              </a:r>
            </a:p>
          </p:txBody>
        </p:sp>
        <p:sp>
          <p:nvSpPr>
            <p:cNvPr id="161" name="Text Box 67"/>
            <p:cNvSpPr txBox="1">
              <a:spLocks noChangeArrowheads="1"/>
            </p:cNvSpPr>
            <p:nvPr/>
          </p:nvSpPr>
          <p:spPr bwMode="gray">
            <a:xfrm>
              <a:off x="2769" y="1596"/>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0314">
                <a:lnSpc>
                  <a:spcPct val="60000"/>
                </a:lnSpc>
                <a:spcBef>
                  <a:spcPct val="50000"/>
                </a:spcBef>
              </a:pPr>
              <a:r>
                <a:rPr lang="en-GB" sz="1787" dirty="0">
                  <a:solidFill>
                    <a:prstClr val="black">
                      <a:lumMod val="75000"/>
                      <a:lumOff val="25000"/>
                    </a:prstClr>
                  </a:solidFill>
                  <a:ea typeface="微软雅黑"/>
                </a:rPr>
                <a:t>3</a:t>
              </a:r>
            </a:p>
          </p:txBody>
        </p:sp>
        <p:sp>
          <p:nvSpPr>
            <p:cNvPr id="162" name="Text Box 67"/>
            <p:cNvSpPr txBox="1">
              <a:spLocks noChangeArrowheads="1"/>
            </p:cNvSpPr>
            <p:nvPr/>
          </p:nvSpPr>
          <p:spPr bwMode="gray">
            <a:xfrm>
              <a:off x="2769" y="1818"/>
              <a:ext cx="167" cy="179"/>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0314">
                <a:lnSpc>
                  <a:spcPct val="60000"/>
                </a:lnSpc>
                <a:spcBef>
                  <a:spcPct val="50000"/>
                </a:spcBef>
              </a:pPr>
              <a:r>
                <a:rPr lang="en-GB" sz="1787" dirty="0">
                  <a:solidFill>
                    <a:prstClr val="black">
                      <a:lumMod val="75000"/>
                      <a:lumOff val="25000"/>
                    </a:prstClr>
                  </a:solidFill>
                  <a:ea typeface="微软雅黑"/>
                </a:rPr>
                <a:t>4</a:t>
              </a:r>
            </a:p>
          </p:txBody>
        </p:sp>
      </p:grpSp>
      <p:grpSp>
        <p:nvGrpSpPr>
          <p:cNvPr id="163" name="Group 117"/>
          <p:cNvGrpSpPr>
            <a:grpSpLocks/>
          </p:cNvGrpSpPr>
          <p:nvPr/>
        </p:nvGrpSpPr>
        <p:grpSpPr bwMode="auto">
          <a:xfrm>
            <a:off x="3268822" y="1362693"/>
            <a:ext cx="457200" cy="451526"/>
            <a:chOff x="-180" y="2946"/>
            <a:chExt cx="384" cy="384"/>
          </a:xfrm>
        </p:grpSpPr>
        <p:sp>
          <p:nvSpPr>
            <p:cNvPr id="164" name="Oval 113"/>
            <p:cNvSpPr>
              <a:spLocks noChangeArrowheads="1"/>
            </p:cNvSpPr>
            <p:nvPr/>
          </p:nvSpPr>
          <p:spPr bwMode="auto">
            <a:xfrm>
              <a:off x="-120" y="3006"/>
              <a:ext cx="264" cy="26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165" name="Oval 115"/>
            <p:cNvSpPr>
              <a:spLocks noChangeArrowheads="1"/>
            </p:cNvSpPr>
            <p:nvPr/>
          </p:nvSpPr>
          <p:spPr bwMode="auto">
            <a:xfrm>
              <a:off x="-44" y="3082"/>
              <a:ext cx="112" cy="112"/>
            </a:xfrm>
            <a:prstGeom prst="ellipse">
              <a:avLst/>
            </a:prstGeom>
            <a:solidFill>
              <a:srgbClr val="BCBCBC"/>
            </a:solidFill>
            <a:ln w="9525">
              <a:noFill/>
              <a:round/>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66" name="Oval 116"/>
            <p:cNvSpPr>
              <a:spLocks noChangeArrowheads="1"/>
            </p:cNvSpPr>
            <p:nvPr/>
          </p:nvSpPr>
          <p:spPr bwMode="auto">
            <a:xfrm>
              <a:off x="-180" y="2946"/>
              <a:ext cx="384" cy="38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nvGrpSpPr>
          <p:cNvPr id="167" name="Group 135"/>
          <p:cNvGrpSpPr>
            <a:grpSpLocks/>
          </p:cNvGrpSpPr>
          <p:nvPr/>
        </p:nvGrpSpPr>
        <p:grpSpPr bwMode="auto">
          <a:xfrm>
            <a:off x="4699263" y="1580118"/>
            <a:ext cx="457200" cy="451526"/>
            <a:chOff x="-180" y="2946"/>
            <a:chExt cx="384" cy="384"/>
          </a:xfrm>
        </p:grpSpPr>
        <p:sp>
          <p:nvSpPr>
            <p:cNvPr id="168" name="Oval 136"/>
            <p:cNvSpPr>
              <a:spLocks noChangeArrowheads="1"/>
            </p:cNvSpPr>
            <p:nvPr/>
          </p:nvSpPr>
          <p:spPr bwMode="auto">
            <a:xfrm>
              <a:off x="-120" y="3006"/>
              <a:ext cx="264" cy="26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69" name="Oval 137"/>
            <p:cNvSpPr>
              <a:spLocks noChangeArrowheads="1"/>
            </p:cNvSpPr>
            <p:nvPr/>
          </p:nvSpPr>
          <p:spPr bwMode="auto">
            <a:xfrm>
              <a:off x="-44" y="3082"/>
              <a:ext cx="112" cy="112"/>
            </a:xfrm>
            <a:prstGeom prst="ellipse">
              <a:avLst/>
            </a:prstGeom>
            <a:solidFill>
              <a:srgbClr val="5F5F5F"/>
            </a:solidFill>
            <a:ln w="9525">
              <a:noFill/>
              <a:round/>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70" name="Oval 138"/>
            <p:cNvSpPr>
              <a:spLocks noChangeArrowheads="1"/>
            </p:cNvSpPr>
            <p:nvPr/>
          </p:nvSpPr>
          <p:spPr bwMode="auto">
            <a:xfrm>
              <a:off x="-180" y="2946"/>
              <a:ext cx="384" cy="38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71" name="Group 139"/>
          <p:cNvGrpSpPr>
            <a:grpSpLocks/>
          </p:cNvGrpSpPr>
          <p:nvPr/>
        </p:nvGrpSpPr>
        <p:grpSpPr bwMode="auto">
          <a:xfrm>
            <a:off x="4789752" y="2652184"/>
            <a:ext cx="457200" cy="451526"/>
            <a:chOff x="-180" y="2946"/>
            <a:chExt cx="384" cy="384"/>
          </a:xfrm>
        </p:grpSpPr>
        <p:sp>
          <p:nvSpPr>
            <p:cNvPr id="172" name="Oval 140"/>
            <p:cNvSpPr>
              <a:spLocks noChangeArrowheads="1"/>
            </p:cNvSpPr>
            <p:nvPr/>
          </p:nvSpPr>
          <p:spPr bwMode="auto">
            <a:xfrm>
              <a:off x="-120" y="3006"/>
              <a:ext cx="264" cy="264"/>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73" name="Oval 141"/>
            <p:cNvSpPr>
              <a:spLocks noChangeArrowheads="1"/>
            </p:cNvSpPr>
            <p:nvPr/>
          </p:nvSpPr>
          <p:spPr bwMode="auto">
            <a:xfrm>
              <a:off x="-44" y="3082"/>
              <a:ext cx="112" cy="112"/>
            </a:xfrm>
            <a:prstGeom prst="ellipse">
              <a:avLst/>
            </a:prstGeom>
            <a:solidFill>
              <a:srgbClr val="FFC000"/>
            </a:solidFill>
            <a:ln w="9525">
              <a:noFill/>
              <a:round/>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74" name="Oval 142"/>
            <p:cNvSpPr>
              <a:spLocks noChangeArrowheads="1"/>
            </p:cNvSpPr>
            <p:nvPr/>
          </p:nvSpPr>
          <p:spPr bwMode="auto">
            <a:xfrm>
              <a:off x="-180" y="2946"/>
              <a:ext cx="384" cy="384"/>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75" name="Group 203"/>
          <p:cNvGrpSpPr>
            <a:grpSpLocks/>
          </p:cNvGrpSpPr>
          <p:nvPr/>
        </p:nvGrpSpPr>
        <p:grpSpPr bwMode="auto">
          <a:xfrm rot="10123743">
            <a:off x="2131141" y="554657"/>
            <a:ext cx="1241822" cy="1164091"/>
            <a:chOff x="3097" y="1092"/>
            <a:chExt cx="788" cy="748"/>
          </a:xfrm>
        </p:grpSpPr>
        <p:grpSp>
          <p:nvGrpSpPr>
            <p:cNvPr id="176" name="Group 204"/>
            <p:cNvGrpSpPr>
              <a:grpSpLocks/>
            </p:cNvGrpSpPr>
            <p:nvPr/>
          </p:nvGrpSpPr>
          <p:grpSpPr bwMode="auto">
            <a:xfrm>
              <a:off x="3146" y="1103"/>
              <a:ext cx="739" cy="737"/>
              <a:chOff x="3146" y="1103"/>
              <a:chExt cx="739" cy="737"/>
            </a:xfrm>
          </p:grpSpPr>
          <p:sp>
            <p:nvSpPr>
              <p:cNvPr id="187" name="Freeform 205"/>
              <p:cNvSpPr>
                <a:spLocks/>
              </p:cNvSpPr>
              <p:nvPr/>
            </p:nvSpPr>
            <p:spPr bwMode="gray">
              <a:xfrm rot="10521890">
                <a:off x="3146" y="1103"/>
                <a:ext cx="371" cy="414"/>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188" name="Freeform 206"/>
              <p:cNvSpPr>
                <a:spLocks/>
              </p:cNvSpPr>
              <p:nvPr/>
            </p:nvSpPr>
            <p:spPr bwMode="gray">
              <a:xfrm rot="10521890">
                <a:off x="3376" y="1238"/>
                <a:ext cx="509" cy="347"/>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3">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9" name="Freeform 207"/>
              <p:cNvSpPr>
                <a:spLocks/>
              </p:cNvSpPr>
              <p:nvPr/>
            </p:nvSpPr>
            <p:spPr bwMode="gray">
              <a:xfrm rot="10521890">
                <a:off x="3304" y="1309"/>
                <a:ext cx="389" cy="531"/>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3">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90" name="Freeform 208"/>
              <p:cNvSpPr>
                <a:spLocks/>
              </p:cNvSpPr>
              <p:nvPr/>
            </p:nvSpPr>
            <p:spPr bwMode="gray">
              <a:xfrm rot="10521890">
                <a:off x="3374" y="1172"/>
                <a:ext cx="305" cy="422"/>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solidFill>
                <a:schemeClr val="accent3"/>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191" name="Freeform 209"/>
              <p:cNvSpPr>
                <a:spLocks/>
              </p:cNvSpPr>
              <p:nvPr/>
            </p:nvSpPr>
            <p:spPr bwMode="gray">
              <a:xfrm rot="10521890">
                <a:off x="3244" y="1312"/>
                <a:ext cx="441" cy="321"/>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solidFill>
                <a:schemeClr val="accent3">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77" name="Group 210"/>
            <p:cNvGrpSpPr>
              <a:grpSpLocks/>
            </p:cNvGrpSpPr>
            <p:nvPr/>
          </p:nvGrpSpPr>
          <p:grpSpPr bwMode="auto">
            <a:xfrm>
              <a:off x="3097" y="1092"/>
              <a:ext cx="141" cy="122"/>
              <a:chOff x="3097" y="1092"/>
              <a:chExt cx="141" cy="122"/>
            </a:xfrm>
          </p:grpSpPr>
          <p:sp>
            <p:nvSpPr>
              <p:cNvPr id="185" name="Freeform 211"/>
              <p:cNvSpPr>
                <a:spLocks/>
              </p:cNvSpPr>
              <p:nvPr/>
            </p:nvSpPr>
            <p:spPr bwMode="gray">
              <a:xfrm rot="10521890">
                <a:off x="3097" y="1092"/>
                <a:ext cx="62" cy="61"/>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rotWithShape="1">
                <a:gsLst>
                  <a:gs pos="0">
                    <a:srgbClr val="FEA501">
                      <a:gamma/>
                      <a:shade val="46275"/>
                      <a:invGamma/>
                    </a:srgbClr>
                  </a:gs>
                  <a:gs pos="100000">
                    <a:srgbClr val="FEA501"/>
                  </a:gs>
                </a:gsLst>
                <a:lin ang="27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6" name="Freeform 212"/>
              <p:cNvSpPr>
                <a:spLocks/>
              </p:cNvSpPr>
              <p:nvPr/>
            </p:nvSpPr>
            <p:spPr bwMode="gray">
              <a:xfrm rot="10521890">
                <a:off x="3131" y="1112"/>
                <a:ext cx="107" cy="102"/>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rotWithShape="1">
                <a:gsLst>
                  <a:gs pos="0">
                    <a:srgbClr val="FEA501">
                      <a:gamma/>
                      <a:shade val="0"/>
                      <a:invGamma/>
                    </a:srgbClr>
                  </a:gs>
                  <a:gs pos="100000">
                    <a:srgbClr val="FEA501"/>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78" name="Group 213"/>
            <p:cNvGrpSpPr>
              <a:grpSpLocks/>
            </p:cNvGrpSpPr>
            <p:nvPr/>
          </p:nvGrpSpPr>
          <p:grpSpPr bwMode="auto">
            <a:xfrm rot="10521890">
              <a:off x="3136" y="1122"/>
              <a:ext cx="96" cy="86"/>
              <a:chOff x="2760" y="2156"/>
              <a:chExt cx="224" cy="225"/>
            </a:xfrm>
          </p:grpSpPr>
          <p:sp>
            <p:nvSpPr>
              <p:cNvPr id="179" name="Freeform 214"/>
              <p:cNvSpPr>
                <a:spLocks/>
              </p:cNvSpPr>
              <p:nvPr/>
            </p:nvSpPr>
            <p:spPr bwMode="gray">
              <a:xfrm>
                <a:off x="2781" y="2180"/>
                <a:ext cx="142" cy="130"/>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0" name="Freeform 215"/>
              <p:cNvSpPr>
                <a:spLocks/>
              </p:cNvSpPr>
              <p:nvPr/>
            </p:nvSpPr>
            <p:spPr bwMode="gray">
              <a:xfrm>
                <a:off x="2760" y="2156"/>
                <a:ext cx="148" cy="137"/>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1" name="Freeform 216"/>
              <p:cNvSpPr>
                <a:spLocks/>
              </p:cNvSpPr>
              <p:nvPr/>
            </p:nvSpPr>
            <p:spPr bwMode="gray">
              <a:xfrm>
                <a:off x="2800" y="2201"/>
                <a:ext cx="137" cy="123"/>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2" name="Freeform 217"/>
              <p:cNvSpPr>
                <a:spLocks/>
              </p:cNvSpPr>
              <p:nvPr/>
            </p:nvSpPr>
            <p:spPr bwMode="gray">
              <a:xfrm>
                <a:off x="2856" y="2262"/>
                <a:ext cx="116" cy="104"/>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3" name="Freeform 218"/>
              <p:cNvSpPr>
                <a:spLocks/>
              </p:cNvSpPr>
              <p:nvPr/>
            </p:nvSpPr>
            <p:spPr bwMode="gray">
              <a:xfrm>
                <a:off x="2840" y="2244"/>
                <a:ext cx="120" cy="111"/>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4" name="Freeform 219"/>
              <p:cNvSpPr>
                <a:spLocks/>
              </p:cNvSpPr>
              <p:nvPr/>
            </p:nvSpPr>
            <p:spPr bwMode="gray">
              <a:xfrm>
                <a:off x="2873" y="2279"/>
                <a:ext cx="111" cy="102"/>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grpSp>
        <p:nvGrpSpPr>
          <p:cNvPr id="192" name="Group 257"/>
          <p:cNvGrpSpPr>
            <a:grpSpLocks/>
          </p:cNvGrpSpPr>
          <p:nvPr/>
        </p:nvGrpSpPr>
        <p:grpSpPr bwMode="auto">
          <a:xfrm>
            <a:off x="4940963" y="1014537"/>
            <a:ext cx="1384697" cy="1011231"/>
            <a:chOff x="3295" y="1211"/>
            <a:chExt cx="1163" cy="860"/>
          </a:xfrm>
        </p:grpSpPr>
        <p:grpSp>
          <p:nvGrpSpPr>
            <p:cNvPr id="193" name="Group 254"/>
            <p:cNvGrpSpPr>
              <a:grpSpLocks/>
            </p:cNvGrpSpPr>
            <p:nvPr/>
          </p:nvGrpSpPr>
          <p:grpSpPr bwMode="auto">
            <a:xfrm>
              <a:off x="3420" y="1211"/>
              <a:ext cx="1038" cy="860"/>
              <a:chOff x="3420" y="1211"/>
              <a:chExt cx="1038" cy="860"/>
            </a:xfrm>
          </p:grpSpPr>
          <p:sp>
            <p:nvSpPr>
              <p:cNvPr id="204" name="Freeform 239"/>
              <p:cNvSpPr>
                <a:spLocks/>
              </p:cNvSpPr>
              <p:nvPr/>
            </p:nvSpPr>
            <p:spPr bwMode="gray">
              <a:xfrm rot="28823090">
                <a:off x="3448" y="1520"/>
                <a:ext cx="491" cy="548"/>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05" name="Freeform 240"/>
              <p:cNvSpPr>
                <a:spLocks/>
              </p:cNvSpPr>
              <p:nvPr/>
            </p:nvSpPr>
            <p:spPr bwMode="gray">
              <a:xfrm rot="28823090">
                <a:off x="3694" y="1318"/>
                <a:ext cx="674" cy="459"/>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2">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6" name="Freeform 241"/>
              <p:cNvSpPr>
                <a:spLocks/>
              </p:cNvSpPr>
              <p:nvPr/>
            </p:nvSpPr>
            <p:spPr bwMode="gray">
              <a:xfrm rot="28823090">
                <a:off x="3849" y="1463"/>
                <a:ext cx="515" cy="702"/>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2">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7" name="Freeform 242"/>
              <p:cNvSpPr>
                <a:spLocks/>
              </p:cNvSpPr>
              <p:nvPr/>
            </p:nvSpPr>
            <p:spPr bwMode="gray">
              <a:xfrm rot="28823090">
                <a:off x="3719" y="1358"/>
                <a:ext cx="403" cy="559"/>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solidFill>
                <a:schemeClr val="accent2">
                  <a:lumMod val="60000"/>
                  <a:lumOff val="4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08" name="Freeform 243"/>
              <p:cNvSpPr>
                <a:spLocks/>
              </p:cNvSpPr>
              <p:nvPr/>
            </p:nvSpPr>
            <p:spPr bwMode="gray">
              <a:xfrm rot="28823090">
                <a:off x="3679" y="1560"/>
                <a:ext cx="583" cy="425"/>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solidFill>
                <a:srgbClr val="FFC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nvGrpSpPr>
            <p:cNvPr id="194" name="Group 256"/>
            <p:cNvGrpSpPr>
              <a:grpSpLocks/>
            </p:cNvGrpSpPr>
            <p:nvPr/>
          </p:nvGrpSpPr>
          <p:grpSpPr bwMode="auto">
            <a:xfrm>
              <a:off x="3295" y="1770"/>
              <a:ext cx="195" cy="143"/>
              <a:chOff x="3295" y="1770"/>
              <a:chExt cx="195" cy="143"/>
            </a:xfrm>
          </p:grpSpPr>
          <p:sp>
            <p:nvSpPr>
              <p:cNvPr id="202" name="Freeform 245"/>
              <p:cNvSpPr>
                <a:spLocks/>
              </p:cNvSpPr>
              <p:nvPr/>
            </p:nvSpPr>
            <p:spPr bwMode="gray">
              <a:xfrm rot="28823090">
                <a:off x="3295" y="1831"/>
                <a:ext cx="82" cy="81"/>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rotWithShape="1">
                <a:gsLst>
                  <a:gs pos="0">
                    <a:srgbClr val="FEA501">
                      <a:gamma/>
                      <a:shade val="46275"/>
                      <a:invGamma/>
                    </a:srgbClr>
                  </a:gs>
                  <a:gs pos="100000">
                    <a:srgbClr val="FEA50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3" name="Freeform 246"/>
              <p:cNvSpPr>
                <a:spLocks/>
              </p:cNvSpPr>
              <p:nvPr/>
            </p:nvSpPr>
            <p:spPr bwMode="gray">
              <a:xfrm rot="28823090">
                <a:off x="3352" y="1773"/>
                <a:ext cx="142" cy="135"/>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rotWithShape="1">
                <a:gsLst>
                  <a:gs pos="0">
                    <a:srgbClr val="FEA501">
                      <a:gamma/>
                      <a:shade val="0"/>
                      <a:invGamma/>
                    </a:srgbClr>
                  </a:gs>
                  <a:gs pos="100000">
                    <a:srgbClr val="FEA501"/>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95" name="Group 255"/>
            <p:cNvGrpSpPr>
              <a:grpSpLocks/>
            </p:cNvGrpSpPr>
            <p:nvPr/>
          </p:nvGrpSpPr>
          <p:grpSpPr bwMode="auto">
            <a:xfrm>
              <a:off x="3357" y="1793"/>
              <a:ext cx="133" cy="92"/>
              <a:chOff x="3357" y="1793"/>
              <a:chExt cx="133" cy="92"/>
            </a:xfrm>
          </p:grpSpPr>
          <p:sp>
            <p:nvSpPr>
              <p:cNvPr id="196" name="Freeform 248"/>
              <p:cNvSpPr>
                <a:spLocks/>
              </p:cNvSpPr>
              <p:nvPr/>
            </p:nvSpPr>
            <p:spPr bwMode="gray">
              <a:xfrm rot="28823090">
                <a:off x="3402" y="1805"/>
                <a:ext cx="80" cy="66"/>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97" name="Freeform 249"/>
              <p:cNvSpPr>
                <a:spLocks/>
              </p:cNvSpPr>
              <p:nvPr/>
            </p:nvSpPr>
            <p:spPr bwMode="gray">
              <a:xfrm rot="28823090">
                <a:off x="3414" y="1800"/>
                <a:ext cx="84" cy="69"/>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98" name="Freeform 250"/>
              <p:cNvSpPr>
                <a:spLocks/>
              </p:cNvSpPr>
              <p:nvPr/>
            </p:nvSpPr>
            <p:spPr bwMode="gray">
              <a:xfrm rot="28823090">
                <a:off x="3390" y="1811"/>
                <a:ext cx="77" cy="62"/>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99" name="Freeform 251"/>
              <p:cNvSpPr>
                <a:spLocks/>
              </p:cNvSpPr>
              <p:nvPr/>
            </p:nvSpPr>
            <p:spPr bwMode="gray">
              <a:xfrm rot="28823090">
                <a:off x="3361" y="1825"/>
                <a:ext cx="66" cy="52"/>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0" name="Freeform 252"/>
              <p:cNvSpPr>
                <a:spLocks/>
              </p:cNvSpPr>
              <p:nvPr/>
            </p:nvSpPr>
            <p:spPr bwMode="gray">
              <a:xfrm rot="28823090">
                <a:off x="3370" y="1819"/>
                <a:ext cx="68" cy="56"/>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1" name="Freeform 253"/>
              <p:cNvSpPr>
                <a:spLocks/>
              </p:cNvSpPr>
              <p:nvPr/>
            </p:nvSpPr>
            <p:spPr bwMode="gray">
              <a:xfrm rot="28823090">
                <a:off x="3351" y="1828"/>
                <a:ext cx="63" cy="52"/>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grpSp>
        <p:nvGrpSpPr>
          <p:cNvPr id="209" name="Group 295"/>
          <p:cNvGrpSpPr>
            <a:grpSpLocks/>
          </p:cNvGrpSpPr>
          <p:nvPr/>
        </p:nvGrpSpPr>
        <p:grpSpPr bwMode="auto">
          <a:xfrm>
            <a:off x="5015971" y="2876772"/>
            <a:ext cx="1160860" cy="1179377"/>
            <a:chOff x="2860" y="2298"/>
            <a:chExt cx="975" cy="1003"/>
          </a:xfrm>
        </p:grpSpPr>
        <p:grpSp>
          <p:nvGrpSpPr>
            <p:cNvPr id="210" name="Group 292"/>
            <p:cNvGrpSpPr>
              <a:grpSpLocks/>
            </p:cNvGrpSpPr>
            <p:nvPr/>
          </p:nvGrpSpPr>
          <p:grpSpPr bwMode="auto">
            <a:xfrm>
              <a:off x="2900" y="2334"/>
              <a:ext cx="935" cy="967"/>
              <a:chOff x="2900" y="2334"/>
              <a:chExt cx="935" cy="967"/>
            </a:xfrm>
          </p:grpSpPr>
          <p:sp>
            <p:nvSpPr>
              <p:cNvPr id="221" name="Freeform 277"/>
              <p:cNvSpPr>
                <a:spLocks/>
              </p:cNvSpPr>
              <p:nvPr/>
            </p:nvSpPr>
            <p:spPr bwMode="gray">
              <a:xfrm rot="10843907">
                <a:off x="2900" y="2334"/>
                <a:ext cx="476" cy="532"/>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2" name="Freeform 278"/>
              <p:cNvSpPr>
                <a:spLocks/>
              </p:cNvSpPr>
              <p:nvPr/>
            </p:nvSpPr>
            <p:spPr bwMode="gray">
              <a:xfrm rot="10843907">
                <a:off x="3181" y="2543"/>
                <a:ext cx="654" cy="446"/>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4">
                  <a:lumMod val="20000"/>
                  <a:lumOff val="8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3" name="Freeform 279"/>
              <p:cNvSpPr>
                <a:spLocks/>
              </p:cNvSpPr>
              <p:nvPr/>
            </p:nvSpPr>
            <p:spPr bwMode="gray">
              <a:xfrm rot="10843907">
                <a:off x="3070" y="2619"/>
                <a:ext cx="499" cy="682"/>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4">
                  <a:lumMod val="20000"/>
                  <a:lumOff val="8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4" name="Freeform 280"/>
              <p:cNvSpPr>
                <a:spLocks/>
              </p:cNvSpPr>
              <p:nvPr/>
            </p:nvSpPr>
            <p:spPr bwMode="gray">
              <a:xfrm rot="10843907">
                <a:off x="3183" y="2446"/>
                <a:ext cx="391" cy="542"/>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5" name="Freeform 281"/>
              <p:cNvSpPr>
                <a:spLocks/>
              </p:cNvSpPr>
              <p:nvPr/>
            </p:nvSpPr>
            <p:spPr bwMode="gray">
              <a:xfrm rot="10843907">
                <a:off x="3006" y="2617"/>
                <a:ext cx="566" cy="413"/>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nvGrpSpPr>
            <p:cNvPr id="211" name="Group 294"/>
            <p:cNvGrpSpPr>
              <a:grpSpLocks/>
            </p:cNvGrpSpPr>
            <p:nvPr/>
          </p:nvGrpSpPr>
          <p:grpSpPr bwMode="auto">
            <a:xfrm>
              <a:off x="2860" y="2298"/>
              <a:ext cx="176" cy="164"/>
              <a:chOff x="2860" y="2298"/>
              <a:chExt cx="176" cy="164"/>
            </a:xfrm>
          </p:grpSpPr>
          <p:sp>
            <p:nvSpPr>
              <p:cNvPr id="219" name="Freeform 283"/>
              <p:cNvSpPr>
                <a:spLocks/>
              </p:cNvSpPr>
              <p:nvPr/>
            </p:nvSpPr>
            <p:spPr bwMode="gray">
              <a:xfrm rot="10843907">
                <a:off x="2860" y="2298"/>
                <a:ext cx="80" cy="79"/>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0" name="Freeform 284"/>
              <p:cNvSpPr>
                <a:spLocks/>
              </p:cNvSpPr>
              <p:nvPr/>
            </p:nvSpPr>
            <p:spPr bwMode="gray">
              <a:xfrm rot="10843907">
                <a:off x="2899" y="2331"/>
                <a:ext cx="137" cy="131"/>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nvGrpSpPr>
            <p:cNvPr id="212" name="Group 293"/>
            <p:cNvGrpSpPr>
              <a:grpSpLocks/>
            </p:cNvGrpSpPr>
            <p:nvPr/>
          </p:nvGrpSpPr>
          <p:grpSpPr bwMode="auto">
            <a:xfrm>
              <a:off x="2905" y="2343"/>
              <a:ext cx="124" cy="110"/>
              <a:chOff x="2905" y="2343"/>
              <a:chExt cx="124" cy="110"/>
            </a:xfrm>
          </p:grpSpPr>
          <p:sp>
            <p:nvSpPr>
              <p:cNvPr id="213" name="Freeform 286"/>
              <p:cNvSpPr>
                <a:spLocks/>
              </p:cNvSpPr>
              <p:nvPr/>
            </p:nvSpPr>
            <p:spPr bwMode="gray">
              <a:xfrm rot="10843907">
                <a:off x="2939" y="2378"/>
                <a:ext cx="78" cy="63"/>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4" name="Freeform 287"/>
              <p:cNvSpPr>
                <a:spLocks/>
              </p:cNvSpPr>
              <p:nvPr/>
            </p:nvSpPr>
            <p:spPr bwMode="gray">
              <a:xfrm rot="10843907">
                <a:off x="2947" y="2386"/>
                <a:ext cx="82" cy="67"/>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5" name="Freeform 288"/>
              <p:cNvSpPr>
                <a:spLocks/>
              </p:cNvSpPr>
              <p:nvPr/>
            </p:nvSpPr>
            <p:spPr bwMode="gray">
              <a:xfrm rot="10843907">
                <a:off x="2931" y="2372"/>
                <a:ext cx="76" cy="60"/>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6" name="Freeform 289"/>
              <p:cNvSpPr>
                <a:spLocks/>
              </p:cNvSpPr>
              <p:nvPr/>
            </p:nvSpPr>
            <p:spPr bwMode="gray">
              <a:xfrm rot="10843907">
                <a:off x="2913" y="2349"/>
                <a:ext cx="64" cy="51"/>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7" name="Freeform 290"/>
              <p:cNvSpPr>
                <a:spLocks/>
              </p:cNvSpPr>
              <p:nvPr/>
            </p:nvSpPr>
            <p:spPr bwMode="gray">
              <a:xfrm rot="10843907">
                <a:off x="2918" y="2356"/>
                <a:ext cx="67" cy="54"/>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8" name="Freeform 291"/>
              <p:cNvSpPr>
                <a:spLocks/>
              </p:cNvSpPr>
              <p:nvPr/>
            </p:nvSpPr>
            <p:spPr bwMode="gray">
              <a:xfrm rot="10843907">
                <a:off x="2905" y="2343"/>
                <a:ext cx="61" cy="50"/>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sp>
        <p:nvSpPr>
          <p:cNvPr id="226" name="矩形 225"/>
          <p:cNvSpPr/>
          <p:nvPr/>
        </p:nvSpPr>
        <p:spPr>
          <a:xfrm>
            <a:off x="6443172" y="1176031"/>
            <a:ext cx="2331505" cy="1087936"/>
          </a:xfrm>
          <a:prstGeom prst="rect">
            <a:avLst/>
          </a:prstGeom>
        </p:spPr>
        <p:txBody>
          <a:bodyPr wrap="square" lIns="68271" tIns="34136" rIns="68271" bIns="34136">
            <a:spAutoFit/>
          </a:bodyPr>
          <a:lstStyle/>
          <a:p>
            <a:pPr defTabSz="910314">
              <a:lnSpc>
                <a:spcPct val="110000"/>
              </a:lnSpc>
            </a:pPr>
            <a:r>
              <a:rPr lang="zh-CN" altLang="en-US" sz="1505" dirty="0">
                <a:solidFill>
                  <a:prstClr val="black">
                    <a:lumMod val="75000"/>
                    <a:lumOff val="25000"/>
                  </a:prstClr>
                </a:solidFill>
                <a:latin typeface="微软雅黑"/>
                <a:ea typeface="微软雅黑"/>
              </a:rPr>
              <a:t>这里输入文本这里输入文本这里输入文本这里输入文本这里输入文本。</a:t>
            </a:r>
            <a:endParaRPr lang="en-US" altLang="zh-CN" sz="1505" dirty="0">
              <a:solidFill>
                <a:prstClr val="black">
                  <a:lumMod val="75000"/>
                  <a:lumOff val="25000"/>
                </a:prstClr>
              </a:solidFill>
              <a:latin typeface="微软雅黑"/>
              <a:ea typeface="微软雅黑"/>
            </a:endParaRPr>
          </a:p>
          <a:p>
            <a:pPr defTabSz="910314">
              <a:lnSpc>
                <a:spcPct val="110000"/>
              </a:lnSpc>
            </a:pPr>
            <a:endParaRPr lang="en-US" altLang="zh-CN" sz="1505" dirty="0">
              <a:solidFill>
                <a:prstClr val="black">
                  <a:lumMod val="75000"/>
                  <a:lumOff val="25000"/>
                </a:prstClr>
              </a:solidFill>
              <a:latin typeface="微软雅黑"/>
              <a:ea typeface="微软雅黑"/>
            </a:endParaRPr>
          </a:p>
        </p:txBody>
      </p:sp>
      <p:grpSp>
        <p:nvGrpSpPr>
          <p:cNvPr id="227" name="组合 226"/>
          <p:cNvGrpSpPr/>
          <p:nvPr/>
        </p:nvGrpSpPr>
        <p:grpSpPr>
          <a:xfrm>
            <a:off x="6493670" y="783170"/>
            <a:ext cx="2254067" cy="426655"/>
            <a:chOff x="3219296" y="1745674"/>
            <a:chExt cx="2365716" cy="576023"/>
          </a:xfrm>
        </p:grpSpPr>
        <p:sp>
          <p:nvSpPr>
            <p:cNvPr id="228" name="文本框 50"/>
            <p:cNvSpPr txBox="1"/>
            <p:nvPr/>
          </p:nvSpPr>
          <p:spPr>
            <a:xfrm flipH="1">
              <a:off x="3219296" y="1745674"/>
              <a:ext cx="2365716" cy="576023"/>
            </a:xfrm>
            <a:prstGeom prst="rect">
              <a:avLst/>
            </a:prstGeom>
            <a:solidFill>
              <a:schemeClr val="bg1">
                <a:lumMod val="95000"/>
                <a:alpha val="50000"/>
              </a:schemeClr>
            </a:solidFill>
          </p:spPr>
          <p:txBody>
            <a:bodyPr wrap="square" rtlCol="0">
              <a:spAutoFit/>
            </a:bodyPr>
            <a:lstStyle>
              <a:defPPr>
                <a:defRPr lang="zh-CN"/>
              </a:defPPr>
              <a:lvl1pPr algn="ctr">
                <a:lnSpc>
                  <a:spcPct val="110000"/>
                </a:lnSpc>
                <a:defRPr sz="2100">
                  <a:solidFill>
                    <a:schemeClr val="tx1">
                      <a:lumMod val="75000"/>
                      <a:lumOff val="25000"/>
                    </a:schemeClr>
                  </a:solidFill>
                  <a:latin typeface="华文楷体" pitchFamily="2" charset="-122"/>
                  <a:ea typeface="华文楷体" pitchFamily="2" charset="-122"/>
                </a:defRPr>
              </a:lvl1pPr>
            </a:lstStyle>
            <a:p>
              <a:pPr defTabSz="910314"/>
              <a:r>
                <a:rPr lang="zh-CN" altLang="en-US" sz="1975" dirty="0">
                  <a:solidFill>
                    <a:prstClr val="black"/>
                  </a:solidFill>
                  <a:latin typeface="微软雅黑"/>
                  <a:ea typeface="微软雅黑"/>
                </a:rPr>
                <a:t>这里输入文本</a:t>
              </a:r>
              <a:endParaRPr lang="en-US" altLang="zh-CN" sz="1975" dirty="0">
                <a:solidFill>
                  <a:prstClr val="black"/>
                </a:solidFill>
                <a:latin typeface="微软雅黑"/>
                <a:ea typeface="微软雅黑"/>
              </a:endParaRPr>
            </a:p>
          </p:txBody>
        </p:sp>
        <p:cxnSp>
          <p:nvCxnSpPr>
            <p:cNvPr id="229" name="直接连接符 228"/>
            <p:cNvCxnSpPr/>
            <p:nvPr/>
          </p:nvCxnSpPr>
          <p:spPr>
            <a:xfrm flipH="1">
              <a:off x="3346254" y="1808092"/>
              <a:ext cx="0" cy="325574"/>
            </a:xfrm>
            <a:prstGeom prst="line">
              <a:avLst/>
            </a:prstGeom>
            <a:ln/>
          </p:spPr>
          <p:style>
            <a:lnRef idx="1">
              <a:schemeClr val="accent2"/>
            </a:lnRef>
            <a:fillRef idx="0">
              <a:schemeClr val="accent2"/>
            </a:fillRef>
            <a:effectRef idx="0">
              <a:schemeClr val="accent2"/>
            </a:effectRef>
            <a:fontRef idx="minor">
              <a:schemeClr val="tx1"/>
            </a:fontRef>
          </p:style>
        </p:cxnSp>
      </p:grpSp>
      <p:grpSp>
        <p:nvGrpSpPr>
          <p:cNvPr id="230" name="组合 229"/>
          <p:cNvGrpSpPr/>
          <p:nvPr/>
        </p:nvGrpSpPr>
        <p:grpSpPr>
          <a:xfrm>
            <a:off x="588434" y="1561765"/>
            <a:ext cx="2265286" cy="426655"/>
            <a:chOff x="3227990" y="1716855"/>
            <a:chExt cx="2365716" cy="576022"/>
          </a:xfrm>
        </p:grpSpPr>
        <p:sp>
          <p:nvSpPr>
            <p:cNvPr id="231" name="文本框 50"/>
            <p:cNvSpPr txBox="1"/>
            <p:nvPr/>
          </p:nvSpPr>
          <p:spPr>
            <a:xfrm flipH="1">
              <a:off x="3227990" y="1716855"/>
              <a:ext cx="2365716" cy="576022"/>
            </a:xfrm>
            <a:prstGeom prst="rect">
              <a:avLst/>
            </a:prstGeom>
            <a:solidFill>
              <a:schemeClr val="bg1">
                <a:lumMod val="95000"/>
                <a:alpha val="50000"/>
              </a:schemeClr>
            </a:solidFill>
          </p:spPr>
          <p:txBody>
            <a:bodyPr wrap="square" rtlCol="0">
              <a:spAutoFit/>
            </a:bodyPr>
            <a:lstStyle>
              <a:defPPr>
                <a:defRPr lang="zh-CN"/>
              </a:defPPr>
              <a:lvl1pPr algn="ctr">
                <a:lnSpc>
                  <a:spcPct val="110000"/>
                </a:lnSpc>
                <a:defRPr sz="2100">
                  <a:solidFill>
                    <a:schemeClr val="tx1">
                      <a:lumMod val="75000"/>
                      <a:lumOff val="25000"/>
                    </a:schemeClr>
                  </a:solidFill>
                  <a:latin typeface="华文楷体" pitchFamily="2" charset="-122"/>
                  <a:ea typeface="华文楷体" pitchFamily="2" charset="-122"/>
                </a:defRPr>
              </a:lvl1pPr>
            </a:lstStyle>
            <a:p>
              <a:pPr defTabSz="910314"/>
              <a:r>
                <a:rPr lang="zh-CN" altLang="en-US" sz="1975" dirty="0">
                  <a:solidFill>
                    <a:prstClr val="black"/>
                  </a:solidFill>
                  <a:latin typeface="微软雅黑"/>
                  <a:ea typeface="微软雅黑"/>
                </a:rPr>
                <a:t>  这里输入文本</a:t>
              </a:r>
              <a:endParaRPr lang="en-US" altLang="zh-CN" sz="1975" dirty="0">
                <a:solidFill>
                  <a:prstClr val="black"/>
                </a:solidFill>
                <a:latin typeface="微软雅黑"/>
                <a:ea typeface="微软雅黑"/>
              </a:endParaRPr>
            </a:p>
          </p:txBody>
        </p:sp>
        <p:cxnSp>
          <p:nvCxnSpPr>
            <p:cNvPr id="232" name="直接连接符 231"/>
            <p:cNvCxnSpPr/>
            <p:nvPr/>
          </p:nvCxnSpPr>
          <p:spPr>
            <a:xfrm flipH="1">
              <a:off x="3346254" y="1808092"/>
              <a:ext cx="0" cy="325574"/>
            </a:xfrm>
            <a:prstGeom prst="line">
              <a:avLst/>
            </a:prstGeom>
            <a:ln/>
          </p:spPr>
          <p:style>
            <a:lnRef idx="1">
              <a:schemeClr val="accent3"/>
            </a:lnRef>
            <a:fillRef idx="0">
              <a:schemeClr val="accent3"/>
            </a:fillRef>
            <a:effectRef idx="0">
              <a:schemeClr val="accent3"/>
            </a:effectRef>
            <a:fontRef idx="minor">
              <a:schemeClr val="tx1"/>
            </a:fontRef>
          </p:style>
        </p:cxnSp>
      </p:grpSp>
      <p:grpSp>
        <p:nvGrpSpPr>
          <p:cNvPr id="233" name="组合 232"/>
          <p:cNvGrpSpPr/>
          <p:nvPr/>
        </p:nvGrpSpPr>
        <p:grpSpPr>
          <a:xfrm>
            <a:off x="6405057" y="3231879"/>
            <a:ext cx="2229921" cy="426655"/>
            <a:chOff x="3182609" y="1745674"/>
            <a:chExt cx="2365716" cy="576023"/>
          </a:xfrm>
        </p:grpSpPr>
        <p:sp>
          <p:nvSpPr>
            <p:cNvPr id="234" name="文本框 50"/>
            <p:cNvSpPr txBox="1"/>
            <p:nvPr/>
          </p:nvSpPr>
          <p:spPr>
            <a:xfrm flipH="1">
              <a:off x="3182609" y="1745674"/>
              <a:ext cx="2365716" cy="576023"/>
            </a:xfrm>
            <a:prstGeom prst="rect">
              <a:avLst/>
            </a:prstGeom>
            <a:solidFill>
              <a:schemeClr val="bg1">
                <a:lumMod val="95000"/>
                <a:alpha val="50000"/>
              </a:schemeClr>
            </a:solidFill>
          </p:spPr>
          <p:txBody>
            <a:bodyPr wrap="square" rtlCol="0">
              <a:spAutoFit/>
            </a:bodyPr>
            <a:lstStyle>
              <a:defPPr>
                <a:defRPr lang="zh-CN"/>
              </a:defPPr>
              <a:lvl1pPr algn="ctr">
                <a:lnSpc>
                  <a:spcPct val="110000"/>
                </a:lnSpc>
                <a:defRPr sz="2100">
                  <a:solidFill>
                    <a:schemeClr val="tx1">
                      <a:lumMod val="75000"/>
                      <a:lumOff val="25000"/>
                    </a:schemeClr>
                  </a:solidFill>
                  <a:latin typeface="华文楷体" pitchFamily="2" charset="-122"/>
                  <a:ea typeface="华文楷体" pitchFamily="2" charset="-122"/>
                </a:defRPr>
              </a:lvl1pPr>
            </a:lstStyle>
            <a:p>
              <a:pPr defTabSz="910314"/>
              <a:r>
                <a:rPr lang="zh-CN" altLang="en-US" sz="1975" dirty="0">
                  <a:solidFill>
                    <a:prstClr val="black"/>
                  </a:solidFill>
                  <a:latin typeface="微软雅黑"/>
                  <a:ea typeface="微软雅黑"/>
                </a:rPr>
                <a:t>  这里输入文本</a:t>
              </a:r>
              <a:endParaRPr lang="en-US" altLang="zh-CN" sz="1975" dirty="0">
                <a:solidFill>
                  <a:prstClr val="black"/>
                </a:solidFill>
                <a:latin typeface="微软雅黑"/>
                <a:ea typeface="微软雅黑"/>
              </a:endParaRPr>
            </a:p>
          </p:txBody>
        </p:sp>
        <p:cxnSp>
          <p:nvCxnSpPr>
            <p:cNvPr id="235" name="直接连接符 234"/>
            <p:cNvCxnSpPr/>
            <p:nvPr/>
          </p:nvCxnSpPr>
          <p:spPr>
            <a:xfrm flipH="1">
              <a:off x="3346254" y="1808092"/>
              <a:ext cx="0" cy="325574"/>
            </a:xfrm>
            <a:prstGeom prst="line">
              <a:avLst/>
            </a:prstGeom>
            <a:ln/>
          </p:spPr>
          <p:style>
            <a:lnRef idx="1">
              <a:schemeClr val="accent4"/>
            </a:lnRef>
            <a:fillRef idx="0">
              <a:schemeClr val="accent4"/>
            </a:fillRef>
            <a:effectRef idx="0">
              <a:schemeClr val="accent4"/>
            </a:effectRef>
            <a:fontRef idx="minor">
              <a:schemeClr val="tx1"/>
            </a:fontRef>
          </p:style>
        </p:cxnSp>
      </p:grpSp>
      <p:sp>
        <p:nvSpPr>
          <p:cNvPr id="236" name="矩形 235"/>
          <p:cNvSpPr/>
          <p:nvPr/>
        </p:nvSpPr>
        <p:spPr>
          <a:xfrm>
            <a:off x="516130" y="1975969"/>
            <a:ext cx="2331505" cy="833187"/>
          </a:xfrm>
          <a:prstGeom prst="rect">
            <a:avLst/>
          </a:prstGeom>
        </p:spPr>
        <p:txBody>
          <a:bodyPr wrap="square" lIns="68271" tIns="34136" rIns="68271" bIns="34136">
            <a:spAutoFit/>
          </a:bodyPr>
          <a:lstStyle/>
          <a:p>
            <a:pPr defTabSz="910314">
              <a:lnSpc>
                <a:spcPct val="110000"/>
              </a:lnSpc>
            </a:pPr>
            <a:r>
              <a:rPr lang="zh-CN" altLang="en-US" sz="1505" dirty="0">
                <a:solidFill>
                  <a:prstClr val="black">
                    <a:lumMod val="75000"/>
                    <a:lumOff val="25000"/>
                  </a:prstClr>
                </a:solidFill>
                <a:latin typeface="微软雅黑"/>
                <a:ea typeface="微软雅黑"/>
              </a:rPr>
              <a:t>这里输入文本这里输入文本这里输入文本这里输入文本这里输入文本。</a:t>
            </a:r>
            <a:endParaRPr lang="en-US" altLang="zh-CN" sz="1505" dirty="0">
              <a:solidFill>
                <a:prstClr val="black">
                  <a:lumMod val="75000"/>
                  <a:lumOff val="25000"/>
                </a:prstClr>
              </a:solidFill>
              <a:latin typeface="微软雅黑"/>
              <a:ea typeface="微软雅黑"/>
            </a:endParaRPr>
          </a:p>
        </p:txBody>
      </p:sp>
      <p:sp>
        <p:nvSpPr>
          <p:cNvPr id="237" name="矩形 236"/>
          <p:cNvSpPr/>
          <p:nvPr/>
        </p:nvSpPr>
        <p:spPr>
          <a:xfrm>
            <a:off x="6374362" y="3665427"/>
            <a:ext cx="2260617" cy="578437"/>
          </a:xfrm>
          <a:prstGeom prst="rect">
            <a:avLst/>
          </a:prstGeom>
        </p:spPr>
        <p:txBody>
          <a:bodyPr wrap="square" lIns="68271" tIns="34136" rIns="68271" bIns="34136">
            <a:spAutoFit/>
          </a:bodyPr>
          <a:lstStyle/>
          <a:p>
            <a:pPr defTabSz="910314">
              <a:lnSpc>
                <a:spcPct val="110000"/>
              </a:lnSpc>
            </a:pPr>
            <a:r>
              <a:rPr lang="zh-CN" altLang="en-US" sz="1505" dirty="0">
                <a:solidFill>
                  <a:prstClr val="black">
                    <a:lumMod val="75000"/>
                    <a:lumOff val="25000"/>
                  </a:prstClr>
                </a:solidFill>
                <a:latin typeface="微软雅黑"/>
                <a:ea typeface="微软雅黑"/>
              </a:rPr>
              <a:t>这里输入文本这里输入文本这里输入文本。</a:t>
            </a:r>
          </a:p>
        </p:txBody>
      </p:sp>
    </p:spTree>
    <p:extLst>
      <p:ext uri="{BB962C8B-B14F-4D97-AF65-F5344CB8AC3E}">
        <p14:creationId xmlns:p14="http://schemas.microsoft.com/office/powerpoint/2010/main" val="3490536219"/>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2"/>
                                        </p:tgtEl>
                                        <p:attrNameLst>
                                          <p:attrName>style.visibility</p:attrName>
                                        </p:attrNameLst>
                                      </p:cBhvr>
                                      <p:to>
                                        <p:strVal val="visible"/>
                                      </p:to>
                                    </p:set>
                                    <p:anim calcmode="lin" valueType="num">
                                      <p:cBhvr>
                                        <p:cTn id="7" dur="1000" fill="hold"/>
                                        <p:tgtEl>
                                          <p:spTgt spid="152"/>
                                        </p:tgtEl>
                                        <p:attrNameLst>
                                          <p:attrName>ppt_w</p:attrName>
                                        </p:attrNameLst>
                                      </p:cBhvr>
                                      <p:tavLst>
                                        <p:tav tm="0">
                                          <p:val>
                                            <p:fltVal val="0"/>
                                          </p:val>
                                        </p:tav>
                                        <p:tav tm="100000">
                                          <p:val>
                                            <p:strVal val="#ppt_w"/>
                                          </p:val>
                                        </p:tav>
                                      </p:tavLst>
                                    </p:anim>
                                    <p:anim calcmode="lin" valueType="num">
                                      <p:cBhvr>
                                        <p:cTn id="8" dur="1000" fill="hold"/>
                                        <p:tgtEl>
                                          <p:spTgt spid="152"/>
                                        </p:tgtEl>
                                        <p:attrNameLst>
                                          <p:attrName>ppt_h</p:attrName>
                                        </p:attrNameLst>
                                      </p:cBhvr>
                                      <p:tavLst>
                                        <p:tav tm="0">
                                          <p:val>
                                            <p:fltVal val="0"/>
                                          </p:val>
                                        </p:tav>
                                        <p:tav tm="100000">
                                          <p:val>
                                            <p:strVal val="#ppt_h"/>
                                          </p:val>
                                        </p:tav>
                                      </p:tavLst>
                                    </p:anim>
                                    <p:anim calcmode="lin" valueType="num">
                                      <p:cBhvr>
                                        <p:cTn id="9" dur="1000" fill="hold"/>
                                        <p:tgtEl>
                                          <p:spTgt spid="152"/>
                                        </p:tgtEl>
                                        <p:attrNameLst>
                                          <p:attrName>style.rotation</p:attrName>
                                        </p:attrNameLst>
                                      </p:cBhvr>
                                      <p:tavLst>
                                        <p:tav tm="0">
                                          <p:val>
                                            <p:fltVal val="90"/>
                                          </p:val>
                                        </p:tav>
                                        <p:tav tm="100000">
                                          <p:val>
                                            <p:fltVal val="0"/>
                                          </p:val>
                                        </p:tav>
                                      </p:tavLst>
                                    </p:anim>
                                    <p:animEffect transition="in" filter="fade">
                                      <p:cBhvr>
                                        <p:cTn id="10" dur="1000"/>
                                        <p:tgtEl>
                                          <p:spTgt spid="15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51"/>
                                        </p:tgtEl>
                                        <p:attrNameLst>
                                          <p:attrName>style.visibility</p:attrName>
                                        </p:attrNameLst>
                                      </p:cBhvr>
                                      <p:to>
                                        <p:strVal val="visible"/>
                                      </p:to>
                                    </p:set>
                                    <p:animEffect transition="in" filter="fade">
                                      <p:cBhvr>
                                        <p:cTn id="14" dur="500"/>
                                        <p:tgtEl>
                                          <p:spTgt spid="151"/>
                                        </p:tgtEl>
                                      </p:cBhvr>
                                    </p:animEffect>
                                  </p:childTnLst>
                                </p:cTn>
                              </p:par>
                            </p:childTnLst>
                          </p:cTn>
                        </p:par>
                        <p:par>
                          <p:cTn id="15" fill="hold">
                            <p:stCondLst>
                              <p:cond delay="1500"/>
                            </p:stCondLst>
                            <p:childTnLst>
                              <p:par>
                                <p:cTn id="16" presetID="2" presetClass="entr" presetSubtype="9" fill="hold" nodeType="afterEffect">
                                  <p:stCondLst>
                                    <p:cond delay="0"/>
                                  </p:stCondLst>
                                  <p:childTnLst>
                                    <p:set>
                                      <p:cBhvr>
                                        <p:cTn id="17" dur="1" fill="hold">
                                          <p:stCondLst>
                                            <p:cond delay="0"/>
                                          </p:stCondLst>
                                        </p:cTn>
                                        <p:tgtEl>
                                          <p:spTgt spid="175"/>
                                        </p:tgtEl>
                                        <p:attrNameLst>
                                          <p:attrName>style.visibility</p:attrName>
                                        </p:attrNameLst>
                                      </p:cBhvr>
                                      <p:to>
                                        <p:strVal val="visible"/>
                                      </p:to>
                                    </p:set>
                                    <p:anim calcmode="lin" valueType="num">
                                      <p:cBhvr additive="base">
                                        <p:cTn id="18" dur="500" fill="hold"/>
                                        <p:tgtEl>
                                          <p:spTgt spid="175"/>
                                        </p:tgtEl>
                                        <p:attrNameLst>
                                          <p:attrName>ppt_x</p:attrName>
                                        </p:attrNameLst>
                                      </p:cBhvr>
                                      <p:tavLst>
                                        <p:tav tm="0">
                                          <p:val>
                                            <p:strVal val="0-#ppt_w/2"/>
                                          </p:val>
                                        </p:tav>
                                        <p:tav tm="100000">
                                          <p:val>
                                            <p:strVal val="#ppt_x"/>
                                          </p:val>
                                        </p:tav>
                                      </p:tavLst>
                                    </p:anim>
                                    <p:anim calcmode="lin" valueType="num">
                                      <p:cBhvr additive="base">
                                        <p:cTn id="19" dur="500" fill="hold"/>
                                        <p:tgtEl>
                                          <p:spTgt spid="175"/>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63"/>
                                        </p:tgtEl>
                                        <p:attrNameLst>
                                          <p:attrName>style.visibility</p:attrName>
                                        </p:attrNameLst>
                                      </p:cBhvr>
                                      <p:to>
                                        <p:strVal val="visible"/>
                                      </p:to>
                                    </p:set>
                                    <p:anim calcmode="lin" valueType="num">
                                      <p:cBhvr>
                                        <p:cTn id="23" dur="500" fill="hold"/>
                                        <p:tgtEl>
                                          <p:spTgt spid="163"/>
                                        </p:tgtEl>
                                        <p:attrNameLst>
                                          <p:attrName>ppt_w</p:attrName>
                                        </p:attrNameLst>
                                      </p:cBhvr>
                                      <p:tavLst>
                                        <p:tav tm="0">
                                          <p:val>
                                            <p:fltVal val="0"/>
                                          </p:val>
                                        </p:tav>
                                        <p:tav tm="100000">
                                          <p:val>
                                            <p:strVal val="#ppt_w"/>
                                          </p:val>
                                        </p:tav>
                                      </p:tavLst>
                                    </p:anim>
                                    <p:anim calcmode="lin" valueType="num">
                                      <p:cBhvr>
                                        <p:cTn id="24" dur="500" fill="hold"/>
                                        <p:tgtEl>
                                          <p:spTgt spid="163"/>
                                        </p:tgtEl>
                                        <p:attrNameLst>
                                          <p:attrName>ppt_h</p:attrName>
                                        </p:attrNameLst>
                                      </p:cBhvr>
                                      <p:tavLst>
                                        <p:tav tm="0">
                                          <p:val>
                                            <p:fltVal val="0"/>
                                          </p:val>
                                        </p:tav>
                                        <p:tav tm="100000">
                                          <p:val>
                                            <p:strVal val="#ppt_h"/>
                                          </p:val>
                                        </p:tav>
                                      </p:tavLst>
                                    </p:anim>
                                    <p:animEffect transition="in" filter="fade">
                                      <p:cBhvr>
                                        <p:cTn id="25" dur="500"/>
                                        <p:tgtEl>
                                          <p:spTgt spid="163"/>
                                        </p:tgtEl>
                                      </p:cBhvr>
                                    </p:animEffect>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230"/>
                                        </p:tgtEl>
                                        <p:attrNameLst>
                                          <p:attrName>style.visibility</p:attrName>
                                        </p:attrNameLst>
                                      </p:cBhvr>
                                      <p:to>
                                        <p:strVal val="visible"/>
                                      </p:to>
                                    </p:set>
                                    <p:anim calcmode="lin" valueType="num">
                                      <p:cBhvr additive="base">
                                        <p:cTn id="29" dur="500" fill="hold"/>
                                        <p:tgtEl>
                                          <p:spTgt spid="230"/>
                                        </p:tgtEl>
                                        <p:attrNameLst>
                                          <p:attrName>ppt_x</p:attrName>
                                        </p:attrNameLst>
                                      </p:cBhvr>
                                      <p:tavLst>
                                        <p:tav tm="0">
                                          <p:val>
                                            <p:strVal val="1+#ppt_w/2"/>
                                          </p:val>
                                        </p:tav>
                                        <p:tav tm="100000">
                                          <p:val>
                                            <p:strVal val="#ppt_x"/>
                                          </p:val>
                                        </p:tav>
                                      </p:tavLst>
                                    </p:anim>
                                    <p:anim calcmode="lin" valueType="num">
                                      <p:cBhvr additive="base">
                                        <p:cTn id="30" dur="500" fill="hold"/>
                                        <p:tgtEl>
                                          <p:spTgt spid="23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236"/>
                                        </p:tgtEl>
                                        <p:attrNameLst>
                                          <p:attrName>style.visibility</p:attrName>
                                        </p:attrNameLst>
                                      </p:cBhvr>
                                      <p:to>
                                        <p:strVal val="visible"/>
                                      </p:to>
                                    </p:set>
                                    <p:animEffect transition="in" filter="randombar(horizontal)">
                                      <p:cBhvr>
                                        <p:cTn id="34" dur="500"/>
                                        <p:tgtEl>
                                          <p:spTgt spid="236"/>
                                        </p:tgtEl>
                                      </p:cBhvr>
                                    </p:animEffect>
                                  </p:childTnLst>
                                </p:cTn>
                              </p:par>
                            </p:childTnLst>
                          </p:cTn>
                        </p:par>
                        <p:par>
                          <p:cTn id="35" fill="hold">
                            <p:stCondLst>
                              <p:cond delay="3500"/>
                            </p:stCondLst>
                            <p:childTnLst>
                              <p:par>
                                <p:cTn id="36" presetID="2" presetClass="entr" presetSubtype="6" fill="hold" nodeType="afterEffect">
                                  <p:stCondLst>
                                    <p:cond delay="0"/>
                                  </p:stCondLst>
                                  <p:childTnLst>
                                    <p:set>
                                      <p:cBhvr>
                                        <p:cTn id="37" dur="1" fill="hold">
                                          <p:stCondLst>
                                            <p:cond delay="0"/>
                                          </p:stCondLst>
                                        </p:cTn>
                                        <p:tgtEl>
                                          <p:spTgt spid="209"/>
                                        </p:tgtEl>
                                        <p:attrNameLst>
                                          <p:attrName>style.visibility</p:attrName>
                                        </p:attrNameLst>
                                      </p:cBhvr>
                                      <p:to>
                                        <p:strVal val="visible"/>
                                      </p:to>
                                    </p:set>
                                    <p:anim calcmode="lin" valueType="num">
                                      <p:cBhvr additive="base">
                                        <p:cTn id="38" dur="500" fill="hold"/>
                                        <p:tgtEl>
                                          <p:spTgt spid="209"/>
                                        </p:tgtEl>
                                        <p:attrNameLst>
                                          <p:attrName>ppt_x</p:attrName>
                                        </p:attrNameLst>
                                      </p:cBhvr>
                                      <p:tavLst>
                                        <p:tav tm="0">
                                          <p:val>
                                            <p:strVal val="1+#ppt_w/2"/>
                                          </p:val>
                                        </p:tav>
                                        <p:tav tm="100000">
                                          <p:val>
                                            <p:strVal val="#ppt_x"/>
                                          </p:val>
                                        </p:tav>
                                      </p:tavLst>
                                    </p:anim>
                                    <p:anim calcmode="lin" valueType="num">
                                      <p:cBhvr additive="base">
                                        <p:cTn id="39" dur="500" fill="hold"/>
                                        <p:tgtEl>
                                          <p:spTgt spid="20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171"/>
                                        </p:tgtEl>
                                        <p:attrNameLst>
                                          <p:attrName>style.visibility</p:attrName>
                                        </p:attrNameLst>
                                      </p:cBhvr>
                                      <p:to>
                                        <p:strVal val="visible"/>
                                      </p:to>
                                    </p:set>
                                    <p:anim calcmode="lin" valueType="num">
                                      <p:cBhvr>
                                        <p:cTn id="43" dur="500" fill="hold"/>
                                        <p:tgtEl>
                                          <p:spTgt spid="171"/>
                                        </p:tgtEl>
                                        <p:attrNameLst>
                                          <p:attrName>ppt_w</p:attrName>
                                        </p:attrNameLst>
                                      </p:cBhvr>
                                      <p:tavLst>
                                        <p:tav tm="0">
                                          <p:val>
                                            <p:fltVal val="0"/>
                                          </p:val>
                                        </p:tav>
                                        <p:tav tm="100000">
                                          <p:val>
                                            <p:strVal val="#ppt_w"/>
                                          </p:val>
                                        </p:tav>
                                      </p:tavLst>
                                    </p:anim>
                                    <p:anim calcmode="lin" valueType="num">
                                      <p:cBhvr>
                                        <p:cTn id="44" dur="500" fill="hold"/>
                                        <p:tgtEl>
                                          <p:spTgt spid="171"/>
                                        </p:tgtEl>
                                        <p:attrNameLst>
                                          <p:attrName>ppt_h</p:attrName>
                                        </p:attrNameLst>
                                      </p:cBhvr>
                                      <p:tavLst>
                                        <p:tav tm="0">
                                          <p:val>
                                            <p:fltVal val="0"/>
                                          </p:val>
                                        </p:tav>
                                        <p:tav tm="100000">
                                          <p:val>
                                            <p:strVal val="#ppt_h"/>
                                          </p:val>
                                        </p:tav>
                                      </p:tavLst>
                                    </p:anim>
                                    <p:animEffect transition="in" filter="fade">
                                      <p:cBhvr>
                                        <p:cTn id="45" dur="500"/>
                                        <p:tgtEl>
                                          <p:spTgt spid="171"/>
                                        </p:tgtEl>
                                      </p:cBhvr>
                                    </p:animEffect>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233"/>
                                        </p:tgtEl>
                                        <p:attrNameLst>
                                          <p:attrName>style.visibility</p:attrName>
                                        </p:attrNameLst>
                                      </p:cBhvr>
                                      <p:to>
                                        <p:strVal val="visible"/>
                                      </p:to>
                                    </p:set>
                                    <p:anim calcmode="lin" valueType="num">
                                      <p:cBhvr additive="base">
                                        <p:cTn id="49" dur="500" fill="hold"/>
                                        <p:tgtEl>
                                          <p:spTgt spid="233"/>
                                        </p:tgtEl>
                                        <p:attrNameLst>
                                          <p:attrName>ppt_x</p:attrName>
                                        </p:attrNameLst>
                                      </p:cBhvr>
                                      <p:tavLst>
                                        <p:tav tm="0">
                                          <p:val>
                                            <p:strVal val="1+#ppt_w/2"/>
                                          </p:val>
                                        </p:tav>
                                        <p:tav tm="100000">
                                          <p:val>
                                            <p:strVal val="#ppt_x"/>
                                          </p:val>
                                        </p:tav>
                                      </p:tavLst>
                                    </p:anim>
                                    <p:anim calcmode="lin" valueType="num">
                                      <p:cBhvr additive="base">
                                        <p:cTn id="50" dur="500" fill="hold"/>
                                        <p:tgtEl>
                                          <p:spTgt spid="233"/>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4" presetClass="entr" presetSubtype="10" fill="hold" grpId="0" nodeType="afterEffect">
                                  <p:stCondLst>
                                    <p:cond delay="0"/>
                                  </p:stCondLst>
                                  <p:childTnLst>
                                    <p:set>
                                      <p:cBhvr>
                                        <p:cTn id="53" dur="1" fill="hold">
                                          <p:stCondLst>
                                            <p:cond delay="0"/>
                                          </p:stCondLst>
                                        </p:cTn>
                                        <p:tgtEl>
                                          <p:spTgt spid="237"/>
                                        </p:tgtEl>
                                        <p:attrNameLst>
                                          <p:attrName>style.visibility</p:attrName>
                                        </p:attrNameLst>
                                      </p:cBhvr>
                                      <p:to>
                                        <p:strVal val="visible"/>
                                      </p:to>
                                    </p:set>
                                    <p:animEffect transition="in" filter="randombar(horizontal)">
                                      <p:cBhvr>
                                        <p:cTn id="54" dur="500"/>
                                        <p:tgtEl>
                                          <p:spTgt spid="237"/>
                                        </p:tgtEl>
                                      </p:cBhvr>
                                    </p:animEffect>
                                  </p:childTnLst>
                                </p:cTn>
                              </p:par>
                            </p:childTnLst>
                          </p:cTn>
                        </p:par>
                        <p:par>
                          <p:cTn id="55" fill="hold">
                            <p:stCondLst>
                              <p:cond delay="5500"/>
                            </p:stCondLst>
                            <p:childTnLst>
                              <p:par>
                                <p:cTn id="56" presetID="2" presetClass="entr" presetSubtype="3" fill="hold" nodeType="afterEffect">
                                  <p:stCondLst>
                                    <p:cond delay="0"/>
                                  </p:stCondLst>
                                  <p:childTnLst>
                                    <p:set>
                                      <p:cBhvr>
                                        <p:cTn id="57" dur="1" fill="hold">
                                          <p:stCondLst>
                                            <p:cond delay="0"/>
                                          </p:stCondLst>
                                        </p:cTn>
                                        <p:tgtEl>
                                          <p:spTgt spid="192"/>
                                        </p:tgtEl>
                                        <p:attrNameLst>
                                          <p:attrName>style.visibility</p:attrName>
                                        </p:attrNameLst>
                                      </p:cBhvr>
                                      <p:to>
                                        <p:strVal val="visible"/>
                                      </p:to>
                                    </p:set>
                                    <p:anim calcmode="lin" valueType="num">
                                      <p:cBhvr additive="base">
                                        <p:cTn id="58" dur="500" fill="hold"/>
                                        <p:tgtEl>
                                          <p:spTgt spid="192"/>
                                        </p:tgtEl>
                                        <p:attrNameLst>
                                          <p:attrName>ppt_x</p:attrName>
                                        </p:attrNameLst>
                                      </p:cBhvr>
                                      <p:tavLst>
                                        <p:tav tm="0">
                                          <p:val>
                                            <p:strVal val="1+#ppt_w/2"/>
                                          </p:val>
                                        </p:tav>
                                        <p:tav tm="100000">
                                          <p:val>
                                            <p:strVal val="#ppt_x"/>
                                          </p:val>
                                        </p:tav>
                                      </p:tavLst>
                                    </p:anim>
                                    <p:anim calcmode="lin" valueType="num">
                                      <p:cBhvr additive="base">
                                        <p:cTn id="59" dur="500" fill="hold"/>
                                        <p:tgtEl>
                                          <p:spTgt spid="192"/>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167"/>
                                        </p:tgtEl>
                                        <p:attrNameLst>
                                          <p:attrName>style.visibility</p:attrName>
                                        </p:attrNameLst>
                                      </p:cBhvr>
                                      <p:to>
                                        <p:strVal val="visible"/>
                                      </p:to>
                                    </p:set>
                                    <p:anim calcmode="lin" valueType="num">
                                      <p:cBhvr>
                                        <p:cTn id="63" dur="500" fill="hold"/>
                                        <p:tgtEl>
                                          <p:spTgt spid="167"/>
                                        </p:tgtEl>
                                        <p:attrNameLst>
                                          <p:attrName>ppt_w</p:attrName>
                                        </p:attrNameLst>
                                      </p:cBhvr>
                                      <p:tavLst>
                                        <p:tav tm="0">
                                          <p:val>
                                            <p:fltVal val="0"/>
                                          </p:val>
                                        </p:tav>
                                        <p:tav tm="100000">
                                          <p:val>
                                            <p:strVal val="#ppt_w"/>
                                          </p:val>
                                        </p:tav>
                                      </p:tavLst>
                                    </p:anim>
                                    <p:anim calcmode="lin" valueType="num">
                                      <p:cBhvr>
                                        <p:cTn id="64" dur="500" fill="hold"/>
                                        <p:tgtEl>
                                          <p:spTgt spid="167"/>
                                        </p:tgtEl>
                                        <p:attrNameLst>
                                          <p:attrName>ppt_h</p:attrName>
                                        </p:attrNameLst>
                                      </p:cBhvr>
                                      <p:tavLst>
                                        <p:tav tm="0">
                                          <p:val>
                                            <p:fltVal val="0"/>
                                          </p:val>
                                        </p:tav>
                                        <p:tav tm="100000">
                                          <p:val>
                                            <p:strVal val="#ppt_h"/>
                                          </p:val>
                                        </p:tav>
                                      </p:tavLst>
                                    </p:anim>
                                    <p:animEffect transition="in" filter="fade">
                                      <p:cBhvr>
                                        <p:cTn id="65" dur="500"/>
                                        <p:tgtEl>
                                          <p:spTgt spid="167"/>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227"/>
                                        </p:tgtEl>
                                        <p:attrNameLst>
                                          <p:attrName>style.visibility</p:attrName>
                                        </p:attrNameLst>
                                      </p:cBhvr>
                                      <p:to>
                                        <p:strVal val="visible"/>
                                      </p:to>
                                    </p:set>
                                    <p:anim calcmode="lin" valueType="num">
                                      <p:cBhvr additive="base">
                                        <p:cTn id="69" dur="500" fill="hold"/>
                                        <p:tgtEl>
                                          <p:spTgt spid="227"/>
                                        </p:tgtEl>
                                        <p:attrNameLst>
                                          <p:attrName>ppt_x</p:attrName>
                                        </p:attrNameLst>
                                      </p:cBhvr>
                                      <p:tavLst>
                                        <p:tav tm="0">
                                          <p:val>
                                            <p:strVal val="1+#ppt_w/2"/>
                                          </p:val>
                                        </p:tav>
                                        <p:tav tm="100000">
                                          <p:val>
                                            <p:strVal val="#ppt_x"/>
                                          </p:val>
                                        </p:tav>
                                      </p:tavLst>
                                    </p:anim>
                                    <p:anim calcmode="lin" valueType="num">
                                      <p:cBhvr additive="base">
                                        <p:cTn id="70" dur="500" fill="hold"/>
                                        <p:tgtEl>
                                          <p:spTgt spid="227"/>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14" presetClass="entr" presetSubtype="10" fill="hold" grpId="0" nodeType="afterEffect">
                                  <p:stCondLst>
                                    <p:cond delay="0"/>
                                  </p:stCondLst>
                                  <p:childTnLst>
                                    <p:set>
                                      <p:cBhvr>
                                        <p:cTn id="73" dur="1" fill="hold">
                                          <p:stCondLst>
                                            <p:cond delay="0"/>
                                          </p:stCondLst>
                                        </p:cTn>
                                        <p:tgtEl>
                                          <p:spTgt spid="226"/>
                                        </p:tgtEl>
                                        <p:attrNameLst>
                                          <p:attrName>style.visibility</p:attrName>
                                        </p:attrNameLst>
                                      </p:cBhvr>
                                      <p:to>
                                        <p:strVal val="visible"/>
                                      </p:to>
                                    </p:set>
                                    <p:animEffect transition="in" filter="randombar(horizontal)">
                                      <p:cBhvr>
                                        <p:cTn id="74" dur="5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226" grpId="0"/>
      <p:bldP spid="236" grpId="0"/>
      <p:bldP spid="237" grpId="0"/>
    </p:bldLst>
  </p:timing>
  <p:extLst mod="1">
    <p:ext uri="{E180D4A7-C9FB-4DFB-919C-405C955672EB}">
      <p14:showEvtLst xmlns:p14="http://schemas.microsoft.com/office/powerpoint/2010/main">
        <p14:playEvt time="0" objId="30"/>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063420" y="852817"/>
            <a:ext cx="7504530" cy="33939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0314"/>
            <a:endParaRPr lang="zh-CN" altLang="zh-CN" sz="1787">
              <a:solidFill>
                <a:prstClr val="white"/>
              </a:solidFill>
              <a:latin typeface="Arial"/>
              <a:ea typeface="微软雅黑"/>
            </a:endParaRPr>
          </a:p>
        </p:txBody>
      </p:sp>
      <p:sp>
        <p:nvSpPr>
          <p:cNvPr id="4" name="Arc 8"/>
          <p:cNvSpPr>
            <a:spLocks/>
          </p:cNvSpPr>
          <p:nvPr/>
        </p:nvSpPr>
        <p:spPr bwMode="auto">
          <a:xfrm>
            <a:off x="3101559" y="1387362"/>
            <a:ext cx="1494634" cy="2860860"/>
          </a:xfrm>
          <a:custGeom>
            <a:avLst/>
            <a:gdLst>
              <a:gd name="G0" fmla="+- 21600 0 0"/>
              <a:gd name="G1" fmla="+- 21600 0 0"/>
              <a:gd name="G2" fmla="+- 21600 0 0"/>
              <a:gd name="T0" fmla="*/ 0 w 22625"/>
              <a:gd name="T1" fmla="*/ 2 h 43200"/>
              <a:gd name="T2" fmla="*/ 17369 w 22625"/>
              <a:gd name="T3" fmla="*/ 8335 h 43200"/>
              <a:gd name="T4" fmla="*/ 322 w 22625"/>
              <a:gd name="T5" fmla="*/ 21600 h 43200"/>
            </a:gdLst>
            <a:ahLst/>
            <a:cxnLst>
              <a:cxn ang="0">
                <a:pos x="T0" y="T1"/>
              </a:cxn>
              <a:cxn ang="0">
                <a:pos x="T2" y="T3"/>
              </a:cxn>
              <a:cxn ang="0">
                <a:pos x="T4" y="T5"/>
              </a:cxn>
            </a:cxnLst>
            <a:rect l="0" t="0" r="r" b="b"/>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close/>
              </a:path>
            </a:pathLst>
          </a:custGeom>
          <a:solidFill>
            <a:schemeClr val="bg2"/>
          </a:solidFill>
          <a:ln w="3175" cap="flat" cmpd="sng">
            <a:noFill/>
            <a:bevel/>
            <a:headEnd/>
            <a:tailEnd/>
          </a:ln>
        </p:spPr>
        <p:txBody>
          <a:bodyPr anchor="ctr"/>
          <a:lstStyle/>
          <a:p>
            <a:pPr algn="ctr" defTabSz="910314"/>
            <a:endParaRPr lang="zh-CN" altLang="en-US" sz="1881" b="1">
              <a:solidFill>
                <a:srgbClr val="F8F8F8"/>
              </a:solidFill>
              <a:latin typeface="Arial"/>
              <a:ea typeface="微软雅黑" pitchFamily="34" charset="-122"/>
            </a:endParaRPr>
          </a:p>
        </p:txBody>
      </p:sp>
      <p:sp>
        <p:nvSpPr>
          <p:cNvPr id="5" name="Arc 9"/>
          <p:cNvSpPr>
            <a:spLocks/>
          </p:cNvSpPr>
          <p:nvPr/>
        </p:nvSpPr>
        <p:spPr bwMode="auto">
          <a:xfrm>
            <a:off x="4508098" y="1387362"/>
            <a:ext cx="1148226" cy="1430430"/>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headEnd/>
            <a:tailEnd/>
          </a:ln>
        </p:spPr>
        <p:txBody>
          <a:bodyPr anchor="ctr"/>
          <a:lstStyle/>
          <a:p>
            <a:pPr defTabSz="910314"/>
            <a:endParaRPr lang="zh-CN" altLang="en-US" sz="1787">
              <a:solidFill>
                <a:srgbClr val="F8F8F8"/>
              </a:solidFill>
              <a:latin typeface="Arial"/>
              <a:ea typeface="微软雅黑"/>
            </a:endParaRPr>
          </a:p>
        </p:txBody>
      </p:sp>
      <p:sp>
        <p:nvSpPr>
          <p:cNvPr id="6" name="Arc 10"/>
          <p:cNvSpPr>
            <a:spLocks/>
          </p:cNvSpPr>
          <p:nvPr/>
        </p:nvSpPr>
        <p:spPr bwMode="auto">
          <a:xfrm rot="5400000">
            <a:off x="4207977" y="2247412"/>
            <a:ext cx="2088906" cy="1428936"/>
          </a:xfrm>
          <a:custGeom>
            <a:avLst/>
            <a:gdLst>
              <a:gd name="G0" fmla="+- 13537 0 0"/>
              <a:gd name="G1" fmla="+- 21600 0 0"/>
              <a:gd name="G2" fmla="+- 21600 0 0"/>
              <a:gd name="T0" fmla="*/ 0 w 31543"/>
              <a:gd name="T1" fmla="*/ 4768 h 21600"/>
              <a:gd name="T2" fmla="*/ 31543 w 31543"/>
              <a:gd name="T3" fmla="*/ 9670 h 21600"/>
              <a:gd name="T4" fmla="*/ 13537 w 31543"/>
              <a:gd name="T5" fmla="*/ 21600 h 21600"/>
            </a:gdLst>
            <a:ahLst/>
            <a:cxnLst>
              <a:cxn ang="0">
                <a:pos x="T0" y="T1"/>
              </a:cxn>
              <a:cxn ang="0">
                <a:pos x="T2" y="T3"/>
              </a:cxn>
              <a:cxn ang="0">
                <a:pos x="T4" y="T5"/>
              </a:cxn>
            </a:cxnLst>
            <a:rect l="0" t="0" r="r" b="b"/>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close/>
              </a:path>
            </a:pathLst>
          </a:custGeom>
          <a:solidFill>
            <a:schemeClr val="accent1"/>
          </a:solidFill>
          <a:ln w="3175" cap="flat" cmpd="sng">
            <a:noFill/>
            <a:bevel/>
            <a:headEnd/>
            <a:tailEnd/>
          </a:ln>
        </p:spPr>
        <p:txBody>
          <a:bodyPr anchor="ctr"/>
          <a:lstStyle/>
          <a:p>
            <a:pPr algn="ctr" defTabSz="910314"/>
            <a:endParaRPr lang="zh-CN" altLang="en-US" sz="1881" b="1">
              <a:solidFill>
                <a:srgbClr val="F8F8F8"/>
              </a:solidFill>
              <a:latin typeface="Arial"/>
              <a:ea typeface="微软雅黑" pitchFamily="34" charset="-122"/>
            </a:endParaRPr>
          </a:p>
        </p:txBody>
      </p:sp>
      <p:sp>
        <p:nvSpPr>
          <p:cNvPr id="7" name="Arc 11"/>
          <p:cNvSpPr>
            <a:spLocks/>
          </p:cNvSpPr>
          <p:nvPr/>
        </p:nvSpPr>
        <p:spPr bwMode="auto">
          <a:xfrm rot="9670427">
            <a:off x="4363263" y="2781957"/>
            <a:ext cx="771955" cy="1428936"/>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3175" cap="flat" cmpd="sng">
            <a:noFill/>
            <a:bevel/>
            <a:headEnd/>
            <a:tailEnd/>
          </a:ln>
        </p:spPr>
        <p:txBody>
          <a:bodyPr anchor="ctr"/>
          <a:lstStyle/>
          <a:p>
            <a:pPr defTabSz="910314"/>
            <a:endParaRPr lang="zh-CN" altLang="en-US" sz="1787">
              <a:solidFill>
                <a:srgbClr val="F8F8F8"/>
              </a:solidFill>
              <a:latin typeface="Arial"/>
              <a:ea typeface="微软雅黑"/>
            </a:endParaRPr>
          </a:p>
        </p:txBody>
      </p:sp>
      <p:sp>
        <p:nvSpPr>
          <p:cNvPr id="8" name="Oval 12"/>
          <p:cNvSpPr>
            <a:spLocks noChangeArrowheads="1"/>
          </p:cNvSpPr>
          <p:nvPr/>
        </p:nvSpPr>
        <p:spPr bwMode="auto">
          <a:xfrm>
            <a:off x="4045225" y="2339986"/>
            <a:ext cx="973528" cy="973528"/>
          </a:xfrm>
          <a:prstGeom prst="ellipse">
            <a:avLst/>
          </a:prstGeom>
          <a:solidFill>
            <a:srgbClr val="F8F8F8"/>
          </a:solidFill>
          <a:ln>
            <a:noFill/>
          </a:ln>
          <a:effectLst/>
          <a:extLst/>
        </p:spPr>
        <p:txBody>
          <a:bodyPr wrap="none" anchor="ctr"/>
          <a:lstStyle/>
          <a:p>
            <a:pPr defTabSz="910314"/>
            <a:endParaRPr lang="zh-CN" altLang="en-US" sz="1787">
              <a:solidFill>
                <a:prstClr val="black"/>
              </a:solidFill>
              <a:latin typeface="Arial"/>
              <a:ea typeface="微软雅黑"/>
            </a:endParaRPr>
          </a:p>
        </p:txBody>
      </p:sp>
      <p:sp>
        <p:nvSpPr>
          <p:cNvPr id="9" name="Text Box 13"/>
          <p:cNvSpPr txBox="1">
            <a:spLocks noChangeArrowheads="1"/>
          </p:cNvSpPr>
          <p:nvPr/>
        </p:nvSpPr>
        <p:spPr bwMode="auto">
          <a:xfrm>
            <a:off x="3132915" y="2599793"/>
            <a:ext cx="845118" cy="36734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787">
                <a:solidFill>
                  <a:srgbClr val="F8F8F8"/>
                </a:solidFill>
                <a:latin typeface="微软雅黑" pitchFamily="34" charset="-122"/>
                <a:ea typeface="微软雅黑" pitchFamily="34" charset="-122"/>
              </a:rPr>
              <a:t>50%</a:t>
            </a:r>
          </a:p>
        </p:txBody>
      </p:sp>
      <p:sp>
        <p:nvSpPr>
          <p:cNvPr id="10" name="Text Box 14"/>
          <p:cNvSpPr txBox="1">
            <a:spLocks noChangeArrowheads="1"/>
          </p:cNvSpPr>
          <p:nvPr/>
        </p:nvSpPr>
        <p:spPr bwMode="auto">
          <a:xfrm>
            <a:off x="5018753" y="2768517"/>
            <a:ext cx="833173" cy="36734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787" dirty="0">
                <a:solidFill>
                  <a:srgbClr val="F8F8F8"/>
                </a:solidFill>
                <a:latin typeface="微软雅黑" pitchFamily="34" charset="-122"/>
                <a:ea typeface="微软雅黑" pitchFamily="34" charset="-122"/>
              </a:rPr>
              <a:t>24%</a:t>
            </a:r>
          </a:p>
        </p:txBody>
      </p:sp>
      <p:sp>
        <p:nvSpPr>
          <p:cNvPr id="11" name="Text Box 15"/>
          <p:cNvSpPr txBox="1">
            <a:spLocks noChangeArrowheads="1"/>
          </p:cNvSpPr>
          <p:nvPr/>
        </p:nvSpPr>
        <p:spPr bwMode="auto">
          <a:xfrm>
            <a:off x="4561852" y="1775578"/>
            <a:ext cx="656982" cy="36734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787">
                <a:solidFill>
                  <a:srgbClr val="F8F8F8"/>
                </a:solidFill>
                <a:latin typeface="微软雅黑" pitchFamily="34" charset="-122"/>
                <a:ea typeface="微软雅黑" pitchFamily="34" charset="-122"/>
              </a:rPr>
              <a:t>16%</a:t>
            </a:r>
          </a:p>
        </p:txBody>
      </p:sp>
      <p:sp>
        <p:nvSpPr>
          <p:cNvPr id="12" name="Text Box 16"/>
          <p:cNvSpPr txBox="1">
            <a:spLocks noChangeArrowheads="1"/>
          </p:cNvSpPr>
          <p:nvPr/>
        </p:nvSpPr>
        <p:spPr bwMode="auto">
          <a:xfrm>
            <a:off x="4560358" y="3621102"/>
            <a:ext cx="656982" cy="36734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787" dirty="0">
                <a:solidFill>
                  <a:srgbClr val="F8F8F8"/>
                </a:solidFill>
                <a:latin typeface="微软雅黑" pitchFamily="34" charset="-122"/>
                <a:ea typeface="微软雅黑" pitchFamily="34" charset="-122"/>
              </a:rPr>
              <a:t>10%</a:t>
            </a:r>
          </a:p>
        </p:txBody>
      </p:sp>
      <p:grpSp>
        <p:nvGrpSpPr>
          <p:cNvPr id="13" name="Group 17"/>
          <p:cNvGrpSpPr>
            <a:grpSpLocks/>
          </p:cNvGrpSpPr>
          <p:nvPr/>
        </p:nvGrpSpPr>
        <p:grpSpPr bwMode="auto">
          <a:xfrm>
            <a:off x="5598092" y="1118596"/>
            <a:ext cx="2583732" cy="907830"/>
            <a:chOff x="0" y="0"/>
            <a:chExt cx="4325" cy="1520"/>
          </a:xfrm>
        </p:grpSpPr>
        <p:sp>
          <p:nvSpPr>
            <p:cNvPr id="14" name="AutoShape 18"/>
            <p:cNvSpPr>
              <a:spLocks noChangeArrowheads="1"/>
            </p:cNvSpPr>
            <p:nvPr/>
          </p:nvSpPr>
          <p:spPr bwMode="auto">
            <a:xfrm>
              <a:off x="950" y="0"/>
              <a:ext cx="3375" cy="152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15" name="AutoShape 19"/>
            <p:cNvSpPr>
              <a:spLocks noChangeArrowheads="1"/>
            </p:cNvSpPr>
            <p:nvPr/>
          </p:nvSpPr>
          <p:spPr bwMode="auto">
            <a:xfrm>
              <a:off x="155" y="417"/>
              <a:ext cx="1510"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16" name="Arc 20"/>
            <p:cNvSpPr>
              <a:spLocks/>
            </p:cNvSpPr>
            <p:nvPr/>
          </p:nvSpPr>
          <p:spPr bwMode="auto">
            <a:xfrm>
              <a:off x="1142" y="480"/>
              <a:ext cx="430" cy="547"/>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17" name="Text Box 21"/>
            <p:cNvSpPr txBox="1">
              <a:spLocks noChangeArrowheads="1"/>
            </p:cNvSpPr>
            <p:nvPr/>
          </p:nvSpPr>
          <p:spPr bwMode="auto">
            <a:xfrm>
              <a:off x="0" y="487"/>
              <a:ext cx="129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505" dirty="0">
                  <a:solidFill>
                    <a:srgbClr val="262626">
                      <a:lumMod val="75000"/>
                      <a:lumOff val="25000"/>
                    </a:srgbClr>
                  </a:solidFill>
                  <a:latin typeface="微软雅黑" pitchFamily="34" charset="-122"/>
                  <a:ea typeface="微软雅黑" pitchFamily="34" charset="-122"/>
                </a:rPr>
                <a:t>16%</a:t>
              </a:r>
            </a:p>
          </p:txBody>
        </p:sp>
        <p:sp>
          <p:nvSpPr>
            <p:cNvPr id="18" name="Rectangle 22"/>
            <p:cNvSpPr>
              <a:spLocks noChangeArrowheads="1"/>
            </p:cNvSpPr>
            <p:nvPr/>
          </p:nvSpPr>
          <p:spPr bwMode="auto">
            <a:xfrm>
              <a:off x="1682" y="35"/>
              <a:ext cx="2518" cy="59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10314" eaLnBrk="0" hangingPunct="0"/>
              <a:r>
                <a:rPr lang="zh-CN" altLang="en-US" sz="1693" b="1" dirty="0">
                  <a:solidFill>
                    <a:srgbClr val="262626">
                      <a:lumMod val="75000"/>
                      <a:lumOff val="25000"/>
                    </a:srgbClr>
                  </a:solidFill>
                  <a:latin typeface="微软雅黑" pitchFamily="34" charset="-122"/>
                  <a:ea typeface="微软雅黑" pitchFamily="34" charset="-122"/>
                </a:rPr>
                <a:t>区域二</a:t>
              </a:r>
            </a:p>
          </p:txBody>
        </p:sp>
        <p:sp>
          <p:nvSpPr>
            <p:cNvPr id="19" name="Text Box 23"/>
            <p:cNvSpPr txBox="1">
              <a:spLocks noChangeArrowheads="1"/>
            </p:cNvSpPr>
            <p:nvPr/>
          </p:nvSpPr>
          <p:spPr bwMode="auto">
            <a:xfrm>
              <a:off x="1590" y="612"/>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317">
                  <a:solidFill>
                    <a:srgbClr val="262626">
                      <a:lumMod val="75000"/>
                      <a:lumOff val="25000"/>
                    </a:srgbClr>
                  </a:solidFill>
                  <a:latin typeface="微软雅黑" pitchFamily="34" charset="-122"/>
                  <a:ea typeface="微软雅黑" pitchFamily="34" charset="-122"/>
                </a:rPr>
                <a:t>请输入您的文字请输入您的文字</a:t>
              </a:r>
            </a:p>
          </p:txBody>
        </p:sp>
      </p:grpSp>
      <p:grpSp>
        <p:nvGrpSpPr>
          <p:cNvPr id="20" name="Group 24"/>
          <p:cNvGrpSpPr>
            <a:grpSpLocks/>
          </p:cNvGrpSpPr>
          <p:nvPr/>
        </p:nvGrpSpPr>
        <p:grpSpPr bwMode="auto">
          <a:xfrm>
            <a:off x="5589133" y="3628567"/>
            <a:ext cx="2577163" cy="935304"/>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22" name="AutoShape 26"/>
            <p:cNvSpPr>
              <a:spLocks noChangeArrowheads="1"/>
            </p:cNvSpPr>
            <p:nvPr/>
          </p:nvSpPr>
          <p:spPr bwMode="auto">
            <a:xfrm>
              <a:off x="142" y="473"/>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23" name="Arc 27"/>
            <p:cNvSpPr>
              <a:spLocks/>
            </p:cNvSpPr>
            <p:nvPr/>
          </p:nvSpPr>
          <p:spPr bwMode="auto">
            <a:xfrm rot="5400000">
              <a:off x="987" y="601"/>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1"/>
            </a:solidFill>
            <a:ln>
              <a:noFill/>
            </a:ln>
            <a:effectLst>
              <a:outerShdw dist="56796" dir="1593903" algn="ctr" rotWithShape="0">
                <a:srgbClr val="C0C0C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24" name="Text Box 28"/>
            <p:cNvSpPr txBox="1">
              <a:spLocks noChangeArrowheads="1"/>
            </p:cNvSpPr>
            <p:nvPr/>
          </p:nvSpPr>
          <p:spPr bwMode="auto">
            <a:xfrm>
              <a:off x="0" y="535"/>
              <a:ext cx="129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505">
                  <a:solidFill>
                    <a:srgbClr val="262626">
                      <a:lumMod val="75000"/>
                      <a:lumOff val="25000"/>
                    </a:srgbClr>
                  </a:solidFill>
                  <a:latin typeface="微软雅黑" pitchFamily="34" charset="-122"/>
                  <a:ea typeface="微软雅黑" pitchFamily="34" charset="-122"/>
                </a:rPr>
                <a:t>24%</a:t>
              </a:r>
            </a:p>
          </p:txBody>
        </p:sp>
        <p:sp>
          <p:nvSpPr>
            <p:cNvPr id="26" name="Rectangle 29"/>
            <p:cNvSpPr>
              <a:spLocks noChangeArrowheads="1"/>
            </p:cNvSpPr>
            <p:nvPr/>
          </p:nvSpPr>
          <p:spPr bwMode="auto">
            <a:xfrm>
              <a:off x="1645" y="58"/>
              <a:ext cx="2545" cy="59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10314" eaLnBrk="0" hangingPunct="0"/>
              <a:r>
                <a:rPr lang="zh-CN" altLang="en-US" sz="1693" b="1" dirty="0">
                  <a:solidFill>
                    <a:srgbClr val="262626">
                      <a:lumMod val="75000"/>
                      <a:lumOff val="25000"/>
                    </a:srgbClr>
                  </a:solidFill>
                  <a:latin typeface="Arial"/>
                  <a:ea typeface="微软雅黑" pitchFamily="34" charset="-122"/>
                </a:rPr>
                <a:t>区域三</a:t>
              </a:r>
              <a:endParaRPr lang="en-US" sz="1129" b="1" dirty="0">
                <a:solidFill>
                  <a:srgbClr val="262626">
                    <a:lumMod val="75000"/>
                    <a:lumOff val="25000"/>
                  </a:srgbClr>
                </a:solidFill>
                <a:latin typeface="Arial"/>
                <a:ea typeface="微软雅黑"/>
              </a:endParaRPr>
            </a:p>
          </p:txBody>
        </p:sp>
        <p:sp>
          <p:nvSpPr>
            <p:cNvPr id="27" name="Text Box 30"/>
            <p:cNvSpPr txBox="1">
              <a:spLocks noChangeArrowheads="1"/>
            </p:cNvSpPr>
            <p:nvPr/>
          </p:nvSpPr>
          <p:spPr bwMode="auto">
            <a:xfrm>
              <a:off x="1605" y="650"/>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317">
                  <a:solidFill>
                    <a:srgbClr val="262626">
                      <a:lumMod val="75000"/>
                      <a:lumOff val="25000"/>
                    </a:srgbClr>
                  </a:solidFill>
                  <a:latin typeface="微软雅黑" pitchFamily="34" charset="-122"/>
                  <a:ea typeface="微软雅黑" pitchFamily="34" charset="-122"/>
                </a:rPr>
                <a:t>请输入您的文字请输入您的文字</a:t>
              </a:r>
            </a:p>
          </p:txBody>
        </p:sp>
      </p:grpSp>
      <p:grpSp>
        <p:nvGrpSpPr>
          <p:cNvPr id="28" name="Group 31"/>
          <p:cNvGrpSpPr>
            <a:grpSpLocks/>
          </p:cNvGrpSpPr>
          <p:nvPr/>
        </p:nvGrpSpPr>
        <p:grpSpPr bwMode="auto">
          <a:xfrm>
            <a:off x="836462" y="3630061"/>
            <a:ext cx="2593588" cy="973528"/>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0" name="AutoShape 33"/>
            <p:cNvSpPr>
              <a:spLocks noChangeArrowheads="1"/>
            </p:cNvSpPr>
            <p:nvPr/>
          </p:nvSpPr>
          <p:spPr bwMode="auto">
            <a:xfrm>
              <a:off x="2775" y="450"/>
              <a:ext cx="1568" cy="717"/>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1" name="Arc 34"/>
            <p:cNvSpPr>
              <a:spLocks/>
            </p:cNvSpPr>
            <p:nvPr/>
          </p:nvSpPr>
          <p:spPr bwMode="auto">
            <a:xfrm rot="9670427">
              <a:off x="3800" y="492"/>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9525" cap="flat" cmpd="sng">
              <a:solidFill>
                <a:schemeClr val="bg2"/>
              </a:solidFill>
              <a:miter lim="800000"/>
              <a:headEnd/>
              <a:tailEnd/>
            </a:ln>
            <a:effectLst>
              <a:outerShdw dist="52363" dir="842175" algn="ctr" rotWithShape="0">
                <a:srgbClr val="C0C0C0">
                  <a:alpha val="50000"/>
                </a:srgbClr>
              </a:outerShdw>
            </a:effec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2" name="Text Box 35"/>
            <p:cNvSpPr txBox="1">
              <a:spLocks noChangeArrowheads="1"/>
            </p:cNvSpPr>
            <p:nvPr/>
          </p:nvSpPr>
          <p:spPr bwMode="auto">
            <a:xfrm>
              <a:off x="2820" y="522"/>
              <a:ext cx="98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505" b="1">
                  <a:solidFill>
                    <a:srgbClr val="262626">
                      <a:lumMod val="75000"/>
                      <a:lumOff val="25000"/>
                    </a:srgbClr>
                  </a:solidFill>
                  <a:latin typeface="Arial"/>
                  <a:ea typeface="微软雅黑"/>
                </a:rPr>
                <a:t>10%</a:t>
              </a:r>
            </a:p>
          </p:txBody>
        </p:sp>
        <p:sp>
          <p:nvSpPr>
            <p:cNvPr id="33" name="Rectangle 36"/>
            <p:cNvSpPr>
              <a:spLocks noChangeArrowheads="1"/>
            </p:cNvSpPr>
            <p:nvPr/>
          </p:nvSpPr>
          <p:spPr bwMode="auto">
            <a:xfrm>
              <a:off x="95" y="115"/>
              <a:ext cx="3033" cy="59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0314" eaLnBrk="0" hangingPunct="0"/>
              <a:r>
                <a:rPr lang="zh-CN" altLang="en-US" sz="1693" b="1" dirty="0">
                  <a:solidFill>
                    <a:srgbClr val="262626">
                      <a:lumMod val="75000"/>
                      <a:lumOff val="25000"/>
                    </a:srgbClr>
                  </a:solidFill>
                  <a:latin typeface="微软雅黑" pitchFamily="34" charset="-122"/>
                  <a:ea typeface="微软雅黑" pitchFamily="34" charset="-122"/>
                </a:rPr>
                <a:t>区域四</a:t>
              </a:r>
              <a:endParaRPr lang="en-US" sz="941" b="1" dirty="0">
                <a:solidFill>
                  <a:srgbClr val="262626">
                    <a:lumMod val="75000"/>
                    <a:lumOff val="25000"/>
                  </a:srgbClr>
                </a:solidFill>
                <a:latin typeface="Arial"/>
                <a:ea typeface="微软雅黑"/>
              </a:endParaRPr>
            </a:p>
          </p:txBody>
        </p:sp>
        <p:sp>
          <p:nvSpPr>
            <p:cNvPr id="34" name="Text Box 37"/>
            <p:cNvSpPr txBox="1">
              <a:spLocks noChangeArrowheads="1"/>
            </p:cNvSpPr>
            <p:nvPr/>
          </p:nvSpPr>
          <p:spPr bwMode="auto">
            <a:xfrm>
              <a:off x="113" y="647"/>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317">
                  <a:solidFill>
                    <a:srgbClr val="262626">
                      <a:lumMod val="75000"/>
                      <a:lumOff val="25000"/>
                    </a:srgbClr>
                  </a:solidFill>
                  <a:latin typeface="微软雅黑" pitchFamily="34" charset="-122"/>
                  <a:ea typeface="微软雅黑" pitchFamily="34" charset="-122"/>
                </a:rPr>
                <a:t>请输入您的文字请输入您的文字</a:t>
              </a:r>
            </a:p>
          </p:txBody>
        </p:sp>
      </p:grpSp>
      <p:grpSp>
        <p:nvGrpSpPr>
          <p:cNvPr id="35" name="Group 38"/>
          <p:cNvGrpSpPr>
            <a:grpSpLocks/>
          </p:cNvGrpSpPr>
          <p:nvPr/>
        </p:nvGrpSpPr>
        <p:grpSpPr bwMode="auto">
          <a:xfrm>
            <a:off x="882751" y="1096199"/>
            <a:ext cx="2599559" cy="929331"/>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7" name="AutoShape 40"/>
            <p:cNvSpPr>
              <a:spLocks noChangeArrowheads="1"/>
            </p:cNvSpPr>
            <p:nvPr/>
          </p:nvSpPr>
          <p:spPr bwMode="auto">
            <a:xfrm>
              <a:off x="2742" y="403"/>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8" name="Arc 41"/>
            <p:cNvSpPr>
              <a:spLocks/>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bg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56796" dir="3806097" algn="ctr" rotWithShape="0">
                      <a:srgbClr val="C0C0C0">
                        <a:alpha val="50000"/>
                      </a:srgb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9" name="Text Box 42"/>
            <p:cNvSpPr txBox="1">
              <a:spLocks noChangeArrowheads="1"/>
            </p:cNvSpPr>
            <p:nvPr/>
          </p:nvSpPr>
          <p:spPr bwMode="auto">
            <a:xfrm>
              <a:off x="2742" y="545"/>
              <a:ext cx="1028"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505">
                  <a:solidFill>
                    <a:srgbClr val="262626">
                      <a:lumMod val="75000"/>
                      <a:lumOff val="25000"/>
                    </a:srgbClr>
                  </a:solidFill>
                  <a:latin typeface="微软雅黑" pitchFamily="34" charset="-122"/>
                  <a:ea typeface="微软雅黑" pitchFamily="34" charset="-122"/>
                </a:rPr>
                <a:t>50%</a:t>
              </a:r>
            </a:p>
          </p:txBody>
        </p:sp>
        <p:sp>
          <p:nvSpPr>
            <p:cNvPr id="40" name="Rectangle 43"/>
            <p:cNvSpPr>
              <a:spLocks noChangeArrowheads="1"/>
            </p:cNvSpPr>
            <p:nvPr/>
          </p:nvSpPr>
          <p:spPr bwMode="auto">
            <a:xfrm>
              <a:off x="107" y="73"/>
              <a:ext cx="2750" cy="59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0314" eaLnBrk="0" hangingPunct="0"/>
              <a:r>
                <a:rPr lang="zh-CN" altLang="en-US" sz="1693" b="1" dirty="0">
                  <a:solidFill>
                    <a:srgbClr val="262626">
                      <a:lumMod val="75000"/>
                      <a:lumOff val="25000"/>
                    </a:srgbClr>
                  </a:solidFill>
                  <a:latin typeface="微软雅黑" pitchFamily="34" charset="-122"/>
                  <a:ea typeface="微软雅黑" pitchFamily="34" charset="-122"/>
                </a:rPr>
                <a:t>区域一</a:t>
              </a:r>
              <a:endParaRPr lang="en-US" sz="1129" b="1" dirty="0">
                <a:solidFill>
                  <a:srgbClr val="262626">
                    <a:lumMod val="75000"/>
                    <a:lumOff val="25000"/>
                  </a:srgbClr>
                </a:solidFill>
                <a:latin typeface="Arial"/>
                <a:ea typeface="微软雅黑"/>
              </a:endParaRPr>
            </a:p>
          </p:txBody>
        </p:sp>
        <p:sp>
          <p:nvSpPr>
            <p:cNvPr id="41" name="Text Box 44"/>
            <p:cNvSpPr txBox="1">
              <a:spLocks noChangeArrowheads="1"/>
            </p:cNvSpPr>
            <p:nvPr/>
          </p:nvSpPr>
          <p:spPr bwMode="auto">
            <a:xfrm>
              <a:off x="35" y="545"/>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317">
                  <a:solidFill>
                    <a:srgbClr val="262626">
                      <a:lumMod val="75000"/>
                      <a:lumOff val="25000"/>
                    </a:srgbClr>
                  </a:solidFill>
                  <a:latin typeface="微软雅黑" pitchFamily="34" charset="-122"/>
                  <a:ea typeface="微软雅黑" pitchFamily="34" charset="-122"/>
                </a:rPr>
                <a:t>请输入您的文字请输入您的文字</a:t>
              </a:r>
            </a:p>
          </p:txBody>
        </p:sp>
      </p:grpSp>
    </p:spTree>
    <p:extLst>
      <p:ext uri="{BB962C8B-B14F-4D97-AF65-F5344CB8AC3E}">
        <p14:creationId xmlns:p14="http://schemas.microsoft.com/office/powerpoint/2010/main" val="4129226481"/>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500"/>
                                        <p:tgtEl>
                                          <p:spTgt spid="7"/>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p:tgtEl>
                                          <p:spTgt spid="10"/>
                                        </p:tgtEl>
                                      </p:cBhvr>
                                    </p:animEffec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p:tgtEl>
                                          <p:spTgt spid="12"/>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p:tgtEl>
                                          <p:spTgt spid="11"/>
                                        </p:tgtEl>
                                      </p:cBhvr>
                                    </p:animEffect>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p:tgtEl>
                                          <p:spTgt spid="9"/>
                                        </p:tgtEl>
                                      </p:cBhvr>
                                    </p:animEffect>
                                  </p:childTnLst>
                                </p:cTn>
                              </p:par>
                            </p:childTnLst>
                          </p:cTn>
                        </p:par>
                        <p:par>
                          <p:cTn id="46" fill="hold">
                            <p:stCondLst>
                              <p:cond delay="1100"/>
                            </p:stCondLst>
                            <p:childTnLst>
                              <p:par>
                                <p:cTn id="47" presetID="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1600"/>
                            </p:stCondLst>
                            <p:childTnLst>
                              <p:par>
                                <p:cTn id="52" presetID="2" presetClass="entr" presetSubtype="2"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childTnLst>
                          </p:cTn>
                        </p:par>
                        <p:par>
                          <p:cTn id="56" fill="hold">
                            <p:stCondLst>
                              <p:cond delay="2100"/>
                            </p:stCondLst>
                            <p:childTnLst>
                              <p:par>
                                <p:cTn id="57" presetID="2" presetClass="entr" presetSubtype="8"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0-#ppt_w/2"/>
                                          </p:val>
                                        </p:tav>
                                        <p:tav tm="100000">
                                          <p:val>
                                            <p:strVal val="#ppt_x"/>
                                          </p:val>
                                        </p:tav>
                                      </p:tavLst>
                                    </p:anim>
                                    <p:anim calcmode="lin" valueType="num">
                                      <p:cBhvr additive="base">
                                        <p:cTn id="60" dur="500" fill="hold"/>
                                        <p:tgtEl>
                                          <p:spTgt spid="35"/>
                                        </p:tgtEl>
                                        <p:attrNameLst>
                                          <p:attrName>ppt_y</p:attrName>
                                        </p:attrNameLst>
                                      </p:cBhvr>
                                      <p:tavLst>
                                        <p:tav tm="0">
                                          <p:val>
                                            <p:strVal val="#ppt_y"/>
                                          </p:val>
                                        </p:tav>
                                        <p:tav tm="100000">
                                          <p:val>
                                            <p:strVal val="#ppt_y"/>
                                          </p:val>
                                        </p:tav>
                                      </p:tavLst>
                                    </p:anim>
                                  </p:childTnLst>
                                </p:cTn>
                              </p:par>
                            </p:childTnLst>
                          </p:cTn>
                        </p:par>
                        <p:par>
                          <p:cTn id="61" fill="hold">
                            <p:stCondLst>
                              <p:cond delay="2600"/>
                            </p:stCondLst>
                            <p:childTnLst>
                              <p:par>
                                <p:cTn id="62" presetID="2" presetClass="entr" presetSubtype="8"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bldLvl="0" autoUpdateAnimBg="0"/>
      <p:bldP spid="10" grpId="0" bldLvl="0" autoUpdateAnimBg="0"/>
      <p:bldP spid="11" grpId="0" bldLvl="0" autoUpdateAnimBg="0"/>
      <p:bldP spid="12" grpId="0" bldLvl="0" autoUpdateAnimBg="0"/>
    </p:bldLst>
  </p:timing>
  <p:extLst mod="1">
    <p:ext uri="{E180D4A7-C9FB-4DFB-919C-405C955672EB}">
      <p14:showEvtLst xmlns:p14="http://schemas.microsoft.com/office/powerpoint/2010/main">
        <p14:playEvt time="0" objId="30"/>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51644" y="539911"/>
            <a:ext cx="2552195" cy="2438208"/>
            <a:chOff x="3792217" y="1160192"/>
            <a:chExt cx="2713480" cy="2592289"/>
          </a:xfrm>
        </p:grpSpPr>
        <p:grpSp>
          <p:nvGrpSpPr>
            <p:cNvPr id="27" name="组合 26"/>
            <p:cNvGrpSpPr/>
            <p:nvPr/>
          </p:nvGrpSpPr>
          <p:grpSpPr>
            <a:xfrm>
              <a:off x="3852813" y="1160192"/>
              <a:ext cx="2592288" cy="2592289"/>
              <a:chOff x="3091333" y="1182834"/>
              <a:chExt cx="3298687" cy="3298688"/>
            </a:xfrm>
          </p:grpSpPr>
          <p:sp>
            <p:nvSpPr>
              <p:cNvPr id="29" name="椭圆 28"/>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28" name="矩形 27"/>
            <p:cNvSpPr/>
            <p:nvPr/>
          </p:nvSpPr>
          <p:spPr>
            <a:xfrm>
              <a:off x="3792217" y="1695707"/>
              <a:ext cx="2713480" cy="1298407"/>
            </a:xfrm>
            <a:prstGeom prst="rect">
              <a:avLst/>
            </a:prstGeom>
          </p:spPr>
          <p:txBody>
            <a:bodyPr wrap="square">
              <a:spAutoFit/>
            </a:bodyPr>
            <a:lstStyle/>
            <a:p>
              <a:pPr algn="ctr" defTabSz="910314">
                <a:lnSpc>
                  <a:spcPct val="130000"/>
                </a:lnSpc>
              </a:pPr>
              <a:r>
                <a:rPr lang="zh-CN" altLang="en-US" sz="3386" b="1" dirty="0">
                  <a:solidFill>
                    <a:srgbClr val="F8F8F8"/>
                  </a:solidFill>
                  <a:latin typeface="微软雅黑" pitchFamily="34" charset="-122"/>
                  <a:ea typeface="微软雅黑" pitchFamily="34" charset="-122"/>
                </a:rPr>
                <a:t>① </a:t>
              </a:r>
              <a:endParaRPr lang="en-US" altLang="zh-CN" sz="3386" b="1" dirty="0">
                <a:solidFill>
                  <a:srgbClr val="F8F8F8"/>
                </a:solidFill>
                <a:latin typeface="微软雅黑" pitchFamily="34" charset="-122"/>
                <a:ea typeface="微软雅黑" pitchFamily="34" charset="-122"/>
              </a:endParaRPr>
            </a:p>
            <a:p>
              <a:pPr algn="ctr" defTabSz="910314">
                <a:lnSpc>
                  <a:spcPct val="130000"/>
                </a:lnSpc>
              </a:pPr>
              <a:r>
                <a:rPr lang="zh-CN" altLang="en-US" sz="2257" b="1" dirty="0">
                  <a:solidFill>
                    <a:srgbClr val="F8F8F8"/>
                  </a:solidFill>
                  <a:latin typeface="微软雅黑" pitchFamily="34" charset="-122"/>
                  <a:ea typeface="微软雅黑" pitchFamily="34" charset="-122"/>
                </a:rPr>
                <a:t>您的标题</a:t>
              </a:r>
              <a:endParaRPr lang="zh-CN" altLang="en-US" sz="2257" b="1" dirty="0">
                <a:solidFill>
                  <a:srgbClr val="F8F8F8"/>
                </a:solidFill>
                <a:latin typeface="Arial"/>
                <a:ea typeface="微软雅黑"/>
              </a:endParaRPr>
            </a:p>
          </p:txBody>
        </p:sp>
      </p:grpSp>
      <p:grpSp>
        <p:nvGrpSpPr>
          <p:cNvPr id="33" name="组合 32"/>
          <p:cNvGrpSpPr/>
          <p:nvPr/>
        </p:nvGrpSpPr>
        <p:grpSpPr>
          <a:xfrm>
            <a:off x="2935682" y="2259425"/>
            <a:ext cx="2053419" cy="1961708"/>
            <a:chOff x="3792217" y="1160192"/>
            <a:chExt cx="2713479" cy="2592289"/>
          </a:xfrm>
        </p:grpSpPr>
        <p:grpSp>
          <p:nvGrpSpPr>
            <p:cNvPr id="34" name="组合 33"/>
            <p:cNvGrpSpPr/>
            <p:nvPr/>
          </p:nvGrpSpPr>
          <p:grpSpPr>
            <a:xfrm>
              <a:off x="3852813" y="1160192"/>
              <a:ext cx="2592288" cy="2592289"/>
              <a:chOff x="3091333" y="1182834"/>
              <a:chExt cx="3298687" cy="3298688"/>
            </a:xfrm>
          </p:grpSpPr>
          <p:sp>
            <p:nvSpPr>
              <p:cNvPr id="36" name="椭圆 35"/>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srgbClr val="00B0F0"/>
                  </a:solidFill>
                  <a:latin typeface="Arial"/>
                  <a:ea typeface="微软雅黑"/>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35" name="矩形 34"/>
            <p:cNvSpPr/>
            <p:nvPr/>
          </p:nvSpPr>
          <p:spPr>
            <a:xfrm>
              <a:off x="3792217" y="1695708"/>
              <a:ext cx="2713479" cy="1265969"/>
            </a:xfrm>
            <a:prstGeom prst="rect">
              <a:avLst/>
            </a:prstGeom>
          </p:spPr>
          <p:txBody>
            <a:bodyPr wrap="square">
              <a:spAutoFit/>
            </a:bodyPr>
            <a:lstStyle/>
            <a:p>
              <a:pPr algn="ctr" defTabSz="910314">
                <a:lnSpc>
                  <a:spcPct val="130000"/>
                </a:lnSpc>
              </a:pPr>
              <a:r>
                <a:rPr lang="zh-CN" altLang="en-US" sz="2634" b="1" dirty="0">
                  <a:solidFill>
                    <a:srgbClr val="F8F8F8"/>
                  </a:solidFill>
                  <a:latin typeface="微软雅黑" pitchFamily="34" charset="-122"/>
                  <a:ea typeface="微软雅黑" pitchFamily="34" charset="-122"/>
                </a:rPr>
                <a:t>② </a:t>
              </a:r>
              <a:endParaRPr lang="en-US" altLang="zh-CN" sz="2634" b="1" dirty="0">
                <a:solidFill>
                  <a:srgbClr val="F8F8F8"/>
                </a:solidFill>
                <a:latin typeface="微软雅黑" pitchFamily="34" charset="-122"/>
                <a:ea typeface="微软雅黑" pitchFamily="34" charset="-122"/>
              </a:endParaRPr>
            </a:p>
            <a:p>
              <a:pPr algn="ctr" defTabSz="910314">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latin typeface="Arial"/>
                <a:ea typeface="微软雅黑"/>
              </a:endParaRPr>
            </a:p>
          </p:txBody>
        </p:sp>
      </p:grpSp>
      <p:grpSp>
        <p:nvGrpSpPr>
          <p:cNvPr id="40" name="组合 39"/>
          <p:cNvGrpSpPr/>
          <p:nvPr/>
        </p:nvGrpSpPr>
        <p:grpSpPr>
          <a:xfrm>
            <a:off x="2680847" y="955913"/>
            <a:ext cx="1695236" cy="1619522"/>
            <a:chOff x="3792217" y="1160192"/>
            <a:chExt cx="2713479" cy="2592289"/>
          </a:xfrm>
        </p:grpSpPr>
        <p:grpSp>
          <p:nvGrpSpPr>
            <p:cNvPr id="63" name="组合 62"/>
            <p:cNvGrpSpPr/>
            <p:nvPr/>
          </p:nvGrpSpPr>
          <p:grpSpPr>
            <a:xfrm>
              <a:off x="3852813" y="1160192"/>
              <a:ext cx="2592288" cy="2592289"/>
              <a:chOff x="3091333" y="1182834"/>
              <a:chExt cx="3298687" cy="3298688"/>
            </a:xfrm>
          </p:grpSpPr>
          <p:sp>
            <p:nvSpPr>
              <p:cNvPr id="65" name="椭圆 64"/>
              <p:cNvSpPr/>
              <p:nvPr/>
            </p:nvSpPr>
            <p:spPr>
              <a:xfrm>
                <a:off x="3453163" y="1539455"/>
                <a:ext cx="2585448" cy="258544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64" name="矩形 63"/>
            <p:cNvSpPr/>
            <p:nvPr/>
          </p:nvSpPr>
          <p:spPr>
            <a:xfrm>
              <a:off x="3792217" y="1512117"/>
              <a:ext cx="2713479" cy="1533454"/>
            </a:xfrm>
            <a:prstGeom prst="rect">
              <a:avLst/>
            </a:prstGeom>
          </p:spPr>
          <p:txBody>
            <a:bodyPr wrap="square">
              <a:spAutoFit/>
            </a:bodyPr>
            <a:lstStyle/>
            <a:p>
              <a:pPr algn="ctr" defTabSz="910314">
                <a:lnSpc>
                  <a:spcPct val="130000"/>
                </a:lnSpc>
              </a:pPr>
              <a:r>
                <a:rPr lang="zh-CN" altLang="en-US" sz="2634" b="1" dirty="0">
                  <a:solidFill>
                    <a:srgbClr val="F8F8F8"/>
                  </a:solidFill>
                  <a:latin typeface="微软雅黑" panose="020B0503020204020204" pitchFamily="34" charset="-122"/>
                  <a:ea typeface="微软雅黑" panose="020B0503020204020204" pitchFamily="34" charset="-122"/>
                </a:rPr>
                <a:t>③ </a:t>
              </a:r>
              <a:endParaRPr lang="en-US" altLang="zh-CN" sz="2634" b="1" dirty="0">
                <a:solidFill>
                  <a:srgbClr val="F8F8F8"/>
                </a:solidFill>
                <a:latin typeface="微软雅黑" pitchFamily="34" charset="-122"/>
                <a:ea typeface="微软雅黑" pitchFamily="34" charset="-122"/>
              </a:endParaRPr>
            </a:p>
            <a:p>
              <a:pPr algn="ctr" defTabSz="910314">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latin typeface="Arial"/>
                <a:ea typeface="微软雅黑"/>
              </a:endParaRPr>
            </a:p>
          </p:txBody>
        </p:sp>
      </p:grpSp>
      <p:sp>
        <p:nvSpPr>
          <p:cNvPr id="69" name="矩形 68"/>
          <p:cNvSpPr/>
          <p:nvPr/>
        </p:nvSpPr>
        <p:spPr>
          <a:xfrm>
            <a:off x="4996637" y="3519942"/>
            <a:ext cx="3164946" cy="1146276"/>
          </a:xfrm>
          <a:prstGeom prst="rect">
            <a:avLst/>
          </a:prstGeom>
        </p:spPr>
        <p:txBody>
          <a:bodyPr wrap="square">
            <a:spAutoFit/>
          </a:bodyPr>
          <a:lstStyle/>
          <a:p>
            <a:pPr defTabSz="910314">
              <a:lnSpc>
                <a:spcPct val="130000"/>
              </a:lnSpc>
            </a:pPr>
            <a:r>
              <a:rPr lang="zh-CN" altLang="en-US" sz="1693" dirty="0">
                <a:solidFill>
                  <a:srgbClr val="00B0F0"/>
                </a:solidFill>
                <a:latin typeface="微软雅黑" pitchFamily="34" charset="-122"/>
                <a:ea typeface="微软雅黑" pitchFamily="34" charset="-122"/>
              </a:rPr>
              <a:t>单击填加标题</a:t>
            </a:r>
            <a:endParaRPr lang="en-US" altLang="zh-CN" sz="1693" dirty="0">
              <a:solidFill>
                <a:srgbClr val="00B0F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
        <p:nvSpPr>
          <p:cNvPr id="70" name="矩形 69"/>
          <p:cNvSpPr/>
          <p:nvPr/>
        </p:nvSpPr>
        <p:spPr>
          <a:xfrm>
            <a:off x="6603840" y="1190360"/>
            <a:ext cx="2302751" cy="1372171"/>
          </a:xfrm>
          <a:prstGeom prst="rect">
            <a:avLst/>
          </a:prstGeom>
        </p:spPr>
        <p:txBody>
          <a:bodyPr wrap="square">
            <a:spAutoFit/>
          </a:bodyPr>
          <a:lstStyle/>
          <a:p>
            <a:pPr defTabSz="910314">
              <a:lnSpc>
                <a:spcPct val="130000"/>
              </a:lnSpc>
            </a:pPr>
            <a:r>
              <a:rPr lang="zh-CN" altLang="en-US" sz="1693" dirty="0">
                <a:solidFill>
                  <a:srgbClr val="FF6600"/>
                </a:solidFill>
                <a:latin typeface="微软雅黑" pitchFamily="34" charset="-122"/>
                <a:ea typeface="微软雅黑" pitchFamily="34" charset="-122"/>
              </a:rPr>
              <a:t>单击填加标题</a:t>
            </a:r>
            <a:endParaRPr lang="en-US" altLang="zh-CN" sz="1693" dirty="0">
              <a:solidFill>
                <a:srgbClr val="FF660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
        <p:nvSpPr>
          <p:cNvPr id="71" name="矩形 70"/>
          <p:cNvSpPr/>
          <p:nvPr/>
        </p:nvSpPr>
        <p:spPr>
          <a:xfrm>
            <a:off x="508322" y="1950399"/>
            <a:ext cx="2302751" cy="1372171"/>
          </a:xfrm>
          <a:prstGeom prst="rect">
            <a:avLst/>
          </a:prstGeom>
        </p:spPr>
        <p:txBody>
          <a:bodyPr wrap="square">
            <a:spAutoFit/>
          </a:bodyPr>
          <a:lstStyle/>
          <a:p>
            <a:pPr defTabSz="910314">
              <a:lnSpc>
                <a:spcPct val="130000"/>
              </a:lnSpc>
            </a:pPr>
            <a:r>
              <a:rPr lang="zh-CN" altLang="en-US" sz="1693" dirty="0">
                <a:solidFill>
                  <a:srgbClr val="FF0000"/>
                </a:solidFill>
                <a:latin typeface="微软雅黑" pitchFamily="34" charset="-122"/>
                <a:ea typeface="微软雅黑" pitchFamily="34" charset="-122"/>
              </a:rPr>
              <a:t>单击填加标题</a:t>
            </a:r>
            <a:endParaRPr lang="en-US" altLang="zh-CN" sz="1693" dirty="0">
              <a:solidFill>
                <a:srgbClr val="FF000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50995800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extLst mod="1">
    <p:ext uri="{E180D4A7-C9FB-4DFB-919C-405C955672EB}">
      <p14:showEvtLst xmlns:p14="http://schemas.microsoft.com/office/powerpoint/2010/main">
        <p14:playEvt time="0" objId="30"/>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a:xfrm>
            <a:off x="4664564" y="957032"/>
            <a:ext cx="1668982" cy="1668291"/>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69" name="Picture 7" descr="\\MAGNUM\Projects\Microsoft\Cloud Power FY12\Design\Icons\PNGs\Metering.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939380" y="2323940"/>
              <a:ext cx="1840034" cy="1854218"/>
            </a:xfrm>
            <a:prstGeom prst="rect">
              <a:avLst/>
            </a:prstGeom>
            <a:noFill/>
          </p:spPr>
        </p:pic>
      </p:grpSp>
      <p:grpSp>
        <p:nvGrpSpPr>
          <p:cNvPr id="70" name="Group 12"/>
          <p:cNvGrpSpPr/>
          <p:nvPr/>
        </p:nvGrpSpPr>
        <p:grpSpPr>
          <a:xfrm>
            <a:off x="6424873" y="957032"/>
            <a:ext cx="1668982" cy="1668291"/>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2"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3860105" y="2424205"/>
              <a:ext cx="1641038" cy="1653688"/>
            </a:xfrm>
            <a:prstGeom prst="rect">
              <a:avLst/>
            </a:prstGeom>
            <a:noFill/>
          </p:spPr>
        </p:pic>
      </p:grpSp>
      <p:grpSp>
        <p:nvGrpSpPr>
          <p:cNvPr id="73" name="Group 18"/>
          <p:cNvGrpSpPr/>
          <p:nvPr/>
        </p:nvGrpSpPr>
        <p:grpSpPr>
          <a:xfrm>
            <a:off x="6424873" y="2721439"/>
            <a:ext cx="1668982" cy="1668291"/>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5" name="Picture 4" descr="\\MAGNUM\Projects\Microsoft\Cloud Power FY12\Design\Icons\PNGs\Scalable_Elastic_4.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9396077" y="2316898"/>
              <a:ext cx="1854004" cy="1868302"/>
            </a:xfrm>
            <a:prstGeom prst="rect">
              <a:avLst/>
            </a:prstGeom>
            <a:noFill/>
          </p:spPr>
        </p:pic>
      </p:grpSp>
      <p:grpSp>
        <p:nvGrpSpPr>
          <p:cNvPr id="76" name="Group 2"/>
          <p:cNvGrpSpPr/>
          <p:nvPr/>
        </p:nvGrpSpPr>
        <p:grpSpPr>
          <a:xfrm>
            <a:off x="4664569" y="2721439"/>
            <a:ext cx="1668981" cy="1668291"/>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78" name="Freeform 73"/>
            <p:cNvSpPr>
              <a:spLocks noEditPoints="1"/>
            </p:cNvSpPr>
            <p:nvPr/>
          </p:nvSpPr>
          <p:spPr bwMode="black">
            <a:xfrm>
              <a:off x="7624859" y="3966887"/>
              <a:ext cx="934942" cy="902560"/>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pPr defTabSz="910314"/>
              <a:endParaRPr lang="en-US" sz="1411">
                <a:solidFill>
                  <a:prstClr val="black"/>
                </a:solidFill>
                <a:latin typeface="微软雅黑" pitchFamily="34" charset="-122"/>
                <a:ea typeface="微软雅黑" pitchFamily="34" charset="-122"/>
              </a:endParaRPr>
            </a:p>
          </p:txBody>
        </p:sp>
      </p:grpSp>
      <p:pic>
        <p:nvPicPr>
          <p:cNvPr id="79" name="Picture 2"/>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t="13971" b="3754"/>
          <a:stretch/>
        </p:blipFill>
        <p:spPr bwMode="auto">
          <a:xfrm>
            <a:off x="1049662" y="957032"/>
            <a:ext cx="3495316" cy="3432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2716426"/>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24064" y="389194"/>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pic>
        <p:nvPicPr>
          <p:cNvPr id="7" name="图片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07917" y="3556000"/>
            <a:ext cx="4370861" cy="1422773"/>
          </a:xfrm>
          <a:prstGeom prst="rect">
            <a:avLst/>
          </a:prstGeom>
        </p:spPr>
      </p:pic>
      <p:sp>
        <p:nvSpPr>
          <p:cNvPr id="8" name="文本框 7"/>
          <p:cNvSpPr txBox="1"/>
          <p:nvPr/>
        </p:nvSpPr>
        <p:spPr>
          <a:xfrm>
            <a:off x="2249739" y="1411070"/>
            <a:ext cx="4772460"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幼儿</a:t>
            </a:r>
            <a:r>
              <a:rPr lang="zh-CN" altLang="en-US" sz="3600" b="1" dirty="0" smtClean="0">
                <a:latin typeface="微软雅黑" panose="020B0503020204020204" pitchFamily="34" charset="-122"/>
                <a:ea typeface="微软雅黑" panose="020B0503020204020204" pitchFamily="34" charset="-122"/>
              </a:rPr>
              <a:t>园家长会</a:t>
            </a:r>
            <a:r>
              <a:rPr lang="en-US" altLang="zh-CN" sz="3600" b="1" dirty="0" smtClean="0">
                <a:latin typeface="微软雅黑" panose="020B0503020204020204" pitchFamily="34" charset="-122"/>
                <a:ea typeface="微软雅黑" panose="020B0503020204020204" pitchFamily="34" charset="-122"/>
              </a:rPr>
              <a:t>PPT</a:t>
            </a:r>
            <a:r>
              <a:rPr lang="zh-CN" altLang="en-US" sz="3600" b="1" dirty="0" smtClean="0">
                <a:latin typeface="微软雅黑" panose="020B0503020204020204" pitchFamily="34" charset="-122"/>
                <a:ea typeface="微软雅黑" panose="020B0503020204020204" pitchFamily="34" charset="-122"/>
              </a:rPr>
              <a:t>模板</a:t>
            </a:r>
            <a:endParaRPr lang="zh-CN" altLang="en-US" sz="3600" b="1" dirty="0">
              <a:latin typeface="微软雅黑" panose="020B0503020204020204" pitchFamily="34" charset="-122"/>
              <a:ea typeface="微软雅黑" panose="020B0503020204020204" pitchFamily="34" charset="-122"/>
            </a:endParaRPr>
          </a:p>
        </p:txBody>
      </p:sp>
      <p:sp>
        <p:nvSpPr>
          <p:cNvPr id="9" name="文本框 8"/>
          <p:cNvSpPr txBox="1"/>
          <p:nvPr/>
        </p:nvSpPr>
        <p:spPr>
          <a:xfrm>
            <a:off x="2566396" y="2110011"/>
            <a:ext cx="4139146" cy="461665"/>
          </a:xfrm>
          <a:prstGeom prst="rect">
            <a:avLst/>
          </a:prstGeom>
          <a:noFill/>
        </p:spPr>
        <p:txBody>
          <a:bodyPr wrap="none" rtlCol="0">
            <a:spAutoFit/>
          </a:bodyPr>
          <a:lstStyle/>
          <a:p>
            <a:r>
              <a:rPr lang="zh-CN" altLang="en-US" sz="2400" b="1" dirty="0" smtClean="0">
                <a:latin typeface="微软雅黑" panose="020B0503020204020204" pitchFamily="34" charset="-122"/>
                <a:ea typeface="微软雅黑" panose="020B0503020204020204" pitchFamily="34" charset="-122"/>
              </a:rPr>
              <a:t>感谢您的观看  </a:t>
            </a:r>
            <a:r>
              <a:rPr lang="en-US" altLang="zh-CN" sz="2400" b="1" dirty="0" smtClean="0">
                <a:latin typeface="微软雅黑" panose="020B0503020204020204" pitchFamily="34" charset="-122"/>
                <a:ea typeface="微软雅黑" panose="020B0503020204020204" pitchFamily="34" charset="-122"/>
              </a:rPr>
              <a:t>THANK YOU</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4297919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250" fill="hold"/>
                                        <p:tgtEl>
                                          <p:spTgt spid="7"/>
                                        </p:tgtEl>
                                        <p:attrNameLst>
                                          <p:attrName>ppt_x</p:attrName>
                                        </p:attrNameLst>
                                      </p:cBhvr>
                                      <p:tavLst>
                                        <p:tav tm="0">
                                          <p:val>
                                            <p:strVal val="0-#ppt_w/2"/>
                                          </p:val>
                                        </p:tav>
                                        <p:tav tm="100000">
                                          <p:val>
                                            <p:strVal val="#ppt_x"/>
                                          </p:val>
                                        </p:tav>
                                      </p:tavLst>
                                    </p:anim>
                                    <p:anim calcmode="lin" valueType="num">
                                      <p:cBhvr additive="base">
                                        <p:cTn id="14" dur="1250" fill="hold"/>
                                        <p:tgtEl>
                                          <p:spTgt spid="7"/>
                                        </p:tgtEl>
                                        <p:attrNameLst>
                                          <p:attrName>ppt_y</p:attrName>
                                        </p:attrNameLst>
                                      </p:cBhvr>
                                      <p:tavLst>
                                        <p:tav tm="0">
                                          <p:val>
                                            <p:strVal val="1+#ppt_h/2"/>
                                          </p:val>
                                        </p:tav>
                                        <p:tav tm="100000">
                                          <p:val>
                                            <p:strVal val="#ppt_y"/>
                                          </p:val>
                                        </p:tav>
                                      </p:tavLst>
                                    </p:anim>
                                  </p:childTnLst>
                                </p:cTn>
                              </p:par>
                            </p:childTnLst>
                          </p:cTn>
                        </p:par>
                        <p:par>
                          <p:cTn id="15" fill="hold">
                            <p:stCondLst>
                              <p:cond delay="2250"/>
                            </p:stCondLst>
                            <p:childTnLst>
                              <p:par>
                                <p:cTn id="16" presetID="47"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3250"/>
                            </p:stCondLst>
                            <p:childTnLst>
                              <p:par>
                                <p:cTn id="22" presetID="10" presetClass="entr" presetSubtype="0" fill="hold" grpId="0" nodeType="afterEffect">
                                  <p:stCondLst>
                                    <p:cond delay="0"/>
                                  </p:stCondLst>
                                  <p:iterate type="lt">
                                    <p:tmPct val="15000"/>
                                  </p:iterate>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4500"/>
                            </p:stCondLst>
                            <p:childTnLst>
                              <p:par>
                                <p:cTn id="26" presetID="16" presetClass="entr" presetSubtype="2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1000"/>
                                        <p:tgtEl>
                                          <p:spTgt spid="9"/>
                                        </p:tgtEl>
                                      </p:cBhvr>
                                    </p:animEffect>
                                  </p:childTnLst>
                                </p:cTn>
                              </p:par>
                            </p:childTnLst>
                          </p:cTn>
                        </p:par>
                        <p:par>
                          <p:cTn id="29" fill="hold">
                            <p:stCondLst>
                              <p:cond delay="5500"/>
                            </p:stCondLst>
                            <p:childTnLst>
                              <p:par>
                                <p:cTn id="30" presetID="47"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家长会"/>
</p:tagLst>
</file>

<file path=ppt/theme/theme1.xml><?xml version="1.0" encoding="utf-8"?>
<a:theme xmlns:a="http://schemas.openxmlformats.org/drawingml/2006/main" name="第一PPT，www.1ppt.com">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TotalTime>
  <Words>1300</Words>
  <Application>Microsoft Office PowerPoint</Application>
  <PresentationFormat>全屏显示(16:9)</PresentationFormat>
  <Paragraphs>288</Paragraphs>
  <Slides>27</Slides>
  <Notes>27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27</vt:i4>
      </vt:variant>
    </vt:vector>
  </HeadingPairs>
  <TitlesOfParts>
    <vt:vector size="37" baseType="lpstr">
      <vt:lpstr>Segoe</vt:lpstr>
      <vt:lpstr>等线</vt:lpstr>
      <vt:lpstr>宋体</vt:lpstr>
      <vt:lpstr>微软雅黑</vt:lpstr>
      <vt:lpstr>Arial</vt:lpstr>
      <vt:lpstr>Calibri</vt:lpstr>
      <vt:lpstr>Impact</vt:lpstr>
      <vt:lpstr>Segoe UI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家长会</dc:title>
  <dc:creator>第一PPT</dc:creator>
  <cp:keywords>www.1ppt.com</cp:keywords>
  <cp:lastModifiedBy>faith123</cp:lastModifiedBy>
  <cp:revision>10</cp:revision>
  <dcterms:created xsi:type="dcterms:W3CDTF">2016-12-23T12:43:35Z</dcterms:created>
  <dcterms:modified xsi:type="dcterms:W3CDTF">2019-03-01T06:31:12Z</dcterms:modified>
</cp:coreProperties>
</file>