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.svg" ContentType="image/svg+xml"/>
  <Override PartName="/ppt/media/image10.svg" ContentType="image/svg+xml"/>
  <Override PartName="/ppt/media/image2.svg" ContentType="image/svg+xml"/>
  <Override PartName="/ppt/media/image3.svg" ContentType="image/svg+xml"/>
  <Override PartName="/ppt/media/image4.svg" ContentType="image/svg+xml"/>
  <Override PartName="/ppt/media/image5.svg" ContentType="image/svg+xml"/>
  <Override PartName="/ppt/media/image6.svg" ContentType="image/svg+xml"/>
  <Override PartName="/ppt/media/image7.svg" ContentType="image/svg+xml"/>
  <Override PartName="/ppt/media/image8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3"/>
  </p:handoutMasterIdLst>
  <p:sldIdLst>
    <p:sldId id="256" r:id="rId3"/>
    <p:sldId id="257" r:id="rId5"/>
    <p:sldId id="258" r:id="rId6"/>
    <p:sldId id="265" r:id="rId7"/>
    <p:sldId id="259" r:id="rId8"/>
    <p:sldId id="264" r:id="rId9"/>
    <p:sldId id="283" r:id="rId10"/>
    <p:sldId id="266" r:id="rId11"/>
    <p:sldId id="273" r:id="rId12"/>
    <p:sldId id="274" r:id="rId13"/>
    <p:sldId id="284" r:id="rId14"/>
    <p:sldId id="272" r:id="rId15"/>
    <p:sldId id="271" r:id="rId16"/>
    <p:sldId id="270" r:id="rId17"/>
    <p:sldId id="285" r:id="rId18"/>
    <p:sldId id="267" r:id="rId19"/>
    <p:sldId id="268" r:id="rId20"/>
    <p:sldId id="269" r:id="rId21"/>
    <p:sldId id="286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3BFBB"/>
    <a:srgbClr val="F8A5A2"/>
    <a:srgbClr val="2F8758"/>
    <a:srgbClr val="FFFFFF"/>
    <a:srgbClr val="EAB000"/>
    <a:srgbClr val="40B67A"/>
    <a:srgbClr val="2CB450"/>
    <a:srgbClr val="DCDCDC"/>
    <a:srgbClr val="F0F0F0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78" d="100"/>
          <a:sy n="78" d="100"/>
        </p:scale>
        <p:origin x="654" y="54"/>
      </p:cViewPr>
      <p:guideLst>
        <p:guide orient="horz" pos="1994"/>
        <p:guide pos="3845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62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3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4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svg"/><Relationship Id="rId8" Type="http://schemas.openxmlformats.org/officeDocument/2006/relationships/image" Target="../media/image7.png"/><Relationship Id="rId7" Type="http://schemas.openxmlformats.org/officeDocument/2006/relationships/image" Target="../media/image3.svg"/><Relationship Id="rId6" Type="http://schemas.openxmlformats.org/officeDocument/2006/relationships/image" Target="../media/image6.png"/><Relationship Id="rId5" Type="http://schemas.openxmlformats.org/officeDocument/2006/relationships/image" Target="../media/image2.svg"/><Relationship Id="rId4" Type="http://schemas.openxmlformats.org/officeDocument/2006/relationships/image" Target="../media/image5.png"/><Relationship Id="rId3" Type="http://schemas.openxmlformats.org/officeDocument/2006/relationships/image" Target="../media/image1.svg"/><Relationship Id="rId2" Type="http://schemas.openxmlformats.org/officeDocument/2006/relationships/image" Target="../media/image4.png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65.xml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6.xml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70.xml"/><Relationship Id="rId4" Type="http://schemas.openxmlformats.org/officeDocument/2006/relationships/image" Target="../media/image2.jpeg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1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2.xml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3.xml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10.png"/><Relationship Id="rId7" Type="http://schemas.openxmlformats.org/officeDocument/2006/relationships/image" Target="../media/image6.svg"/><Relationship Id="rId6" Type="http://schemas.openxmlformats.org/officeDocument/2006/relationships/image" Target="../media/image9.png"/><Relationship Id="rId5" Type="http://schemas.openxmlformats.org/officeDocument/2006/relationships/image" Target="../media/image5.svg"/><Relationship Id="rId4" Type="http://schemas.openxmlformats.org/officeDocument/2006/relationships/image" Target="../media/image8.png"/><Relationship Id="rId3" Type="http://schemas.openxmlformats.org/officeDocument/2006/relationships/image" Target="../media/image1.svg"/><Relationship Id="rId2" Type="http://schemas.openxmlformats.org/officeDocument/2006/relationships/image" Target="../media/image4.png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74.xml"/><Relationship Id="rId1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5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6.xml"/><Relationship Id="rId2" Type="http://schemas.openxmlformats.org/officeDocument/2006/relationships/image" Target="../media/image2.jpeg"/><Relationship Id="rId1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7.xml"/><Relationship Id="rId1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3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84.xml"/><Relationship Id="rId7" Type="http://schemas.openxmlformats.org/officeDocument/2006/relationships/image" Target="../media/image10.svg"/><Relationship Id="rId6" Type="http://schemas.openxmlformats.org/officeDocument/2006/relationships/image" Target="../media/image14.png"/><Relationship Id="rId5" Type="http://schemas.openxmlformats.org/officeDocument/2006/relationships/image" Target="../media/image9.svg"/><Relationship Id="rId4" Type="http://schemas.openxmlformats.org/officeDocument/2006/relationships/image" Target="../media/image13.png"/><Relationship Id="rId3" Type="http://schemas.openxmlformats.org/officeDocument/2006/relationships/image" Target="../media/image8.svg"/><Relationship Id="rId2" Type="http://schemas.openxmlformats.org/officeDocument/2006/relationships/image" Target="../media/image12.png"/><Relationship Id="rId10" Type="http://schemas.openxmlformats.org/officeDocument/2006/relationships/notesSlide" Target="../notesSlides/notesSlide3.xml"/><Relationship Id="rId1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5.xml"/><Relationship Id="rId1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6.xml"/><Relationship Id="rId2" Type="http://schemas.openxmlformats.org/officeDocument/2006/relationships/image" Target="../media/image15.jpeg"/><Relationship Id="rId1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87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原创手绘春季招聘校园招聘海报"/>
          <p:cNvPicPr>
            <a:picLocks noChangeAspect="1"/>
          </p:cNvPicPr>
          <p:nvPr/>
        </p:nvPicPr>
        <p:blipFill>
          <a:blip r:embed="rId1"/>
          <a:srcRect b="24944"/>
          <a:stretch>
            <a:fillRect/>
          </a:stretch>
        </p:blipFill>
        <p:spPr>
          <a:xfrm>
            <a:off x="0" y="0"/>
            <a:ext cx="12188190" cy="68611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573655" y="3390265"/>
            <a:ext cx="7040880" cy="9220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p>
            <a:r>
              <a:rPr lang="zh-CN" altLang="en-US" sz="5400">
                <a:blipFill>
                  <a:blip r:embed="rId2"/>
                  <a:tile tx="0" ty="0" sx="100000" sy="100000" flip="none" algn="tl"/>
                </a:blipFill>
                <a:latin typeface="方正大标宋简体" panose="03000509000000000000" charset="-122"/>
                <a:ea typeface="方正大标宋简体" panose="03000509000000000000" charset="-122"/>
              </a:rPr>
              <a:t>简约清新毕业答辩模板</a:t>
            </a:r>
            <a:endParaRPr lang="en-US" altLang="zh-CN" sz="5400">
              <a:blipFill>
                <a:blip r:embed="rId2"/>
                <a:tile tx="0" ty="0" sx="100000" sy="100000" flip="none" algn="tl"/>
              </a:blipFill>
              <a:latin typeface="方正大标宋简体" panose="03000509000000000000" charset="-122"/>
              <a:ea typeface="方正大标宋简体" panose="03000509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638425" y="4312285"/>
            <a:ext cx="522668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700">
                <a:solidFill>
                  <a:schemeClr val="bg1">
                    <a:lumMod val="65000"/>
                  </a:schemeClr>
                </a:solidFill>
                <a:sym typeface="+mn-ea"/>
              </a:rPr>
              <a:t>Business style summary reportBusiness style summary reportBusiness style summary reportBusiness style summary reportBusiness style summary reportBusiness style summary report</a:t>
            </a:r>
            <a:endParaRPr lang="zh-CN" altLang="en-US" sz="700">
              <a:solidFill>
                <a:schemeClr val="bg1">
                  <a:lumMod val="65000"/>
                </a:schemeClr>
              </a:solidFill>
              <a:sym typeface="+mn-ea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905250" y="1917700"/>
            <a:ext cx="748665" cy="874395"/>
            <a:chOff x="3377" y="1804"/>
            <a:chExt cx="1179" cy="1377"/>
          </a:xfrm>
        </p:grpSpPr>
        <p:sp>
          <p:nvSpPr>
            <p:cNvPr id="8" name="椭圆 7"/>
            <p:cNvSpPr/>
            <p:nvPr/>
          </p:nvSpPr>
          <p:spPr>
            <a:xfrm>
              <a:off x="3377" y="2501"/>
              <a:ext cx="680" cy="68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4057" y="1804"/>
              <a:ext cx="363" cy="363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4254" y="2501"/>
              <a:ext cx="303" cy="303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6" name="圆角矩形 15"/>
          <p:cNvSpPr/>
          <p:nvPr/>
        </p:nvSpPr>
        <p:spPr>
          <a:xfrm>
            <a:off x="3257550" y="6417310"/>
            <a:ext cx="1079500" cy="360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圆角矩形 35"/>
          <p:cNvSpPr/>
          <p:nvPr/>
        </p:nvSpPr>
        <p:spPr>
          <a:xfrm>
            <a:off x="2710815" y="4952365"/>
            <a:ext cx="2049780" cy="448945"/>
          </a:xfrm>
          <a:prstGeom prst="roundRect">
            <a:avLst/>
          </a:prstGeom>
          <a:solidFill>
            <a:srgbClr val="73B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0F4C82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771140" y="5027295"/>
            <a:ext cx="1883410" cy="306705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1400">
                <a:solidFill>
                  <a:schemeClr val="bg1"/>
                </a:solidFill>
                <a:latin typeface="+mn-ea"/>
              </a:rPr>
              <a:t>答辩学生：</a:t>
            </a:r>
            <a:r>
              <a:rPr lang="en-US" altLang="zh-CN" sz="1400">
                <a:solidFill>
                  <a:schemeClr val="bg1"/>
                </a:solidFill>
                <a:latin typeface="+mn-ea"/>
              </a:rPr>
              <a:t>PPTCN</a:t>
            </a:r>
            <a:endParaRPr lang="en-US" altLang="zh-CN" sz="1400">
              <a:solidFill>
                <a:schemeClr val="bg1"/>
              </a:solidFill>
              <a:latin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" name="组合 4"/>
          <p:cNvGrpSpPr/>
          <p:nvPr/>
        </p:nvGrpSpPr>
        <p:grpSpPr>
          <a:xfrm>
            <a:off x="3774440" y="1474470"/>
            <a:ext cx="1402080" cy="1102995"/>
            <a:chOff x="7160" y="1702"/>
            <a:chExt cx="2208" cy="1737"/>
          </a:xfrm>
        </p:grpSpPr>
        <p:sp>
          <p:nvSpPr>
            <p:cNvPr id="6" name="文本框 5"/>
            <p:cNvSpPr txBox="1"/>
            <p:nvPr/>
          </p:nvSpPr>
          <p:spPr>
            <a:xfrm>
              <a:off x="7160" y="1702"/>
              <a:ext cx="2208" cy="130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p>
              <a:pPr algn="ctr"/>
              <a:r>
                <a:rPr lang="zh-CN" altLang="en-US" sz="4800">
                  <a:blipFill>
                    <a:blip r:embed="rId1"/>
                    <a:tile tx="0" ty="0" sx="100000" sy="100000" flip="none" algn="tl"/>
                  </a:blipFill>
                  <a:latin typeface="方正大标宋简体" panose="03000509000000000000" charset="-122"/>
                  <a:ea typeface="方正大标宋简体" panose="03000509000000000000" charset="-122"/>
                </a:rPr>
                <a:t>目录</a:t>
              </a:r>
              <a:endParaRPr lang="zh-CN" altLang="en-US" sz="4800">
                <a:blipFill>
                  <a:blip r:embed="rId1"/>
                  <a:tile tx="0" ty="0" sx="100000" sy="100000" flip="none" algn="tl"/>
                </a:blipFill>
                <a:latin typeface="方正大标宋简体" panose="03000509000000000000" charset="-122"/>
                <a:ea typeface="方正大标宋简体" panose="03000509000000000000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184" y="2909"/>
              <a:ext cx="2160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600">
                  <a:solidFill>
                    <a:schemeClr val="bg1">
                      <a:lumMod val="65000"/>
                    </a:schemeClr>
                  </a:solidFill>
                </a:rPr>
                <a:t>CONTENT</a:t>
              </a:r>
              <a:endParaRPr lang="en-US" altLang="zh-CN" sz="160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370195" y="1052195"/>
            <a:ext cx="563245" cy="658495"/>
            <a:chOff x="3377" y="1804"/>
            <a:chExt cx="1179" cy="1377"/>
          </a:xfrm>
        </p:grpSpPr>
        <p:sp>
          <p:nvSpPr>
            <p:cNvPr id="8" name="椭圆 7"/>
            <p:cNvSpPr/>
            <p:nvPr/>
          </p:nvSpPr>
          <p:spPr>
            <a:xfrm>
              <a:off x="3377" y="2501"/>
              <a:ext cx="680" cy="68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4057" y="1804"/>
              <a:ext cx="363" cy="363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4254" y="2501"/>
              <a:ext cx="303" cy="303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2670810" y="3600450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>
                <a:latin typeface="黑体" panose="02010609060101010101" charset="-122"/>
                <a:ea typeface="黑体" panose="02010609060101010101" charset="-122"/>
                <a:sym typeface="+mn-ea"/>
              </a:rPr>
              <a:t>输入标题内容</a:t>
            </a:r>
            <a:endParaRPr lang="zh-CN" altLang="en-US"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033770" y="3600450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>
                <a:latin typeface="黑体" panose="02010609060101010101" charset="-122"/>
                <a:ea typeface="黑体" panose="02010609060101010101" charset="-122"/>
                <a:sym typeface="+mn-ea"/>
              </a:rPr>
              <a:t>输入标题内容</a:t>
            </a:r>
            <a:endParaRPr lang="zh-CN" altLang="en-US"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670810" y="4857750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>
                <a:latin typeface="黑体" panose="02010609060101010101" charset="-122"/>
                <a:ea typeface="黑体" panose="02010609060101010101" charset="-122"/>
                <a:sym typeface="+mn-ea"/>
              </a:rPr>
              <a:t>输入标题内容</a:t>
            </a:r>
            <a:endParaRPr lang="zh-CN" altLang="en-US"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148070" y="4857750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>
                <a:latin typeface="黑体" panose="02010609060101010101" charset="-122"/>
                <a:ea typeface="黑体" panose="02010609060101010101" charset="-122"/>
                <a:sym typeface="+mn-ea"/>
              </a:rPr>
              <a:t>输入标题内容</a:t>
            </a:r>
            <a:endParaRPr lang="zh-CN" altLang="en-US"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823720" y="3442335"/>
            <a:ext cx="684530" cy="684530"/>
          </a:xfrm>
          <a:prstGeom prst="ellipse">
            <a:avLst/>
          </a:prstGeom>
          <a:solidFill>
            <a:srgbClr val="73B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000" b="1">
                <a:latin typeface="黑体" panose="02010609060101010101" charset="-122"/>
                <a:ea typeface="黑体" panose="02010609060101010101" charset="-122"/>
              </a:rPr>
              <a:t>01</a:t>
            </a:r>
            <a:endParaRPr lang="en-US" altLang="zh-CN" sz="20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176520" y="3442335"/>
            <a:ext cx="684530" cy="684530"/>
          </a:xfrm>
          <a:prstGeom prst="ellipse">
            <a:avLst/>
          </a:prstGeom>
          <a:solidFill>
            <a:srgbClr val="73B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000" b="1">
                <a:latin typeface="黑体" panose="02010609060101010101" charset="-122"/>
                <a:ea typeface="黑体" panose="02010609060101010101" charset="-122"/>
              </a:rPr>
              <a:t>02</a:t>
            </a:r>
            <a:endParaRPr lang="en-US" altLang="zh-CN" sz="20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1823720" y="4699635"/>
            <a:ext cx="684530" cy="684530"/>
          </a:xfrm>
          <a:prstGeom prst="ellipse">
            <a:avLst/>
          </a:prstGeom>
          <a:solidFill>
            <a:srgbClr val="73B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000" b="1">
                <a:latin typeface="黑体" panose="02010609060101010101" charset="-122"/>
                <a:ea typeface="黑体" panose="02010609060101010101" charset="-122"/>
              </a:rPr>
              <a:t>03</a:t>
            </a:r>
            <a:endParaRPr lang="en-US" altLang="zh-CN" sz="20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5176520" y="4699635"/>
            <a:ext cx="684530" cy="684530"/>
          </a:xfrm>
          <a:prstGeom prst="ellipse">
            <a:avLst/>
          </a:prstGeom>
          <a:solidFill>
            <a:srgbClr val="73B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000" b="1">
                <a:latin typeface="黑体" panose="02010609060101010101" charset="-122"/>
                <a:ea typeface="黑体" panose="02010609060101010101" charset="-122"/>
              </a:rPr>
              <a:t>04</a:t>
            </a:r>
            <a:endParaRPr lang="en-US" altLang="zh-CN" sz="2000" b="1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20" name="图片 19" descr="原创手绘春季招聘校园招聘海报"/>
          <p:cNvPicPr>
            <a:picLocks noChangeAspect="1"/>
          </p:cNvPicPr>
          <p:nvPr/>
        </p:nvPicPr>
        <p:blipFill>
          <a:blip r:embed="rId2"/>
          <a:srcRect r="62136"/>
          <a:stretch>
            <a:fillRect/>
          </a:stretch>
        </p:blipFill>
        <p:spPr>
          <a:xfrm rot="10800000">
            <a:off x="8724900" y="0"/>
            <a:ext cx="3467100" cy="68675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原创手绘春季招聘校园招聘海报"/>
          <p:cNvPicPr>
            <a:picLocks noChangeAspect="1"/>
          </p:cNvPicPr>
          <p:nvPr/>
        </p:nvPicPr>
        <p:blipFill>
          <a:blip r:embed="rId1"/>
          <a:srcRect b="24944"/>
          <a:stretch>
            <a:fillRect/>
          </a:stretch>
        </p:blipFill>
        <p:spPr>
          <a:xfrm>
            <a:off x="0" y="0"/>
            <a:ext cx="12188190" cy="6861175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3962400" y="2036128"/>
            <a:ext cx="4419600" cy="3497580"/>
            <a:chOff x="8400" y="2397"/>
            <a:chExt cx="6960" cy="5508"/>
          </a:xfrm>
        </p:grpSpPr>
        <p:sp>
          <p:nvSpPr>
            <p:cNvPr id="6" name="文本框 5"/>
            <p:cNvSpPr txBox="1"/>
            <p:nvPr/>
          </p:nvSpPr>
          <p:spPr>
            <a:xfrm>
              <a:off x="9694" y="3622"/>
              <a:ext cx="4608" cy="1888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p>
              <a:pPr algn="ctr"/>
              <a:r>
                <a:rPr lang="zh-CN" altLang="en-US" sz="7200">
                  <a:blipFill>
                    <a:blip r:embed="rId2"/>
                    <a:tile tx="0" ty="0" sx="100000" sy="100000" flip="none" algn="tl"/>
                  </a:blipFill>
                  <a:latin typeface="方正大标宋简体" panose="03000509000000000000" charset="-122"/>
                  <a:ea typeface="方正大标宋简体" panose="03000509000000000000" charset="-122"/>
                </a:rPr>
                <a:t>第一章</a:t>
              </a:r>
              <a:endParaRPr lang="zh-CN" altLang="en-US" sz="7200">
                <a:blipFill>
                  <a:blip r:embed="rId2"/>
                  <a:tile tx="0" ty="0" sx="100000" sy="100000" flip="none" algn="tl"/>
                </a:blipFill>
                <a:latin typeface="方正大标宋简体" panose="03000509000000000000" charset="-122"/>
                <a:ea typeface="方正大标宋简体" panose="03000509000000000000" charset="-122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14085" y="2397"/>
              <a:ext cx="887" cy="1037"/>
              <a:chOff x="3377" y="1804"/>
              <a:chExt cx="1179" cy="1377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3377" y="2501"/>
                <a:ext cx="680" cy="680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4057" y="1804"/>
                <a:ext cx="363" cy="363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4254" y="2501"/>
                <a:ext cx="303" cy="303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  <a:alpha val="5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9766" y="5970"/>
              <a:ext cx="4439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200">
                  <a:sym typeface="+mn-ea"/>
                </a:rPr>
                <a:t>输入标题内容</a:t>
              </a:r>
              <a:endParaRPr lang="zh-CN" altLang="en-US" sz="3200">
                <a:sym typeface="+mn-ea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9534" y="6998"/>
              <a:ext cx="4903" cy="9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150000"/>
                </a:lnSpc>
              </a:pPr>
              <a:r>
                <a:rPr lang="zh-CN" altLang="en-US" sz="700">
                  <a:solidFill>
                    <a:schemeClr val="bg1">
                      <a:lumMod val="65000"/>
                    </a:schemeClr>
                  </a:solidFill>
                  <a:sym typeface="+mn-ea"/>
                </a:rPr>
                <a:t>Business style summary reportBusiness style summary reportBusiness style summary reportBusiness style summary reportBusiness style summary reportBusiness style summary report</a:t>
              </a:r>
              <a:endParaRPr lang="zh-CN" altLang="en-US" sz="700">
                <a:solidFill>
                  <a:schemeClr val="bg1">
                    <a:lumMod val="65000"/>
                  </a:schemeClr>
                </a:solidFill>
                <a:sym typeface="+mn-ea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8400" y="5690"/>
              <a:ext cx="6960" cy="0"/>
            </a:xfrm>
            <a:prstGeom prst="line">
              <a:avLst/>
            </a:prstGeom>
            <a:ln>
              <a:solidFill>
                <a:srgbClr val="2F875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组合 1"/>
          <p:cNvGrpSpPr/>
          <p:nvPr/>
        </p:nvGrpSpPr>
        <p:grpSpPr>
          <a:xfrm>
            <a:off x="290195" y="184785"/>
            <a:ext cx="476885" cy="558165"/>
            <a:chOff x="3377" y="1804"/>
            <a:chExt cx="1179" cy="1377"/>
          </a:xfrm>
        </p:grpSpPr>
        <p:sp>
          <p:nvSpPr>
            <p:cNvPr id="3" name="椭圆 2"/>
            <p:cNvSpPr/>
            <p:nvPr/>
          </p:nvSpPr>
          <p:spPr>
            <a:xfrm>
              <a:off x="3377" y="2501"/>
              <a:ext cx="680" cy="68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4057" y="1804"/>
              <a:ext cx="363" cy="363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4254" y="2501"/>
              <a:ext cx="303" cy="303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821690" y="467360"/>
            <a:ext cx="2011680" cy="4603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p>
            <a:pPr algn="ctr"/>
            <a:r>
              <a:rPr lang="zh-CN" altLang="en-US" sz="2400">
                <a:blipFill>
                  <a:blip r:embed="rId1"/>
                  <a:tile tx="0" ty="0" sx="100000" sy="100000" flip="none" algn="tl"/>
                </a:blipFill>
                <a:latin typeface="方正大标宋简体" panose="03000509000000000000" charset="-122"/>
                <a:ea typeface="方正大标宋简体" panose="03000509000000000000" charset="-122"/>
              </a:rPr>
              <a:t>输入标题内容</a:t>
            </a:r>
            <a:endParaRPr lang="zh-CN" altLang="en-US" sz="2400">
              <a:blipFill>
                <a:blip r:embed="rId1"/>
                <a:tile tx="0" ty="0" sx="100000" sy="100000" flip="none" algn="tl"/>
              </a:blipFill>
              <a:latin typeface="方正大标宋简体" panose="03000509000000000000" charset="-122"/>
              <a:ea typeface="方正大标宋简体" panose="03000509000000000000" charset="-122"/>
            </a:endParaRPr>
          </a:p>
        </p:txBody>
      </p:sp>
      <p:sp>
        <p:nvSpPr>
          <p:cNvPr id="17" name="六边形 16"/>
          <p:cNvSpPr/>
          <p:nvPr/>
        </p:nvSpPr>
        <p:spPr>
          <a:xfrm>
            <a:off x="1682750" y="2014220"/>
            <a:ext cx="999490" cy="800100"/>
          </a:xfrm>
          <a:prstGeom prst="hexagon">
            <a:avLst/>
          </a:prstGeom>
          <a:noFill/>
          <a:ln>
            <a:solidFill>
              <a:srgbClr val="2F8758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六边形 17"/>
          <p:cNvSpPr/>
          <p:nvPr/>
        </p:nvSpPr>
        <p:spPr>
          <a:xfrm>
            <a:off x="4215765" y="2014220"/>
            <a:ext cx="999490" cy="800100"/>
          </a:xfrm>
          <a:prstGeom prst="hexagon">
            <a:avLst/>
          </a:prstGeom>
          <a:noFill/>
          <a:ln>
            <a:solidFill>
              <a:srgbClr val="73BFB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六边形 18"/>
          <p:cNvSpPr/>
          <p:nvPr/>
        </p:nvSpPr>
        <p:spPr>
          <a:xfrm>
            <a:off x="6898640" y="2014220"/>
            <a:ext cx="999490" cy="800100"/>
          </a:xfrm>
          <a:prstGeom prst="hexagon">
            <a:avLst/>
          </a:prstGeom>
          <a:noFill/>
          <a:ln>
            <a:solidFill>
              <a:srgbClr val="2F8758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六边形 19"/>
          <p:cNvSpPr/>
          <p:nvPr/>
        </p:nvSpPr>
        <p:spPr>
          <a:xfrm>
            <a:off x="9429115" y="2014220"/>
            <a:ext cx="999490" cy="800100"/>
          </a:xfrm>
          <a:prstGeom prst="hexagon">
            <a:avLst/>
          </a:prstGeom>
          <a:noFill/>
          <a:ln>
            <a:solidFill>
              <a:srgbClr val="F8A5A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0" name="图片 49" descr="2154022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10075" y="2132965"/>
            <a:ext cx="619760" cy="619760"/>
          </a:xfrm>
          <a:prstGeom prst="rect">
            <a:avLst/>
          </a:prstGeom>
        </p:spPr>
      </p:pic>
      <p:pic>
        <p:nvPicPr>
          <p:cNvPr id="53" name="图片 52" descr="21540217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58025" y="2123440"/>
            <a:ext cx="619760" cy="619760"/>
          </a:xfrm>
          <a:prstGeom prst="rect">
            <a:avLst/>
          </a:prstGeom>
        </p:spPr>
      </p:pic>
      <p:pic>
        <p:nvPicPr>
          <p:cNvPr id="54" name="图片 53" descr="21540214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20250" y="2104390"/>
            <a:ext cx="619760" cy="619760"/>
          </a:xfrm>
          <a:prstGeom prst="rect">
            <a:avLst/>
          </a:prstGeom>
        </p:spPr>
      </p:pic>
      <p:pic>
        <p:nvPicPr>
          <p:cNvPr id="55" name="图片 54" descr="21540210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865630" y="2132965"/>
            <a:ext cx="619760" cy="619760"/>
          </a:xfrm>
          <a:prstGeom prst="rect">
            <a:avLst/>
          </a:prstGeom>
        </p:spPr>
      </p:pic>
      <p:sp>
        <p:nvSpPr>
          <p:cNvPr id="56" name="文本框 55"/>
          <p:cNvSpPr txBox="1"/>
          <p:nvPr/>
        </p:nvSpPr>
        <p:spPr>
          <a:xfrm>
            <a:off x="1414780" y="3118485"/>
            <a:ext cx="14624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  <a:sym typeface="+mn-ea"/>
              </a:rPr>
              <a:t>点击添加内容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UKIJ Qolyazma" pitchFamily="18" charset="0"/>
              <a:sym typeface="+mn-ea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1158875" y="3462655"/>
            <a:ext cx="204724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此部分内容作为文字排版占位显示 添加您的文字说明及内容介绍此部分内容作为文字排版占位显示 </a:t>
            </a:r>
            <a:b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</a:b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添加您的文字说明及内容介绍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>
              <a:lnSpc>
                <a:spcPct val="120000"/>
              </a:lnSpc>
            </a:pP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3977005" y="3118485"/>
            <a:ext cx="14624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  <a:sym typeface="+mn-ea"/>
              </a:rPr>
              <a:t>点击添加内容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UKIJ Qolyazma" pitchFamily="18" charset="0"/>
              <a:sym typeface="+mn-ea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3721100" y="3462655"/>
            <a:ext cx="204724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此部分内容作为文字排版占位显示 添加您的文字说明及内容介绍此部分内容作为文字排版占位显示 </a:t>
            </a:r>
            <a:b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</a:b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添加您的文字说明及内容介绍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6663055" y="3118485"/>
            <a:ext cx="14624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  <a:sym typeface="+mn-ea"/>
              </a:rPr>
              <a:t>点击添加内容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UKIJ Qolyazma" pitchFamily="18" charset="0"/>
              <a:sym typeface="+mn-ea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407150" y="3462655"/>
            <a:ext cx="204724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此部分内容作为文字排版占位显示 添加您的文字说明及内容介绍此部分内容作为文字排版占位显示 </a:t>
            </a:r>
            <a:b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</a:b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添加您的文字说明及内容介绍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9263380" y="3118485"/>
            <a:ext cx="14624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  <a:sym typeface="+mn-ea"/>
              </a:rPr>
              <a:t>点击添加内容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UKIJ Qolyazma" pitchFamily="18" charset="0"/>
              <a:sym typeface="+mn-ea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9007475" y="3462655"/>
            <a:ext cx="204724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此部分内容作为文字排版占位显示 添加您的文字说明及内容介绍此部分内容作为文字排版占位显示 </a:t>
            </a:r>
            <a:b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</a:b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添加您的文字说明及内容介绍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cxnSp>
        <p:nvCxnSpPr>
          <p:cNvPr id="64" name="直接连接符 63"/>
          <p:cNvCxnSpPr/>
          <p:nvPr/>
        </p:nvCxnSpPr>
        <p:spPr>
          <a:xfrm>
            <a:off x="1304290" y="4843145"/>
            <a:ext cx="9667875" cy="0"/>
          </a:xfrm>
          <a:prstGeom prst="line">
            <a:avLst/>
          </a:prstGeom>
          <a:ln>
            <a:solidFill>
              <a:srgbClr val="0B46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/>
          <p:cNvSpPr txBox="1"/>
          <p:nvPr/>
        </p:nvSpPr>
        <p:spPr>
          <a:xfrm>
            <a:off x="1911350" y="4996180"/>
            <a:ext cx="8008620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此部分内容作为文字排版占位显示 添加您的文字说明及内容介绍此部分内容作为文字排版占位显示 </a:t>
            </a:r>
            <a:b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</a:b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添加您的文字说明及内容介绍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</p:spTree>
    <p:custDataLst>
      <p:tags r:id="rId10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4" name="组合 13"/>
          <p:cNvGrpSpPr/>
          <p:nvPr/>
        </p:nvGrpSpPr>
        <p:grpSpPr>
          <a:xfrm>
            <a:off x="290195" y="184785"/>
            <a:ext cx="476885" cy="558165"/>
            <a:chOff x="3377" y="1804"/>
            <a:chExt cx="1179" cy="1377"/>
          </a:xfrm>
        </p:grpSpPr>
        <p:sp>
          <p:nvSpPr>
            <p:cNvPr id="8" name="椭圆 7"/>
            <p:cNvSpPr/>
            <p:nvPr/>
          </p:nvSpPr>
          <p:spPr>
            <a:xfrm>
              <a:off x="3377" y="2501"/>
              <a:ext cx="680" cy="68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4057" y="1804"/>
              <a:ext cx="363" cy="363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4254" y="2501"/>
              <a:ext cx="303" cy="303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821690" y="467360"/>
            <a:ext cx="2011680" cy="4603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p>
            <a:pPr algn="ctr"/>
            <a:r>
              <a:rPr lang="zh-CN" altLang="en-US" sz="2400">
                <a:blipFill>
                  <a:blip r:embed="rId1"/>
                  <a:tile tx="0" ty="0" sx="100000" sy="100000" flip="none" algn="tl"/>
                </a:blipFill>
                <a:latin typeface="方正大标宋简体" panose="03000509000000000000" charset="-122"/>
                <a:ea typeface="方正大标宋简体" panose="03000509000000000000" charset="-122"/>
              </a:rPr>
              <a:t>输入标题内容</a:t>
            </a:r>
            <a:endParaRPr lang="zh-CN" altLang="en-US" sz="2400">
              <a:blipFill>
                <a:blip r:embed="rId1"/>
                <a:tile tx="0" ty="0" sx="100000" sy="100000" flip="none" algn="tl"/>
              </a:blipFill>
              <a:latin typeface="方正大标宋简体" panose="03000509000000000000" charset="-122"/>
              <a:ea typeface="方正大标宋简体" panose="03000509000000000000" charset="-122"/>
            </a:endParaRPr>
          </a:p>
        </p:txBody>
      </p:sp>
      <p:sp>
        <p:nvSpPr>
          <p:cNvPr id="15" name="等腰三角形 14"/>
          <p:cNvSpPr/>
          <p:nvPr/>
        </p:nvSpPr>
        <p:spPr>
          <a:xfrm>
            <a:off x="4894569" y="1457791"/>
            <a:ext cx="2402861" cy="2071432"/>
          </a:xfrm>
          <a:prstGeom prst="triangle">
            <a:avLst/>
          </a:prstGeom>
          <a:solidFill>
            <a:srgbClr val="F8A5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等腰三角形 15"/>
          <p:cNvSpPr/>
          <p:nvPr/>
        </p:nvSpPr>
        <p:spPr>
          <a:xfrm flipV="1">
            <a:off x="4894569" y="3825720"/>
            <a:ext cx="2402861" cy="2071432"/>
          </a:xfrm>
          <a:prstGeom prst="triangle">
            <a:avLst/>
          </a:prstGeom>
          <a:solidFill>
            <a:srgbClr val="73B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5858322" y="4104307"/>
            <a:ext cx="475356" cy="938874"/>
            <a:chOff x="9278610" y="4255842"/>
            <a:chExt cx="522031" cy="1031063"/>
          </a:xfrm>
          <a:solidFill>
            <a:schemeClr val="bg1"/>
          </a:solidFill>
        </p:grpSpPr>
        <p:sp>
          <p:nvSpPr>
            <p:cNvPr id="23" name="任意多边形: 形状 22"/>
            <p:cNvSpPr>
              <a:spLocks noChangeAspect="1"/>
            </p:cNvSpPr>
            <p:nvPr/>
          </p:nvSpPr>
          <p:spPr bwMode="auto">
            <a:xfrm>
              <a:off x="9385125" y="4255842"/>
              <a:ext cx="309002" cy="308569"/>
            </a:xfrm>
            <a:custGeom>
              <a:avLst/>
              <a:gdLst>
                <a:gd name="connsiteX0" fmla="*/ 154597 w 309002"/>
                <a:gd name="connsiteY0" fmla="*/ 0 h 308569"/>
                <a:gd name="connsiteX1" fmla="*/ 309002 w 309002"/>
                <a:gd name="connsiteY1" fmla="*/ 154381 h 308569"/>
                <a:gd name="connsiteX2" fmla="*/ 154597 w 309002"/>
                <a:gd name="connsiteY2" fmla="*/ 308569 h 308569"/>
                <a:gd name="connsiteX3" fmla="*/ 0 w 309002"/>
                <a:gd name="connsiteY3" fmla="*/ 154381 h 308569"/>
                <a:gd name="connsiteX4" fmla="*/ 154597 w 309002"/>
                <a:gd name="connsiteY4" fmla="*/ 0 h 308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002" h="308569">
                  <a:moveTo>
                    <a:pt x="154597" y="0"/>
                  </a:moveTo>
                  <a:cubicBezTo>
                    <a:pt x="239693" y="0"/>
                    <a:pt x="309002" y="69212"/>
                    <a:pt x="309002" y="154381"/>
                  </a:cubicBezTo>
                  <a:cubicBezTo>
                    <a:pt x="309002" y="239358"/>
                    <a:pt x="239693" y="308569"/>
                    <a:pt x="154597" y="308569"/>
                  </a:cubicBezTo>
                  <a:cubicBezTo>
                    <a:pt x="69309" y="308569"/>
                    <a:pt x="0" y="239358"/>
                    <a:pt x="0" y="154381"/>
                  </a:cubicBezTo>
                  <a:cubicBezTo>
                    <a:pt x="0" y="69212"/>
                    <a:pt x="69309" y="0"/>
                    <a:pt x="154597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任意多边形: 形状 20"/>
            <p:cNvSpPr>
              <a:spLocks noChangeAspect="1"/>
            </p:cNvSpPr>
            <p:nvPr/>
          </p:nvSpPr>
          <p:spPr bwMode="auto">
            <a:xfrm>
              <a:off x="9278610" y="4613629"/>
              <a:ext cx="522031" cy="673276"/>
            </a:xfrm>
            <a:custGeom>
              <a:avLst/>
              <a:gdLst>
                <a:gd name="connsiteX0" fmla="*/ 36051 w 522031"/>
                <a:gd name="connsiteY0" fmla="*/ 0 h 673276"/>
                <a:gd name="connsiteX1" fmla="*/ 485981 w 522031"/>
                <a:gd name="connsiteY1" fmla="*/ 0 h 673276"/>
                <a:gd name="connsiteX2" fmla="*/ 515629 w 522031"/>
                <a:gd name="connsiteY2" fmla="*/ 15380 h 673276"/>
                <a:gd name="connsiteX3" fmla="*/ 519672 w 522031"/>
                <a:gd name="connsiteY3" fmla="*/ 48448 h 673276"/>
                <a:gd name="connsiteX4" fmla="*/ 294804 w 522031"/>
                <a:gd name="connsiteY4" fmla="*/ 650013 h 673276"/>
                <a:gd name="connsiteX5" fmla="*/ 261112 w 522031"/>
                <a:gd name="connsiteY5" fmla="*/ 673276 h 673276"/>
                <a:gd name="connsiteX6" fmla="*/ 227228 w 522031"/>
                <a:gd name="connsiteY6" fmla="*/ 650013 h 673276"/>
                <a:gd name="connsiteX7" fmla="*/ 2360 w 522031"/>
                <a:gd name="connsiteY7" fmla="*/ 48448 h 673276"/>
                <a:gd name="connsiteX8" fmla="*/ 6403 w 522031"/>
                <a:gd name="connsiteY8" fmla="*/ 15380 h 673276"/>
                <a:gd name="connsiteX9" fmla="*/ 36051 w 522031"/>
                <a:gd name="connsiteY9" fmla="*/ 0 h 673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2031" h="673276">
                  <a:moveTo>
                    <a:pt x="36051" y="0"/>
                  </a:moveTo>
                  <a:lnTo>
                    <a:pt x="485981" y="0"/>
                  </a:lnTo>
                  <a:cubicBezTo>
                    <a:pt x="497725" y="0"/>
                    <a:pt x="508891" y="5767"/>
                    <a:pt x="515629" y="15380"/>
                  </a:cubicBezTo>
                  <a:cubicBezTo>
                    <a:pt x="522368" y="25185"/>
                    <a:pt x="523908" y="37489"/>
                    <a:pt x="519672" y="48448"/>
                  </a:cubicBezTo>
                  <a:lnTo>
                    <a:pt x="294804" y="650013"/>
                  </a:lnTo>
                  <a:cubicBezTo>
                    <a:pt x="289413" y="664048"/>
                    <a:pt x="276129" y="673276"/>
                    <a:pt x="261112" y="673276"/>
                  </a:cubicBezTo>
                  <a:cubicBezTo>
                    <a:pt x="245903" y="673276"/>
                    <a:pt x="232619" y="664048"/>
                    <a:pt x="227228" y="650013"/>
                  </a:cubicBezTo>
                  <a:lnTo>
                    <a:pt x="2360" y="48448"/>
                  </a:lnTo>
                  <a:cubicBezTo>
                    <a:pt x="-1876" y="37489"/>
                    <a:pt x="-336" y="25185"/>
                    <a:pt x="6403" y="15380"/>
                  </a:cubicBezTo>
                  <a:cubicBezTo>
                    <a:pt x="13141" y="5767"/>
                    <a:pt x="24307" y="0"/>
                    <a:pt x="36051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26" name="组合 25"/>
          <p:cNvGrpSpPr/>
          <p:nvPr/>
        </p:nvGrpSpPr>
        <p:grpSpPr>
          <a:xfrm>
            <a:off x="5858322" y="2190620"/>
            <a:ext cx="475356" cy="938874"/>
            <a:chOff x="10204026" y="4255842"/>
            <a:chExt cx="522031" cy="1031063"/>
          </a:xfrm>
          <a:solidFill>
            <a:schemeClr val="bg1"/>
          </a:solidFill>
        </p:grpSpPr>
        <p:sp>
          <p:nvSpPr>
            <p:cNvPr id="22" name="任意多边形: 形状 21"/>
            <p:cNvSpPr>
              <a:spLocks noChangeAspect="1"/>
            </p:cNvSpPr>
            <p:nvPr/>
          </p:nvSpPr>
          <p:spPr bwMode="auto">
            <a:xfrm>
              <a:off x="10310397" y="4255842"/>
              <a:ext cx="309001" cy="308569"/>
            </a:xfrm>
            <a:custGeom>
              <a:avLst/>
              <a:gdLst>
                <a:gd name="connsiteX0" fmla="*/ 154597 w 309001"/>
                <a:gd name="connsiteY0" fmla="*/ 0 h 308569"/>
                <a:gd name="connsiteX1" fmla="*/ 309001 w 309001"/>
                <a:gd name="connsiteY1" fmla="*/ 154381 h 308569"/>
                <a:gd name="connsiteX2" fmla="*/ 154597 w 309001"/>
                <a:gd name="connsiteY2" fmla="*/ 308569 h 308569"/>
                <a:gd name="connsiteX3" fmla="*/ 0 w 309001"/>
                <a:gd name="connsiteY3" fmla="*/ 154381 h 308569"/>
                <a:gd name="connsiteX4" fmla="*/ 154597 w 309001"/>
                <a:gd name="connsiteY4" fmla="*/ 0 h 308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001" h="308569">
                  <a:moveTo>
                    <a:pt x="154597" y="0"/>
                  </a:moveTo>
                  <a:cubicBezTo>
                    <a:pt x="239693" y="0"/>
                    <a:pt x="309001" y="69212"/>
                    <a:pt x="309001" y="154381"/>
                  </a:cubicBezTo>
                  <a:cubicBezTo>
                    <a:pt x="309001" y="239358"/>
                    <a:pt x="239693" y="308569"/>
                    <a:pt x="154597" y="308569"/>
                  </a:cubicBezTo>
                  <a:cubicBezTo>
                    <a:pt x="69309" y="308569"/>
                    <a:pt x="0" y="239358"/>
                    <a:pt x="0" y="154381"/>
                  </a:cubicBezTo>
                  <a:cubicBezTo>
                    <a:pt x="0" y="69212"/>
                    <a:pt x="69309" y="0"/>
                    <a:pt x="154597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任意多边形: 形状 19"/>
            <p:cNvSpPr>
              <a:spLocks noChangeAspect="1"/>
            </p:cNvSpPr>
            <p:nvPr/>
          </p:nvSpPr>
          <p:spPr bwMode="auto">
            <a:xfrm>
              <a:off x="10204026" y="4613629"/>
              <a:ext cx="522031" cy="673276"/>
            </a:xfrm>
            <a:custGeom>
              <a:avLst/>
              <a:gdLst>
                <a:gd name="connsiteX0" fmla="*/ 260968 w 522031"/>
                <a:gd name="connsiteY0" fmla="*/ 0 h 673276"/>
                <a:gd name="connsiteX1" fmla="*/ 294660 w 522031"/>
                <a:gd name="connsiteY1" fmla="*/ 23455 h 673276"/>
                <a:gd name="connsiteX2" fmla="*/ 518566 w 522031"/>
                <a:gd name="connsiteY2" fmla="*/ 621944 h 673276"/>
                <a:gd name="connsiteX3" fmla="*/ 522031 w 522031"/>
                <a:gd name="connsiteY3" fmla="*/ 637324 h 673276"/>
                <a:gd name="connsiteX4" fmla="*/ 486029 w 522031"/>
                <a:gd name="connsiteY4" fmla="*/ 673276 h 673276"/>
                <a:gd name="connsiteX5" fmla="*/ 485836 w 522031"/>
                <a:gd name="connsiteY5" fmla="*/ 673276 h 673276"/>
                <a:gd name="connsiteX6" fmla="*/ 35907 w 522031"/>
                <a:gd name="connsiteY6" fmla="*/ 673276 h 673276"/>
                <a:gd name="connsiteX7" fmla="*/ 6451 w 522031"/>
                <a:gd name="connsiteY7" fmla="*/ 657895 h 673276"/>
                <a:gd name="connsiteX8" fmla="*/ 2215 w 522031"/>
                <a:gd name="connsiteY8" fmla="*/ 624828 h 673276"/>
                <a:gd name="connsiteX9" fmla="*/ 227276 w 522031"/>
                <a:gd name="connsiteY9" fmla="*/ 23455 h 673276"/>
                <a:gd name="connsiteX10" fmla="*/ 260968 w 522031"/>
                <a:gd name="connsiteY10" fmla="*/ 0 h 673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2031" h="673276">
                  <a:moveTo>
                    <a:pt x="260968" y="0"/>
                  </a:moveTo>
                  <a:cubicBezTo>
                    <a:pt x="275985" y="0"/>
                    <a:pt x="289462" y="9228"/>
                    <a:pt x="294660" y="23455"/>
                  </a:cubicBezTo>
                  <a:lnTo>
                    <a:pt x="518566" y="621944"/>
                  </a:lnTo>
                  <a:cubicBezTo>
                    <a:pt x="520683" y="626558"/>
                    <a:pt x="522031" y="631749"/>
                    <a:pt x="522031" y="637324"/>
                  </a:cubicBezTo>
                  <a:cubicBezTo>
                    <a:pt x="522031" y="657319"/>
                    <a:pt x="505859" y="673276"/>
                    <a:pt x="486029" y="673276"/>
                  </a:cubicBezTo>
                  <a:cubicBezTo>
                    <a:pt x="486029" y="673276"/>
                    <a:pt x="485836" y="673276"/>
                    <a:pt x="485836" y="673276"/>
                  </a:cubicBezTo>
                  <a:lnTo>
                    <a:pt x="35907" y="673276"/>
                  </a:lnTo>
                  <a:cubicBezTo>
                    <a:pt x="24163" y="673276"/>
                    <a:pt x="13189" y="667508"/>
                    <a:pt x="6451" y="657895"/>
                  </a:cubicBezTo>
                  <a:cubicBezTo>
                    <a:pt x="-287" y="648283"/>
                    <a:pt x="-1828" y="635786"/>
                    <a:pt x="2215" y="624828"/>
                  </a:cubicBezTo>
                  <a:lnTo>
                    <a:pt x="227276" y="23455"/>
                  </a:lnTo>
                  <a:cubicBezTo>
                    <a:pt x="232474" y="9228"/>
                    <a:pt x="245951" y="0"/>
                    <a:pt x="260968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28" name="矩形 27"/>
          <p:cNvSpPr/>
          <p:nvPr/>
        </p:nvSpPr>
        <p:spPr>
          <a:xfrm>
            <a:off x="1535233" y="2343399"/>
            <a:ext cx="3177726" cy="606425"/>
          </a:xfrm>
          <a:prstGeom prst="rect">
            <a:avLst/>
          </a:prstGeom>
        </p:spPr>
        <p:txBody>
          <a:bodyPr wrap="square" lIns="91280" tIns="45641" rIns="91280" bIns="45641">
            <a:spAutoFit/>
          </a:bodyPr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此部分内容作为文字排版占位显示 </a:t>
            </a:r>
            <a:b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</a:b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添加您的文字说明及内容介绍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29" name="TextBox 498"/>
          <p:cNvSpPr txBox="1"/>
          <p:nvPr/>
        </p:nvSpPr>
        <p:spPr>
          <a:xfrm>
            <a:off x="3297187" y="1836677"/>
            <a:ext cx="141577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lvl="0"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UKIJ Qolyazma" pitchFamily="18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535233" y="5137554"/>
            <a:ext cx="3177726" cy="606425"/>
          </a:xfrm>
          <a:prstGeom prst="rect">
            <a:avLst/>
          </a:prstGeom>
        </p:spPr>
        <p:txBody>
          <a:bodyPr wrap="square" lIns="91280" tIns="45641" rIns="91280" bIns="45641">
            <a:spAutoFit/>
          </a:bodyPr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此部分内容作为文字排版占位显示 </a:t>
            </a:r>
            <a:b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</a:b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添加您的文字说明及内容介绍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31" name="TextBox 498"/>
          <p:cNvSpPr txBox="1"/>
          <p:nvPr/>
        </p:nvSpPr>
        <p:spPr>
          <a:xfrm>
            <a:off x="3297187" y="4630832"/>
            <a:ext cx="141577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lvl="0"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UKIJ Qolyazma" pitchFamily="18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297430" y="5137554"/>
            <a:ext cx="3177726" cy="606425"/>
          </a:xfrm>
          <a:prstGeom prst="rect">
            <a:avLst/>
          </a:prstGeom>
        </p:spPr>
        <p:txBody>
          <a:bodyPr wrap="square" lIns="91280" tIns="45641" rIns="91280" bIns="45641">
            <a:spAutoFit/>
          </a:bodyPr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此部分内容作为文字排版占位显示 </a:t>
            </a:r>
            <a:b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</a:b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添加您的文字说明及内容介绍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33" name="TextBox 498"/>
          <p:cNvSpPr txBox="1"/>
          <p:nvPr/>
        </p:nvSpPr>
        <p:spPr>
          <a:xfrm>
            <a:off x="7297430" y="4630832"/>
            <a:ext cx="141577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lvl="0"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UKIJ Qolyazma" pitchFamily="18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316633" y="2343399"/>
            <a:ext cx="3177726" cy="606425"/>
          </a:xfrm>
          <a:prstGeom prst="rect">
            <a:avLst/>
          </a:prstGeom>
        </p:spPr>
        <p:txBody>
          <a:bodyPr wrap="square" lIns="91280" tIns="45641" rIns="91280" bIns="45641">
            <a:spAutoFit/>
          </a:bodyPr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此部分内容作为文字排版占位显示 </a:t>
            </a:r>
            <a:b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</a:b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添加您的文字说明及内容介绍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35" name="TextBox 498"/>
          <p:cNvSpPr txBox="1"/>
          <p:nvPr/>
        </p:nvSpPr>
        <p:spPr>
          <a:xfrm>
            <a:off x="7316633" y="1836677"/>
            <a:ext cx="141577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lvl="0"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UKIJ Qolyazma" pitchFamily="18" charset="0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5" name="组合 14"/>
          <p:cNvGrpSpPr/>
          <p:nvPr/>
        </p:nvGrpSpPr>
        <p:grpSpPr>
          <a:xfrm>
            <a:off x="1632585" y="2453640"/>
            <a:ext cx="8926830" cy="1139190"/>
            <a:chOff x="1767" y="4160"/>
            <a:chExt cx="14058" cy="1794"/>
          </a:xfrm>
        </p:grpSpPr>
        <p:sp>
          <p:nvSpPr>
            <p:cNvPr id="3" name="MH_Other_1"/>
            <p:cNvSpPr/>
            <p:nvPr>
              <p:custDataLst>
                <p:tags r:id="rId1"/>
              </p:custDataLst>
            </p:nvPr>
          </p:nvSpPr>
          <p:spPr>
            <a:xfrm>
              <a:off x="1767" y="4160"/>
              <a:ext cx="3594" cy="1771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solidFill>
              <a:srgbClr val="F8A5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rgbClr val="FFFFFF"/>
                  </a:solidFill>
                </a:rPr>
                <a:t>01</a:t>
              </a:r>
              <a:endParaRPr lang="zh-CN" altLang="en-US" sz="2800" dirty="0">
                <a:solidFill>
                  <a:srgbClr val="FFFFFF"/>
                </a:solidFill>
              </a:endParaRPr>
            </a:p>
          </p:txBody>
        </p:sp>
        <p:sp>
          <p:nvSpPr>
            <p:cNvPr id="10" name="MH_Other_4"/>
            <p:cNvSpPr/>
            <p:nvPr>
              <p:custDataLst>
                <p:tags r:id="rId2"/>
              </p:custDataLst>
            </p:nvPr>
          </p:nvSpPr>
          <p:spPr>
            <a:xfrm>
              <a:off x="6999" y="4160"/>
              <a:ext cx="3594" cy="1771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solidFill>
              <a:srgbClr val="73BF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rgbClr val="FFFFFF"/>
                  </a:solidFill>
                </a:rPr>
                <a:t>02</a:t>
              </a:r>
              <a:endParaRPr lang="zh-CN" altLang="en-US" sz="2800" dirty="0">
                <a:solidFill>
                  <a:srgbClr val="FFFFFF"/>
                </a:solidFill>
              </a:endParaRPr>
            </a:p>
          </p:txBody>
        </p:sp>
        <p:sp>
          <p:nvSpPr>
            <p:cNvPr id="12" name="MH_Other_7"/>
            <p:cNvSpPr/>
            <p:nvPr>
              <p:custDataLst>
                <p:tags r:id="rId3"/>
              </p:custDataLst>
            </p:nvPr>
          </p:nvSpPr>
          <p:spPr>
            <a:xfrm>
              <a:off x="12231" y="4183"/>
              <a:ext cx="3594" cy="1771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solidFill>
              <a:srgbClr val="2F87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rgbClr val="FFFFFF"/>
                  </a:solidFill>
                </a:rPr>
                <a:t>03</a:t>
              </a:r>
              <a:endParaRPr lang="zh-CN" altLang="en-US" sz="2800" dirty="0">
                <a:solidFill>
                  <a:srgbClr val="FFFFFF"/>
                </a:solidFill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0" y="2468245"/>
            <a:ext cx="1220978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>
            <a:off x="1084580" y="4160142"/>
            <a:ext cx="3177726" cy="1025903"/>
            <a:chOff x="2253" y="6847"/>
            <a:chExt cx="5004" cy="1616"/>
          </a:xfrm>
        </p:grpSpPr>
        <p:sp>
          <p:nvSpPr>
            <p:cNvPr id="16" name="矩形 15"/>
            <p:cNvSpPr/>
            <p:nvPr/>
          </p:nvSpPr>
          <p:spPr>
            <a:xfrm>
              <a:off x="2253" y="7508"/>
              <a:ext cx="5004" cy="955"/>
            </a:xfrm>
            <a:prstGeom prst="rect">
              <a:avLst/>
            </a:prstGeom>
          </p:spPr>
          <p:txBody>
            <a:bodyPr wrap="square" lIns="91280" tIns="45641" rIns="91280" bIns="45641">
              <a:spAutoFit/>
            </a:bodyPr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添加您的文字说明及内容介绍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endParaRPr>
            </a:p>
          </p:txBody>
        </p:sp>
        <p:sp>
          <p:nvSpPr>
            <p:cNvPr id="17" name="TextBox 498"/>
            <p:cNvSpPr txBox="1"/>
            <p:nvPr/>
          </p:nvSpPr>
          <p:spPr>
            <a:xfrm>
              <a:off x="3640" y="6847"/>
              <a:ext cx="2230" cy="53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p>
              <a:pPr lvl="0" algn="ctr"/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UKIJ Qolyazma" pitchFamily="18" charset="0"/>
                </a:rPr>
                <a:t>点击添加内容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UKIJ Qolyazma" pitchFamily="18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507230" y="4159885"/>
            <a:ext cx="3177540" cy="1025525"/>
            <a:chOff x="2253" y="6847"/>
            <a:chExt cx="5004" cy="1615"/>
          </a:xfrm>
        </p:grpSpPr>
        <p:sp>
          <p:nvSpPr>
            <p:cNvPr id="20" name="矩形 19"/>
            <p:cNvSpPr/>
            <p:nvPr/>
          </p:nvSpPr>
          <p:spPr>
            <a:xfrm>
              <a:off x="2253" y="7508"/>
              <a:ext cx="5004" cy="955"/>
            </a:xfrm>
            <a:prstGeom prst="rect">
              <a:avLst/>
            </a:prstGeom>
          </p:spPr>
          <p:txBody>
            <a:bodyPr wrap="square" lIns="91280" tIns="45641" rIns="91280" bIns="45641">
              <a:spAutoFit/>
            </a:bodyPr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添加您的文字说明及内容介绍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endParaRPr>
            </a:p>
          </p:txBody>
        </p:sp>
        <p:sp>
          <p:nvSpPr>
            <p:cNvPr id="21" name="TextBox 498"/>
            <p:cNvSpPr txBox="1"/>
            <p:nvPr/>
          </p:nvSpPr>
          <p:spPr>
            <a:xfrm>
              <a:off x="3640" y="6847"/>
              <a:ext cx="2230" cy="53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p>
              <a:pPr lvl="0" algn="ctr"/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UKIJ Qolyazma" pitchFamily="18" charset="0"/>
                </a:rPr>
                <a:t>点击添加内容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UKIJ Qolyazma" pitchFamily="18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002905" y="4159885"/>
            <a:ext cx="3177540" cy="1025525"/>
            <a:chOff x="2253" y="6847"/>
            <a:chExt cx="5004" cy="1615"/>
          </a:xfrm>
        </p:grpSpPr>
        <p:sp>
          <p:nvSpPr>
            <p:cNvPr id="23" name="矩形 22"/>
            <p:cNvSpPr/>
            <p:nvPr/>
          </p:nvSpPr>
          <p:spPr>
            <a:xfrm>
              <a:off x="2253" y="7508"/>
              <a:ext cx="5004" cy="955"/>
            </a:xfrm>
            <a:prstGeom prst="rect">
              <a:avLst/>
            </a:prstGeom>
          </p:spPr>
          <p:txBody>
            <a:bodyPr wrap="square" lIns="91280" tIns="45641" rIns="91280" bIns="45641">
              <a:spAutoFit/>
            </a:bodyPr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添加您的文字说明及内容介绍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endParaRPr>
            </a:p>
          </p:txBody>
        </p:sp>
        <p:sp>
          <p:nvSpPr>
            <p:cNvPr id="24" name="TextBox 498"/>
            <p:cNvSpPr txBox="1"/>
            <p:nvPr/>
          </p:nvSpPr>
          <p:spPr>
            <a:xfrm>
              <a:off x="3640" y="6847"/>
              <a:ext cx="2230" cy="53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p>
              <a:pPr lvl="0" algn="ctr"/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UKIJ Qolyazma" pitchFamily="18" charset="0"/>
                </a:rPr>
                <a:t>点击添加内容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UKIJ Qolyazma" pitchFamily="18" charset="0"/>
              </a:endParaRPr>
            </a:p>
          </p:txBody>
        </p:sp>
      </p:grpSp>
      <p:cxnSp>
        <p:nvCxnSpPr>
          <p:cNvPr id="42" name="直接连接符 41"/>
          <p:cNvCxnSpPr/>
          <p:nvPr/>
        </p:nvCxnSpPr>
        <p:spPr>
          <a:xfrm>
            <a:off x="4409440" y="4143375"/>
            <a:ext cx="0" cy="114046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7844155" y="4159885"/>
            <a:ext cx="0" cy="114046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290195" y="184785"/>
            <a:ext cx="476885" cy="558165"/>
            <a:chOff x="3377" y="1804"/>
            <a:chExt cx="1179" cy="1377"/>
          </a:xfrm>
        </p:grpSpPr>
        <p:sp>
          <p:nvSpPr>
            <p:cNvPr id="4" name="椭圆 3"/>
            <p:cNvSpPr/>
            <p:nvPr/>
          </p:nvSpPr>
          <p:spPr>
            <a:xfrm>
              <a:off x="3377" y="2501"/>
              <a:ext cx="680" cy="68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4057" y="1804"/>
              <a:ext cx="363" cy="363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4254" y="2501"/>
              <a:ext cx="303" cy="303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821690" y="467360"/>
            <a:ext cx="2011680" cy="4603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p>
            <a:pPr algn="ctr"/>
            <a:r>
              <a:rPr lang="zh-CN" altLang="en-US" sz="2400">
                <a:blipFill>
                  <a:blip r:embed="rId4"/>
                  <a:tile tx="0" ty="0" sx="100000" sy="100000" flip="none" algn="tl"/>
                </a:blipFill>
                <a:latin typeface="方正大标宋简体" panose="03000509000000000000" charset="-122"/>
                <a:ea typeface="方正大标宋简体" panose="03000509000000000000" charset="-122"/>
              </a:rPr>
              <a:t>输入标题内容</a:t>
            </a:r>
            <a:endParaRPr lang="zh-CN" altLang="en-US" sz="2400">
              <a:blipFill>
                <a:blip r:embed="rId4"/>
                <a:tile tx="0" ty="0" sx="100000" sy="100000" flip="none" algn="tl"/>
              </a:blipFill>
              <a:latin typeface="方正大标宋简体" panose="03000509000000000000" charset="-122"/>
              <a:ea typeface="方正大标宋简体" panose="03000509000000000000" charset="-122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原创手绘春季招聘校园招聘海报"/>
          <p:cNvPicPr>
            <a:picLocks noChangeAspect="1"/>
          </p:cNvPicPr>
          <p:nvPr/>
        </p:nvPicPr>
        <p:blipFill>
          <a:blip r:embed="rId1"/>
          <a:srcRect b="24944"/>
          <a:stretch>
            <a:fillRect/>
          </a:stretch>
        </p:blipFill>
        <p:spPr>
          <a:xfrm>
            <a:off x="0" y="0"/>
            <a:ext cx="12188190" cy="6861175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3962400" y="2036128"/>
            <a:ext cx="4419600" cy="3497580"/>
            <a:chOff x="8400" y="2397"/>
            <a:chExt cx="6960" cy="5508"/>
          </a:xfrm>
        </p:grpSpPr>
        <p:sp>
          <p:nvSpPr>
            <p:cNvPr id="6" name="文本框 5"/>
            <p:cNvSpPr txBox="1"/>
            <p:nvPr/>
          </p:nvSpPr>
          <p:spPr>
            <a:xfrm>
              <a:off x="9694" y="3622"/>
              <a:ext cx="4608" cy="1888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p>
              <a:pPr algn="ctr"/>
              <a:r>
                <a:rPr lang="zh-CN" altLang="en-US" sz="7200">
                  <a:blipFill>
                    <a:blip r:embed="rId2"/>
                    <a:tile tx="0" ty="0" sx="100000" sy="100000" flip="none" algn="tl"/>
                  </a:blipFill>
                  <a:latin typeface="方正大标宋简体" panose="03000509000000000000" charset="-122"/>
                  <a:ea typeface="方正大标宋简体" panose="03000509000000000000" charset="-122"/>
                </a:rPr>
                <a:t>第二章</a:t>
              </a:r>
              <a:endParaRPr lang="zh-CN" altLang="en-US" sz="7200">
                <a:blipFill>
                  <a:blip r:embed="rId2"/>
                  <a:tile tx="0" ty="0" sx="100000" sy="100000" flip="none" algn="tl"/>
                </a:blipFill>
                <a:latin typeface="方正大标宋简体" panose="03000509000000000000" charset="-122"/>
                <a:ea typeface="方正大标宋简体" panose="03000509000000000000" charset="-122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14085" y="2397"/>
              <a:ext cx="887" cy="1037"/>
              <a:chOff x="3377" y="1804"/>
              <a:chExt cx="1179" cy="1377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3377" y="2501"/>
                <a:ext cx="680" cy="680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4057" y="1804"/>
                <a:ext cx="363" cy="363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4254" y="2501"/>
                <a:ext cx="303" cy="303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  <a:alpha val="5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9766" y="5970"/>
              <a:ext cx="4439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200">
                  <a:sym typeface="+mn-ea"/>
                </a:rPr>
                <a:t>输入标题内容</a:t>
              </a:r>
              <a:endParaRPr lang="zh-CN" altLang="en-US" sz="3200">
                <a:sym typeface="+mn-ea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9534" y="6998"/>
              <a:ext cx="4903" cy="9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150000"/>
                </a:lnSpc>
              </a:pPr>
              <a:r>
                <a:rPr lang="zh-CN" altLang="en-US" sz="700">
                  <a:solidFill>
                    <a:schemeClr val="bg1">
                      <a:lumMod val="65000"/>
                    </a:schemeClr>
                  </a:solidFill>
                  <a:sym typeface="+mn-ea"/>
                </a:rPr>
                <a:t>Business style summary reportBusiness style summary reportBusiness style summary reportBusiness style summary reportBusiness style summary reportBusiness style summary report</a:t>
              </a:r>
              <a:endParaRPr lang="zh-CN" altLang="en-US" sz="700">
                <a:solidFill>
                  <a:schemeClr val="bg1">
                    <a:lumMod val="65000"/>
                  </a:schemeClr>
                </a:solidFill>
                <a:sym typeface="+mn-ea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8400" y="5690"/>
              <a:ext cx="6960" cy="0"/>
            </a:xfrm>
            <a:prstGeom prst="line">
              <a:avLst/>
            </a:prstGeom>
            <a:ln>
              <a:solidFill>
                <a:srgbClr val="2F875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2" name="组合 11"/>
          <p:cNvGrpSpPr/>
          <p:nvPr/>
        </p:nvGrpSpPr>
        <p:grpSpPr>
          <a:xfrm>
            <a:off x="290195" y="184785"/>
            <a:ext cx="476885" cy="558165"/>
            <a:chOff x="3377" y="1804"/>
            <a:chExt cx="1179" cy="1377"/>
          </a:xfrm>
        </p:grpSpPr>
        <p:sp>
          <p:nvSpPr>
            <p:cNvPr id="15" name="椭圆 14"/>
            <p:cNvSpPr/>
            <p:nvPr/>
          </p:nvSpPr>
          <p:spPr>
            <a:xfrm>
              <a:off x="3377" y="2501"/>
              <a:ext cx="680" cy="68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4057" y="1804"/>
              <a:ext cx="363" cy="363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4254" y="2501"/>
              <a:ext cx="303" cy="303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21690" y="467360"/>
            <a:ext cx="2011680" cy="4603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p>
            <a:pPr algn="ctr"/>
            <a:r>
              <a:rPr lang="zh-CN" altLang="en-US" sz="2400">
                <a:blipFill>
                  <a:blip r:embed="rId1"/>
                  <a:tile tx="0" ty="0" sx="100000" sy="100000" flip="none" algn="tl"/>
                </a:blipFill>
                <a:latin typeface="方正大标宋简体" panose="03000509000000000000" charset="-122"/>
                <a:ea typeface="方正大标宋简体" panose="03000509000000000000" charset="-122"/>
              </a:rPr>
              <a:t>输入标题内容</a:t>
            </a:r>
            <a:endParaRPr lang="zh-CN" altLang="en-US" sz="2400">
              <a:blipFill>
                <a:blip r:embed="rId1"/>
                <a:tile tx="0" ty="0" sx="100000" sy="100000" flip="none" algn="tl"/>
              </a:blipFill>
              <a:latin typeface="方正大标宋简体" panose="03000509000000000000" charset="-122"/>
              <a:ea typeface="方正大标宋简体" panose="03000509000000000000" charset="-122"/>
            </a:endParaRP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992977" y="4354339"/>
            <a:ext cx="2485625" cy="1246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</a:t>
            </a:r>
            <a:endParaRPr lang="en-US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992977" y="1761423"/>
            <a:ext cx="2485625" cy="1246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</a:t>
            </a:r>
            <a:endParaRPr lang="en-US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8258314" y="3322206"/>
            <a:ext cx="2485624" cy="1246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</a:t>
            </a:r>
            <a:endParaRPr lang="en-US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197" name="Freeform 5"/>
          <p:cNvSpPr/>
          <p:nvPr/>
        </p:nvSpPr>
        <p:spPr bwMode="auto">
          <a:xfrm>
            <a:off x="3298028" y="2351029"/>
            <a:ext cx="1915583" cy="366184"/>
          </a:xfrm>
          <a:custGeom>
            <a:avLst/>
            <a:gdLst>
              <a:gd name="T0" fmla="*/ 905 w 905"/>
              <a:gd name="T1" fmla="*/ 173 h 173"/>
              <a:gd name="T2" fmla="*/ 732 w 905"/>
              <a:gd name="T3" fmla="*/ 0 h 173"/>
              <a:gd name="T4" fmla="*/ 0 w 905"/>
              <a:gd name="T5" fmla="*/ 0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05" h="173">
                <a:moveTo>
                  <a:pt x="905" y="173"/>
                </a:moveTo>
                <a:lnTo>
                  <a:pt x="732" y="0"/>
                </a:lnTo>
                <a:lnTo>
                  <a:pt x="0" y="0"/>
                </a:lnTo>
              </a:path>
            </a:pathLst>
          </a:custGeom>
          <a:noFill/>
          <a:ln w="9525" cap="flat" cmpd="sng">
            <a:solidFill>
              <a:schemeClr val="bg2">
                <a:lumMod val="50000"/>
              </a:schemeClr>
            </a:solidFill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p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198" name="Freeform 6"/>
          <p:cNvSpPr/>
          <p:nvPr/>
        </p:nvSpPr>
        <p:spPr bwMode="auto">
          <a:xfrm>
            <a:off x="3298027" y="4611629"/>
            <a:ext cx="1587500" cy="340784"/>
          </a:xfrm>
          <a:custGeom>
            <a:avLst/>
            <a:gdLst>
              <a:gd name="T0" fmla="*/ 750 w 750"/>
              <a:gd name="T1" fmla="*/ 0 h 161"/>
              <a:gd name="T2" fmla="*/ 591 w 750"/>
              <a:gd name="T3" fmla="*/ 161 h 161"/>
              <a:gd name="T4" fmla="*/ 0 w 750"/>
              <a:gd name="T5" fmla="*/ 161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50" h="161">
                <a:moveTo>
                  <a:pt x="750" y="0"/>
                </a:moveTo>
                <a:lnTo>
                  <a:pt x="591" y="161"/>
                </a:lnTo>
                <a:lnTo>
                  <a:pt x="0" y="161"/>
                </a:lnTo>
              </a:path>
            </a:pathLst>
          </a:custGeom>
          <a:noFill/>
          <a:ln w="9525" cap="flat" cmpd="sng">
            <a:solidFill>
              <a:schemeClr val="bg2">
                <a:lumMod val="50000"/>
              </a:schemeClr>
            </a:solidFill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p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>
            <a:off x="7430700" y="3875029"/>
            <a:ext cx="726016" cy="0"/>
          </a:xfrm>
          <a:prstGeom prst="line">
            <a:avLst/>
          </a:prstGeom>
          <a:noFill/>
          <a:ln w="9525" cmpd="sng">
            <a:solidFill>
              <a:schemeClr val="bg2">
                <a:lumMod val="50000"/>
              </a:schemeClr>
            </a:solidFill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p>
            <a:endParaRPr lang="zh-CN" altLang="en-US" sz="1705">
              <a:cs typeface="+mn-ea"/>
              <a:sym typeface="+mn-lt"/>
            </a:endParaRPr>
          </a:p>
        </p:txBody>
      </p:sp>
      <p:sp>
        <p:nvSpPr>
          <p:cNvPr id="8200" name="Freeform 8"/>
          <p:cNvSpPr/>
          <p:nvPr/>
        </p:nvSpPr>
        <p:spPr bwMode="auto">
          <a:xfrm>
            <a:off x="5389293" y="2911948"/>
            <a:ext cx="1413933" cy="3292897"/>
          </a:xfrm>
          <a:custGeom>
            <a:avLst/>
            <a:gdLst>
              <a:gd name="T0" fmla="*/ 232 w 668"/>
              <a:gd name="T1" fmla="*/ 1571 h 1571"/>
              <a:gd name="T2" fmla="*/ 437 w 668"/>
              <a:gd name="T3" fmla="*/ 1571 h 1571"/>
              <a:gd name="T4" fmla="*/ 384 w 668"/>
              <a:gd name="T5" fmla="*/ 806 h 1571"/>
              <a:gd name="T6" fmla="*/ 668 w 668"/>
              <a:gd name="T7" fmla="*/ 434 h 1571"/>
              <a:gd name="T8" fmla="*/ 366 w 668"/>
              <a:gd name="T9" fmla="*/ 705 h 1571"/>
              <a:gd name="T10" fmla="*/ 327 w 668"/>
              <a:gd name="T11" fmla="*/ 0 h 1571"/>
              <a:gd name="T12" fmla="*/ 276 w 668"/>
              <a:gd name="T13" fmla="*/ 848 h 1571"/>
              <a:gd name="T14" fmla="*/ 0 w 668"/>
              <a:gd name="T15" fmla="*/ 582 h 1571"/>
              <a:gd name="T16" fmla="*/ 269 w 668"/>
              <a:gd name="T17" fmla="*/ 956 h 1571"/>
              <a:gd name="T18" fmla="*/ 232 w 668"/>
              <a:gd name="T19" fmla="*/ 1571 h 1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68" h="1571">
                <a:moveTo>
                  <a:pt x="232" y="1571"/>
                </a:moveTo>
                <a:lnTo>
                  <a:pt x="437" y="1571"/>
                </a:lnTo>
                <a:lnTo>
                  <a:pt x="384" y="806"/>
                </a:lnTo>
                <a:lnTo>
                  <a:pt x="668" y="434"/>
                </a:lnTo>
                <a:lnTo>
                  <a:pt x="366" y="705"/>
                </a:lnTo>
                <a:lnTo>
                  <a:pt x="327" y="0"/>
                </a:lnTo>
                <a:lnTo>
                  <a:pt x="276" y="848"/>
                </a:lnTo>
                <a:lnTo>
                  <a:pt x="0" y="582"/>
                </a:lnTo>
                <a:lnTo>
                  <a:pt x="269" y="956"/>
                </a:lnTo>
                <a:lnTo>
                  <a:pt x="232" y="1571"/>
                </a:lnTo>
                <a:close/>
              </a:path>
            </a:pathLst>
          </a:custGeom>
          <a:solidFill>
            <a:srgbClr val="73BFBB"/>
          </a:solidFill>
          <a:ln w="9525" cmpd="sng">
            <a:noFill/>
            <a:round/>
          </a:ln>
        </p:spPr>
        <p:txBody>
          <a:bodyPr/>
          <a:p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201" name="Oval 9"/>
          <p:cNvSpPr>
            <a:spLocks noChangeArrowheads="1"/>
          </p:cNvSpPr>
          <p:nvPr/>
        </p:nvSpPr>
        <p:spPr bwMode="auto">
          <a:xfrm>
            <a:off x="6331209" y="3322580"/>
            <a:ext cx="1109133" cy="1107016"/>
          </a:xfrm>
          <a:prstGeom prst="ellipse">
            <a:avLst/>
          </a:prstGeom>
          <a:solidFill>
            <a:srgbClr val="73BFBB"/>
          </a:solidFill>
          <a:ln w="9525" cmpd="sng">
            <a:noFill/>
            <a:round/>
          </a:ln>
        </p:spPr>
        <p:txBody>
          <a:bodyPr/>
          <a:p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202" name="Oval 10"/>
          <p:cNvSpPr>
            <a:spLocks noChangeArrowheads="1"/>
          </p:cNvSpPr>
          <p:nvPr/>
        </p:nvSpPr>
        <p:spPr bwMode="auto">
          <a:xfrm>
            <a:off x="6502662" y="3491914"/>
            <a:ext cx="766233" cy="768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p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203" name="Oval 11"/>
          <p:cNvSpPr>
            <a:spLocks noChangeArrowheads="1"/>
          </p:cNvSpPr>
          <p:nvPr/>
        </p:nvSpPr>
        <p:spPr bwMode="auto">
          <a:xfrm>
            <a:off x="4521460" y="3392432"/>
            <a:ext cx="1388533" cy="1386417"/>
          </a:xfrm>
          <a:prstGeom prst="ellipse">
            <a:avLst/>
          </a:prstGeom>
          <a:solidFill>
            <a:srgbClr val="2F8758"/>
          </a:solidFill>
          <a:ln w="9525" cmpd="sng">
            <a:noFill/>
            <a:round/>
          </a:ln>
        </p:spPr>
        <p:txBody>
          <a:bodyPr/>
          <a:p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204" name="Oval 12"/>
          <p:cNvSpPr>
            <a:spLocks noChangeArrowheads="1"/>
          </p:cNvSpPr>
          <p:nvPr/>
        </p:nvSpPr>
        <p:spPr bwMode="auto">
          <a:xfrm>
            <a:off x="4735244" y="3606216"/>
            <a:ext cx="960967" cy="9588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p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205" name="Oval 13"/>
          <p:cNvSpPr>
            <a:spLocks noChangeArrowheads="1"/>
          </p:cNvSpPr>
          <p:nvPr/>
        </p:nvSpPr>
        <p:spPr bwMode="auto">
          <a:xfrm>
            <a:off x="5099310" y="2041998"/>
            <a:ext cx="1900767" cy="1900767"/>
          </a:xfrm>
          <a:prstGeom prst="ellipse">
            <a:avLst/>
          </a:prstGeom>
          <a:solidFill>
            <a:srgbClr val="F8A5A2"/>
          </a:solidFill>
          <a:ln w="9525" cmpd="sng">
            <a:noFill/>
            <a:round/>
          </a:ln>
        </p:spPr>
        <p:txBody>
          <a:bodyPr/>
          <a:p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206" name="Oval 14"/>
          <p:cNvSpPr>
            <a:spLocks noChangeArrowheads="1"/>
          </p:cNvSpPr>
          <p:nvPr/>
        </p:nvSpPr>
        <p:spPr bwMode="auto">
          <a:xfrm>
            <a:off x="5391410" y="2334097"/>
            <a:ext cx="1316567" cy="131656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p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207" name="Freeform 15"/>
          <p:cNvSpPr>
            <a:spLocks noEditPoints="1"/>
          </p:cNvSpPr>
          <p:nvPr/>
        </p:nvSpPr>
        <p:spPr bwMode="auto">
          <a:xfrm>
            <a:off x="6771476" y="3762847"/>
            <a:ext cx="228600" cy="226483"/>
          </a:xfrm>
          <a:custGeom>
            <a:avLst/>
            <a:gdLst>
              <a:gd name="T0" fmla="*/ 96 w 96"/>
              <a:gd name="T1" fmla="*/ 53 h 96"/>
              <a:gd name="T2" fmla="*/ 43 w 96"/>
              <a:gd name="T3" fmla="*/ 0 h 96"/>
              <a:gd name="T4" fmla="*/ 39 w 96"/>
              <a:gd name="T5" fmla="*/ 0 h 96"/>
              <a:gd name="T6" fmla="*/ 39 w 96"/>
              <a:gd name="T7" fmla="*/ 11 h 96"/>
              <a:gd name="T8" fmla="*/ 0 w 96"/>
              <a:gd name="T9" fmla="*/ 53 h 96"/>
              <a:gd name="T10" fmla="*/ 43 w 96"/>
              <a:gd name="T11" fmla="*/ 96 h 96"/>
              <a:gd name="T12" fmla="*/ 67 w 96"/>
              <a:gd name="T13" fmla="*/ 89 h 96"/>
              <a:gd name="T14" fmla="*/ 85 w 96"/>
              <a:gd name="T15" fmla="*/ 57 h 96"/>
              <a:gd name="T16" fmla="*/ 96 w 96"/>
              <a:gd name="T17" fmla="*/ 57 h 96"/>
              <a:gd name="T18" fmla="*/ 96 w 96"/>
              <a:gd name="T19" fmla="*/ 53 h 96"/>
              <a:gd name="T20" fmla="*/ 62 w 96"/>
              <a:gd name="T21" fmla="*/ 82 h 96"/>
              <a:gd name="T22" fmla="*/ 43 w 96"/>
              <a:gd name="T23" fmla="*/ 88 h 96"/>
              <a:gd name="T24" fmla="*/ 8 w 96"/>
              <a:gd name="T25" fmla="*/ 53 h 96"/>
              <a:gd name="T26" fmla="*/ 39 w 96"/>
              <a:gd name="T27" fmla="*/ 19 h 96"/>
              <a:gd name="T28" fmla="*/ 39 w 96"/>
              <a:gd name="T29" fmla="*/ 57 h 96"/>
              <a:gd name="T30" fmla="*/ 77 w 96"/>
              <a:gd name="T31" fmla="*/ 57 h 96"/>
              <a:gd name="T32" fmla="*/ 62 w 96"/>
              <a:gd name="T33" fmla="*/ 82 h 96"/>
              <a:gd name="T34" fmla="*/ 47 w 96"/>
              <a:gd name="T35" fmla="*/ 49 h 96"/>
              <a:gd name="T36" fmla="*/ 47 w 96"/>
              <a:gd name="T37" fmla="*/ 8 h 96"/>
              <a:gd name="T38" fmla="*/ 88 w 96"/>
              <a:gd name="T39" fmla="*/ 49 h 96"/>
              <a:gd name="T40" fmla="*/ 47 w 96"/>
              <a:gd name="T41" fmla="*/ 49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6" h="96">
                <a:moveTo>
                  <a:pt x="96" y="53"/>
                </a:moveTo>
                <a:cubicBezTo>
                  <a:pt x="96" y="24"/>
                  <a:pt x="72" y="0"/>
                  <a:pt x="43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39" y="11"/>
                  <a:pt x="39" y="11"/>
                  <a:pt x="39" y="11"/>
                </a:cubicBezTo>
                <a:cubicBezTo>
                  <a:pt x="17" y="13"/>
                  <a:pt x="0" y="31"/>
                  <a:pt x="0" y="53"/>
                </a:cubicBezTo>
                <a:cubicBezTo>
                  <a:pt x="0" y="77"/>
                  <a:pt x="19" y="96"/>
                  <a:pt x="43" y="96"/>
                </a:cubicBezTo>
                <a:cubicBezTo>
                  <a:pt x="51" y="96"/>
                  <a:pt x="60" y="93"/>
                  <a:pt x="67" y="89"/>
                </a:cubicBezTo>
                <a:cubicBezTo>
                  <a:pt x="77" y="82"/>
                  <a:pt x="84" y="70"/>
                  <a:pt x="85" y="57"/>
                </a:cubicBezTo>
                <a:cubicBezTo>
                  <a:pt x="96" y="57"/>
                  <a:pt x="96" y="57"/>
                  <a:pt x="96" y="57"/>
                </a:cubicBezTo>
                <a:lnTo>
                  <a:pt x="96" y="53"/>
                </a:lnTo>
                <a:close/>
                <a:moveTo>
                  <a:pt x="62" y="82"/>
                </a:moveTo>
                <a:cubicBezTo>
                  <a:pt x="56" y="86"/>
                  <a:pt x="50" y="88"/>
                  <a:pt x="43" y="88"/>
                </a:cubicBezTo>
                <a:cubicBezTo>
                  <a:pt x="24" y="88"/>
                  <a:pt x="8" y="72"/>
                  <a:pt x="8" y="53"/>
                </a:cubicBezTo>
                <a:cubicBezTo>
                  <a:pt x="8" y="36"/>
                  <a:pt x="22" y="21"/>
                  <a:pt x="39" y="19"/>
                </a:cubicBezTo>
                <a:cubicBezTo>
                  <a:pt x="39" y="57"/>
                  <a:pt x="39" y="57"/>
                  <a:pt x="39" y="57"/>
                </a:cubicBezTo>
                <a:cubicBezTo>
                  <a:pt x="77" y="57"/>
                  <a:pt x="77" y="57"/>
                  <a:pt x="77" y="57"/>
                </a:cubicBezTo>
                <a:cubicBezTo>
                  <a:pt x="76" y="67"/>
                  <a:pt x="71" y="76"/>
                  <a:pt x="62" y="82"/>
                </a:cubicBezTo>
                <a:moveTo>
                  <a:pt x="47" y="49"/>
                </a:moveTo>
                <a:cubicBezTo>
                  <a:pt x="47" y="8"/>
                  <a:pt x="47" y="8"/>
                  <a:pt x="47" y="8"/>
                </a:cubicBezTo>
                <a:cubicBezTo>
                  <a:pt x="69" y="10"/>
                  <a:pt x="86" y="28"/>
                  <a:pt x="88" y="49"/>
                </a:cubicBezTo>
                <a:lnTo>
                  <a:pt x="47" y="49"/>
                </a:lnTo>
                <a:close/>
              </a:path>
            </a:pathLst>
          </a:custGeom>
          <a:solidFill>
            <a:srgbClr val="73BFBB"/>
          </a:solidFill>
          <a:ln>
            <a:noFill/>
          </a:ln>
        </p:spPr>
        <p:txBody>
          <a:bodyPr/>
          <a:p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208" name="Freeform 16"/>
          <p:cNvSpPr>
            <a:spLocks noEditPoints="1"/>
          </p:cNvSpPr>
          <p:nvPr/>
        </p:nvSpPr>
        <p:spPr bwMode="auto">
          <a:xfrm>
            <a:off x="5795695" y="2717213"/>
            <a:ext cx="510116" cy="548216"/>
          </a:xfrm>
          <a:custGeom>
            <a:avLst/>
            <a:gdLst>
              <a:gd name="T0" fmla="*/ 209 w 215"/>
              <a:gd name="T1" fmla="*/ 183 h 231"/>
              <a:gd name="T2" fmla="*/ 177 w 215"/>
              <a:gd name="T3" fmla="*/ 94 h 231"/>
              <a:gd name="T4" fmla="*/ 128 w 215"/>
              <a:gd name="T5" fmla="*/ 26 h 231"/>
              <a:gd name="T6" fmla="*/ 128 w 215"/>
              <a:gd name="T7" fmla="*/ 20 h 231"/>
              <a:gd name="T8" fmla="*/ 107 w 215"/>
              <a:gd name="T9" fmla="*/ 0 h 231"/>
              <a:gd name="T10" fmla="*/ 87 w 215"/>
              <a:gd name="T11" fmla="*/ 20 h 231"/>
              <a:gd name="T12" fmla="*/ 87 w 215"/>
              <a:gd name="T13" fmla="*/ 26 h 231"/>
              <a:gd name="T14" fmla="*/ 37 w 215"/>
              <a:gd name="T15" fmla="*/ 94 h 231"/>
              <a:gd name="T16" fmla="*/ 5 w 215"/>
              <a:gd name="T17" fmla="*/ 183 h 231"/>
              <a:gd name="T18" fmla="*/ 1 w 215"/>
              <a:gd name="T19" fmla="*/ 194 h 231"/>
              <a:gd name="T20" fmla="*/ 10 w 215"/>
              <a:gd name="T21" fmla="*/ 201 h 231"/>
              <a:gd name="T22" fmla="*/ 70 w 215"/>
              <a:gd name="T23" fmla="*/ 201 h 231"/>
              <a:gd name="T24" fmla="*/ 107 w 215"/>
              <a:gd name="T25" fmla="*/ 231 h 231"/>
              <a:gd name="T26" fmla="*/ 145 w 215"/>
              <a:gd name="T27" fmla="*/ 201 h 231"/>
              <a:gd name="T28" fmla="*/ 204 w 215"/>
              <a:gd name="T29" fmla="*/ 201 h 231"/>
              <a:gd name="T30" fmla="*/ 214 w 215"/>
              <a:gd name="T31" fmla="*/ 194 h 231"/>
              <a:gd name="T32" fmla="*/ 209 w 215"/>
              <a:gd name="T33" fmla="*/ 183 h 231"/>
              <a:gd name="T34" fmla="*/ 98 w 215"/>
              <a:gd name="T35" fmla="*/ 181 h 231"/>
              <a:gd name="T36" fmla="*/ 35 w 215"/>
              <a:gd name="T37" fmla="*/ 181 h 231"/>
              <a:gd name="T38" fmla="*/ 57 w 215"/>
              <a:gd name="T39" fmla="*/ 94 h 231"/>
              <a:gd name="T40" fmla="*/ 107 w 215"/>
              <a:gd name="T41" fmla="*/ 43 h 231"/>
              <a:gd name="T42" fmla="*/ 158 w 215"/>
              <a:gd name="T43" fmla="*/ 93 h 231"/>
              <a:gd name="T44" fmla="*/ 180 w 215"/>
              <a:gd name="T45" fmla="*/ 181 h 231"/>
              <a:gd name="T46" fmla="*/ 98 w 215"/>
              <a:gd name="T47" fmla="*/ 18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15" h="231">
                <a:moveTo>
                  <a:pt x="209" y="183"/>
                </a:moveTo>
                <a:cubicBezTo>
                  <a:pt x="176" y="162"/>
                  <a:pt x="177" y="95"/>
                  <a:pt x="177" y="94"/>
                </a:cubicBezTo>
                <a:cubicBezTo>
                  <a:pt x="177" y="62"/>
                  <a:pt x="156" y="35"/>
                  <a:pt x="128" y="26"/>
                </a:cubicBezTo>
                <a:cubicBezTo>
                  <a:pt x="128" y="20"/>
                  <a:pt x="128" y="20"/>
                  <a:pt x="128" y="20"/>
                </a:cubicBezTo>
                <a:cubicBezTo>
                  <a:pt x="128" y="9"/>
                  <a:pt x="119" y="0"/>
                  <a:pt x="107" y="0"/>
                </a:cubicBezTo>
                <a:cubicBezTo>
                  <a:pt x="96" y="0"/>
                  <a:pt x="87" y="9"/>
                  <a:pt x="87" y="20"/>
                </a:cubicBezTo>
                <a:cubicBezTo>
                  <a:pt x="87" y="26"/>
                  <a:pt x="87" y="26"/>
                  <a:pt x="87" y="26"/>
                </a:cubicBezTo>
                <a:cubicBezTo>
                  <a:pt x="58" y="35"/>
                  <a:pt x="37" y="62"/>
                  <a:pt x="37" y="94"/>
                </a:cubicBezTo>
                <a:cubicBezTo>
                  <a:pt x="38" y="113"/>
                  <a:pt x="33" y="166"/>
                  <a:pt x="5" y="183"/>
                </a:cubicBezTo>
                <a:cubicBezTo>
                  <a:pt x="1" y="185"/>
                  <a:pt x="0" y="190"/>
                  <a:pt x="1" y="194"/>
                </a:cubicBezTo>
                <a:cubicBezTo>
                  <a:pt x="2" y="198"/>
                  <a:pt x="6" y="201"/>
                  <a:pt x="10" y="201"/>
                </a:cubicBezTo>
                <a:cubicBezTo>
                  <a:pt x="70" y="201"/>
                  <a:pt x="70" y="201"/>
                  <a:pt x="70" y="201"/>
                </a:cubicBezTo>
                <a:cubicBezTo>
                  <a:pt x="74" y="218"/>
                  <a:pt x="89" y="231"/>
                  <a:pt x="107" y="231"/>
                </a:cubicBezTo>
                <a:cubicBezTo>
                  <a:pt x="126" y="231"/>
                  <a:pt x="141" y="218"/>
                  <a:pt x="145" y="201"/>
                </a:cubicBezTo>
                <a:cubicBezTo>
                  <a:pt x="204" y="201"/>
                  <a:pt x="204" y="201"/>
                  <a:pt x="204" y="201"/>
                </a:cubicBezTo>
                <a:cubicBezTo>
                  <a:pt x="209" y="201"/>
                  <a:pt x="212" y="198"/>
                  <a:pt x="214" y="194"/>
                </a:cubicBezTo>
                <a:cubicBezTo>
                  <a:pt x="215" y="190"/>
                  <a:pt x="213" y="185"/>
                  <a:pt x="209" y="183"/>
                </a:cubicBezTo>
                <a:moveTo>
                  <a:pt x="98" y="181"/>
                </a:moveTo>
                <a:cubicBezTo>
                  <a:pt x="35" y="181"/>
                  <a:pt x="35" y="181"/>
                  <a:pt x="35" y="181"/>
                </a:cubicBezTo>
                <a:cubicBezTo>
                  <a:pt x="58" y="148"/>
                  <a:pt x="57" y="96"/>
                  <a:pt x="57" y="94"/>
                </a:cubicBezTo>
                <a:cubicBezTo>
                  <a:pt x="57" y="66"/>
                  <a:pt x="80" y="43"/>
                  <a:pt x="107" y="43"/>
                </a:cubicBezTo>
                <a:cubicBezTo>
                  <a:pt x="135" y="43"/>
                  <a:pt x="158" y="66"/>
                  <a:pt x="158" y="93"/>
                </a:cubicBezTo>
                <a:cubicBezTo>
                  <a:pt x="158" y="96"/>
                  <a:pt x="156" y="148"/>
                  <a:pt x="180" y="181"/>
                </a:cubicBezTo>
                <a:lnTo>
                  <a:pt x="98" y="181"/>
                </a:lnTo>
                <a:close/>
              </a:path>
            </a:pathLst>
          </a:custGeom>
          <a:solidFill>
            <a:srgbClr val="F8A5A2"/>
          </a:solidFill>
          <a:ln>
            <a:noFill/>
          </a:ln>
        </p:spPr>
        <p:txBody>
          <a:bodyPr/>
          <a:p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016760" y="3887730"/>
            <a:ext cx="395816" cy="393700"/>
            <a:chOff x="3989388" y="3048000"/>
            <a:chExt cx="296862" cy="295275"/>
          </a:xfrm>
          <a:solidFill>
            <a:srgbClr val="2F8758"/>
          </a:solidFill>
        </p:grpSpPr>
        <p:sp>
          <p:nvSpPr>
            <p:cNvPr id="8209" name="Freeform 17"/>
            <p:cNvSpPr>
              <a:spLocks noEditPoints="1"/>
            </p:cNvSpPr>
            <p:nvPr/>
          </p:nvSpPr>
          <p:spPr bwMode="auto">
            <a:xfrm>
              <a:off x="3989388" y="3048000"/>
              <a:ext cx="296862" cy="295275"/>
            </a:xfrm>
            <a:custGeom>
              <a:avLst/>
              <a:gdLst>
                <a:gd name="T0" fmla="*/ 83 w 167"/>
                <a:gd name="T1" fmla="*/ 166 h 166"/>
                <a:gd name="T2" fmla="*/ 0 w 167"/>
                <a:gd name="T3" fmla="*/ 83 h 166"/>
                <a:gd name="T4" fmla="*/ 83 w 167"/>
                <a:gd name="T5" fmla="*/ 0 h 166"/>
                <a:gd name="T6" fmla="*/ 167 w 167"/>
                <a:gd name="T7" fmla="*/ 83 h 166"/>
                <a:gd name="T8" fmla="*/ 83 w 167"/>
                <a:gd name="T9" fmla="*/ 166 h 166"/>
                <a:gd name="T10" fmla="*/ 83 w 167"/>
                <a:gd name="T11" fmla="*/ 14 h 166"/>
                <a:gd name="T12" fmla="*/ 14 w 167"/>
                <a:gd name="T13" fmla="*/ 83 h 166"/>
                <a:gd name="T14" fmla="*/ 83 w 167"/>
                <a:gd name="T15" fmla="*/ 152 h 166"/>
                <a:gd name="T16" fmla="*/ 152 w 167"/>
                <a:gd name="T17" fmla="*/ 83 h 166"/>
                <a:gd name="T18" fmla="*/ 83 w 167"/>
                <a:gd name="T19" fmla="*/ 1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7" h="166">
                  <a:moveTo>
                    <a:pt x="83" y="166"/>
                  </a:moveTo>
                  <a:cubicBezTo>
                    <a:pt x="37" y="166"/>
                    <a:pt x="0" y="129"/>
                    <a:pt x="0" y="83"/>
                  </a:cubicBezTo>
                  <a:cubicBezTo>
                    <a:pt x="0" y="37"/>
                    <a:pt x="37" y="0"/>
                    <a:pt x="83" y="0"/>
                  </a:cubicBezTo>
                  <a:cubicBezTo>
                    <a:pt x="129" y="0"/>
                    <a:pt x="167" y="37"/>
                    <a:pt x="167" y="83"/>
                  </a:cubicBezTo>
                  <a:cubicBezTo>
                    <a:pt x="167" y="129"/>
                    <a:pt x="129" y="166"/>
                    <a:pt x="83" y="166"/>
                  </a:cubicBezTo>
                  <a:moveTo>
                    <a:pt x="83" y="14"/>
                  </a:moveTo>
                  <a:cubicBezTo>
                    <a:pt x="45" y="14"/>
                    <a:pt x="14" y="45"/>
                    <a:pt x="14" y="83"/>
                  </a:cubicBezTo>
                  <a:cubicBezTo>
                    <a:pt x="14" y="121"/>
                    <a:pt x="45" y="152"/>
                    <a:pt x="83" y="152"/>
                  </a:cubicBezTo>
                  <a:cubicBezTo>
                    <a:pt x="121" y="152"/>
                    <a:pt x="152" y="121"/>
                    <a:pt x="152" y="83"/>
                  </a:cubicBezTo>
                  <a:cubicBezTo>
                    <a:pt x="152" y="45"/>
                    <a:pt x="121" y="14"/>
                    <a:pt x="83" y="14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p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8210" name="Freeform 18"/>
            <p:cNvSpPr/>
            <p:nvPr/>
          </p:nvSpPr>
          <p:spPr bwMode="auto">
            <a:xfrm>
              <a:off x="4124325" y="3105150"/>
              <a:ext cx="90488" cy="103188"/>
            </a:xfrm>
            <a:custGeom>
              <a:avLst/>
              <a:gdLst>
                <a:gd name="T0" fmla="*/ 44 w 51"/>
                <a:gd name="T1" fmla="*/ 58 h 58"/>
                <a:gd name="T2" fmla="*/ 7 w 51"/>
                <a:gd name="T3" fmla="*/ 58 h 58"/>
                <a:gd name="T4" fmla="*/ 0 w 51"/>
                <a:gd name="T5" fmla="*/ 51 h 58"/>
                <a:gd name="T6" fmla="*/ 0 w 51"/>
                <a:gd name="T7" fmla="*/ 7 h 58"/>
                <a:gd name="T8" fmla="*/ 7 w 51"/>
                <a:gd name="T9" fmla="*/ 0 h 58"/>
                <a:gd name="T10" fmla="*/ 14 w 51"/>
                <a:gd name="T11" fmla="*/ 7 h 58"/>
                <a:gd name="T12" fmla="*/ 14 w 51"/>
                <a:gd name="T13" fmla="*/ 44 h 58"/>
                <a:gd name="T14" fmla="*/ 44 w 51"/>
                <a:gd name="T15" fmla="*/ 44 h 58"/>
                <a:gd name="T16" fmla="*/ 51 w 51"/>
                <a:gd name="T17" fmla="*/ 51 h 58"/>
                <a:gd name="T18" fmla="*/ 44 w 51"/>
                <a:gd name="T1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58">
                  <a:moveTo>
                    <a:pt x="44" y="58"/>
                  </a:moveTo>
                  <a:cubicBezTo>
                    <a:pt x="7" y="58"/>
                    <a:pt x="7" y="58"/>
                    <a:pt x="7" y="58"/>
                  </a:cubicBezTo>
                  <a:cubicBezTo>
                    <a:pt x="3" y="58"/>
                    <a:pt x="0" y="55"/>
                    <a:pt x="0" y="5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8" y="44"/>
                    <a:pt x="51" y="47"/>
                    <a:pt x="51" y="51"/>
                  </a:cubicBezTo>
                  <a:cubicBezTo>
                    <a:pt x="51" y="55"/>
                    <a:pt x="48" y="58"/>
                    <a:pt x="44" y="5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组合 1"/>
          <p:cNvGrpSpPr/>
          <p:nvPr/>
        </p:nvGrpSpPr>
        <p:grpSpPr>
          <a:xfrm>
            <a:off x="955040" y="2428240"/>
            <a:ext cx="10492740" cy="1148080"/>
            <a:chOff x="1092" y="2870"/>
            <a:chExt cx="11955" cy="1308"/>
          </a:xfrm>
        </p:grpSpPr>
        <p:sp>
          <p:nvSpPr>
            <p:cNvPr id="25" name="右箭头 32"/>
            <p:cNvSpPr/>
            <p:nvPr/>
          </p:nvSpPr>
          <p:spPr>
            <a:xfrm>
              <a:off x="7396" y="2870"/>
              <a:ext cx="2611" cy="1309"/>
            </a:xfrm>
            <a:prstGeom prst="rightArrow">
              <a:avLst/>
            </a:prstGeom>
            <a:solidFill>
              <a:srgbClr val="73BFB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4875" tIns="0" rIns="188942" bIns="0" anchor="ctr">
              <a:norm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050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</a:t>
              </a:r>
              <a:endParaRPr lang="en-US" altLang="zh-CN" sz="105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6" name="右箭头 37"/>
            <p:cNvSpPr/>
            <p:nvPr/>
          </p:nvSpPr>
          <p:spPr>
            <a:xfrm>
              <a:off x="10453" y="2870"/>
              <a:ext cx="2594" cy="1309"/>
            </a:xfrm>
            <a:prstGeom prst="rightArrow">
              <a:avLst/>
            </a:prstGeom>
            <a:solidFill>
              <a:srgbClr val="F8A5A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4875" tIns="0" rIns="188942" bIns="0" anchor="ctr">
              <a:norm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050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</a:t>
              </a:r>
              <a:endParaRPr lang="en-US" altLang="zh-CN" sz="105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10231" y="3149"/>
              <a:ext cx="772" cy="772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1350" b="1" dirty="0">
                  <a:solidFill>
                    <a:srgbClr val="123E6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04</a:t>
              </a:r>
              <a:endParaRPr lang="zh-CN" altLang="en-US" sz="1350" b="1" dirty="0">
                <a:solidFill>
                  <a:srgbClr val="123E6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6" name="右箭头 47"/>
            <p:cNvSpPr/>
            <p:nvPr/>
          </p:nvSpPr>
          <p:spPr>
            <a:xfrm>
              <a:off x="1276" y="2870"/>
              <a:ext cx="2775" cy="1309"/>
            </a:xfrm>
            <a:prstGeom prst="rightArrow">
              <a:avLst/>
            </a:prstGeom>
            <a:solidFill>
              <a:srgbClr val="73BFB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4875" tIns="0" rIns="188942" bIns="0" anchor="ctr">
              <a:norm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100" dirty="0" smtClean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</a:t>
              </a:r>
              <a:endParaRPr lang="en-US" altLang="zh-CN" sz="11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1092" y="3134"/>
              <a:ext cx="769" cy="772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1350" b="1" dirty="0">
                  <a:solidFill>
                    <a:srgbClr val="123E6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01</a:t>
              </a:r>
              <a:endParaRPr lang="zh-CN" altLang="en-US" sz="1350" b="1" dirty="0">
                <a:solidFill>
                  <a:srgbClr val="123E6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8" name="右箭头 49"/>
            <p:cNvSpPr/>
            <p:nvPr/>
          </p:nvSpPr>
          <p:spPr>
            <a:xfrm>
              <a:off x="4336" y="2870"/>
              <a:ext cx="2612" cy="1309"/>
            </a:xfrm>
            <a:prstGeom prst="rightArrow">
              <a:avLst/>
            </a:prstGeom>
            <a:solidFill>
              <a:srgbClr val="2F875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4875" tIns="0" rIns="188942" bIns="0" anchor="ctr">
              <a:norm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050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</a:t>
              </a:r>
              <a:endParaRPr lang="en-US" altLang="zh-CN" sz="105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4114" y="3128"/>
              <a:ext cx="769" cy="772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1350" b="1" dirty="0">
                  <a:solidFill>
                    <a:srgbClr val="123E6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02</a:t>
              </a:r>
              <a:endParaRPr lang="zh-CN" altLang="en-US" sz="1350" b="1" dirty="0">
                <a:solidFill>
                  <a:srgbClr val="123E6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7171" y="3138"/>
              <a:ext cx="769" cy="772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1350" b="1" dirty="0">
                  <a:solidFill>
                    <a:srgbClr val="123E6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03</a:t>
              </a:r>
              <a:endParaRPr lang="zh-CN" altLang="en-US" sz="1350" b="1" dirty="0">
                <a:solidFill>
                  <a:srgbClr val="123E6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39750" y="4130297"/>
            <a:ext cx="2832901" cy="1025903"/>
            <a:chOff x="2253" y="6847"/>
            <a:chExt cx="4461" cy="1616"/>
          </a:xfrm>
        </p:grpSpPr>
        <p:sp>
          <p:nvSpPr>
            <p:cNvPr id="16" name="矩形 15"/>
            <p:cNvSpPr/>
            <p:nvPr/>
          </p:nvSpPr>
          <p:spPr>
            <a:xfrm>
              <a:off x="2253" y="7508"/>
              <a:ext cx="4461" cy="955"/>
            </a:xfrm>
            <a:prstGeom prst="rect">
              <a:avLst/>
            </a:prstGeom>
          </p:spPr>
          <p:txBody>
            <a:bodyPr wrap="square" lIns="91280" tIns="45641" rIns="91280" bIns="45641">
              <a:spAutoFit/>
            </a:bodyPr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此部分内容作为文字排版占位显示 添加您的文字说明及内容介绍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17" name="TextBox 498"/>
            <p:cNvSpPr txBox="1"/>
            <p:nvPr/>
          </p:nvSpPr>
          <p:spPr>
            <a:xfrm>
              <a:off x="3369" y="6847"/>
              <a:ext cx="2230" cy="53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p>
              <a:pPr lvl="0" algn="ctr"/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UKIJ Qolyazma" pitchFamily="18" charset="0"/>
                </a:rPr>
                <a:t>点击添加内容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319311" y="4130297"/>
            <a:ext cx="2832735" cy="1025903"/>
            <a:chOff x="2253" y="6847"/>
            <a:chExt cx="4461" cy="1616"/>
          </a:xfrm>
        </p:grpSpPr>
        <p:sp>
          <p:nvSpPr>
            <p:cNvPr id="12" name="矩形 11"/>
            <p:cNvSpPr/>
            <p:nvPr/>
          </p:nvSpPr>
          <p:spPr>
            <a:xfrm>
              <a:off x="2253" y="7508"/>
              <a:ext cx="4461" cy="955"/>
            </a:xfrm>
            <a:prstGeom prst="rect">
              <a:avLst/>
            </a:prstGeom>
          </p:spPr>
          <p:txBody>
            <a:bodyPr wrap="square" lIns="91280" tIns="45641" rIns="91280" bIns="45641">
              <a:spAutoFit/>
            </a:bodyPr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此部分内容作为文字排版占位显示 添加您的文字说明及内容介绍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15" name="TextBox 498"/>
            <p:cNvSpPr txBox="1"/>
            <p:nvPr/>
          </p:nvSpPr>
          <p:spPr>
            <a:xfrm>
              <a:off x="3369" y="6847"/>
              <a:ext cx="2230" cy="53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p>
              <a:pPr lvl="0" algn="ctr"/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UKIJ Qolyazma" pitchFamily="18" charset="0"/>
                </a:rPr>
                <a:t>点击添加内容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098706" y="4130297"/>
            <a:ext cx="2832735" cy="1025903"/>
            <a:chOff x="2253" y="6847"/>
            <a:chExt cx="4461" cy="1616"/>
          </a:xfrm>
        </p:grpSpPr>
        <p:sp>
          <p:nvSpPr>
            <p:cNvPr id="20" name="矩形 19"/>
            <p:cNvSpPr/>
            <p:nvPr/>
          </p:nvSpPr>
          <p:spPr>
            <a:xfrm>
              <a:off x="2253" y="7508"/>
              <a:ext cx="4461" cy="955"/>
            </a:xfrm>
            <a:prstGeom prst="rect">
              <a:avLst/>
            </a:prstGeom>
          </p:spPr>
          <p:txBody>
            <a:bodyPr wrap="square" lIns="91280" tIns="45641" rIns="91280" bIns="45641">
              <a:spAutoFit/>
            </a:bodyPr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此部分内容作为文字排版占位显示 添加您的文字说明及内容介绍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21" name="TextBox 498"/>
            <p:cNvSpPr txBox="1"/>
            <p:nvPr/>
          </p:nvSpPr>
          <p:spPr>
            <a:xfrm>
              <a:off x="3369" y="6847"/>
              <a:ext cx="2230" cy="53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p>
              <a:pPr lvl="0" algn="ctr"/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UKIJ Qolyazma" pitchFamily="18" charset="0"/>
                </a:rPr>
                <a:t>点击添加内容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878101" y="4130297"/>
            <a:ext cx="2832735" cy="1025903"/>
            <a:chOff x="2253" y="6847"/>
            <a:chExt cx="4461" cy="1616"/>
          </a:xfrm>
        </p:grpSpPr>
        <p:sp>
          <p:nvSpPr>
            <p:cNvPr id="23" name="矩形 22"/>
            <p:cNvSpPr/>
            <p:nvPr/>
          </p:nvSpPr>
          <p:spPr>
            <a:xfrm>
              <a:off x="2253" y="7508"/>
              <a:ext cx="4461" cy="955"/>
            </a:xfrm>
            <a:prstGeom prst="rect">
              <a:avLst/>
            </a:prstGeom>
          </p:spPr>
          <p:txBody>
            <a:bodyPr wrap="square" lIns="91280" tIns="45641" rIns="91280" bIns="45641">
              <a:spAutoFit/>
            </a:bodyPr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此部分内容作为文字排版占位显示 添加您的文字说明及内容介绍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24" name="TextBox 498"/>
            <p:cNvSpPr txBox="1"/>
            <p:nvPr/>
          </p:nvSpPr>
          <p:spPr>
            <a:xfrm>
              <a:off x="3369" y="6847"/>
              <a:ext cx="2230" cy="53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p>
              <a:pPr lvl="0" algn="ctr"/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UKIJ Qolyazma" pitchFamily="18" charset="0"/>
                </a:rPr>
                <a:t>点击添加内容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90195" y="184785"/>
            <a:ext cx="476885" cy="558165"/>
            <a:chOff x="3377" y="1804"/>
            <a:chExt cx="1179" cy="1377"/>
          </a:xfrm>
        </p:grpSpPr>
        <p:sp>
          <p:nvSpPr>
            <p:cNvPr id="4" name="椭圆 3"/>
            <p:cNvSpPr/>
            <p:nvPr/>
          </p:nvSpPr>
          <p:spPr>
            <a:xfrm>
              <a:off x="3377" y="2501"/>
              <a:ext cx="680" cy="68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4057" y="1804"/>
              <a:ext cx="363" cy="363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254" y="2501"/>
              <a:ext cx="303" cy="303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821690" y="467360"/>
            <a:ext cx="2011680" cy="4603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p>
            <a:pPr algn="ctr"/>
            <a:r>
              <a:rPr lang="zh-CN" altLang="en-US" sz="2400">
                <a:blipFill>
                  <a:blip r:embed="rId1"/>
                  <a:tile tx="0" ty="0" sx="100000" sy="100000" flip="none" algn="tl"/>
                </a:blipFill>
                <a:latin typeface="方正大标宋简体" panose="03000509000000000000" charset="-122"/>
                <a:ea typeface="方正大标宋简体" panose="03000509000000000000" charset="-122"/>
              </a:rPr>
              <a:t>输入标题内容</a:t>
            </a:r>
            <a:endParaRPr lang="zh-CN" altLang="en-US" sz="2400">
              <a:blipFill>
                <a:blip r:embed="rId1"/>
                <a:tile tx="0" ty="0" sx="100000" sy="100000" flip="none" algn="tl"/>
              </a:blipFill>
              <a:latin typeface="方正大标宋简体" panose="03000509000000000000" charset="-122"/>
              <a:ea typeface="方正大标宋简体" panose="03000509000000000000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" name="组合 4"/>
          <p:cNvGrpSpPr/>
          <p:nvPr/>
        </p:nvGrpSpPr>
        <p:grpSpPr>
          <a:xfrm>
            <a:off x="290195" y="184785"/>
            <a:ext cx="476885" cy="558165"/>
            <a:chOff x="3377" y="1804"/>
            <a:chExt cx="1179" cy="1377"/>
          </a:xfrm>
        </p:grpSpPr>
        <p:sp>
          <p:nvSpPr>
            <p:cNvPr id="10" name="椭圆 9"/>
            <p:cNvSpPr/>
            <p:nvPr/>
          </p:nvSpPr>
          <p:spPr>
            <a:xfrm>
              <a:off x="3377" y="2501"/>
              <a:ext cx="680" cy="68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4057" y="1804"/>
              <a:ext cx="363" cy="363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4254" y="2501"/>
              <a:ext cx="303" cy="303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821690" y="467360"/>
            <a:ext cx="2011680" cy="4603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p>
            <a:pPr algn="ctr"/>
            <a:r>
              <a:rPr lang="zh-CN" altLang="en-US" sz="2400">
                <a:blipFill>
                  <a:blip r:embed="rId1"/>
                  <a:tile tx="0" ty="0" sx="100000" sy="100000" flip="none" algn="tl"/>
                </a:blipFill>
                <a:latin typeface="方正大标宋简体" panose="03000509000000000000" charset="-122"/>
                <a:ea typeface="方正大标宋简体" panose="03000509000000000000" charset="-122"/>
              </a:rPr>
              <a:t>输入标题内容</a:t>
            </a:r>
            <a:endParaRPr lang="zh-CN" altLang="en-US" sz="2400">
              <a:blipFill>
                <a:blip r:embed="rId1"/>
                <a:tile tx="0" ty="0" sx="100000" sy="100000" flip="none" algn="tl"/>
              </a:blipFill>
              <a:latin typeface="方正大标宋简体" panose="03000509000000000000" charset="-122"/>
              <a:ea typeface="方正大标宋简体" panose="03000509000000000000" charset="-122"/>
            </a:endParaRPr>
          </a:p>
        </p:txBody>
      </p:sp>
      <p:sp>
        <p:nvSpPr>
          <p:cNvPr id="16" name="平行四边形 15"/>
          <p:cNvSpPr/>
          <p:nvPr/>
        </p:nvSpPr>
        <p:spPr>
          <a:xfrm>
            <a:off x="6157595" y="2730500"/>
            <a:ext cx="1047750" cy="372745"/>
          </a:xfrm>
          <a:prstGeom prst="parallelogram">
            <a:avLst>
              <a:gd name="adj" fmla="val 47969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986020" y="2150745"/>
            <a:ext cx="2219325" cy="590550"/>
          </a:xfrm>
          <a:prstGeom prst="rect">
            <a:avLst/>
          </a:prstGeom>
          <a:solidFill>
            <a:srgbClr val="73B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795520" y="3103245"/>
            <a:ext cx="2219325" cy="590550"/>
          </a:xfrm>
          <a:prstGeom prst="rect">
            <a:avLst/>
          </a:prstGeom>
          <a:solidFill>
            <a:srgbClr val="2F87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平行四边形 33"/>
          <p:cNvSpPr/>
          <p:nvPr/>
        </p:nvSpPr>
        <p:spPr>
          <a:xfrm flipH="1">
            <a:off x="4805045" y="3693795"/>
            <a:ext cx="1047750" cy="372745"/>
          </a:xfrm>
          <a:prstGeom prst="parallelogram">
            <a:avLst>
              <a:gd name="adj" fmla="val 47969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986020" y="4046220"/>
            <a:ext cx="2219325" cy="590550"/>
          </a:xfrm>
          <a:prstGeom prst="rect">
            <a:avLst/>
          </a:prstGeom>
          <a:solidFill>
            <a:srgbClr val="73B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平行四边形 35"/>
          <p:cNvSpPr/>
          <p:nvPr/>
        </p:nvSpPr>
        <p:spPr>
          <a:xfrm>
            <a:off x="6148070" y="4636770"/>
            <a:ext cx="1047750" cy="372745"/>
          </a:xfrm>
          <a:prstGeom prst="parallelogram">
            <a:avLst>
              <a:gd name="adj" fmla="val 47969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805045" y="5008245"/>
            <a:ext cx="2219325" cy="590550"/>
          </a:xfrm>
          <a:prstGeom prst="rect">
            <a:avLst/>
          </a:prstGeom>
          <a:solidFill>
            <a:srgbClr val="F8A5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530975" y="2245360"/>
            <a:ext cx="5480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01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530975" y="4150360"/>
            <a:ext cx="5480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03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892675" y="3197860"/>
            <a:ext cx="5480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02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4892675" y="5083810"/>
            <a:ext cx="5480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04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979410" y="2075180"/>
            <a:ext cx="2971165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此部分内容作为文字排版占位显示 添加您的文字说明及内容介绍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979410" y="4056380"/>
            <a:ext cx="2971165" cy="975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此部分内容作为文字排版占位显示 添加您的文字说明及内容介绍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035685" y="3075305"/>
            <a:ext cx="2971165" cy="975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此部分内容作为文字排版占位显示 添加您的文字说明及内容介绍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035685" y="5056505"/>
            <a:ext cx="2971165" cy="975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此部分内容作为文字排版占位显示 添加您的文字说明及内容介绍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pic>
        <p:nvPicPr>
          <p:cNvPr id="46" name="图片 45" descr="2154022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58285" y="3183255"/>
            <a:ext cx="467995" cy="467995"/>
          </a:xfrm>
          <a:prstGeom prst="rect">
            <a:avLst/>
          </a:prstGeom>
        </p:spPr>
      </p:pic>
      <p:pic>
        <p:nvPicPr>
          <p:cNvPr id="47" name="图片 46" descr="21540217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30135" y="2193290"/>
            <a:ext cx="514350" cy="514350"/>
          </a:xfrm>
          <a:prstGeom prst="rect">
            <a:avLst/>
          </a:prstGeom>
        </p:spPr>
      </p:pic>
      <p:pic>
        <p:nvPicPr>
          <p:cNvPr id="48" name="图片 47" descr="21540214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449185" y="4135120"/>
            <a:ext cx="563880" cy="563880"/>
          </a:xfrm>
          <a:prstGeom prst="rect">
            <a:avLst/>
          </a:prstGeom>
        </p:spPr>
      </p:pic>
      <p:pic>
        <p:nvPicPr>
          <p:cNvPr id="49" name="图片 48" descr="21540210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020185" y="5146040"/>
            <a:ext cx="505460" cy="505460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原创手绘春季招聘校园招聘海报"/>
          <p:cNvPicPr>
            <a:picLocks noChangeAspect="1"/>
          </p:cNvPicPr>
          <p:nvPr/>
        </p:nvPicPr>
        <p:blipFill>
          <a:blip r:embed="rId1"/>
          <a:srcRect b="24944"/>
          <a:stretch>
            <a:fillRect/>
          </a:stretch>
        </p:blipFill>
        <p:spPr>
          <a:xfrm>
            <a:off x="0" y="0"/>
            <a:ext cx="12188190" cy="6861175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3962400" y="2036128"/>
            <a:ext cx="4419600" cy="3497580"/>
            <a:chOff x="8400" y="2397"/>
            <a:chExt cx="6960" cy="5508"/>
          </a:xfrm>
        </p:grpSpPr>
        <p:sp>
          <p:nvSpPr>
            <p:cNvPr id="6" name="文本框 5"/>
            <p:cNvSpPr txBox="1"/>
            <p:nvPr/>
          </p:nvSpPr>
          <p:spPr>
            <a:xfrm>
              <a:off x="9696" y="3622"/>
              <a:ext cx="4608" cy="1888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p>
              <a:pPr algn="ctr"/>
              <a:r>
                <a:rPr lang="zh-CN" altLang="en-US" sz="7200">
                  <a:blipFill>
                    <a:blip r:embed="rId2"/>
                    <a:tile tx="0" ty="0" sx="100000" sy="100000" flip="none" algn="tl"/>
                  </a:blipFill>
                  <a:latin typeface="方正大标宋简体" panose="03000509000000000000" charset="-122"/>
                  <a:ea typeface="方正大标宋简体" panose="03000509000000000000" charset="-122"/>
                </a:rPr>
                <a:t>第三章</a:t>
              </a:r>
              <a:endParaRPr lang="zh-CN" altLang="en-US" sz="7200">
                <a:blipFill>
                  <a:blip r:embed="rId2"/>
                  <a:tile tx="0" ty="0" sx="100000" sy="100000" flip="none" algn="tl"/>
                </a:blipFill>
                <a:latin typeface="方正大标宋简体" panose="03000509000000000000" charset="-122"/>
                <a:ea typeface="方正大标宋简体" panose="03000509000000000000" charset="-122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14085" y="2397"/>
              <a:ext cx="887" cy="1037"/>
              <a:chOff x="3377" y="1804"/>
              <a:chExt cx="1179" cy="1377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3377" y="2501"/>
                <a:ext cx="680" cy="680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4057" y="1804"/>
                <a:ext cx="363" cy="363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4254" y="2501"/>
                <a:ext cx="303" cy="303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  <a:alpha val="5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9766" y="5970"/>
              <a:ext cx="4439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200">
                  <a:sym typeface="+mn-ea"/>
                </a:rPr>
                <a:t>输入标题内容</a:t>
              </a:r>
              <a:endParaRPr lang="zh-CN" altLang="en-US" sz="3200">
                <a:sym typeface="+mn-ea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9534" y="6998"/>
              <a:ext cx="4903" cy="9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150000"/>
                </a:lnSpc>
              </a:pPr>
              <a:r>
                <a:rPr lang="zh-CN" altLang="en-US" sz="700">
                  <a:solidFill>
                    <a:schemeClr val="bg1">
                      <a:lumMod val="65000"/>
                    </a:schemeClr>
                  </a:solidFill>
                  <a:sym typeface="+mn-ea"/>
                </a:rPr>
                <a:t>Business style summary reportBusiness style summary reportBusiness style summary reportBusiness style summary reportBusiness style summary reportBusiness style summary report</a:t>
              </a:r>
              <a:endParaRPr lang="zh-CN" altLang="en-US" sz="700">
                <a:solidFill>
                  <a:schemeClr val="bg1">
                    <a:lumMod val="65000"/>
                  </a:schemeClr>
                </a:solidFill>
                <a:sym typeface="+mn-ea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8400" y="5690"/>
              <a:ext cx="6960" cy="0"/>
            </a:xfrm>
            <a:prstGeom prst="line">
              <a:avLst/>
            </a:prstGeom>
            <a:ln>
              <a:solidFill>
                <a:srgbClr val="2F875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6" name="图片占位符 10" descr="D:\图图图\14ea8ea7d187ac0c9f5414aebb071be3d10c17d968cf7-aXBJoT_fw658.jpg14ea8ea7d187ac0c9f5414aebb071be3d10c17d968cf7-aXBJoT_fw658"/>
          <p:cNvPicPr>
            <a:picLocks noChangeAspect="1"/>
          </p:cNvPicPr>
          <p:nvPr/>
        </p:nvPicPr>
        <p:blipFill>
          <a:blip r:embed="rId1"/>
          <a:srcRect l="14114" t="1169" r="13964" b="66092"/>
          <a:stretch>
            <a:fillRect/>
          </a:stretch>
        </p:blipFill>
        <p:spPr>
          <a:xfrm>
            <a:off x="4800600" y="2433320"/>
            <a:ext cx="2832100" cy="2832100"/>
          </a:xfrm>
          <a:prstGeom prst="ellipse">
            <a:avLst/>
          </a:prstGeom>
        </p:spPr>
      </p:pic>
      <p:cxnSp>
        <p:nvCxnSpPr>
          <p:cNvPr id="27" name="Straight Connector 1"/>
          <p:cNvCxnSpPr/>
          <p:nvPr/>
        </p:nvCxnSpPr>
        <p:spPr>
          <a:xfrm>
            <a:off x="7331949" y="3777800"/>
            <a:ext cx="3764185" cy="0"/>
          </a:xfrm>
          <a:prstGeom prst="line">
            <a:avLst/>
          </a:prstGeom>
          <a:ln w="15875">
            <a:solidFill>
              <a:srgbClr val="73BFBB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"/>
          <p:cNvSpPr/>
          <p:nvPr/>
        </p:nvSpPr>
        <p:spPr>
          <a:xfrm>
            <a:off x="5078930" y="2778639"/>
            <a:ext cx="2021449" cy="2021449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</a:p>
        </p:txBody>
      </p:sp>
      <p:sp>
        <p:nvSpPr>
          <p:cNvPr id="29" name="Block Arc 7"/>
          <p:cNvSpPr/>
          <p:nvPr/>
        </p:nvSpPr>
        <p:spPr>
          <a:xfrm flipH="1" flipV="1">
            <a:off x="4488092" y="2187801"/>
            <a:ext cx="3203125" cy="3203124"/>
          </a:xfrm>
          <a:prstGeom prst="blockArc">
            <a:avLst>
              <a:gd name="adj1" fmla="val 21599999"/>
              <a:gd name="adj2" fmla="val 8180671"/>
              <a:gd name="adj3" fmla="val 11913"/>
            </a:avLst>
          </a:prstGeom>
          <a:solidFill>
            <a:srgbClr val="F8A5A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</a:p>
        </p:txBody>
      </p:sp>
      <p:sp>
        <p:nvSpPr>
          <p:cNvPr id="30" name="Isosceles Triangle 8"/>
          <p:cNvSpPr/>
          <p:nvPr/>
        </p:nvSpPr>
        <p:spPr>
          <a:xfrm rot="18900000" flipH="1" flipV="1">
            <a:off x="6966834" y="2712908"/>
            <a:ext cx="658106" cy="567333"/>
          </a:xfrm>
          <a:prstGeom prst="triangle">
            <a:avLst/>
          </a:prstGeom>
          <a:solidFill>
            <a:srgbClr val="F8A5A2"/>
          </a:solidFill>
          <a:ln>
            <a:noFill/>
          </a:ln>
          <a:effectLst>
            <a:outerShdw blurRad="774700" dist="850900" dir="2700000" algn="tl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</a:p>
        </p:txBody>
      </p:sp>
      <p:sp>
        <p:nvSpPr>
          <p:cNvPr id="31" name="Block Arc 10"/>
          <p:cNvSpPr/>
          <p:nvPr/>
        </p:nvSpPr>
        <p:spPr>
          <a:xfrm>
            <a:off x="4615092" y="2314801"/>
            <a:ext cx="3203125" cy="3203124"/>
          </a:xfrm>
          <a:prstGeom prst="blockArc">
            <a:avLst>
              <a:gd name="adj1" fmla="val 21599999"/>
              <a:gd name="adj2" fmla="val 8180671"/>
              <a:gd name="adj3" fmla="val 11913"/>
            </a:avLst>
          </a:prstGeom>
          <a:solidFill>
            <a:srgbClr val="73BFB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</a:p>
        </p:txBody>
      </p:sp>
      <p:sp>
        <p:nvSpPr>
          <p:cNvPr id="32" name="Isosceles Triangle 11"/>
          <p:cNvSpPr/>
          <p:nvPr/>
        </p:nvSpPr>
        <p:spPr>
          <a:xfrm rot="8100000" flipV="1">
            <a:off x="4562444" y="4314965"/>
            <a:ext cx="658105" cy="567333"/>
          </a:xfrm>
          <a:prstGeom prst="triangle">
            <a:avLst/>
          </a:prstGeom>
          <a:solidFill>
            <a:srgbClr val="73BFBB"/>
          </a:solidFill>
          <a:ln>
            <a:noFill/>
          </a:ln>
          <a:effectLst>
            <a:outerShdw blurRad="774700" dist="850900" dir="2700000" algn="tl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</a:p>
        </p:txBody>
      </p:sp>
      <p:cxnSp>
        <p:nvCxnSpPr>
          <p:cNvPr id="33" name="Straight Connector 12"/>
          <p:cNvCxnSpPr/>
          <p:nvPr/>
        </p:nvCxnSpPr>
        <p:spPr>
          <a:xfrm flipH="1">
            <a:off x="1330940" y="3777327"/>
            <a:ext cx="3528176" cy="0"/>
          </a:xfrm>
          <a:prstGeom prst="line">
            <a:avLst/>
          </a:prstGeom>
          <a:ln w="15875">
            <a:solidFill>
              <a:srgbClr val="F8A5A2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reeform: Shape 77"/>
          <p:cNvSpPr/>
          <p:nvPr/>
        </p:nvSpPr>
        <p:spPr bwMode="auto">
          <a:xfrm>
            <a:off x="2789755" y="3907318"/>
            <a:ext cx="420702" cy="420702"/>
          </a:xfrm>
          <a:custGeom>
            <a:avLst/>
            <a:gdLst>
              <a:gd name="T0" fmla="*/ 184 w 260"/>
              <a:gd name="T1" fmla="*/ 106 h 260"/>
              <a:gd name="T2" fmla="*/ 193 w 260"/>
              <a:gd name="T3" fmla="*/ 143 h 260"/>
              <a:gd name="T4" fmla="*/ 117 w 260"/>
              <a:gd name="T5" fmla="*/ 219 h 260"/>
              <a:gd name="T6" fmla="*/ 42 w 260"/>
              <a:gd name="T7" fmla="*/ 143 h 260"/>
              <a:gd name="T8" fmla="*/ 117 w 260"/>
              <a:gd name="T9" fmla="*/ 66 h 260"/>
              <a:gd name="T10" fmla="*/ 154 w 260"/>
              <a:gd name="T11" fmla="*/ 76 h 260"/>
              <a:gd name="T12" fmla="*/ 183 w 260"/>
              <a:gd name="T13" fmla="*/ 46 h 260"/>
              <a:gd name="T14" fmla="*/ 117 w 260"/>
              <a:gd name="T15" fmla="*/ 25 h 260"/>
              <a:gd name="T16" fmla="*/ 0 w 260"/>
              <a:gd name="T17" fmla="*/ 143 h 260"/>
              <a:gd name="T18" fmla="*/ 117 w 260"/>
              <a:gd name="T19" fmla="*/ 260 h 260"/>
              <a:gd name="T20" fmla="*/ 233 w 260"/>
              <a:gd name="T21" fmla="*/ 143 h 260"/>
              <a:gd name="T22" fmla="*/ 213 w 260"/>
              <a:gd name="T23" fmla="*/ 77 h 260"/>
              <a:gd name="T24" fmla="*/ 184 w 260"/>
              <a:gd name="T25" fmla="*/ 106 h 260"/>
              <a:gd name="T26" fmla="*/ 225 w 260"/>
              <a:gd name="T27" fmla="*/ 35 h 260"/>
              <a:gd name="T28" fmla="*/ 225 w 260"/>
              <a:gd name="T29" fmla="*/ 35 h 260"/>
              <a:gd name="T30" fmla="*/ 225 w 260"/>
              <a:gd name="T31" fmla="*/ 0 h 260"/>
              <a:gd name="T32" fmla="*/ 203 w 260"/>
              <a:gd name="T33" fmla="*/ 23 h 260"/>
              <a:gd name="T34" fmla="*/ 203 w 260"/>
              <a:gd name="T35" fmla="*/ 46 h 260"/>
              <a:gd name="T36" fmla="*/ 139 w 260"/>
              <a:gd name="T37" fmla="*/ 111 h 260"/>
              <a:gd name="T38" fmla="*/ 117 w 260"/>
              <a:gd name="T39" fmla="*/ 104 h 260"/>
              <a:gd name="T40" fmla="*/ 79 w 260"/>
              <a:gd name="T41" fmla="*/ 143 h 260"/>
              <a:gd name="T42" fmla="*/ 117 w 260"/>
              <a:gd name="T43" fmla="*/ 181 h 260"/>
              <a:gd name="T44" fmla="*/ 155 w 260"/>
              <a:gd name="T45" fmla="*/ 143 h 260"/>
              <a:gd name="T46" fmla="*/ 150 w 260"/>
              <a:gd name="T47" fmla="*/ 123 h 260"/>
              <a:gd name="T48" fmla="*/ 215 w 260"/>
              <a:gd name="T49" fmla="*/ 58 h 260"/>
              <a:gd name="T50" fmla="*/ 237 w 260"/>
              <a:gd name="T51" fmla="*/ 58 h 260"/>
              <a:gd name="T52" fmla="*/ 260 w 260"/>
              <a:gd name="T53" fmla="*/ 35 h 260"/>
              <a:gd name="T54" fmla="*/ 225 w 260"/>
              <a:gd name="T55" fmla="*/ 35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60" h="260">
                <a:moveTo>
                  <a:pt x="184" y="106"/>
                </a:moveTo>
                <a:cubicBezTo>
                  <a:pt x="190" y="117"/>
                  <a:pt x="193" y="129"/>
                  <a:pt x="193" y="143"/>
                </a:cubicBezTo>
                <a:cubicBezTo>
                  <a:pt x="193" y="185"/>
                  <a:pt x="159" y="219"/>
                  <a:pt x="117" y="219"/>
                </a:cubicBezTo>
                <a:cubicBezTo>
                  <a:pt x="76" y="219"/>
                  <a:pt x="42" y="185"/>
                  <a:pt x="42" y="143"/>
                </a:cubicBezTo>
                <a:cubicBezTo>
                  <a:pt x="42" y="100"/>
                  <a:pt x="76" y="66"/>
                  <a:pt x="117" y="66"/>
                </a:cubicBezTo>
                <a:cubicBezTo>
                  <a:pt x="131" y="66"/>
                  <a:pt x="143" y="70"/>
                  <a:pt x="154" y="76"/>
                </a:cubicBezTo>
                <a:cubicBezTo>
                  <a:pt x="183" y="46"/>
                  <a:pt x="183" y="46"/>
                  <a:pt x="183" y="46"/>
                </a:cubicBezTo>
                <a:cubicBezTo>
                  <a:pt x="165" y="33"/>
                  <a:pt x="141" y="25"/>
                  <a:pt x="117" y="25"/>
                </a:cubicBezTo>
                <a:cubicBezTo>
                  <a:pt x="52" y="25"/>
                  <a:pt x="0" y="78"/>
                  <a:pt x="0" y="143"/>
                </a:cubicBezTo>
                <a:cubicBezTo>
                  <a:pt x="0" y="207"/>
                  <a:pt x="52" y="260"/>
                  <a:pt x="117" y="260"/>
                </a:cubicBezTo>
                <a:cubicBezTo>
                  <a:pt x="181" y="260"/>
                  <a:pt x="233" y="207"/>
                  <a:pt x="233" y="143"/>
                </a:cubicBezTo>
                <a:cubicBezTo>
                  <a:pt x="233" y="118"/>
                  <a:pt x="226" y="96"/>
                  <a:pt x="213" y="77"/>
                </a:cubicBezTo>
                <a:cubicBezTo>
                  <a:pt x="184" y="106"/>
                  <a:pt x="184" y="106"/>
                  <a:pt x="184" y="106"/>
                </a:cubicBezTo>
                <a:close/>
                <a:moveTo>
                  <a:pt x="225" y="35"/>
                </a:moveTo>
                <a:cubicBezTo>
                  <a:pt x="225" y="35"/>
                  <a:pt x="225" y="35"/>
                  <a:pt x="225" y="35"/>
                </a:cubicBezTo>
                <a:cubicBezTo>
                  <a:pt x="225" y="0"/>
                  <a:pt x="225" y="0"/>
                  <a:pt x="225" y="0"/>
                </a:cubicBezTo>
                <a:cubicBezTo>
                  <a:pt x="203" y="23"/>
                  <a:pt x="203" y="23"/>
                  <a:pt x="203" y="23"/>
                </a:cubicBezTo>
                <a:cubicBezTo>
                  <a:pt x="203" y="46"/>
                  <a:pt x="203" y="46"/>
                  <a:pt x="203" y="46"/>
                </a:cubicBezTo>
                <a:cubicBezTo>
                  <a:pt x="139" y="111"/>
                  <a:pt x="139" y="111"/>
                  <a:pt x="139" y="111"/>
                </a:cubicBezTo>
                <a:cubicBezTo>
                  <a:pt x="133" y="106"/>
                  <a:pt x="125" y="104"/>
                  <a:pt x="117" y="104"/>
                </a:cubicBezTo>
                <a:cubicBezTo>
                  <a:pt x="96" y="104"/>
                  <a:pt x="79" y="121"/>
                  <a:pt x="79" y="143"/>
                </a:cubicBezTo>
                <a:cubicBezTo>
                  <a:pt x="79" y="164"/>
                  <a:pt x="96" y="181"/>
                  <a:pt x="117" y="181"/>
                </a:cubicBezTo>
                <a:cubicBezTo>
                  <a:pt x="138" y="181"/>
                  <a:pt x="155" y="164"/>
                  <a:pt x="155" y="143"/>
                </a:cubicBezTo>
                <a:cubicBezTo>
                  <a:pt x="155" y="136"/>
                  <a:pt x="154" y="129"/>
                  <a:pt x="150" y="123"/>
                </a:cubicBezTo>
                <a:cubicBezTo>
                  <a:pt x="215" y="58"/>
                  <a:pt x="215" y="58"/>
                  <a:pt x="215" y="58"/>
                </a:cubicBezTo>
                <a:cubicBezTo>
                  <a:pt x="237" y="58"/>
                  <a:pt x="237" y="58"/>
                  <a:pt x="237" y="58"/>
                </a:cubicBezTo>
                <a:cubicBezTo>
                  <a:pt x="260" y="35"/>
                  <a:pt x="260" y="35"/>
                  <a:pt x="260" y="35"/>
                </a:cubicBezTo>
                <a:cubicBezTo>
                  <a:pt x="225" y="35"/>
                  <a:pt x="225" y="35"/>
                  <a:pt x="225" y="35"/>
                </a:cubicBezTo>
                <a:close/>
              </a:path>
            </a:pathLst>
          </a:custGeom>
          <a:solidFill>
            <a:srgbClr val="73BFBB"/>
          </a:solidFill>
          <a:ln>
            <a:noFill/>
          </a:ln>
          <a:effectLst>
            <a:outerShdw blurRad="774700" dist="850900" dir="2700000" algn="tl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35" name="Freeform: Shape 78"/>
          <p:cNvSpPr/>
          <p:nvPr/>
        </p:nvSpPr>
        <p:spPr bwMode="auto">
          <a:xfrm>
            <a:off x="2112133" y="3907318"/>
            <a:ext cx="420702" cy="420702"/>
          </a:xfrm>
          <a:custGeom>
            <a:avLst/>
            <a:gdLst>
              <a:gd name="T0" fmla="*/ 74 w 236"/>
              <a:gd name="T1" fmla="*/ 160 h 236"/>
              <a:gd name="T2" fmla="*/ 93 w 236"/>
              <a:gd name="T3" fmla="*/ 160 h 236"/>
              <a:gd name="T4" fmla="*/ 93 w 236"/>
              <a:gd name="T5" fmla="*/ 103 h 236"/>
              <a:gd name="T6" fmla="*/ 74 w 236"/>
              <a:gd name="T7" fmla="*/ 103 h 236"/>
              <a:gd name="T8" fmla="*/ 74 w 236"/>
              <a:gd name="T9" fmla="*/ 160 h 236"/>
              <a:gd name="T10" fmla="*/ 140 w 236"/>
              <a:gd name="T11" fmla="*/ 102 h 236"/>
              <a:gd name="T12" fmla="*/ 122 w 236"/>
              <a:gd name="T13" fmla="*/ 111 h 236"/>
              <a:gd name="T14" fmla="*/ 122 w 236"/>
              <a:gd name="T15" fmla="*/ 103 h 236"/>
              <a:gd name="T16" fmla="*/ 103 w 236"/>
              <a:gd name="T17" fmla="*/ 103 h 236"/>
              <a:gd name="T18" fmla="*/ 103 w 236"/>
              <a:gd name="T19" fmla="*/ 160 h 236"/>
              <a:gd name="T20" fmla="*/ 122 w 236"/>
              <a:gd name="T21" fmla="*/ 160 h 236"/>
              <a:gd name="T22" fmla="*/ 122 w 236"/>
              <a:gd name="T23" fmla="*/ 128 h 236"/>
              <a:gd name="T24" fmla="*/ 123 w 236"/>
              <a:gd name="T25" fmla="*/ 124 h 236"/>
              <a:gd name="T26" fmla="*/ 133 w 236"/>
              <a:gd name="T27" fmla="*/ 117 h 236"/>
              <a:gd name="T28" fmla="*/ 142 w 236"/>
              <a:gd name="T29" fmla="*/ 130 h 236"/>
              <a:gd name="T30" fmla="*/ 142 w 236"/>
              <a:gd name="T31" fmla="*/ 160 h 236"/>
              <a:gd name="T32" fmla="*/ 161 w 236"/>
              <a:gd name="T33" fmla="*/ 160 h 236"/>
              <a:gd name="T34" fmla="*/ 161 w 236"/>
              <a:gd name="T35" fmla="*/ 160 h 236"/>
              <a:gd name="T36" fmla="*/ 161 w 236"/>
              <a:gd name="T37" fmla="*/ 127 h 236"/>
              <a:gd name="T38" fmla="*/ 140 w 236"/>
              <a:gd name="T39" fmla="*/ 102 h 236"/>
              <a:gd name="T40" fmla="*/ 122 w 236"/>
              <a:gd name="T41" fmla="*/ 111 h 236"/>
              <a:gd name="T42" fmla="*/ 122 w 236"/>
              <a:gd name="T43" fmla="*/ 111 h 236"/>
              <a:gd name="T44" fmla="*/ 122 w 236"/>
              <a:gd name="T45" fmla="*/ 111 h 236"/>
              <a:gd name="T46" fmla="*/ 83 w 236"/>
              <a:gd name="T47" fmla="*/ 75 h 236"/>
              <a:gd name="T48" fmla="*/ 73 w 236"/>
              <a:gd name="T49" fmla="*/ 85 h 236"/>
              <a:gd name="T50" fmla="*/ 83 w 236"/>
              <a:gd name="T51" fmla="*/ 95 h 236"/>
              <a:gd name="T52" fmla="*/ 83 w 236"/>
              <a:gd name="T53" fmla="*/ 95 h 236"/>
              <a:gd name="T54" fmla="*/ 94 w 236"/>
              <a:gd name="T55" fmla="*/ 85 h 236"/>
              <a:gd name="T56" fmla="*/ 83 w 236"/>
              <a:gd name="T57" fmla="*/ 75 h 236"/>
              <a:gd name="T58" fmla="*/ 118 w 236"/>
              <a:gd name="T59" fmla="*/ 0 h 236"/>
              <a:gd name="T60" fmla="*/ 0 w 236"/>
              <a:gd name="T61" fmla="*/ 118 h 236"/>
              <a:gd name="T62" fmla="*/ 118 w 236"/>
              <a:gd name="T63" fmla="*/ 236 h 236"/>
              <a:gd name="T64" fmla="*/ 236 w 236"/>
              <a:gd name="T65" fmla="*/ 118 h 236"/>
              <a:gd name="T66" fmla="*/ 118 w 236"/>
              <a:gd name="T67" fmla="*/ 0 h 236"/>
              <a:gd name="T68" fmla="*/ 181 w 236"/>
              <a:gd name="T69" fmla="*/ 172 h 236"/>
              <a:gd name="T70" fmla="*/ 171 w 236"/>
              <a:gd name="T71" fmla="*/ 181 h 236"/>
              <a:gd name="T72" fmla="*/ 64 w 236"/>
              <a:gd name="T73" fmla="*/ 181 h 236"/>
              <a:gd name="T74" fmla="*/ 55 w 236"/>
              <a:gd name="T75" fmla="*/ 172 h 236"/>
              <a:gd name="T76" fmla="*/ 55 w 236"/>
              <a:gd name="T77" fmla="*/ 63 h 236"/>
              <a:gd name="T78" fmla="*/ 64 w 236"/>
              <a:gd name="T79" fmla="*/ 54 h 236"/>
              <a:gd name="T80" fmla="*/ 171 w 236"/>
              <a:gd name="T81" fmla="*/ 54 h 236"/>
              <a:gd name="T82" fmla="*/ 181 w 236"/>
              <a:gd name="T83" fmla="*/ 63 h 236"/>
              <a:gd name="T84" fmla="*/ 181 w 236"/>
              <a:gd name="T85" fmla="*/ 17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36" h="236">
                <a:moveTo>
                  <a:pt x="74" y="160"/>
                </a:moveTo>
                <a:cubicBezTo>
                  <a:pt x="93" y="160"/>
                  <a:pt x="93" y="160"/>
                  <a:pt x="93" y="160"/>
                </a:cubicBezTo>
                <a:cubicBezTo>
                  <a:pt x="93" y="103"/>
                  <a:pt x="93" y="103"/>
                  <a:pt x="93" y="103"/>
                </a:cubicBezTo>
                <a:cubicBezTo>
                  <a:pt x="74" y="103"/>
                  <a:pt x="74" y="103"/>
                  <a:pt x="74" y="103"/>
                </a:cubicBezTo>
                <a:lnTo>
                  <a:pt x="74" y="160"/>
                </a:lnTo>
                <a:close/>
                <a:moveTo>
                  <a:pt x="140" y="102"/>
                </a:moveTo>
                <a:cubicBezTo>
                  <a:pt x="129" y="102"/>
                  <a:pt x="125" y="107"/>
                  <a:pt x="122" y="111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03" y="103"/>
                  <a:pt x="103" y="103"/>
                  <a:pt x="103" y="103"/>
                </a:cubicBezTo>
                <a:cubicBezTo>
                  <a:pt x="104" y="108"/>
                  <a:pt x="103" y="160"/>
                  <a:pt x="103" y="160"/>
                </a:cubicBezTo>
                <a:cubicBezTo>
                  <a:pt x="122" y="160"/>
                  <a:pt x="122" y="160"/>
                  <a:pt x="122" y="160"/>
                </a:cubicBezTo>
                <a:cubicBezTo>
                  <a:pt x="122" y="128"/>
                  <a:pt x="122" y="128"/>
                  <a:pt x="122" y="128"/>
                </a:cubicBezTo>
                <a:cubicBezTo>
                  <a:pt x="122" y="127"/>
                  <a:pt x="123" y="125"/>
                  <a:pt x="123" y="124"/>
                </a:cubicBezTo>
                <a:cubicBezTo>
                  <a:pt x="124" y="120"/>
                  <a:pt x="128" y="117"/>
                  <a:pt x="133" y="117"/>
                </a:cubicBezTo>
                <a:cubicBezTo>
                  <a:pt x="140" y="117"/>
                  <a:pt x="142" y="122"/>
                  <a:pt x="142" y="130"/>
                </a:cubicBezTo>
                <a:cubicBezTo>
                  <a:pt x="142" y="160"/>
                  <a:pt x="142" y="160"/>
                  <a:pt x="142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27"/>
                  <a:pt x="161" y="127"/>
                  <a:pt x="161" y="127"/>
                </a:cubicBezTo>
                <a:cubicBezTo>
                  <a:pt x="161" y="110"/>
                  <a:pt x="152" y="102"/>
                  <a:pt x="140" y="102"/>
                </a:cubicBezTo>
                <a:close/>
                <a:moveTo>
                  <a:pt x="122" y="111"/>
                </a:moveTo>
                <a:cubicBezTo>
                  <a:pt x="122" y="111"/>
                  <a:pt x="122" y="111"/>
                  <a:pt x="122" y="111"/>
                </a:cubicBezTo>
                <a:cubicBezTo>
                  <a:pt x="122" y="111"/>
                  <a:pt x="122" y="111"/>
                  <a:pt x="122" y="111"/>
                </a:cubicBezTo>
                <a:close/>
                <a:moveTo>
                  <a:pt x="83" y="75"/>
                </a:moveTo>
                <a:cubicBezTo>
                  <a:pt x="77" y="75"/>
                  <a:pt x="73" y="80"/>
                  <a:pt x="73" y="85"/>
                </a:cubicBezTo>
                <a:cubicBezTo>
                  <a:pt x="73" y="91"/>
                  <a:pt x="77" y="95"/>
                  <a:pt x="83" y="95"/>
                </a:cubicBezTo>
                <a:cubicBezTo>
                  <a:pt x="83" y="95"/>
                  <a:pt x="83" y="95"/>
                  <a:pt x="83" y="95"/>
                </a:cubicBezTo>
                <a:cubicBezTo>
                  <a:pt x="90" y="95"/>
                  <a:pt x="94" y="91"/>
                  <a:pt x="94" y="85"/>
                </a:cubicBezTo>
                <a:cubicBezTo>
                  <a:pt x="94" y="80"/>
                  <a:pt x="90" y="75"/>
                  <a:pt x="83" y="75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81" y="172"/>
                </a:moveTo>
                <a:cubicBezTo>
                  <a:pt x="181" y="177"/>
                  <a:pt x="176" y="181"/>
                  <a:pt x="171" y="181"/>
                </a:cubicBezTo>
                <a:cubicBezTo>
                  <a:pt x="64" y="181"/>
                  <a:pt x="64" y="181"/>
                  <a:pt x="64" y="181"/>
                </a:cubicBezTo>
                <a:cubicBezTo>
                  <a:pt x="59" y="181"/>
                  <a:pt x="55" y="177"/>
                  <a:pt x="55" y="172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58"/>
                  <a:pt x="59" y="54"/>
                  <a:pt x="64" y="54"/>
                </a:cubicBezTo>
                <a:cubicBezTo>
                  <a:pt x="171" y="54"/>
                  <a:pt x="171" y="54"/>
                  <a:pt x="171" y="54"/>
                </a:cubicBezTo>
                <a:cubicBezTo>
                  <a:pt x="176" y="54"/>
                  <a:pt x="181" y="58"/>
                  <a:pt x="181" y="63"/>
                </a:cubicBezTo>
                <a:cubicBezTo>
                  <a:pt x="181" y="172"/>
                  <a:pt x="181" y="172"/>
                  <a:pt x="181" y="172"/>
                </a:cubicBezTo>
                <a:close/>
              </a:path>
            </a:pathLst>
          </a:custGeom>
          <a:solidFill>
            <a:srgbClr val="73BFBB"/>
          </a:solidFill>
          <a:ln>
            <a:noFill/>
          </a:ln>
          <a:effectLst>
            <a:outerShdw blurRad="774700" dist="850900" dir="2700000" algn="tl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36" name="Freeform: Shape 79"/>
          <p:cNvSpPr/>
          <p:nvPr/>
        </p:nvSpPr>
        <p:spPr bwMode="auto">
          <a:xfrm>
            <a:off x="3467378" y="3907318"/>
            <a:ext cx="420702" cy="420702"/>
          </a:xfrm>
          <a:custGeom>
            <a:avLst/>
            <a:gdLst>
              <a:gd name="T0" fmla="*/ 182 w 236"/>
              <a:gd name="T1" fmla="*/ 109 h 236"/>
              <a:gd name="T2" fmla="*/ 157 w 236"/>
              <a:gd name="T3" fmla="*/ 103 h 236"/>
              <a:gd name="T4" fmla="*/ 134 w 236"/>
              <a:gd name="T5" fmla="*/ 102 h 236"/>
              <a:gd name="T6" fmla="*/ 120 w 236"/>
              <a:gd name="T7" fmla="*/ 114 h 236"/>
              <a:gd name="T8" fmla="*/ 118 w 236"/>
              <a:gd name="T9" fmla="*/ 129 h 236"/>
              <a:gd name="T10" fmla="*/ 122 w 236"/>
              <a:gd name="T11" fmla="*/ 141 h 236"/>
              <a:gd name="T12" fmla="*/ 135 w 236"/>
              <a:gd name="T13" fmla="*/ 156 h 236"/>
              <a:gd name="T14" fmla="*/ 139 w 236"/>
              <a:gd name="T15" fmla="*/ 185 h 236"/>
              <a:gd name="T16" fmla="*/ 152 w 236"/>
              <a:gd name="T17" fmla="*/ 198 h 236"/>
              <a:gd name="T18" fmla="*/ 169 w 236"/>
              <a:gd name="T19" fmla="*/ 180 h 236"/>
              <a:gd name="T20" fmla="*/ 187 w 236"/>
              <a:gd name="T21" fmla="*/ 150 h 236"/>
              <a:gd name="T22" fmla="*/ 200 w 236"/>
              <a:gd name="T23" fmla="*/ 122 h 236"/>
              <a:gd name="T24" fmla="*/ 182 w 236"/>
              <a:gd name="T25" fmla="*/ 109 h 236"/>
              <a:gd name="T26" fmla="*/ 118 w 236"/>
              <a:gd name="T27" fmla="*/ 0 h 236"/>
              <a:gd name="T28" fmla="*/ 0 w 236"/>
              <a:gd name="T29" fmla="*/ 118 h 236"/>
              <a:gd name="T30" fmla="*/ 118 w 236"/>
              <a:gd name="T31" fmla="*/ 236 h 236"/>
              <a:gd name="T32" fmla="*/ 236 w 236"/>
              <a:gd name="T33" fmla="*/ 118 h 236"/>
              <a:gd name="T34" fmla="*/ 118 w 236"/>
              <a:gd name="T35" fmla="*/ 0 h 236"/>
              <a:gd name="T36" fmla="*/ 126 w 236"/>
              <a:gd name="T37" fmla="*/ 212 h 236"/>
              <a:gd name="T38" fmla="*/ 128 w 236"/>
              <a:gd name="T39" fmla="*/ 208 h 236"/>
              <a:gd name="T40" fmla="*/ 125 w 236"/>
              <a:gd name="T41" fmla="*/ 186 h 236"/>
              <a:gd name="T42" fmla="*/ 105 w 236"/>
              <a:gd name="T43" fmla="*/ 186 h 236"/>
              <a:gd name="T44" fmla="*/ 98 w 236"/>
              <a:gd name="T45" fmla="*/ 207 h 236"/>
              <a:gd name="T46" fmla="*/ 102 w 236"/>
              <a:gd name="T47" fmla="*/ 211 h 236"/>
              <a:gd name="T48" fmla="*/ 34 w 236"/>
              <a:gd name="T49" fmla="*/ 161 h 236"/>
              <a:gd name="T50" fmla="*/ 44 w 236"/>
              <a:gd name="T51" fmla="*/ 157 h 236"/>
              <a:gd name="T52" fmla="*/ 44 w 236"/>
              <a:gd name="T53" fmla="*/ 157 h 236"/>
              <a:gd name="T54" fmla="*/ 81 w 236"/>
              <a:gd name="T55" fmla="*/ 142 h 236"/>
              <a:gd name="T56" fmla="*/ 81 w 236"/>
              <a:gd name="T57" fmla="*/ 118 h 236"/>
              <a:gd name="T58" fmla="*/ 55 w 236"/>
              <a:gd name="T59" fmla="*/ 94 h 236"/>
              <a:gd name="T60" fmla="*/ 28 w 236"/>
              <a:gd name="T61" fmla="*/ 90 h 236"/>
              <a:gd name="T62" fmla="*/ 84 w 236"/>
              <a:gd name="T63" fmla="*/ 30 h 236"/>
              <a:gd name="T64" fmla="*/ 84 w 236"/>
              <a:gd name="T65" fmla="*/ 31 h 236"/>
              <a:gd name="T66" fmla="*/ 102 w 236"/>
              <a:gd name="T67" fmla="*/ 56 h 236"/>
              <a:gd name="T68" fmla="*/ 120 w 236"/>
              <a:gd name="T69" fmla="*/ 79 h 236"/>
              <a:gd name="T70" fmla="*/ 131 w 236"/>
              <a:gd name="T71" fmla="*/ 97 h 236"/>
              <a:gd name="T72" fmla="*/ 146 w 236"/>
              <a:gd name="T73" fmla="*/ 88 h 236"/>
              <a:gd name="T74" fmla="*/ 177 w 236"/>
              <a:gd name="T75" fmla="*/ 66 h 236"/>
              <a:gd name="T76" fmla="*/ 190 w 236"/>
              <a:gd name="T77" fmla="*/ 57 h 236"/>
              <a:gd name="T78" fmla="*/ 212 w 236"/>
              <a:gd name="T79" fmla="*/ 118 h 236"/>
              <a:gd name="T80" fmla="*/ 126 w 236"/>
              <a:gd name="T81" fmla="*/ 21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36" h="236">
                <a:moveTo>
                  <a:pt x="182" y="109"/>
                </a:moveTo>
                <a:cubicBezTo>
                  <a:pt x="172" y="107"/>
                  <a:pt x="161" y="105"/>
                  <a:pt x="157" y="103"/>
                </a:cubicBezTo>
                <a:cubicBezTo>
                  <a:pt x="153" y="102"/>
                  <a:pt x="143" y="101"/>
                  <a:pt x="134" y="102"/>
                </a:cubicBezTo>
                <a:cubicBezTo>
                  <a:pt x="125" y="103"/>
                  <a:pt x="119" y="109"/>
                  <a:pt x="120" y="114"/>
                </a:cubicBezTo>
                <a:cubicBezTo>
                  <a:pt x="121" y="119"/>
                  <a:pt x="120" y="126"/>
                  <a:pt x="118" y="129"/>
                </a:cubicBezTo>
                <a:cubicBezTo>
                  <a:pt x="117" y="132"/>
                  <a:pt x="118" y="138"/>
                  <a:pt x="122" y="141"/>
                </a:cubicBezTo>
                <a:cubicBezTo>
                  <a:pt x="127" y="144"/>
                  <a:pt x="132" y="151"/>
                  <a:pt x="135" y="156"/>
                </a:cubicBezTo>
                <a:cubicBezTo>
                  <a:pt x="138" y="162"/>
                  <a:pt x="140" y="175"/>
                  <a:pt x="139" y="185"/>
                </a:cubicBezTo>
                <a:cubicBezTo>
                  <a:pt x="139" y="195"/>
                  <a:pt x="145" y="201"/>
                  <a:pt x="152" y="198"/>
                </a:cubicBezTo>
                <a:cubicBezTo>
                  <a:pt x="160" y="195"/>
                  <a:pt x="167" y="187"/>
                  <a:pt x="169" y="180"/>
                </a:cubicBezTo>
                <a:cubicBezTo>
                  <a:pt x="171" y="174"/>
                  <a:pt x="179" y="160"/>
                  <a:pt x="187" y="150"/>
                </a:cubicBezTo>
                <a:cubicBezTo>
                  <a:pt x="195" y="140"/>
                  <a:pt x="201" y="127"/>
                  <a:pt x="200" y="122"/>
                </a:cubicBezTo>
                <a:cubicBezTo>
                  <a:pt x="200" y="116"/>
                  <a:pt x="191" y="111"/>
                  <a:pt x="182" y="109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6" y="212"/>
                </a:moveTo>
                <a:cubicBezTo>
                  <a:pt x="127" y="211"/>
                  <a:pt x="128" y="209"/>
                  <a:pt x="128" y="208"/>
                </a:cubicBezTo>
                <a:cubicBezTo>
                  <a:pt x="130" y="201"/>
                  <a:pt x="128" y="191"/>
                  <a:pt x="125" y="186"/>
                </a:cubicBezTo>
                <a:cubicBezTo>
                  <a:pt x="121" y="181"/>
                  <a:pt x="112" y="181"/>
                  <a:pt x="105" y="186"/>
                </a:cubicBezTo>
                <a:cubicBezTo>
                  <a:pt x="97" y="191"/>
                  <a:pt x="94" y="200"/>
                  <a:pt x="98" y="207"/>
                </a:cubicBezTo>
                <a:cubicBezTo>
                  <a:pt x="99" y="208"/>
                  <a:pt x="100" y="210"/>
                  <a:pt x="102" y="211"/>
                </a:cubicBezTo>
                <a:cubicBezTo>
                  <a:pt x="72" y="206"/>
                  <a:pt x="47" y="187"/>
                  <a:pt x="34" y="161"/>
                </a:cubicBezTo>
                <a:cubicBezTo>
                  <a:pt x="37" y="161"/>
                  <a:pt x="40" y="159"/>
                  <a:pt x="44" y="157"/>
                </a:cubicBezTo>
                <a:cubicBezTo>
                  <a:pt x="44" y="157"/>
                  <a:pt x="44" y="157"/>
                  <a:pt x="44" y="157"/>
                </a:cubicBezTo>
                <a:cubicBezTo>
                  <a:pt x="57" y="148"/>
                  <a:pt x="74" y="141"/>
                  <a:pt x="81" y="142"/>
                </a:cubicBezTo>
                <a:cubicBezTo>
                  <a:pt x="89" y="142"/>
                  <a:pt x="89" y="131"/>
                  <a:pt x="81" y="118"/>
                </a:cubicBezTo>
                <a:cubicBezTo>
                  <a:pt x="74" y="105"/>
                  <a:pt x="62" y="94"/>
                  <a:pt x="55" y="94"/>
                </a:cubicBezTo>
                <a:cubicBezTo>
                  <a:pt x="48" y="94"/>
                  <a:pt x="36" y="92"/>
                  <a:pt x="28" y="90"/>
                </a:cubicBezTo>
                <a:cubicBezTo>
                  <a:pt x="37" y="62"/>
                  <a:pt x="58" y="41"/>
                  <a:pt x="84" y="30"/>
                </a:cubicBezTo>
                <a:cubicBezTo>
                  <a:pt x="84" y="31"/>
                  <a:pt x="84" y="31"/>
                  <a:pt x="84" y="31"/>
                </a:cubicBezTo>
                <a:cubicBezTo>
                  <a:pt x="86" y="39"/>
                  <a:pt x="95" y="50"/>
                  <a:pt x="102" y="56"/>
                </a:cubicBezTo>
                <a:cubicBezTo>
                  <a:pt x="110" y="62"/>
                  <a:pt x="118" y="72"/>
                  <a:pt x="120" y="79"/>
                </a:cubicBezTo>
                <a:cubicBezTo>
                  <a:pt x="122" y="85"/>
                  <a:pt x="127" y="93"/>
                  <a:pt x="131" y="97"/>
                </a:cubicBezTo>
                <a:cubicBezTo>
                  <a:pt x="136" y="100"/>
                  <a:pt x="142" y="96"/>
                  <a:pt x="146" y="88"/>
                </a:cubicBezTo>
                <a:cubicBezTo>
                  <a:pt x="150" y="80"/>
                  <a:pt x="164" y="70"/>
                  <a:pt x="177" y="66"/>
                </a:cubicBezTo>
                <a:cubicBezTo>
                  <a:pt x="183" y="64"/>
                  <a:pt x="187" y="61"/>
                  <a:pt x="190" y="57"/>
                </a:cubicBezTo>
                <a:cubicBezTo>
                  <a:pt x="204" y="74"/>
                  <a:pt x="212" y="95"/>
                  <a:pt x="212" y="118"/>
                </a:cubicBezTo>
                <a:cubicBezTo>
                  <a:pt x="212" y="168"/>
                  <a:pt x="174" y="208"/>
                  <a:pt x="126" y="212"/>
                </a:cubicBezTo>
                <a:close/>
              </a:path>
            </a:pathLst>
          </a:custGeom>
          <a:solidFill>
            <a:srgbClr val="73BFBB"/>
          </a:solidFill>
          <a:ln>
            <a:noFill/>
          </a:ln>
          <a:effectLst>
            <a:outerShdw blurRad="774700" dist="850900" dir="2700000" algn="tl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37" name="Freeform: Shape 80"/>
          <p:cNvSpPr/>
          <p:nvPr/>
        </p:nvSpPr>
        <p:spPr bwMode="auto">
          <a:xfrm>
            <a:off x="9054213" y="3242904"/>
            <a:ext cx="420702" cy="420702"/>
          </a:xfrm>
          <a:custGeom>
            <a:avLst/>
            <a:gdLst>
              <a:gd name="T0" fmla="*/ 184 w 260"/>
              <a:gd name="T1" fmla="*/ 106 h 260"/>
              <a:gd name="T2" fmla="*/ 193 w 260"/>
              <a:gd name="T3" fmla="*/ 143 h 260"/>
              <a:gd name="T4" fmla="*/ 117 w 260"/>
              <a:gd name="T5" fmla="*/ 219 h 260"/>
              <a:gd name="T6" fmla="*/ 42 w 260"/>
              <a:gd name="T7" fmla="*/ 143 h 260"/>
              <a:gd name="T8" fmla="*/ 117 w 260"/>
              <a:gd name="T9" fmla="*/ 66 h 260"/>
              <a:gd name="T10" fmla="*/ 154 w 260"/>
              <a:gd name="T11" fmla="*/ 76 h 260"/>
              <a:gd name="T12" fmla="*/ 183 w 260"/>
              <a:gd name="T13" fmla="*/ 46 h 260"/>
              <a:gd name="T14" fmla="*/ 117 w 260"/>
              <a:gd name="T15" fmla="*/ 25 h 260"/>
              <a:gd name="T16" fmla="*/ 0 w 260"/>
              <a:gd name="T17" fmla="*/ 143 h 260"/>
              <a:gd name="T18" fmla="*/ 117 w 260"/>
              <a:gd name="T19" fmla="*/ 260 h 260"/>
              <a:gd name="T20" fmla="*/ 233 w 260"/>
              <a:gd name="T21" fmla="*/ 143 h 260"/>
              <a:gd name="T22" fmla="*/ 213 w 260"/>
              <a:gd name="T23" fmla="*/ 77 h 260"/>
              <a:gd name="T24" fmla="*/ 184 w 260"/>
              <a:gd name="T25" fmla="*/ 106 h 260"/>
              <a:gd name="T26" fmla="*/ 225 w 260"/>
              <a:gd name="T27" fmla="*/ 35 h 260"/>
              <a:gd name="T28" fmla="*/ 225 w 260"/>
              <a:gd name="T29" fmla="*/ 35 h 260"/>
              <a:gd name="T30" fmla="*/ 225 w 260"/>
              <a:gd name="T31" fmla="*/ 0 h 260"/>
              <a:gd name="T32" fmla="*/ 203 w 260"/>
              <a:gd name="T33" fmla="*/ 23 h 260"/>
              <a:gd name="T34" fmla="*/ 203 w 260"/>
              <a:gd name="T35" fmla="*/ 46 h 260"/>
              <a:gd name="T36" fmla="*/ 139 w 260"/>
              <a:gd name="T37" fmla="*/ 111 h 260"/>
              <a:gd name="T38" fmla="*/ 117 w 260"/>
              <a:gd name="T39" fmla="*/ 104 h 260"/>
              <a:gd name="T40" fmla="*/ 79 w 260"/>
              <a:gd name="T41" fmla="*/ 143 h 260"/>
              <a:gd name="T42" fmla="*/ 117 w 260"/>
              <a:gd name="T43" fmla="*/ 181 h 260"/>
              <a:gd name="T44" fmla="*/ 155 w 260"/>
              <a:gd name="T45" fmla="*/ 143 h 260"/>
              <a:gd name="T46" fmla="*/ 150 w 260"/>
              <a:gd name="T47" fmla="*/ 123 h 260"/>
              <a:gd name="T48" fmla="*/ 215 w 260"/>
              <a:gd name="T49" fmla="*/ 58 h 260"/>
              <a:gd name="T50" fmla="*/ 237 w 260"/>
              <a:gd name="T51" fmla="*/ 58 h 260"/>
              <a:gd name="T52" fmla="*/ 260 w 260"/>
              <a:gd name="T53" fmla="*/ 35 h 260"/>
              <a:gd name="T54" fmla="*/ 225 w 260"/>
              <a:gd name="T55" fmla="*/ 35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60" h="260">
                <a:moveTo>
                  <a:pt x="184" y="106"/>
                </a:moveTo>
                <a:cubicBezTo>
                  <a:pt x="190" y="117"/>
                  <a:pt x="193" y="129"/>
                  <a:pt x="193" y="143"/>
                </a:cubicBezTo>
                <a:cubicBezTo>
                  <a:pt x="193" y="185"/>
                  <a:pt x="159" y="219"/>
                  <a:pt x="117" y="219"/>
                </a:cubicBezTo>
                <a:cubicBezTo>
                  <a:pt x="76" y="219"/>
                  <a:pt x="42" y="185"/>
                  <a:pt x="42" y="143"/>
                </a:cubicBezTo>
                <a:cubicBezTo>
                  <a:pt x="42" y="100"/>
                  <a:pt x="76" y="66"/>
                  <a:pt x="117" y="66"/>
                </a:cubicBezTo>
                <a:cubicBezTo>
                  <a:pt x="131" y="66"/>
                  <a:pt x="143" y="70"/>
                  <a:pt x="154" y="76"/>
                </a:cubicBezTo>
                <a:cubicBezTo>
                  <a:pt x="183" y="46"/>
                  <a:pt x="183" y="46"/>
                  <a:pt x="183" y="46"/>
                </a:cubicBezTo>
                <a:cubicBezTo>
                  <a:pt x="165" y="33"/>
                  <a:pt x="141" y="25"/>
                  <a:pt x="117" y="25"/>
                </a:cubicBezTo>
                <a:cubicBezTo>
                  <a:pt x="52" y="25"/>
                  <a:pt x="0" y="78"/>
                  <a:pt x="0" y="143"/>
                </a:cubicBezTo>
                <a:cubicBezTo>
                  <a:pt x="0" y="207"/>
                  <a:pt x="52" y="260"/>
                  <a:pt x="117" y="260"/>
                </a:cubicBezTo>
                <a:cubicBezTo>
                  <a:pt x="181" y="260"/>
                  <a:pt x="233" y="207"/>
                  <a:pt x="233" y="143"/>
                </a:cubicBezTo>
                <a:cubicBezTo>
                  <a:pt x="233" y="118"/>
                  <a:pt x="226" y="96"/>
                  <a:pt x="213" y="77"/>
                </a:cubicBezTo>
                <a:cubicBezTo>
                  <a:pt x="184" y="106"/>
                  <a:pt x="184" y="106"/>
                  <a:pt x="184" y="106"/>
                </a:cubicBezTo>
                <a:close/>
                <a:moveTo>
                  <a:pt x="225" y="35"/>
                </a:moveTo>
                <a:cubicBezTo>
                  <a:pt x="225" y="35"/>
                  <a:pt x="225" y="35"/>
                  <a:pt x="225" y="35"/>
                </a:cubicBezTo>
                <a:cubicBezTo>
                  <a:pt x="225" y="0"/>
                  <a:pt x="225" y="0"/>
                  <a:pt x="225" y="0"/>
                </a:cubicBezTo>
                <a:cubicBezTo>
                  <a:pt x="203" y="23"/>
                  <a:pt x="203" y="23"/>
                  <a:pt x="203" y="23"/>
                </a:cubicBezTo>
                <a:cubicBezTo>
                  <a:pt x="203" y="46"/>
                  <a:pt x="203" y="46"/>
                  <a:pt x="203" y="46"/>
                </a:cubicBezTo>
                <a:cubicBezTo>
                  <a:pt x="139" y="111"/>
                  <a:pt x="139" y="111"/>
                  <a:pt x="139" y="111"/>
                </a:cubicBezTo>
                <a:cubicBezTo>
                  <a:pt x="133" y="106"/>
                  <a:pt x="125" y="104"/>
                  <a:pt x="117" y="104"/>
                </a:cubicBezTo>
                <a:cubicBezTo>
                  <a:pt x="96" y="104"/>
                  <a:pt x="79" y="121"/>
                  <a:pt x="79" y="143"/>
                </a:cubicBezTo>
                <a:cubicBezTo>
                  <a:pt x="79" y="164"/>
                  <a:pt x="96" y="181"/>
                  <a:pt x="117" y="181"/>
                </a:cubicBezTo>
                <a:cubicBezTo>
                  <a:pt x="138" y="181"/>
                  <a:pt x="155" y="164"/>
                  <a:pt x="155" y="143"/>
                </a:cubicBezTo>
                <a:cubicBezTo>
                  <a:pt x="155" y="136"/>
                  <a:pt x="154" y="129"/>
                  <a:pt x="150" y="123"/>
                </a:cubicBezTo>
                <a:cubicBezTo>
                  <a:pt x="215" y="58"/>
                  <a:pt x="215" y="58"/>
                  <a:pt x="215" y="58"/>
                </a:cubicBezTo>
                <a:cubicBezTo>
                  <a:pt x="237" y="58"/>
                  <a:pt x="237" y="58"/>
                  <a:pt x="237" y="58"/>
                </a:cubicBezTo>
                <a:cubicBezTo>
                  <a:pt x="260" y="35"/>
                  <a:pt x="260" y="35"/>
                  <a:pt x="260" y="35"/>
                </a:cubicBezTo>
                <a:cubicBezTo>
                  <a:pt x="225" y="35"/>
                  <a:pt x="225" y="35"/>
                  <a:pt x="225" y="35"/>
                </a:cubicBezTo>
                <a:close/>
              </a:path>
            </a:pathLst>
          </a:custGeom>
          <a:solidFill>
            <a:srgbClr val="F8A5A2"/>
          </a:solidFill>
          <a:ln>
            <a:noFill/>
          </a:ln>
          <a:effectLst>
            <a:outerShdw blurRad="774700" dist="850900" dir="2700000" algn="tl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38" name="Freeform: Shape 81"/>
          <p:cNvSpPr/>
          <p:nvPr/>
        </p:nvSpPr>
        <p:spPr bwMode="auto">
          <a:xfrm>
            <a:off x="8376591" y="3242904"/>
            <a:ext cx="420702" cy="420702"/>
          </a:xfrm>
          <a:custGeom>
            <a:avLst/>
            <a:gdLst>
              <a:gd name="T0" fmla="*/ 74 w 236"/>
              <a:gd name="T1" fmla="*/ 160 h 236"/>
              <a:gd name="T2" fmla="*/ 93 w 236"/>
              <a:gd name="T3" fmla="*/ 160 h 236"/>
              <a:gd name="T4" fmla="*/ 93 w 236"/>
              <a:gd name="T5" fmla="*/ 103 h 236"/>
              <a:gd name="T6" fmla="*/ 74 w 236"/>
              <a:gd name="T7" fmla="*/ 103 h 236"/>
              <a:gd name="T8" fmla="*/ 74 w 236"/>
              <a:gd name="T9" fmla="*/ 160 h 236"/>
              <a:gd name="T10" fmla="*/ 140 w 236"/>
              <a:gd name="T11" fmla="*/ 102 h 236"/>
              <a:gd name="T12" fmla="*/ 122 w 236"/>
              <a:gd name="T13" fmla="*/ 111 h 236"/>
              <a:gd name="T14" fmla="*/ 122 w 236"/>
              <a:gd name="T15" fmla="*/ 103 h 236"/>
              <a:gd name="T16" fmla="*/ 103 w 236"/>
              <a:gd name="T17" fmla="*/ 103 h 236"/>
              <a:gd name="T18" fmla="*/ 103 w 236"/>
              <a:gd name="T19" fmla="*/ 160 h 236"/>
              <a:gd name="T20" fmla="*/ 122 w 236"/>
              <a:gd name="T21" fmla="*/ 160 h 236"/>
              <a:gd name="T22" fmla="*/ 122 w 236"/>
              <a:gd name="T23" fmla="*/ 128 h 236"/>
              <a:gd name="T24" fmla="*/ 123 w 236"/>
              <a:gd name="T25" fmla="*/ 124 h 236"/>
              <a:gd name="T26" fmla="*/ 133 w 236"/>
              <a:gd name="T27" fmla="*/ 117 h 236"/>
              <a:gd name="T28" fmla="*/ 142 w 236"/>
              <a:gd name="T29" fmla="*/ 130 h 236"/>
              <a:gd name="T30" fmla="*/ 142 w 236"/>
              <a:gd name="T31" fmla="*/ 160 h 236"/>
              <a:gd name="T32" fmla="*/ 161 w 236"/>
              <a:gd name="T33" fmla="*/ 160 h 236"/>
              <a:gd name="T34" fmla="*/ 161 w 236"/>
              <a:gd name="T35" fmla="*/ 160 h 236"/>
              <a:gd name="T36" fmla="*/ 161 w 236"/>
              <a:gd name="T37" fmla="*/ 127 h 236"/>
              <a:gd name="T38" fmla="*/ 140 w 236"/>
              <a:gd name="T39" fmla="*/ 102 h 236"/>
              <a:gd name="T40" fmla="*/ 122 w 236"/>
              <a:gd name="T41" fmla="*/ 111 h 236"/>
              <a:gd name="T42" fmla="*/ 122 w 236"/>
              <a:gd name="T43" fmla="*/ 111 h 236"/>
              <a:gd name="T44" fmla="*/ 122 w 236"/>
              <a:gd name="T45" fmla="*/ 111 h 236"/>
              <a:gd name="T46" fmla="*/ 83 w 236"/>
              <a:gd name="T47" fmla="*/ 75 h 236"/>
              <a:gd name="T48" fmla="*/ 73 w 236"/>
              <a:gd name="T49" fmla="*/ 85 h 236"/>
              <a:gd name="T50" fmla="*/ 83 w 236"/>
              <a:gd name="T51" fmla="*/ 95 h 236"/>
              <a:gd name="T52" fmla="*/ 83 w 236"/>
              <a:gd name="T53" fmla="*/ 95 h 236"/>
              <a:gd name="T54" fmla="*/ 94 w 236"/>
              <a:gd name="T55" fmla="*/ 85 h 236"/>
              <a:gd name="T56" fmla="*/ 83 w 236"/>
              <a:gd name="T57" fmla="*/ 75 h 236"/>
              <a:gd name="T58" fmla="*/ 118 w 236"/>
              <a:gd name="T59" fmla="*/ 0 h 236"/>
              <a:gd name="T60" fmla="*/ 0 w 236"/>
              <a:gd name="T61" fmla="*/ 118 h 236"/>
              <a:gd name="T62" fmla="*/ 118 w 236"/>
              <a:gd name="T63" fmla="*/ 236 h 236"/>
              <a:gd name="T64" fmla="*/ 236 w 236"/>
              <a:gd name="T65" fmla="*/ 118 h 236"/>
              <a:gd name="T66" fmla="*/ 118 w 236"/>
              <a:gd name="T67" fmla="*/ 0 h 236"/>
              <a:gd name="T68" fmla="*/ 181 w 236"/>
              <a:gd name="T69" fmla="*/ 172 h 236"/>
              <a:gd name="T70" fmla="*/ 171 w 236"/>
              <a:gd name="T71" fmla="*/ 181 h 236"/>
              <a:gd name="T72" fmla="*/ 64 w 236"/>
              <a:gd name="T73" fmla="*/ 181 h 236"/>
              <a:gd name="T74" fmla="*/ 55 w 236"/>
              <a:gd name="T75" fmla="*/ 172 h 236"/>
              <a:gd name="T76" fmla="*/ 55 w 236"/>
              <a:gd name="T77" fmla="*/ 63 h 236"/>
              <a:gd name="T78" fmla="*/ 64 w 236"/>
              <a:gd name="T79" fmla="*/ 54 h 236"/>
              <a:gd name="T80" fmla="*/ 171 w 236"/>
              <a:gd name="T81" fmla="*/ 54 h 236"/>
              <a:gd name="T82" fmla="*/ 181 w 236"/>
              <a:gd name="T83" fmla="*/ 63 h 236"/>
              <a:gd name="T84" fmla="*/ 181 w 236"/>
              <a:gd name="T85" fmla="*/ 17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36" h="236">
                <a:moveTo>
                  <a:pt x="74" y="160"/>
                </a:moveTo>
                <a:cubicBezTo>
                  <a:pt x="93" y="160"/>
                  <a:pt x="93" y="160"/>
                  <a:pt x="93" y="160"/>
                </a:cubicBezTo>
                <a:cubicBezTo>
                  <a:pt x="93" y="103"/>
                  <a:pt x="93" y="103"/>
                  <a:pt x="93" y="103"/>
                </a:cubicBezTo>
                <a:cubicBezTo>
                  <a:pt x="74" y="103"/>
                  <a:pt x="74" y="103"/>
                  <a:pt x="74" y="103"/>
                </a:cubicBezTo>
                <a:lnTo>
                  <a:pt x="74" y="160"/>
                </a:lnTo>
                <a:close/>
                <a:moveTo>
                  <a:pt x="140" y="102"/>
                </a:moveTo>
                <a:cubicBezTo>
                  <a:pt x="129" y="102"/>
                  <a:pt x="125" y="107"/>
                  <a:pt x="122" y="111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03" y="103"/>
                  <a:pt x="103" y="103"/>
                  <a:pt x="103" y="103"/>
                </a:cubicBezTo>
                <a:cubicBezTo>
                  <a:pt x="104" y="108"/>
                  <a:pt x="103" y="160"/>
                  <a:pt x="103" y="160"/>
                </a:cubicBezTo>
                <a:cubicBezTo>
                  <a:pt x="122" y="160"/>
                  <a:pt x="122" y="160"/>
                  <a:pt x="122" y="160"/>
                </a:cubicBezTo>
                <a:cubicBezTo>
                  <a:pt x="122" y="128"/>
                  <a:pt x="122" y="128"/>
                  <a:pt x="122" y="128"/>
                </a:cubicBezTo>
                <a:cubicBezTo>
                  <a:pt x="122" y="127"/>
                  <a:pt x="123" y="125"/>
                  <a:pt x="123" y="124"/>
                </a:cubicBezTo>
                <a:cubicBezTo>
                  <a:pt x="124" y="120"/>
                  <a:pt x="128" y="117"/>
                  <a:pt x="133" y="117"/>
                </a:cubicBezTo>
                <a:cubicBezTo>
                  <a:pt x="140" y="117"/>
                  <a:pt x="142" y="122"/>
                  <a:pt x="142" y="130"/>
                </a:cubicBezTo>
                <a:cubicBezTo>
                  <a:pt x="142" y="160"/>
                  <a:pt x="142" y="160"/>
                  <a:pt x="142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27"/>
                  <a:pt x="161" y="127"/>
                  <a:pt x="161" y="127"/>
                </a:cubicBezTo>
                <a:cubicBezTo>
                  <a:pt x="161" y="110"/>
                  <a:pt x="152" y="102"/>
                  <a:pt x="140" y="102"/>
                </a:cubicBezTo>
                <a:close/>
                <a:moveTo>
                  <a:pt x="122" y="111"/>
                </a:moveTo>
                <a:cubicBezTo>
                  <a:pt x="122" y="111"/>
                  <a:pt x="122" y="111"/>
                  <a:pt x="122" y="111"/>
                </a:cubicBezTo>
                <a:cubicBezTo>
                  <a:pt x="122" y="111"/>
                  <a:pt x="122" y="111"/>
                  <a:pt x="122" y="111"/>
                </a:cubicBezTo>
                <a:close/>
                <a:moveTo>
                  <a:pt x="83" y="75"/>
                </a:moveTo>
                <a:cubicBezTo>
                  <a:pt x="77" y="75"/>
                  <a:pt x="73" y="80"/>
                  <a:pt x="73" y="85"/>
                </a:cubicBezTo>
                <a:cubicBezTo>
                  <a:pt x="73" y="91"/>
                  <a:pt x="77" y="95"/>
                  <a:pt x="83" y="95"/>
                </a:cubicBezTo>
                <a:cubicBezTo>
                  <a:pt x="83" y="95"/>
                  <a:pt x="83" y="95"/>
                  <a:pt x="83" y="95"/>
                </a:cubicBezTo>
                <a:cubicBezTo>
                  <a:pt x="90" y="95"/>
                  <a:pt x="94" y="91"/>
                  <a:pt x="94" y="85"/>
                </a:cubicBezTo>
                <a:cubicBezTo>
                  <a:pt x="94" y="80"/>
                  <a:pt x="90" y="75"/>
                  <a:pt x="83" y="75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81" y="172"/>
                </a:moveTo>
                <a:cubicBezTo>
                  <a:pt x="181" y="177"/>
                  <a:pt x="176" y="181"/>
                  <a:pt x="171" y="181"/>
                </a:cubicBezTo>
                <a:cubicBezTo>
                  <a:pt x="64" y="181"/>
                  <a:pt x="64" y="181"/>
                  <a:pt x="64" y="181"/>
                </a:cubicBezTo>
                <a:cubicBezTo>
                  <a:pt x="59" y="181"/>
                  <a:pt x="55" y="177"/>
                  <a:pt x="55" y="172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58"/>
                  <a:pt x="59" y="54"/>
                  <a:pt x="64" y="54"/>
                </a:cubicBezTo>
                <a:cubicBezTo>
                  <a:pt x="171" y="54"/>
                  <a:pt x="171" y="54"/>
                  <a:pt x="171" y="54"/>
                </a:cubicBezTo>
                <a:cubicBezTo>
                  <a:pt x="176" y="54"/>
                  <a:pt x="181" y="58"/>
                  <a:pt x="181" y="63"/>
                </a:cubicBezTo>
                <a:cubicBezTo>
                  <a:pt x="181" y="172"/>
                  <a:pt x="181" y="172"/>
                  <a:pt x="181" y="172"/>
                </a:cubicBezTo>
                <a:close/>
              </a:path>
            </a:pathLst>
          </a:custGeom>
          <a:solidFill>
            <a:srgbClr val="F8A5A2"/>
          </a:solidFill>
          <a:ln>
            <a:noFill/>
          </a:ln>
          <a:effectLst>
            <a:outerShdw blurRad="774700" dist="850900" dir="2700000" algn="tl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39" name="Freeform: Shape 82"/>
          <p:cNvSpPr/>
          <p:nvPr/>
        </p:nvSpPr>
        <p:spPr bwMode="auto">
          <a:xfrm>
            <a:off x="9731836" y="3242904"/>
            <a:ext cx="420702" cy="420702"/>
          </a:xfrm>
          <a:custGeom>
            <a:avLst/>
            <a:gdLst>
              <a:gd name="T0" fmla="*/ 182 w 236"/>
              <a:gd name="T1" fmla="*/ 109 h 236"/>
              <a:gd name="T2" fmla="*/ 157 w 236"/>
              <a:gd name="T3" fmla="*/ 103 h 236"/>
              <a:gd name="T4" fmla="*/ 134 w 236"/>
              <a:gd name="T5" fmla="*/ 102 h 236"/>
              <a:gd name="T6" fmla="*/ 120 w 236"/>
              <a:gd name="T7" fmla="*/ 114 h 236"/>
              <a:gd name="T8" fmla="*/ 118 w 236"/>
              <a:gd name="T9" fmla="*/ 129 h 236"/>
              <a:gd name="T10" fmla="*/ 122 w 236"/>
              <a:gd name="T11" fmla="*/ 141 h 236"/>
              <a:gd name="T12" fmla="*/ 135 w 236"/>
              <a:gd name="T13" fmla="*/ 156 h 236"/>
              <a:gd name="T14" fmla="*/ 139 w 236"/>
              <a:gd name="T15" fmla="*/ 185 h 236"/>
              <a:gd name="T16" fmla="*/ 152 w 236"/>
              <a:gd name="T17" fmla="*/ 198 h 236"/>
              <a:gd name="T18" fmla="*/ 169 w 236"/>
              <a:gd name="T19" fmla="*/ 180 h 236"/>
              <a:gd name="T20" fmla="*/ 187 w 236"/>
              <a:gd name="T21" fmla="*/ 150 h 236"/>
              <a:gd name="T22" fmla="*/ 200 w 236"/>
              <a:gd name="T23" fmla="*/ 122 h 236"/>
              <a:gd name="T24" fmla="*/ 182 w 236"/>
              <a:gd name="T25" fmla="*/ 109 h 236"/>
              <a:gd name="T26" fmla="*/ 118 w 236"/>
              <a:gd name="T27" fmla="*/ 0 h 236"/>
              <a:gd name="T28" fmla="*/ 0 w 236"/>
              <a:gd name="T29" fmla="*/ 118 h 236"/>
              <a:gd name="T30" fmla="*/ 118 w 236"/>
              <a:gd name="T31" fmla="*/ 236 h 236"/>
              <a:gd name="T32" fmla="*/ 236 w 236"/>
              <a:gd name="T33" fmla="*/ 118 h 236"/>
              <a:gd name="T34" fmla="*/ 118 w 236"/>
              <a:gd name="T35" fmla="*/ 0 h 236"/>
              <a:gd name="T36" fmla="*/ 126 w 236"/>
              <a:gd name="T37" fmla="*/ 212 h 236"/>
              <a:gd name="T38" fmla="*/ 128 w 236"/>
              <a:gd name="T39" fmla="*/ 208 h 236"/>
              <a:gd name="T40" fmla="*/ 125 w 236"/>
              <a:gd name="T41" fmla="*/ 186 h 236"/>
              <a:gd name="T42" fmla="*/ 105 w 236"/>
              <a:gd name="T43" fmla="*/ 186 h 236"/>
              <a:gd name="T44" fmla="*/ 98 w 236"/>
              <a:gd name="T45" fmla="*/ 207 h 236"/>
              <a:gd name="T46" fmla="*/ 102 w 236"/>
              <a:gd name="T47" fmla="*/ 211 h 236"/>
              <a:gd name="T48" fmla="*/ 34 w 236"/>
              <a:gd name="T49" fmla="*/ 161 h 236"/>
              <a:gd name="T50" fmla="*/ 44 w 236"/>
              <a:gd name="T51" fmla="*/ 157 h 236"/>
              <a:gd name="T52" fmla="*/ 44 w 236"/>
              <a:gd name="T53" fmla="*/ 157 h 236"/>
              <a:gd name="T54" fmla="*/ 81 w 236"/>
              <a:gd name="T55" fmla="*/ 142 h 236"/>
              <a:gd name="T56" fmla="*/ 81 w 236"/>
              <a:gd name="T57" fmla="*/ 118 h 236"/>
              <a:gd name="T58" fmla="*/ 55 w 236"/>
              <a:gd name="T59" fmla="*/ 94 h 236"/>
              <a:gd name="T60" fmla="*/ 28 w 236"/>
              <a:gd name="T61" fmla="*/ 90 h 236"/>
              <a:gd name="T62" fmla="*/ 84 w 236"/>
              <a:gd name="T63" fmla="*/ 30 h 236"/>
              <a:gd name="T64" fmla="*/ 84 w 236"/>
              <a:gd name="T65" fmla="*/ 31 h 236"/>
              <a:gd name="T66" fmla="*/ 102 w 236"/>
              <a:gd name="T67" fmla="*/ 56 h 236"/>
              <a:gd name="T68" fmla="*/ 120 w 236"/>
              <a:gd name="T69" fmla="*/ 79 h 236"/>
              <a:gd name="T70" fmla="*/ 131 w 236"/>
              <a:gd name="T71" fmla="*/ 97 h 236"/>
              <a:gd name="T72" fmla="*/ 146 w 236"/>
              <a:gd name="T73" fmla="*/ 88 h 236"/>
              <a:gd name="T74" fmla="*/ 177 w 236"/>
              <a:gd name="T75" fmla="*/ 66 h 236"/>
              <a:gd name="T76" fmla="*/ 190 w 236"/>
              <a:gd name="T77" fmla="*/ 57 h 236"/>
              <a:gd name="T78" fmla="*/ 212 w 236"/>
              <a:gd name="T79" fmla="*/ 118 h 236"/>
              <a:gd name="T80" fmla="*/ 126 w 236"/>
              <a:gd name="T81" fmla="*/ 21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36" h="236">
                <a:moveTo>
                  <a:pt x="182" y="109"/>
                </a:moveTo>
                <a:cubicBezTo>
                  <a:pt x="172" y="107"/>
                  <a:pt x="161" y="105"/>
                  <a:pt x="157" y="103"/>
                </a:cubicBezTo>
                <a:cubicBezTo>
                  <a:pt x="153" y="102"/>
                  <a:pt x="143" y="101"/>
                  <a:pt x="134" y="102"/>
                </a:cubicBezTo>
                <a:cubicBezTo>
                  <a:pt x="125" y="103"/>
                  <a:pt x="119" y="109"/>
                  <a:pt x="120" y="114"/>
                </a:cubicBezTo>
                <a:cubicBezTo>
                  <a:pt x="121" y="119"/>
                  <a:pt x="120" y="126"/>
                  <a:pt x="118" y="129"/>
                </a:cubicBezTo>
                <a:cubicBezTo>
                  <a:pt x="117" y="132"/>
                  <a:pt x="118" y="138"/>
                  <a:pt x="122" y="141"/>
                </a:cubicBezTo>
                <a:cubicBezTo>
                  <a:pt x="127" y="144"/>
                  <a:pt x="132" y="151"/>
                  <a:pt x="135" y="156"/>
                </a:cubicBezTo>
                <a:cubicBezTo>
                  <a:pt x="138" y="162"/>
                  <a:pt x="140" y="175"/>
                  <a:pt x="139" y="185"/>
                </a:cubicBezTo>
                <a:cubicBezTo>
                  <a:pt x="139" y="195"/>
                  <a:pt x="145" y="201"/>
                  <a:pt x="152" y="198"/>
                </a:cubicBezTo>
                <a:cubicBezTo>
                  <a:pt x="160" y="195"/>
                  <a:pt x="167" y="187"/>
                  <a:pt x="169" y="180"/>
                </a:cubicBezTo>
                <a:cubicBezTo>
                  <a:pt x="171" y="174"/>
                  <a:pt x="179" y="160"/>
                  <a:pt x="187" y="150"/>
                </a:cubicBezTo>
                <a:cubicBezTo>
                  <a:pt x="195" y="140"/>
                  <a:pt x="201" y="127"/>
                  <a:pt x="200" y="122"/>
                </a:cubicBezTo>
                <a:cubicBezTo>
                  <a:pt x="200" y="116"/>
                  <a:pt x="191" y="111"/>
                  <a:pt x="182" y="109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6" y="212"/>
                </a:moveTo>
                <a:cubicBezTo>
                  <a:pt x="127" y="211"/>
                  <a:pt x="128" y="209"/>
                  <a:pt x="128" y="208"/>
                </a:cubicBezTo>
                <a:cubicBezTo>
                  <a:pt x="130" y="201"/>
                  <a:pt x="128" y="191"/>
                  <a:pt x="125" y="186"/>
                </a:cubicBezTo>
                <a:cubicBezTo>
                  <a:pt x="121" y="181"/>
                  <a:pt x="112" y="181"/>
                  <a:pt x="105" y="186"/>
                </a:cubicBezTo>
                <a:cubicBezTo>
                  <a:pt x="97" y="191"/>
                  <a:pt x="94" y="200"/>
                  <a:pt x="98" y="207"/>
                </a:cubicBezTo>
                <a:cubicBezTo>
                  <a:pt x="99" y="208"/>
                  <a:pt x="100" y="210"/>
                  <a:pt x="102" y="211"/>
                </a:cubicBezTo>
                <a:cubicBezTo>
                  <a:pt x="72" y="206"/>
                  <a:pt x="47" y="187"/>
                  <a:pt x="34" y="161"/>
                </a:cubicBezTo>
                <a:cubicBezTo>
                  <a:pt x="37" y="161"/>
                  <a:pt x="40" y="159"/>
                  <a:pt x="44" y="157"/>
                </a:cubicBezTo>
                <a:cubicBezTo>
                  <a:pt x="44" y="157"/>
                  <a:pt x="44" y="157"/>
                  <a:pt x="44" y="157"/>
                </a:cubicBezTo>
                <a:cubicBezTo>
                  <a:pt x="57" y="148"/>
                  <a:pt x="74" y="141"/>
                  <a:pt x="81" y="142"/>
                </a:cubicBezTo>
                <a:cubicBezTo>
                  <a:pt x="89" y="142"/>
                  <a:pt x="89" y="131"/>
                  <a:pt x="81" y="118"/>
                </a:cubicBezTo>
                <a:cubicBezTo>
                  <a:pt x="74" y="105"/>
                  <a:pt x="62" y="94"/>
                  <a:pt x="55" y="94"/>
                </a:cubicBezTo>
                <a:cubicBezTo>
                  <a:pt x="48" y="94"/>
                  <a:pt x="36" y="92"/>
                  <a:pt x="28" y="90"/>
                </a:cubicBezTo>
                <a:cubicBezTo>
                  <a:pt x="37" y="62"/>
                  <a:pt x="58" y="41"/>
                  <a:pt x="84" y="30"/>
                </a:cubicBezTo>
                <a:cubicBezTo>
                  <a:pt x="84" y="31"/>
                  <a:pt x="84" y="31"/>
                  <a:pt x="84" y="31"/>
                </a:cubicBezTo>
                <a:cubicBezTo>
                  <a:pt x="86" y="39"/>
                  <a:pt x="95" y="50"/>
                  <a:pt x="102" y="56"/>
                </a:cubicBezTo>
                <a:cubicBezTo>
                  <a:pt x="110" y="62"/>
                  <a:pt x="118" y="72"/>
                  <a:pt x="120" y="79"/>
                </a:cubicBezTo>
                <a:cubicBezTo>
                  <a:pt x="122" y="85"/>
                  <a:pt x="127" y="93"/>
                  <a:pt x="131" y="97"/>
                </a:cubicBezTo>
                <a:cubicBezTo>
                  <a:pt x="136" y="100"/>
                  <a:pt x="142" y="96"/>
                  <a:pt x="146" y="88"/>
                </a:cubicBezTo>
                <a:cubicBezTo>
                  <a:pt x="150" y="80"/>
                  <a:pt x="164" y="70"/>
                  <a:pt x="177" y="66"/>
                </a:cubicBezTo>
                <a:cubicBezTo>
                  <a:pt x="183" y="64"/>
                  <a:pt x="187" y="61"/>
                  <a:pt x="190" y="57"/>
                </a:cubicBezTo>
                <a:cubicBezTo>
                  <a:pt x="204" y="74"/>
                  <a:pt x="212" y="95"/>
                  <a:pt x="212" y="118"/>
                </a:cubicBezTo>
                <a:cubicBezTo>
                  <a:pt x="212" y="168"/>
                  <a:pt x="174" y="208"/>
                  <a:pt x="126" y="212"/>
                </a:cubicBezTo>
                <a:close/>
              </a:path>
            </a:pathLst>
          </a:custGeom>
          <a:solidFill>
            <a:srgbClr val="F8A5A2"/>
          </a:solidFill>
          <a:ln>
            <a:noFill/>
          </a:ln>
          <a:effectLst>
            <a:outerShdw blurRad="774700" dist="850900" dir="2700000" algn="tl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310803" y="2433569"/>
            <a:ext cx="3177726" cy="1123315"/>
          </a:xfrm>
          <a:prstGeom prst="rect">
            <a:avLst/>
          </a:prstGeom>
        </p:spPr>
        <p:txBody>
          <a:bodyPr wrap="square" lIns="91280" tIns="45641" rIns="91280" bIns="45641">
            <a:spAutoFit/>
          </a:bodyPr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此部分内容作为文字排版占位显示 添加您的文字说明及内容介绍此部内作为文字排版占位显示 添加您的文字说明及内容介绍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" name="TextBox 498"/>
          <p:cNvSpPr txBox="1"/>
          <p:nvPr/>
        </p:nvSpPr>
        <p:spPr>
          <a:xfrm>
            <a:off x="1310803" y="2057022"/>
            <a:ext cx="141577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lvl="0"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UKIJ Qolyazma" pitchFamily="18" charset="0"/>
              </a:rPr>
              <a:t>点击添加内容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OPPOSans R" panose="00020600040101010101" pitchFamily="18" charset="-122"/>
              <a:ea typeface="OPPOSans R" panose="00020600040101010101" pitchFamily="18" charset="-122"/>
              <a:cs typeface="UKIJ Qolyazma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918149" y="4595744"/>
            <a:ext cx="3177726" cy="1381760"/>
          </a:xfrm>
          <a:prstGeom prst="rect">
            <a:avLst/>
          </a:prstGeom>
        </p:spPr>
        <p:txBody>
          <a:bodyPr wrap="square" lIns="91280" tIns="45641" rIns="91280" bIns="45641">
            <a:spAutoFit/>
          </a:bodyPr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此部分内容作为文字排版占位显示 添加您的文字说明及内容介绍此部内作为文字排版占位显示 添加您的文字说明及内容介绍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  <a:p>
            <a:pPr algn="r">
              <a:lnSpc>
                <a:spcPct val="12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TextBox 498"/>
          <p:cNvSpPr txBox="1"/>
          <p:nvPr/>
        </p:nvSpPr>
        <p:spPr>
          <a:xfrm>
            <a:off x="9680103" y="4219197"/>
            <a:ext cx="141577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lvl="0"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UKIJ Qolyazma" pitchFamily="18" charset="0"/>
              </a:rPr>
              <a:t>点击添加内容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OPPOSans R" panose="00020600040101010101" pitchFamily="18" charset="-122"/>
              <a:ea typeface="OPPOSans R" panose="00020600040101010101" pitchFamily="18" charset="-122"/>
              <a:cs typeface="UKIJ Qolyazma" pitchFamily="18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90195" y="184785"/>
            <a:ext cx="476885" cy="558165"/>
            <a:chOff x="3377" y="1804"/>
            <a:chExt cx="1179" cy="1377"/>
          </a:xfrm>
        </p:grpSpPr>
        <p:sp>
          <p:nvSpPr>
            <p:cNvPr id="10" name="椭圆 9"/>
            <p:cNvSpPr/>
            <p:nvPr/>
          </p:nvSpPr>
          <p:spPr>
            <a:xfrm>
              <a:off x="3377" y="2501"/>
              <a:ext cx="680" cy="68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4057" y="1804"/>
              <a:ext cx="363" cy="363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4254" y="2501"/>
              <a:ext cx="303" cy="303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821690" y="467360"/>
            <a:ext cx="2011680" cy="4603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p>
            <a:pPr algn="ctr"/>
            <a:r>
              <a:rPr lang="zh-CN" altLang="en-US" sz="2400">
                <a:blipFill>
                  <a:blip r:embed="rId2"/>
                  <a:tile tx="0" ty="0" sx="100000" sy="100000" flip="none" algn="tl"/>
                </a:blipFill>
                <a:latin typeface="方正大标宋简体" panose="03000509000000000000" charset="-122"/>
                <a:ea typeface="方正大标宋简体" panose="03000509000000000000" charset="-122"/>
              </a:rPr>
              <a:t>输入标题内容</a:t>
            </a:r>
            <a:endParaRPr lang="zh-CN" altLang="en-US" sz="2400">
              <a:blipFill>
                <a:blip r:embed="rId2"/>
                <a:tile tx="0" ty="0" sx="100000" sy="100000" flip="none" algn="tl"/>
              </a:blipFill>
              <a:latin typeface="方正大标宋简体" panose="03000509000000000000" charset="-122"/>
              <a:ea typeface="方正大标宋简体" panose="03000509000000000000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  <p:bldLst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  <p:bldP spid="34" grpId="0" bldLvl="0" animBg="1"/>
      <p:bldP spid="35" grpId="0" bldLvl="0" animBg="1"/>
      <p:bldP spid="36" grpId="0" bldLvl="0" animBg="1"/>
      <p:bldP spid="37" grpId="0" bldLvl="0" animBg="1"/>
      <p:bldP spid="38" grpId="0" bldLvl="0" animBg="1"/>
      <p:bldP spid="39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그룹 7"/>
          <p:cNvGrpSpPr/>
          <p:nvPr/>
        </p:nvGrpSpPr>
        <p:grpSpPr>
          <a:xfrm>
            <a:off x="2108200" y="4178935"/>
            <a:ext cx="8530590" cy="1580515"/>
            <a:chOff x="-3854384" y="2708920"/>
            <a:chExt cx="6986224" cy="1294048"/>
          </a:xfrm>
        </p:grpSpPr>
        <p:sp>
          <p:nvSpPr>
            <p:cNvPr id="75" name="한쪽 모서리가 잘린 사각형 8"/>
            <p:cNvSpPr/>
            <p:nvPr/>
          </p:nvSpPr>
          <p:spPr>
            <a:xfrm>
              <a:off x="-3854384" y="2708920"/>
              <a:ext cx="6986224" cy="1294048"/>
            </a:xfrm>
            <a:prstGeom prst="snip1Rect">
              <a:avLst>
                <a:gd name="adj" fmla="val 12326"/>
              </a:avLst>
            </a:prstGeom>
            <a:noFill/>
            <a:ln>
              <a:solidFill>
                <a:srgbClr val="F8A5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6" name="직각 삼각형 9"/>
            <p:cNvSpPr/>
            <p:nvPr/>
          </p:nvSpPr>
          <p:spPr>
            <a:xfrm>
              <a:off x="2987824" y="2708920"/>
              <a:ext cx="144016" cy="144016"/>
            </a:xfrm>
            <a:prstGeom prst="rtTriangle">
              <a:avLst/>
            </a:prstGeom>
            <a:solidFill>
              <a:srgbClr val="F8A5A2"/>
            </a:solidFill>
            <a:ln>
              <a:solidFill>
                <a:srgbClr val="EAB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" name="그룹 10"/>
          <p:cNvGrpSpPr/>
          <p:nvPr/>
        </p:nvGrpSpPr>
        <p:grpSpPr>
          <a:xfrm>
            <a:off x="2108200" y="2172335"/>
            <a:ext cx="8530590" cy="1580515"/>
            <a:chOff x="-3854384" y="2708920"/>
            <a:chExt cx="6986224" cy="1294048"/>
          </a:xfrm>
        </p:grpSpPr>
        <p:sp>
          <p:nvSpPr>
            <p:cNvPr id="78" name="한쪽 모서리가 잘린 사각형 11"/>
            <p:cNvSpPr/>
            <p:nvPr/>
          </p:nvSpPr>
          <p:spPr>
            <a:xfrm>
              <a:off x="-3854384" y="2708920"/>
              <a:ext cx="6986224" cy="1294048"/>
            </a:xfrm>
            <a:prstGeom prst="snip1Rect">
              <a:avLst>
                <a:gd name="adj" fmla="val 12326"/>
              </a:avLst>
            </a:prstGeom>
            <a:noFill/>
            <a:ln>
              <a:solidFill>
                <a:srgbClr val="73BFB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9" name="직각 삼각형 12"/>
            <p:cNvSpPr/>
            <p:nvPr/>
          </p:nvSpPr>
          <p:spPr>
            <a:xfrm>
              <a:off x="2987824" y="2708920"/>
              <a:ext cx="144016" cy="144016"/>
            </a:xfrm>
            <a:prstGeom prst="rtTriangle">
              <a:avLst/>
            </a:prstGeom>
            <a:solidFill>
              <a:srgbClr val="2F8758"/>
            </a:solidFill>
            <a:ln>
              <a:solidFill>
                <a:srgbClr val="73BFB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" name="그룹 21"/>
          <p:cNvGrpSpPr/>
          <p:nvPr/>
        </p:nvGrpSpPr>
        <p:grpSpPr>
          <a:xfrm>
            <a:off x="1734820" y="2322830"/>
            <a:ext cx="1126490" cy="1127760"/>
            <a:chOff x="848089" y="2524252"/>
            <a:chExt cx="923196" cy="923196"/>
          </a:xfrm>
        </p:grpSpPr>
        <p:sp>
          <p:nvSpPr>
            <p:cNvPr id="89" name="타원 22"/>
            <p:cNvSpPr/>
            <p:nvPr/>
          </p:nvSpPr>
          <p:spPr>
            <a:xfrm>
              <a:off x="848089" y="2524252"/>
              <a:ext cx="923196" cy="923196"/>
            </a:xfrm>
            <a:prstGeom prst="ellipse">
              <a:avLst/>
            </a:prstGeom>
            <a:solidFill>
              <a:srgbClr val="73BF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0" name="Freeform 7"/>
            <p:cNvSpPr>
              <a:spLocks noEditPoints="1"/>
            </p:cNvSpPr>
            <p:nvPr/>
          </p:nvSpPr>
          <p:spPr bwMode="auto">
            <a:xfrm>
              <a:off x="1047749" y="2723239"/>
              <a:ext cx="523876" cy="525222"/>
            </a:xfrm>
            <a:custGeom>
              <a:avLst/>
              <a:gdLst>
                <a:gd name="T0" fmla="*/ 634 w 1166"/>
                <a:gd name="T1" fmla="*/ 983 h 1168"/>
                <a:gd name="T2" fmla="*/ 855 w 1166"/>
                <a:gd name="T3" fmla="*/ 885 h 1168"/>
                <a:gd name="T4" fmla="*/ 878 w 1166"/>
                <a:gd name="T5" fmla="*/ 852 h 1168"/>
                <a:gd name="T6" fmla="*/ 1163 w 1166"/>
                <a:gd name="T7" fmla="*/ 908 h 1168"/>
                <a:gd name="T8" fmla="*/ 937 w 1166"/>
                <a:gd name="T9" fmla="*/ 931 h 1168"/>
                <a:gd name="T10" fmla="*/ 921 w 1166"/>
                <a:gd name="T11" fmla="*/ 1044 h 1168"/>
                <a:gd name="T12" fmla="*/ 709 w 1166"/>
                <a:gd name="T13" fmla="*/ 1138 h 1168"/>
                <a:gd name="T14" fmla="*/ 673 w 1166"/>
                <a:gd name="T15" fmla="*/ 1168 h 1168"/>
                <a:gd name="T16" fmla="*/ 410 w 1166"/>
                <a:gd name="T17" fmla="*/ 1096 h 1168"/>
                <a:gd name="T18" fmla="*/ 209 w 1166"/>
                <a:gd name="T19" fmla="*/ 730 h 1168"/>
                <a:gd name="T20" fmla="*/ 249 w 1166"/>
                <a:gd name="T21" fmla="*/ 708 h 1168"/>
                <a:gd name="T22" fmla="*/ 257 w 1166"/>
                <a:gd name="T23" fmla="*/ 575 h 1168"/>
                <a:gd name="T24" fmla="*/ 53 w 1166"/>
                <a:gd name="T25" fmla="*/ 540 h 1168"/>
                <a:gd name="T26" fmla="*/ 10 w 1166"/>
                <a:gd name="T27" fmla="*/ 568 h 1168"/>
                <a:gd name="T28" fmla="*/ 10 w 1166"/>
                <a:gd name="T29" fmla="*/ 700 h 1168"/>
                <a:gd name="T30" fmla="*/ 223 w 1166"/>
                <a:gd name="T31" fmla="*/ 953 h 1168"/>
                <a:gd name="T32" fmla="*/ 333 w 1166"/>
                <a:gd name="T33" fmla="*/ 797 h 1168"/>
                <a:gd name="T34" fmla="*/ 489 w 1166"/>
                <a:gd name="T35" fmla="*/ 731 h 1168"/>
                <a:gd name="T36" fmla="*/ 420 w 1166"/>
                <a:gd name="T37" fmla="*/ 898 h 1168"/>
                <a:gd name="T38" fmla="*/ 298 w 1166"/>
                <a:gd name="T39" fmla="*/ 1036 h 1168"/>
                <a:gd name="T40" fmla="*/ 228 w 1166"/>
                <a:gd name="T41" fmla="*/ 1031 h 1168"/>
                <a:gd name="T42" fmla="*/ 215 w 1166"/>
                <a:gd name="T43" fmla="*/ 963 h 1168"/>
                <a:gd name="T44" fmla="*/ 566 w 1166"/>
                <a:gd name="T45" fmla="*/ 11 h 1168"/>
                <a:gd name="T46" fmla="*/ 606 w 1166"/>
                <a:gd name="T47" fmla="*/ 58 h 1168"/>
                <a:gd name="T48" fmla="*/ 610 w 1166"/>
                <a:gd name="T49" fmla="*/ 113 h 1168"/>
                <a:gd name="T50" fmla="*/ 576 w 1166"/>
                <a:gd name="T51" fmla="*/ 176 h 1168"/>
                <a:gd name="T52" fmla="*/ 517 w 1166"/>
                <a:gd name="T53" fmla="*/ 208 h 1168"/>
                <a:gd name="T54" fmla="*/ 467 w 1166"/>
                <a:gd name="T55" fmla="*/ 189 h 1168"/>
                <a:gd name="T56" fmla="*/ 435 w 1166"/>
                <a:gd name="T57" fmla="*/ 127 h 1168"/>
                <a:gd name="T58" fmla="*/ 438 w 1166"/>
                <a:gd name="T59" fmla="*/ 66 h 1168"/>
                <a:gd name="T60" fmla="*/ 474 w 1166"/>
                <a:gd name="T61" fmla="*/ 16 h 1168"/>
                <a:gd name="T62" fmla="*/ 532 w 1166"/>
                <a:gd name="T63" fmla="*/ 1 h 1168"/>
                <a:gd name="T64" fmla="*/ 564 w 1166"/>
                <a:gd name="T65" fmla="*/ 268 h 1168"/>
                <a:gd name="T66" fmla="*/ 684 w 1166"/>
                <a:gd name="T67" fmla="*/ 378 h 1168"/>
                <a:gd name="T68" fmla="*/ 822 w 1166"/>
                <a:gd name="T69" fmla="*/ 391 h 1168"/>
                <a:gd name="T70" fmla="*/ 861 w 1166"/>
                <a:gd name="T71" fmla="*/ 417 h 1168"/>
                <a:gd name="T72" fmla="*/ 851 w 1166"/>
                <a:gd name="T73" fmla="*/ 471 h 1168"/>
                <a:gd name="T74" fmla="*/ 725 w 1166"/>
                <a:gd name="T75" fmla="*/ 489 h 1168"/>
                <a:gd name="T76" fmla="*/ 633 w 1166"/>
                <a:gd name="T77" fmla="*/ 467 h 1168"/>
                <a:gd name="T78" fmla="*/ 547 w 1166"/>
                <a:gd name="T79" fmla="*/ 559 h 1168"/>
                <a:gd name="T80" fmla="*/ 683 w 1166"/>
                <a:gd name="T81" fmla="*/ 630 h 1168"/>
                <a:gd name="T82" fmla="*/ 768 w 1166"/>
                <a:gd name="T83" fmla="*/ 746 h 1168"/>
                <a:gd name="T84" fmla="*/ 805 w 1166"/>
                <a:gd name="T85" fmla="*/ 877 h 1168"/>
                <a:gd name="T86" fmla="*/ 753 w 1166"/>
                <a:gd name="T87" fmla="*/ 919 h 1168"/>
                <a:gd name="T88" fmla="*/ 700 w 1166"/>
                <a:gd name="T89" fmla="*/ 890 h 1168"/>
                <a:gd name="T90" fmla="*/ 587 w 1166"/>
                <a:gd name="T91" fmla="*/ 728 h 1168"/>
                <a:gd name="T92" fmla="*/ 331 w 1166"/>
                <a:gd name="T93" fmla="*/ 633 h 1168"/>
                <a:gd name="T94" fmla="*/ 291 w 1166"/>
                <a:gd name="T95" fmla="*/ 579 h 1168"/>
                <a:gd name="T96" fmla="*/ 266 w 1166"/>
                <a:gd name="T97" fmla="*/ 358 h 1168"/>
                <a:gd name="T98" fmla="*/ 234 w 1166"/>
                <a:gd name="T99" fmla="*/ 414 h 1168"/>
                <a:gd name="T100" fmla="*/ 205 w 1166"/>
                <a:gd name="T101" fmla="*/ 510 h 1168"/>
                <a:gd name="T102" fmla="*/ 150 w 1166"/>
                <a:gd name="T103" fmla="*/ 508 h 1168"/>
                <a:gd name="T104" fmla="*/ 136 w 1166"/>
                <a:gd name="T105" fmla="*/ 437 h 1168"/>
                <a:gd name="T106" fmla="*/ 184 w 1166"/>
                <a:gd name="T107" fmla="*/ 298 h 1168"/>
                <a:gd name="T108" fmla="*/ 353 w 1166"/>
                <a:gd name="T109" fmla="*/ 213 h 1168"/>
                <a:gd name="T110" fmla="*/ 447 w 1166"/>
                <a:gd name="T111" fmla="*/ 226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66" h="1168">
                  <a:moveTo>
                    <a:pt x="436" y="1086"/>
                  </a:moveTo>
                  <a:lnTo>
                    <a:pt x="627" y="1086"/>
                  </a:lnTo>
                  <a:lnTo>
                    <a:pt x="627" y="1004"/>
                  </a:lnTo>
                  <a:lnTo>
                    <a:pt x="627" y="1004"/>
                  </a:lnTo>
                  <a:lnTo>
                    <a:pt x="628" y="997"/>
                  </a:lnTo>
                  <a:lnTo>
                    <a:pt x="630" y="990"/>
                  </a:lnTo>
                  <a:lnTo>
                    <a:pt x="634" y="983"/>
                  </a:lnTo>
                  <a:lnTo>
                    <a:pt x="638" y="978"/>
                  </a:lnTo>
                  <a:lnTo>
                    <a:pt x="643" y="973"/>
                  </a:lnTo>
                  <a:lnTo>
                    <a:pt x="650" y="971"/>
                  </a:lnTo>
                  <a:lnTo>
                    <a:pt x="657" y="968"/>
                  </a:lnTo>
                  <a:lnTo>
                    <a:pt x="664" y="967"/>
                  </a:lnTo>
                  <a:lnTo>
                    <a:pt x="855" y="967"/>
                  </a:lnTo>
                  <a:lnTo>
                    <a:pt x="855" y="885"/>
                  </a:lnTo>
                  <a:lnTo>
                    <a:pt x="855" y="885"/>
                  </a:lnTo>
                  <a:lnTo>
                    <a:pt x="856" y="878"/>
                  </a:lnTo>
                  <a:lnTo>
                    <a:pt x="859" y="872"/>
                  </a:lnTo>
                  <a:lnTo>
                    <a:pt x="862" y="865"/>
                  </a:lnTo>
                  <a:lnTo>
                    <a:pt x="867" y="859"/>
                  </a:lnTo>
                  <a:lnTo>
                    <a:pt x="871" y="854"/>
                  </a:lnTo>
                  <a:lnTo>
                    <a:pt x="878" y="852"/>
                  </a:lnTo>
                  <a:lnTo>
                    <a:pt x="885" y="850"/>
                  </a:lnTo>
                  <a:lnTo>
                    <a:pt x="892" y="849"/>
                  </a:lnTo>
                  <a:lnTo>
                    <a:pt x="1166" y="849"/>
                  </a:lnTo>
                  <a:lnTo>
                    <a:pt x="1166" y="894"/>
                  </a:lnTo>
                  <a:lnTo>
                    <a:pt x="1166" y="894"/>
                  </a:lnTo>
                  <a:lnTo>
                    <a:pt x="1165" y="901"/>
                  </a:lnTo>
                  <a:lnTo>
                    <a:pt x="1163" y="908"/>
                  </a:lnTo>
                  <a:lnTo>
                    <a:pt x="1160" y="915"/>
                  </a:lnTo>
                  <a:lnTo>
                    <a:pt x="1155" y="921"/>
                  </a:lnTo>
                  <a:lnTo>
                    <a:pt x="1150" y="925"/>
                  </a:lnTo>
                  <a:lnTo>
                    <a:pt x="1144" y="927"/>
                  </a:lnTo>
                  <a:lnTo>
                    <a:pt x="1136" y="930"/>
                  </a:lnTo>
                  <a:lnTo>
                    <a:pt x="1129" y="931"/>
                  </a:lnTo>
                  <a:lnTo>
                    <a:pt x="937" y="931"/>
                  </a:lnTo>
                  <a:lnTo>
                    <a:pt x="937" y="1013"/>
                  </a:lnTo>
                  <a:lnTo>
                    <a:pt x="937" y="1013"/>
                  </a:lnTo>
                  <a:lnTo>
                    <a:pt x="937" y="1020"/>
                  </a:lnTo>
                  <a:lnTo>
                    <a:pt x="935" y="1027"/>
                  </a:lnTo>
                  <a:lnTo>
                    <a:pt x="932" y="1034"/>
                  </a:lnTo>
                  <a:lnTo>
                    <a:pt x="927" y="1039"/>
                  </a:lnTo>
                  <a:lnTo>
                    <a:pt x="921" y="1044"/>
                  </a:lnTo>
                  <a:lnTo>
                    <a:pt x="916" y="1046"/>
                  </a:lnTo>
                  <a:lnTo>
                    <a:pt x="909" y="1048"/>
                  </a:lnTo>
                  <a:lnTo>
                    <a:pt x="901" y="1049"/>
                  </a:lnTo>
                  <a:lnTo>
                    <a:pt x="709" y="1049"/>
                  </a:lnTo>
                  <a:lnTo>
                    <a:pt x="709" y="1132"/>
                  </a:lnTo>
                  <a:lnTo>
                    <a:pt x="709" y="1132"/>
                  </a:lnTo>
                  <a:lnTo>
                    <a:pt x="709" y="1138"/>
                  </a:lnTo>
                  <a:lnTo>
                    <a:pt x="707" y="1145"/>
                  </a:lnTo>
                  <a:lnTo>
                    <a:pt x="703" y="1152"/>
                  </a:lnTo>
                  <a:lnTo>
                    <a:pt x="699" y="1158"/>
                  </a:lnTo>
                  <a:lnTo>
                    <a:pt x="693" y="1162"/>
                  </a:lnTo>
                  <a:lnTo>
                    <a:pt x="687" y="1165"/>
                  </a:lnTo>
                  <a:lnTo>
                    <a:pt x="681" y="1167"/>
                  </a:lnTo>
                  <a:lnTo>
                    <a:pt x="673" y="1168"/>
                  </a:lnTo>
                  <a:lnTo>
                    <a:pt x="399" y="1168"/>
                  </a:lnTo>
                  <a:lnTo>
                    <a:pt x="399" y="1123"/>
                  </a:lnTo>
                  <a:lnTo>
                    <a:pt x="399" y="1123"/>
                  </a:lnTo>
                  <a:lnTo>
                    <a:pt x="400" y="1116"/>
                  </a:lnTo>
                  <a:lnTo>
                    <a:pt x="402" y="1109"/>
                  </a:lnTo>
                  <a:lnTo>
                    <a:pt x="406" y="1102"/>
                  </a:lnTo>
                  <a:lnTo>
                    <a:pt x="410" y="1096"/>
                  </a:lnTo>
                  <a:lnTo>
                    <a:pt x="416" y="1092"/>
                  </a:lnTo>
                  <a:lnTo>
                    <a:pt x="422" y="1089"/>
                  </a:lnTo>
                  <a:lnTo>
                    <a:pt x="428" y="1087"/>
                  </a:lnTo>
                  <a:lnTo>
                    <a:pt x="436" y="1086"/>
                  </a:lnTo>
                  <a:lnTo>
                    <a:pt x="436" y="1086"/>
                  </a:lnTo>
                  <a:close/>
                  <a:moveTo>
                    <a:pt x="37" y="715"/>
                  </a:moveTo>
                  <a:lnTo>
                    <a:pt x="209" y="730"/>
                  </a:lnTo>
                  <a:lnTo>
                    <a:pt x="209" y="730"/>
                  </a:lnTo>
                  <a:lnTo>
                    <a:pt x="218" y="730"/>
                  </a:lnTo>
                  <a:lnTo>
                    <a:pt x="226" y="728"/>
                  </a:lnTo>
                  <a:lnTo>
                    <a:pt x="233" y="724"/>
                  </a:lnTo>
                  <a:lnTo>
                    <a:pt x="240" y="721"/>
                  </a:lnTo>
                  <a:lnTo>
                    <a:pt x="246" y="715"/>
                  </a:lnTo>
                  <a:lnTo>
                    <a:pt x="249" y="708"/>
                  </a:lnTo>
                  <a:lnTo>
                    <a:pt x="253" y="700"/>
                  </a:lnTo>
                  <a:lnTo>
                    <a:pt x="254" y="692"/>
                  </a:lnTo>
                  <a:lnTo>
                    <a:pt x="263" y="599"/>
                  </a:lnTo>
                  <a:lnTo>
                    <a:pt x="263" y="599"/>
                  </a:lnTo>
                  <a:lnTo>
                    <a:pt x="262" y="590"/>
                  </a:lnTo>
                  <a:lnTo>
                    <a:pt x="261" y="582"/>
                  </a:lnTo>
                  <a:lnTo>
                    <a:pt x="257" y="575"/>
                  </a:lnTo>
                  <a:lnTo>
                    <a:pt x="253" y="568"/>
                  </a:lnTo>
                  <a:lnTo>
                    <a:pt x="247" y="562"/>
                  </a:lnTo>
                  <a:lnTo>
                    <a:pt x="240" y="559"/>
                  </a:lnTo>
                  <a:lnTo>
                    <a:pt x="233" y="555"/>
                  </a:lnTo>
                  <a:lnTo>
                    <a:pt x="225" y="554"/>
                  </a:lnTo>
                  <a:lnTo>
                    <a:pt x="53" y="540"/>
                  </a:lnTo>
                  <a:lnTo>
                    <a:pt x="53" y="540"/>
                  </a:lnTo>
                  <a:lnTo>
                    <a:pt x="44" y="540"/>
                  </a:lnTo>
                  <a:lnTo>
                    <a:pt x="36" y="541"/>
                  </a:lnTo>
                  <a:lnTo>
                    <a:pt x="29" y="544"/>
                  </a:lnTo>
                  <a:lnTo>
                    <a:pt x="22" y="549"/>
                  </a:lnTo>
                  <a:lnTo>
                    <a:pt x="16" y="554"/>
                  </a:lnTo>
                  <a:lnTo>
                    <a:pt x="13" y="561"/>
                  </a:lnTo>
                  <a:lnTo>
                    <a:pt x="10" y="568"/>
                  </a:lnTo>
                  <a:lnTo>
                    <a:pt x="8" y="576"/>
                  </a:lnTo>
                  <a:lnTo>
                    <a:pt x="0" y="671"/>
                  </a:lnTo>
                  <a:lnTo>
                    <a:pt x="0" y="671"/>
                  </a:lnTo>
                  <a:lnTo>
                    <a:pt x="0" y="679"/>
                  </a:lnTo>
                  <a:lnTo>
                    <a:pt x="2" y="687"/>
                  </a:lnTo>
                  <a:lnTo>
                    <a:pt x="5" y="694"/>
                  </a:lnTo>
                  <a:lnTo>
                    <a:pt x="10" y="700"/>
                  </a:lnTo>
                  <a:lnTo>
                    <a:pt x="15" y="706"/>
                  </a:lnTo>
                  <a:lnTo>
                    <a:pt x="22" y="711"/>
                  </a:lnTo>
                  <a:lnTo>
                    <a:pt x="29" y="714"/>
                  </a:lnTo>
                  <a:lnTo>
                    <a:pt x="37" y="715"/>
                  </a:lnTo>
                  <a:lnTo>
                    <a:pt x="37" y="715"/>
                  </a:lnTo>
                  <a:close/>
                  <a:moveTo>
                    <a:pt x="223" y="953"/>
                  </a:moveTo>
                  <a:lnTo>
                    <a:pt x="223" y="953"/>
                  </a:lnTo>
                  <a:lnTo>
                    <a:pt x="278" y="889"/>
                  </a:lnTo>
                  <a:lnTo>
                    <a:pt x="297" y="862"/>
                  </a:lnTo>
                  <a:lnTo>
                    <a:pt x="306" y="851"/>
                  </a:lnTo>
                  <a:lnTo>
                    <a:pt x="313" y="838"/>
                  </a:lnTo>
                  <a:lnTo>
                    <a:pt x="320" y="826"/>
                  </a:lnTo>
                  <a:lnTo>
                    <a:pt x="327" y="812"/>
                  </a:lnTo>
                  <a:lnTo>
                    <a:pt x="333" y="797"/>
                  </a:lnTo>
                  <a:lnTo>
                    <a:pt x="338" y="780"/>
                  </a:lnTo>
                  <a:lnTo>
                    <a:pt x="350" y="741"/>
                  </a:lnTo>
                  <a:lnTo>
                    <a:pt x="362" y="691"/>
                  </a:lnTo>
                  <a:lnTo>
                    <a:pt x="362" y="691"/>
                  </a:lnTo>
                  <a:lnTo>
                    <a:pt x="476" y="728"/>
                  </a:lnTo>
                  <a:lnTo>
                    <a:pt x="476" y="728"/>
                  </a:lnTo>
                  <a:lnTo>
                    <a:pt x="489" y="731"/>
                  </a:lnTo>
                  <a:lnTo>
                    <a:pt x="489" y="731"/>
                  </a:lnTo>
                  <a:lnTo>
                    <a:pt x="469" y="788"/>
                  </a:lnTo>
                  <a:lnTo>
                    <a:pt x="454" y="832"/>
                  </a:lnTo>
                  <a:lnTo>
                    <a:pt x="446" y="851"/>
                  </a:lnTo>
                  <a:lnTo>
                    <a:pt x="438" y="868"/>
                  </a:lnTo>
                  <a:lnTo>
                    <a:pt x="428" y="883"/>
                  </a:lnTo>
                  <a:lnTo>
                    <a:pt x="420" y="898"/>
                  </a:lnTo>
                  <a:lnTo>
                    <a:pt x="411" y="911"/>
                  </a:lnTo>
                  <a:lnTo>
                    <a:pt x="401" y="925"/>
                  </a:lnTo>
                  <a:lnTo>
                    <a:pt x="376" y="954"/>
                  </a:lnTo>
                  <a:lnTo>
                    <a:pt x="346" y="987"/>
                  </a:lnTo>
                  <a:lnTo>
                    <a:pt x="307" y="1028"/>
                  </a:lnTo>
                  <a:lnTo>
                    <a:pt x="307" y="1028"/>
                  </a:lnTo>
                  <a:lnTo>
                    <a:pt x="298" y="1036"/>
                  </a:lnTo>
                  <a:lnTo>
                    <a:pt x="287" y="1043"/>
                  </a:lnTo>
                  <a:lnTo>
                    <a:pt x="277" y="1046"/>
                  </a:lnTo>
                  <a:lnTo>
                    <a:pt x="266" y="1046"/>
                  </a:lnTo>
                  <a:lnTo>
                    <a:pt x="255" y="1046"/>
                  </a:lnTo>
                  <a:lnTo>
                    <a:pt x="245" y="1043"/>
                  </a:lnTo>
                  <a:lnTo>
                    <a:pt x="236" y="1038"/>
                  </a:lnTo>
                  <a:lnTo>
                    <a:pt x="228" y="1031"/>
                  </a:lnTo>
                  <a:lnTo>
                    <a:pt x="220" y="1024"/>
                  </a:lnTo>
                  <a:lnTo>
                    <a:pt x="214" y="1015"/>
                  </a:lnTo>
                  <a:lnTo>
                    <a:pt x="210" y="1006"/>
                  </a:lnTo>
                  <a:lnTo>
                    <a:pt x="208" y="996"/>
                  </a:lnTo>
                  <a:lnTo>
                    <a:pt x="208" y="986"/>
                  </a:lnTo>
                  <a:lnTo>
                    <a:pt x="210" y="974"/>
                  </a:lnTo>
                  <a:lnTo>
                    <a:pt x="215" y="963"/>
                  </a:lnTo>
                  <a:lnTo>
                    <a:pt x="223" y="953"/>
                  </a:lnTo>
                  <a:lnTo>
                    <a:pt x="223" y="953"/>
                  </a:lnTo>
                  <a:close/>
                  <a:moveTo>
                    <a:pt x="541" y="2"/>
                  </a:moveTo>
                  <a:lnTo>
                    <a:pt x="541" y="2"/>
                  </a:lnTo>
                  <a:lnTo>
                    <a:pt x="551" y="4"/>
                  </a:lnTo>
                  <a:lnTo>
                    <a:pt x="559" y="8"/>
                  </a:lnTo>
                  <a:lnTo>
                    <a:pt x="566" y="11"/>
                  </a:lnTo>
                  <a:lnTo>
                    <a:pt x="574" y="17"/>
                  </a:lnTo>
                  <a:lnTo>
                    <a:pt x="581" y="22"/>
                  </a:lnTo>
                  <a:lnTo>
                    <a:pt x="587" y="28"/>
                  </a:lnTo>
                  <a:lnTo>
                    <a:pt x="593" y="35"/>
                  </a:lnTo>
                  <a:lnTo>
                    <a:pt x="598" y="42"/>
                  </a:lnTo>
                  <a:lnTo>
                    <a:pt x="602" y="50"/>
                  </a:lnTo>
                  <a:lnTo>
                    <a:pt x="606" y="58"/>
                  </a:lnTo>
                  <a:lnTo>
                    <a:pt x="609" y="66"/>
                  </a:lnTo>
                  <a:lnTo>
                    <a:pt x="611" y="75"/>
                  </a:lnTo>
                  <a:lnTo>
                    <a:pt x="612" y="84"/>
                  </a:lnTo>
                  <a:lnTo>
                    <a:pt x="612" y="93"/>
                  </a:lnTo>
                  <a:lnTo>
                    <a:pt x="611" y="104"/>
                  </a:lnTo>
                  <a:lnTo>
                    <a:pt x="610" y="113"/>
                  </a:lnTo>
                  <a:lnTo>
                    <a:pt x="610" y="113"/>
                  </a:lnTo>
                  <a:lnTo>
                    <a:pt x="608" y="122"/>
                  </a:lnTo>
                  <a:lnTo>
                    <a:pt x="604" y="132"/>
                  </a:lnTo>
                  <a:lnTo>
                    <a:pt x="600" y="141"/>
                  </a:lnTo>
                  <a:lnTo>
                    <a:pt x="595" y="150"/>
                  </a:lnTo>
                  <a:lnTo>
                    <a:pt x="589" y="158"/>
                  </a:lnTo>
                  <a:lnTo>
                    <a:pt x="582" y="168"/>
                  </a:lnTo>
                  <a:lnTo>
                    <a:pt x="576" y="176"/>
                  </a:lnTo>
                  <a:lnTo>
                    <a:pt x="569" y="182"/>
                  </a:lnTo>
                  <a:lnTo>
                    <a:pt x="561" y="189"/>
                  </a:lnTo>
                  <a:lnTo>
                    <a:pt x="553" y="195"/>
                  </a:lnTo>
                  <a:lnTo>
                    <a:pt x="544" y="200"/>
                  </a:lnTo>
                  <a:lnTo>
                    <a:pt x="535" y="203"/>
                  </a:lnTo>
                  <a:lnTo>
                    <a:pt x="527" y="206"/>
                  </a:lnTo>
                  <a:lnTo>
                    <a:pt x="517" y="208"/>
                  </a:lnTo>
                  <a:lnTo>
                    <a:pt x="508" y="208"/>
                  </a:lnTo>
                  <a:lnTo>
                    <a:pt x="499" y="206"/>
                  </a:lnTo>
                  <a:lnTo>
                    <a:pt x="499" y="206"/>
                  </a:lnTo>
                  <a:lnTo>
                    <a:pt x="490" y="204"/>
                  </a:lnTo>
                  <a:lnTo>
                    <a:pt x="482" y="200"/>
                  </a:lnTo>
                  <a:lnTo>
                    <a:pt x="474" y="195"/>
                  </a:lnTo>
                  <a:lnTo>
                    <a:pt x="467" y="189"/>
                  </a:lnTo>
                  <a:lnTo>
                    <a:pt x="460" y="181"/>
                  </a:lnTo>
                  <a:lnTo>
                    <a:pt x="455" y="174"/>
                  </a:lnTo>
                  <a:lnTo>
                    <a:pt x="449" y="165"/>
                  </a:lnTo>
                  <a:lnTo>
                    <a:pt x="444" y="156"/>
                  </a:lnTo>
                  <a:lnTo>
                    <a:pt x="441" y="147"/>
                  </a:lnTo>
                  <a:lnTo>
                    <a:pt x="438" y="137"/>
                  </a:lnTo>
                  <a:lnTo>
                    <a:pt x="435" y="127"/>
                  </a:lnTo>
                  <a:lnTo>
                    <a:pt x="433" y="116"/>
                  </a:lnTo>
                  <a:lnTo>
                    <a:pt x="433" y="106"/>
                  </a:lnTo>
                  <a:lnTo>
                    <a:pt x="433" y="96"/>
                  </a:lnTo>
                  <a:lnTo>
                    <a:pt x="433" y="85"/>
                  </a:lnTo>
                  <a:lnTo>
                    <a:pt x="435" y="75"/>
                  </a:lnTo>
                  <a:lnTo>
                    <a:pt x="435" y="75"/>
                  </a:lnTo>
                  <a:lnTo>
                    <a:pt x="438" y="66"/>
                  </a:lnTo>
                  <a:lnTo>
                    <a:pt x="441" y="57"/>
                  </a:lnTo>
                  <a:lnTo>
                    <a:pt x="444" y="49"/>
                  </a:lnTo>
                  <a:lnTo>
                    <a:pt x="449" y="41"/>
                  </a:lnTo>
                  <a:lnTo>
                    <a:pt x="455" y="34"/>
                  </a:lnTo>
                  <a:lnTo>
                    <a:pt x="460" y="27"/>
                  </a:lnTo>
                  <a:lnTo>
                    <a:pt x="467" y="22"/>
                  </a:lnTo>
                  <a:lnTo>
                    <a:pt x="474" y="16"/>
                  </a:lnTo>
                  <a:lnTo>
                    <a:pt x="482" y="11"/>
                  </a:lnTo>
                  <a:lnTo>
                    <a:pt x="489" y="8"/>
                  </a:lnTo>
                  <a:lnTo>
                    <a:pt x="498" y="4"/>
                  </a:lnTo>
                  <a:lnTo>
                    <a:pt x="506" y="2"/>
                  </a:lnTo>
                  <a:lnTo>
                    <a:pt x="515" y="1"/>
                  </a:lnTo>
                  <a:lnTo>
                    <a:pt x="523" y="0"/>
                  </a:lnTo>
                  <a:lnTo>
                    <a:pt x="532" y="1"/>
                  </a:lnTo>
                  <a:lnTo>
                    <a:pt x="541" y="2"/>
                  </a:lnTo>
                  <a:lnTo>
                    <a:pt x="541" y="2"/>
                  </a:lnTo>
                  <a:close/>
                  <a:moveTo>
                    <a:pt x="531" y="253"/>
                  </a:moveTo>
                  <a:lnTo>
                    <a:pt x="531" y="253"/>
                  </a:lnTo>
                  <a:lnTo>
                    <a:pt x="540" y="257"/>
                  </a:lnTo>
                  <a:lnTo>
                    <a:pt x="552" y="261"/>
                  </a:lnTo>
                  <a:lnTo>
                    <a:pt x="564" y="268"/>
                  </a:lnTo>
                  <a:lnTo>
                    <a:pt x="570" y="273"/>
                  </a:lnTo>
                  <a:lnTo>
                    <a:pt x="576" y="277"/>
                  </a:lnTo>
                  <a:lnTo>
                    <a:pt x="576" y="277"/>
                  </a:lnTo>
                  <a:lnTo>
                    <a:pt x="650" y="349"/>
                  </a:lnTo>
                  <a:lnTo>
                    <a:pt x="662" y="360"/>
                  </a:lnTo>
                  <a:lnTo>
                    <a:pt x="674" y="370"/>
                  </a:lnTo>
                  <a:lnTo>
                    <a:pt x="684" y="378"/>
                  </a:lnTo>
                  <a:lnTo>
                    <a:pt x="694" y="383"/>
                  </a:lnTo>
                  <a:lnTo>
                    <a:pt x="705" y="388"/>
                  </a:lnTo>
                  <a:lnTo>
                    <a:pt x="716" y="390"/>
                  </a:lnTo>
                  <a:lnTo>
                    <a:pt x="727" y="392"/>
                  </a:lnTo>
                  <a:lnTo>
                    <a:pt x="741" y="393"/>
                  </a:lnTo>
                  <a:lnTo>
                    <a:pt x="775" y="393"/>
                  </a:lnTo>
                  <a:lnTo>
                    <a:pt x="822" y="391"/>
                  </a:lnTo>
                  <a:lnTo>
                    <a:pt x="822" y="391"/>
                  </a:lnTo>
                  <a:lnTo>
                    <a:pt x="831" y="392"/>
                  </a:lnTo>
                  <a:lnTo>
                    <a:pt x="840" y="395"/>
                  </a:lnTo>
                  <a:lnTo>
                    <a:pt x="847" y="398"/>
                  </a:lnTo>
                  <a:lnTo>
                    <a:pt x="853" y="404"/>
                  </a:lnTo>
                  <a:lnTo>
                    <a:pt x="858" y="411"/>
                  </a:lnTo>
                  <a:lnTo>
                    <a:pt x="861" y="417"/>
                  </a:lnTo>
                  <a:lnTo>
                    <a:pt x="862" y="425"/>
                  </a:lnTo>
                  <a:lnTo>
                    <a:pt x="863" y="433"/>
                  </a:lnTo>
                  <a:lnTo>
                    <a:pt x="863" y="443"/>
                  </a:lnTo>
                  <a:lnTo>
                    <a:pt x="862" y="451"/>
                  </a:lnTo>
                  <a:lnTo>
                    <a:pt x="859" y="457"/>
                  </a:lnTo>
                  <a:lnTo>
                    <a:pt x="855" y="464"/>
                  </a:lnTo>
                  <a:lnTo>
                    <a:pt x="851" y="471"/>
                  </a:lnTo>
                  <a:lnTo>
                    <a:pt x="845" y="476"/>
                  </a:lnTo>
                  <a:lnTo>
                    <a:pt x="837" y="479"/>
                  </a:lnTo>
                  <a:lnTo>
                    <a:pt x="829" y="480"/>
                  </a:lnTo>
                  <a:lnTo>
                    <a:pt x="829" y="480"/>
                  </a:lnTo>
                  <a:lnTo>
                    <a:pt x="780" y="486"/>
                  </a:lnTo>
                  <a:lnTo>
                    <a:pt x="741" y="489"/>
                  </a:lnTo>
                  <a:lnTo>
                    <a:pt x="725" y="489"/>
                  </a:lnTo>
                  <a:lnTo>
                    <a:pt x="710" y="489"/>
                  </a:lnTo>
                  <a:lnTo>
                    <a:pt x="697" y="489"/>
                  </a:lnTo>
                  <a:lnTo>
                    <a:pt x="683" y="487"/>
                  </a:lnTo>
                  <a:lnTo>
                    <a:pt x="670" y="484"/>
                  </a:lnTo>
                  <a:lnTo>
                    <a:pt x="658" y="479"/>
                  </a:lnTo>
                  <a:lnTo>
                    <a:pt x="646" y="473"/>
                  </a:lnTo>
                  <a:lnTo>
                    <a:pt x="633" y="467"/>
                  </a:lnTo>
                  <a:lnTo>
                    <a:pt x="619" y="456"/>
                  </a:lnTo>
                  <a:lnTo>
                    <a:pt x="604" y="446"/>
                  </a:lnTo>
                  <a:lnTo>
                    <a:pt x="569" y="416"/>
                  </a:lnTo>
                  <a:lnTo>
                    <a:pt x="546" y="544"/>
                  </a:lnTo>
                  <a:lnTo>
                    <a:pt x="546" y="544"/>
                  </a:lnTo>
                  <a:lnTo>
                    <a:pt x="545" y="552"/>
                  </a:lnTo>
                  <a:lnTo>
                    <a:pt x="547" y="559"/>
                  </a:lnTo>
                  <a:lnTo>
                    <a:pt x="552" y="565"/>
                  </a:lnTo>
                  <a:lnTo>
                    <a:pt x="557" y="569"/>
                  </a:lnTo>
                  <a:lnTo>
                    <a:pt x="557" y="569"/>
                  </a:lnTo>
                  <a:lnTo>
                    <a:pt x="608" y="591"/>
                  </a:lnTo>
                  <a:lnTo>
                    <a:pt x="649" y="610"/>
                  </a:lnTo>
                  <a:lnTo>
                    <a:pt x="667" y="619"/>
                  </a:lnTo>
                  <a:lnTo>
                    <a:pt x="683" y="630"/>
                  </a:lnTo>
                  <a:lnTo>
                    <a:pt x="698" y="640"/>
                  </a:lnTo>
                  <a:lnTo>
                    <a:pt x="711" y="652"/>
                  </a:lnTo>
                  <a:lnTo>
                    <a:pt x="724" y="666"/>
                  </a:lnTo>
                  <a:lnTo>
                    <a:pt x="735" y="682"/>
                  </a:lnTo>
                  <a:lnTo>
                    <a:pt x="747" y="700"/>
                  </a:lnTo>
                  <a:lnTo>
                    <a:pt x="758" y="722"/>
                  </a:lnTo>
                  <a:lnTo>
                    <a:pt x="768" y="746"/>
                  </a:lnTo>
                  <a:lnTo>
                    <a:pt x="780" y="775"/>
                  </a:lnTo>
                  <a:lnTo>
                    <a:pt x="791" y="806"/>
                  </a:lnTo>
                  <a:lnTo>
                    <a:pt x="803" y="843"/>
                  </a:lnTo>
                  <a:lnTo>
                    <a:pt x="803" y="843"/>
                  </a:lnTo>
                  <a:lnTo>
                    <a:pt x="806" y="856"/>
                  </a:lnTo>
                  <a:lnTo>
                    <a:pt x="807" y="867"/>
                  </a:lnTo>
                  <a:lnTo>
                    <a:pt x="805" y="877"/>
                  </a:lnTo>
                  <a:lnTo>
                    <a:pt x="802" y="886"/>
                  </a:lnTo>
                  <a:lnTo>
                    <a:pt x="796" y="895"/>
                  </a:lnTo>
                  <a:lnTo>
                    <a:pt x="789" y="902"/>
                  </a:lnTo>
                  <a:lnTo>
                    <a:pt x="781" y="909"/>
                  </a:lnTo>
                  <a:lnTo>
                    <a:pt x="772" y="914"/>
                  </a:lnTo>
                  <a:lnTo>
                    <a:pt x="763" y="917"/>
                  </a:lnTo>
                  <a:lnTo>
                    <a:pt x="753" y="919"/>
                  </a:lnTo>
                  <a:lnTo>
                    <a:pt x="742" y="919"/>
                  </a:lnTo>
                  <a:lnTo>
                    <a:pt x="733" y="917"/>
                  </a:lnTo>
                  <a:lnTo>
                    <a:pt x="723" y="914"/>
                  </a:lnTo>
                  <a:lnTo>
                    <a:pt x="715" y="908"/>
                  </a:lnTo>
                  <a:lnTo>
                    <a:pt x="707" y="900"/>
                  </a:lnTo>
                  <a:lnTo>
                    <a:pt x="700" y="890"/>
                  </a:lnTo>
                  <a:lnTo>
                    <a:pt x="700" y="890"/>
                  </a:lnTo>
                  <a:lnTo>
                    <a:pt x="682" y="854"/>
                  </a:lnTo>
                  <a:lnTo>
                    <a:pt x="665" y="824"/>
                  </a:lnTo>
                  <a:lnTo>
                    <a:pt x="649" y="798"/>
                  </a:lnTo>
                  <a:lnTo>
                    <a:pt x="634" y="776"/>
                  </a:lnTo>
                  <a:lnTo>
                    <a:pt x="619" y="757"/>
                  </a:lnTo>
                  <a:lnTo>
                    <a:pt x="603" y="741"/>
                  </a:lnTo>
                  <a:lnTo>
                    <a:pt x="587" y="728"/>
                  </a:lnTo>
                  <a:lnTo>
                    <a:pt x="570" y="716"/>
                  </a:lnTo>
                  <a:lnTo>
                    <a:pt x="551" y="707"/>
                  </a:lnTo>
                  <a:lnTo>
                    <a:pt x="530" y="698"/>
                  </a:lnTo>
                  <a:lnTo>
                    <a:pt x="506" y="689"/>
                  </a:lnTo>
                  <a:lnTo>
                    <a:pt x="480" y="680"/>
                  </a:lnTo>
                  <a:lnTo>
                    <a:pt x="415" y="660"/>
                  </a:lnTo>
                  <a:lnTo>
                    <a:pt x="331" y="633"/>
                  </a:lnTo>
                  <a:lnTo>
                    <a:pt x="331" y="633"/>
                  </a:lnTo>
                  <a:lnTo>
                    <a:pt x="321" y="626"/>
                  </a:lnTo>
                  <a:lnTo>
                    <a:pt x="312" y="618"/>
                  </a:lnTo>
                  <a:lnTo>
                    <a:pt x="304" y="610"/>
                  </a:lnTo>
                  <a:lnTo>
                    <a:pt x="298" y="600"/>
                  </a:lnTo>
                  <a:lnTo>
                    <a:pt x="295" y="590"/>
                  </a:lnTo>
                  <a:lnTo>
                    <a:pt x="291" y="579"/>
                  </a:lnTo>
                  <a:lnTo>
                    <a:pt x="290" y="567"/>
                  </a:lnTo>
                  <a:lnTo>
                    <a:pt x="289" y="555"/>
                  </a:lnTo>
                  <a:lnTo>
                    <a:pt x="329" y="335"/>
                  </a:lnTo>
                  <a:lnTo>
                    <a:pt x="329" y="335"/>
                  </a:lnTo>
                  <a:lnTo>
                    <a:pt x="298" y="346"/>
                  </a:lnTo>
                  <a:lnTo>
                    <a:pt x="275" y="354"/>
                  </a:lnTo>
                  <a:lnTo>
                    <a:pt x="266" y="358"/>
                  </a:lnTo>
                  <a:lnTo>
                    <a:pt x="259" y="364"/>
                  </a:lnTo>
                  <a:lnTo>
                    <a:pt x="253" y="370"/>
                  </a:lnTo>
                  <a:lnTo>
                    <a:pt x="248" y="375"/>
                  </a:lnTo>
                  <a:lnTo>
                    <a:pt x="244" y="383"/>
                  </a:lnTo>
                  <a:lnTo>
                    <a:pt x="240" y="392"/>
                  </a:lnTo>
                  <a:lnTo>
                    <a:pt x="238" y="403"/>
                  </a:lnTo>
                  <a:lnTo>
                    <a:pt x="234" y="414"/>
                  </a:lnTo>
                  <a:lnTo>
                    <a:pt x="229" y="445"/>
                  </a:lnTo>
                  <a:lnTo>
                    <a:pt x="222" y="485"/>
                  </a:lnTo>
                  <a:lnTo>
                    <a:pt x="222" y="485"/>
                  </a:lnTo>
                  <a:lnTo>
                    <a:pt x="220" y="493"/>
                  </a:lnTo>
                  <a:lnTo>
                    <a:pt x="216" y="500"/>
                  </a:lnTo>
                  <a:lnTo>
                    <a:pt x="210" y="505"/>
                  </a:lnTo>
                  <a:lnTo>
                    <a:pt x="205" y="510"/>
                  </a:lnTo>
                  <a:lnTo>
                    <a:pt x="197" y="513"/>
                  </a:lnTo>
                  <a:lnTo>
                    <a:pt x="189" y="516"/>
                  </a:lnTo>
                  <a:lnTo>
                    <a:pt x="181" y="517"/>
                  </a:lnTo>
                  <a:lnTo>
                    <a:pt x="173" y="516"/>
                  </a:lnTo>
                  <a:lnTo>
                    <a:pt x="165" y="514"/>
                  </a:lnTo>
                  <a:lnTo>
                    <a:pt x="157" y="511"/>
                  </a:lnTo>
                  <a:lnTo>
                    <a:pt x="150" y="508"/>
                  </a:lnTo>
                  <a:lnTo>
                    <a:pt x="144" y="502"/>
                  </a:lnTo>
                  <a:lnTo>
                    <a:pt x="139" y="495"/>
                  </a:lnTo>
                  <a:lnTo>
                    <a:pt x="135" y="488"/>
                  </a:lnTo>
                  <a:lnTo>
                    <a:pt x="133" y="479"/>
                  </a:lnTo>
                  <a:lnTo>
                    <a:pt x="133" y="469"/>
                  </a:lnTo>
                  <a:lnTo>
                    <a:pt x="133" y="469"/>
                  </a:lnTo>
                  <a:lnTo>
                    <a:pt x="136" y="437"/>
                  </a:lnTo>
                  <a:lnTo>
                    <a:pt x="141" y="408"/>
                  </a:lnTo>
                  <a:lnTo>
                    <a:pt x="145" y="383"/>
                  </a:lnTo>
                  <a:lnTo>
                    <a:pt x="151" y="362"/>
                  </a:lnTo>
                  <a:lnTo>
                    <a:pt x="157" y="342"/>
                  </a:lnTo>
                  <a:lnTo>
                    <a:pt x="165" y="325"/>
                  </a:lnTo>
                  <a:lnTo>
                    <a:pt x="174" y="310"/>
                  </a:lnTo>
                  <a:lnTo>
                    <a:pt x="184" y="298"/>
                  </a:lnTo>
                  <a:lnTo>
                    <a:pt x="197" y="285"/>
                  </a:lnTo>
                  <a:lnTo>
                    <a:pt x="212" y="275"/>
                  </a:lnTo>
                  <a:lnTo>
                    <a:pt x="229" y="265"/>
                  </a:lnTo>
                  <a:lnTo>
                    <a:pt x="248" y="255"/>
                  </a:lnTo>
                  <a:lnTo>
                    <a:pt x="270" y="245"/>
                  </a:lnTo>
                  <a:lnTo>
                    <a:pt x="294" y="236"/>
                  </a:lnTo>
                  <a:lnTo>
                    <a:pt x="353" y="213"/>
                  </a:lnTo>
                  <a:lnTo>
                    <a:pt x="353" y="213"/>
                  </a:lnTo>
                  <a:lnTo>
                    <a:pt x="363" y="211"/>
                  </a:lnTo>
                  <a:lnTo>
                    <a:pt x="376" y="211"/>
                  </a:lnTo>
                  <a:lnTo>
                    <a:pt x="390" y="212"/>
                  </a:lnTo>
                  <a:lnTo>
                    <a:pt x="403" y="214"/>
                  </a:lnTo>
                  <a:lnTo>
                    <a:pt x="430" y="220"/>
                  </a:lnTo>
                  <a:lnTo>
                    <a:pt x="447" y="226"/>
                  </a:lnTo>
                  <a:lnTo>
                    <a:pt x="499" y="318"/>
                  </a:lnTo>
                  <a:lnTo>
                    <a:pt x="531" y="253"/>
                  </a:lnTo>
                  <a:lnTo>
                    <a:pt x="531" y="25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" name="그룹 24"/>
          <p:cNvGrpSpPr/>
          <p:nvPr/>
        </p:nvGrpSpPr>
        <p:grpSpPr>
          <a:xfrm>
            <a:off x="1734820" y="4328795"/>
            <a:ext cx="1126490" cy="1127760"/>
            <a:chOff x="848089" y="4829495"/>
            <a:chExt cx="923196" cy="923196"/>
          </a:xfrm>
        </p:grpSpPr>
        <p:sp>
          <p:nvSpPr>
            <p:cNvPr id="92" name="타원 25"/>
            <p:cNvSpPr/>
            <p:nvPr/>
          </p:nvSpPr>
          <p:spPr>
            <a:xfrm>
              <a:off x="848089" y="4829495"/>
              <a:ext cx="923196" cy="923196"/>
            </a:xfrm>
            <a:prstGeom prst="ellipse">
              <a:avLst/>
            </a:prstGeom>
            <a:solidFill>
              <a:srgbClr val="F8A5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3" name="Freeform 8"/>
            <p:cNvSpPr>
              <a:spLocks noEditPoints="1"/>
            </p:cNvSpPr>
            <p:nvPr/>
          </p:nvSpPr>
          <p:spPr bwMode="auto">
            <a:xfrm>
              <a:off x="1062562" y="5085717"/>
              <a:ext cx="494250" cy="410752"/>
            </a:xfrm>
            <a:custGeom>
              <a:avLst/>
              <a:gdLst>
                <a:gd name="T0" fmla="*/ 986 w 1102"/>
                <a:gd name="T1" fmla="*/ 519 h 916"/>
                <a:gd name="T2" fmla="*/ 1002 w 1102"/>
                <a:gd name="T3" fmla="*/ 634 h 916"/>
                <a:gd name="T4" fmla="*/ 964 w 1102"/>
                <a:gd name="T5" fmla="*/ 722 h 916"/>
                <a:gd name="T6" fmla="*/ 877 w 1102"/>
                <a:gd name="T7" fmla="*/ 781 h 916"/>
                <a:gd name="T8" fmla="*/ 827 w 1102"/>
                <a:gd name="T9" fmla="*/ 847 h 916"/>
                <a:gd name="T10" fmla="*/ 754 w 1102"/>
                <a:gd name="T11" fmla="*/ 889 h 916"/>
                <a:gd name="T12" fmla="*/ 642 w 1102"/>
                <a:gd name="T13" fmla="*/ 906 h 916"/>
                <a:gd name="T14" fmla="*/ 673 w 1102"/>
                <a:gd name="T15" fmla="*/ 859 h 916"/>
                <a:gd name="T16" fmla="*/ 721 w 1102"/>
                <a:gd name="T17" fmla="*/ 841 h 916"/>
                <a:gd name="T18" fmla="*/ 642 w 1102"/>
                <a:gd name="T19" fmla="*/ 730 h 916"/>
                <a:gd name="T20" fmla="*/ 761 w 1102"/>
                <a:gd name="T21" fmla="*/ 783 h 916"/>
                <a:gd name="T22" fmla="*/ 819 w 1102"/>
                <a:gd name="T23" fmla="*/ 786 h 916"/>
                <a:gd name="T24" fmla="*/ 723 w 1102"/>
                <a:gd name="T25" fmla="*/ 679 h 916"/>
                <a:gd name="T26" fmla="*/ 736 w 1102"/>
                <a:gd name="T27" fmla="*/ 636 h 916"/>
                <a:gd name="T28" fmla="*/ 871 w 1102"/>
                <a:gd name="T29" fmla="*/ 725 h 916"/>
                <a:gd name="T30" fmla="*/ 909 w 1102"/>
                <a:gd name="T31" fmla="*/ 686 h 916"/>
                <a:gd name="T32" fmla="*/ 779 w 1102"/>
                <a:gd name="T33" fmla="*/ 558 h 916"/>
                <a:gd name="T34" fmla="*/ 822 w 1102"/>
                <a:gd name="T35" fmla="*/ 543 h 916"/>
                <a:gd name="T36" fmla="*/ 957 w 1102"/>
                <a:gd name="T37" fmla="*/ 603 h 916"/>
                <a:gd name="T38" fmla="*/ 655 w 1102"/>
                <a:gd name="T39" fmla="*/ 289 h 916"/>
                <a:gd name="T40" fmla="*/ 700 w 1102"/>
                <a:gd name="T41" fmla="*/ 274 h 916"/>
                <a:gd name="T42" fmla="*/ 92 w 1102"/>
                <a:gd name="T43" fmla="*/ 421 h 916"/>
                <a:gd name="T44" fmla="*/ 0 w 1102"/>
                <a:gd name="T45" fmla="*/ 244 h 916"/>
                <a:gd name="T46" fmla="*/ 166 w 1102"/>
                <a:gd name="T47" fmla="*/ 31 h 916"/>
                <a:gd name="T48" fmla="*/ 248 w 1102"/>
                <a:gd name="T49" fmla="*/ 2 h 916"/>
                <a:gd name="T50" fmla="*/ 346 w 1102"/>
                <a:gd name="T51" fmla="*/ 57 h 916"/>
                <a:gd name="T52" fmla="*/ 503 w 1102"/>
                <a:gd name="T53" fmla="*/ 39 h 916"/>
                <a:gd name="T54" fmla="*/ 324 w 1102"/>
                <a:gd name="T55" fmla="*/ 107 h 916"/>
                <a:gd name="T56" fmla="*/ 223 w 1102"/>
                <a:gd name="T57" fmla="*/ 57 h 916"/>
                <a:gd name="T58" fmla="*/ 57 w 1102"/>
                <a:gd name="T59" fmla="*/ 257 h 916"/>
                <a:gd name="T60" fmla="*/ 136 w 1102"/>
                <a:gd name="T61" fmla="*/ 353 h 916"/>
                <a:gd name="T62" fmla="*/ 142 w 1102"/>
                <a:gd name="T63" fmla="*/ 480 h 916"/>
                <a:gd name="T64" fmla="*/ 515 w 1102"/>
                <a:gd name="T65" fmla="*/ 757 h 916"/>
                <a:gd name="T66" fmla="*/ 490 w 1102"/>
                <a:gd name="T67" fmla="*/ 742 h 916"/>
                <a:gd name="T68" fmla="*/ 437 w 1102"/>
                <a:gd name="T69" fmla="*/ 679 h 916"/>
                <a:gd name="T70" fmla="*/ 377 w 1102"/>
                <a:gd name="T71" fmla="*/ 681 h 916"/>
                <a:gd name="T72" fmla="*/ 354 w 1102"/>
                <a:gd name="T73" fmla="*/ 616 h 916"/>
                <a:gd name="T74" fmla="*/ 283 w 1102"/>
                <a:gd name="T75" fmla="*/ 601 h 916"/>
                <a:gd name="T76" fmla="*/ 271 w 1102"/>
                <a:gd name="T77" fmla="*/ 524 h 916"/>
                <a:gd name="T78" fmla="*/ 187 w 1102"/>
                <a:gd name="T79" fmla="*/ 506 h 916"/>
                <a:gd name="T80" fmla="*/ 128 w 1102"/>
                <a:gd name="T81" fmla="*/ 583 h 916"/>
                <a:gd name="T82" fmla="*/ 166 w 1102"/>
                <a:gd name="T83" fmla="*/ 654 h 916"/>
                <a:gd name="T84" fmla="*/ 220 w 1102"/>
                <a:gd name="T85" fmla="*/ 664 h 916"/>
                <a:gd name="T86" fmla="*/ 229 w 1102"/>
                <a:gd name="T87" fmla="*/ 762 h 916"/>
                <a:gd name="T88" fmla="*/ 326 w 1102"/>
                <a:gd name="T89" fmla="*/ 758 h 916"/>
                <a:gd name="T90" fmla="*/ 343 w 1102"/>
                <a:gd name="T91" fmla="*/ 809 h 916"/>
                <a:gd name="T92" fmla="*/ 439 w 1102"/>
                <a:gd name="T93" fmla="*/ 827 h 916"/>
                <a:gd name="T94" fmla="*/ 458 w 1102"/>
                <a:gd name="T95" fmla="*/ 848 h 916"/>
                <a:gd name="T96" fmla="*/ 518 w 1102"/>
                <a:gd name="T97" fmla="*/ 899 h 916"/>
                <a:gd name="T98" fmla="*/ 592 w 1102"/>
                <a:gd name="T99" fmla="*/ 858 h 916"/>
                <a:gd name="T100" fmla="*/ 577 w 1102"/>
                <a:gd name="T101" fmla="*/ 771 h 916"/>
                <a:gd name="T102" fmla="*/ 992 w 1102"/>
                <a:gd name="T103" fmla="*/ 425 h 916"/>
                <a:gd name="T104" fmla="*/ 1045 w 1102"/>
                <a:gd name="T105" fmla="*/ 300 h 916"/>
                <a:gd name="T106" fmla="*/ 1084 w 1102"/>
                <a:gd name="T107" fmla="*/ 166 h 916"/>
                <a:gd name="T108" fmla="*/ 828 w 1102"/>
                <a:gd name="T109" fmla="*/ 40 h 916"/>
                <a:gd name="T110" fmla="*/ 657 w 1102"/>
                <a:gd name="T111" fmla="*/ 41 h 916"/>
                <a:gd name="T112" fmla="*/ 319 w 1102"/>
                <a:gd name="T113" fmla="*/ 237 h 916"/>
                <a:gd name="T114" fmla="*/ 343 w 1102"/>
                <a:gd name="T115" fmla="*/ 324 h 916"/>
                <a:gd name="T116" fmla="*/ 584 w 1102"/>
                <a:gd name="T117" fmla="*/ 214 h 916"/>
                <a:gd name="T118" fmla="*/ 683 w 1102"/>
                <a:gd name="T119" fmla="*/ 231 h 916"/>
                <a:gd name="T120" fmla="*/ 764 w 1102"/>
                <a:gd name="T121" fmla="*/ 245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02" h="916">
                  <a:moveTo>
                    <a:pt x="717" y="273"/>
                  </a:moveTo>
                  <a:lnTo>
                    <a:pt x="717" y="273"/>
                  </a:lnTo>
                  <a:lnTo>
                    <a:pt x="817" y="363"/>
                  </a:lnTo>
                  <a:lnTo>
                    <a:pt x="866" y="407"/>
                  </a:lnTo>
                  <a:lnTo>
                    <a:pt x="915" y="454"/>
                  </a:lnTo>
                  <a:lnTo>
                    <a:pt x="915" y="454"/>
                  </a:lnTo>
                  <a:lnTo>
                    <a:pt x="922" y="459"/>
                  </a:lnTo>
                  <a:lnTo>
                    <a:pt x="929" y="465"/>
                  </a:lnTo>
                  <a:lnTo>
                    <a:pt x="965" y="498"/>
                  </a:lnTo>
                  <a:lnTo>
                    <a:pt x="986" y="519"/>
                  </a:lnTo>
                  <a:lnTo>
                    <a:pt x="986" y="519"/>
                  </a:lnTo>
                  <a:lnTo>
                    <a:pt x="995" y="530"/>
                  </a:lnTo>
                  <a:lnTo>
                    <a:pt x="1002" y="540"/>
                  </a:lnTo>
                  <a:lnTo>
                    <a:pt x="1007" y="550"/>
                  </a:lnTo>
                  <a:lnTo>
                    <a:pt x="1011" y="561"/>
                  </a:lnTo>
                  <a:lnTo>
                    <a:pt x="1014" y="572"/>
                  </a:lnTo>
                  <a:lnTo>
                    <a:pt x="1014" y="583"/>
                  </a:lnTo>
                  <a:lnTo>
                    <a:pt x="1014" y="593"/>
                  </a:lnTo>
                  <a:lnTo>
                    <a:pt x="1013" y="605"/>
                  </a:lnTo>
                  <a:lnTo>
                    <a:pt x="1011" y="615"/>
                  </a:lnTo>
                  <a:lnTo>
                    <a:pt x="1006" y="625"/>
                  </a:lnTo>
                  <a:lnTo>
                    <a:pt x="1002" y="634"/>
                  </a:lnTo>
                  <a:lnTo>
                    <a:pt x="996" y="644"/>
                  </a:lnTo>
                  <a:lnTo>
                    <a:pt x="988" y="652"/>
                  </a:lnTo>
                  <a:lnTo>
                    <a:pt x="980" y="658"/>
                  </a:lnTo>
                  <a:lnTo>
                    <a:pt x="972" y="664"/>
                  </a:lnTo>
                  <a:lnTo>
                    <a:pt x="962" y="669"/>
                  </a:lnTo>
                  <a:lnTo>
                    <a:pt x="962" y="669"/>
                  </a:lnTo>
                  <a:lnTo>
                    <a:pt x="965" y="680"/>
                  </a:lnTo>
                  <a:lnTo>
                    <a:pt x="967" y="692"/>
                  </a:lnTo>
                  <a:lnTo>
                    <a:pt x="967" y="702"/>
                  </a:lnTo>
                  <a:lnTo>
                    <a:pt x="966" y="712"/>
                  </a:lnTo>
                  <a:lnTo>
                    <a:pt x="964" y="722"/>
                  </a:lnTo>
                  <a:lnTo>
                    <a:pt x="960" y="731"/>
                  </a:lnTo>
                  <a:lnTo>
                    <a:pt x="956" y="741"/>
                  </a:lnTo>
                  <a:lnTo>
                    <a:pt x="950" y="749"/>
                  </a:lnTo>
                  <a:lnTo>
                    <a:pt x="943" y="755"/>
                  </a:lnTo>
                  <a:lnTo>
                    <a:pt x="937" y="762"/>
                  </a:lnTo>
                  <a:lnTo>
                    <a:pt x="927" y="768"/>
                  </a:lnTo>
                  <a:lnTo>
                    <a:pt x="918" y="774"/>
                  </a:lnTo>
                  <a:lnTo>
                    <a:pt x="909" y="777"/>
                  </a:lnTo>
                  <a:lnTo>
                    <a:pt x="899" y="779"/>
                  </a:lnTo>
                  <a:lnTo>
                    <a:pt x="889" y="781"/>
                  </a:lnTo>
                  <a:lnTo>
                    <a:pt x="877" y="781"/>
                  </a:lnTo>
                  <a:lnTo>
                    <a:pt x="877" y="781"/>
                  </a:lnTo>
                  <a:lnTo>
                    <a:pt x="876" y="790"/>
                  </a:lnTo>
                  <a:lnTo>
                    <a:pt x="874" y="799"/>
                  </a:lnTo>
                  <a:lnTo>
                    <a:pt x="870" y="807"/>
                  </a:lnTo>
                  <a:lnTo>
                    <a:pt x="866" y="815"/>
                  </a:lnTo>
                  <a:lnTo>
                    <a:pt x="861" y="822"/>
                  </a:lnTo>
                  <a:lnTo>
                    <a:pt x="855" y="827"/>
                  </a:lnTo>
                  <a:lnTo>
                    <a:pt x="849" y="834"/>
                  </a:lnTo>
                  <a:lnTo>
                    <a:pt x="842" y="839"/>
                  </a:lnTo>
                  <a:lnTo>
                    <a:pt x="835" y="843"/>
                  </a:lnTo>
                  <a:lnTo>
                    <a:pt x="827" y="847"/>
                  </a:lnTo>
                  <a:lnTo>
                    <a:pt x="819" y="850"/>
                  </a:lnTo>
                  <a:lnTo>
                    <a:pt x="811" y="852"/>
                  </a:lnTo>
                  <a:lnTo>
                    <a:pt x="802" y="854"/>
                  </a:lnTo>
                  <a:lnTo>
                    <a:pt x="793" y="854"/>
                  </a:lnTo>
                  <a:lnTo>
                    <a:pt x="784" y="852"/>
                  </a:lnTo>
                  <a:lnTo>
                    <a:pt x="774" y="851"/>
                  </a:lnTo>
                  <a:lnTo>
                    <a:pt x="774" y="851"/>
                  </a:lnTo>
                  <a:lnTo>
                    <a:pt x="771" y="862"/>
                  </a:lnTo>
                  <a:lnTo>
                    <a:pt x="766" y="872"/>
                  </a:lnTo>
                  <a:lnTo>
                    <a:pt x="761" y="881"/>
                  </a:lnTo>
                  <a:lnTo>
                    <a:pt x="754" y="889"/>
                  </a:lnTo>
                  <a:lnTo>
                    <a:pt x="746" y="897"/>
                  </a:lnTo>
                  <a:lnTo>
                    <a:pt x="738" y="903"/>
                  </a:lnTo>
                  <a:lnTo>
                    <a:pt x="729" y="907"/>
                  </a:lnTo>
                  <a:lnTo>
                    <a:pt x="719" y="912"/>
                  </a:lnTo>
                  <a:lnTo>
                    <a:pt x="708" y="914"/>
                  </a:lnTo>
                  <a:lnTo>
                    <a:pt x="698" y="916"/>
                  </a:lnTo>
                  <a:lnTo>
                    <a:pt x="687" y="916"/>
                  </a:lnTo>
                  <a:lnTo>
                    <a:pt x="675" y="915"/>
                  </a:lnTo>
                  <a:lnTo>
                    <a:pt x="664" y="914"/>
                  </a:lnTo>
                  <a:lnTo>
                    <a:pt x="652" y="911"/>
                  </a:lnTo>
                  <a:lnTo>
                    <a:pt x="642" y="906"/>
                  </a:lnTo>
                  <a:lnTo>
                    <a:pt x="631" y="900"/>
                  </a:lnTo>
                  <a:lnTo>
                    <a:pt x="623" y="895"/>
                  </a:lnTo>
                  <a:lnTo>
                    <a:pt x="623" y="895"/>
                  </a:lnTo>
                  <a:lnTo>
                    <a:pt x="631" y="883"/>
                  </a:lnTo>
                  <a:lnTo>
                    <a:pt x="636" y="871"/>
                  </a:lnTo>
                  <a:lnTo>
                    <a:pt x="641" y="858"/>
                  </a:lnTo>
                  <a:lnTo>
                    <a:pt x="644" y="844"/>
                  </a:lnTo>
                  <a:lnTo>
                    <a:pt x="644" y="844"/>
                  </a:lnTo>
                  <a:lnTo>
                    <a:pt x="656" y="851"/>
                  </a:lnTo>
                  <a:lnTo>
                    <a:pt x="667" y="857"/>
                  </a:lnTo>
                  <a:lnTo>
                    <a:pt x="673" y="859"/>
                  </a:lnTo>
                  <a:lnTo>
                    <a:pt x="679" y="860"/>
                  </a:lnTo>
                  <a:lnTo>
                    <a:pt x="684" y="862"/>
                  </a:lnTo>
                  <a:lnTo>
                    <a:pt x="691" y="862"/>
                  </a:lnTo>
                  <a:lnTo>
                    <a:pt x="691" y="862"/>
                  </a:lnTo>
                  <a:lnTo>
                    <a:pt x="701" y="859"/>
                  </a:lnTo>
                  <a:lnTo>
                    <a:pt x="709" y="856"/>
                  </a:lnTo>
                  <a:lnTo>
                    <a:pt x="713" y="852"/>
                  </a:lnTo>
                  <a:lnTo>
                    <a:pt x="716" y="849"/>
                  </a:lnTo>
                  <a:lnTo>
                    <a:pt x="719" y="846"/>
                  </a:lnTo>
                  <a:lnTo>
                    <a:pt x="721" y="841"/>
                  </a:lnTo>
                  <a:lnTo>
                    <a:pt x="721" y="841"/>
                  </a:lnTo>
                  <a:lnTo>
                    <a:pt x="722" y="832"/>
                  </a:lnTo>
                  <a:lnTo>
                    <a:pt x="720" y="820"/>
                  </a:lnTo>
                  <a:lnTo>
                    <a:pt x="649" y="763"/>
                  </a:lnTo>
                  <a:lnTo>
                    <a:pt x="649" y="763"/>
                  </a:lnTo>
                  <a:lnTo>
                    <a:pt x="645" y="760"/>
                  </a:lnTo>
                  <a:lnTo>
                    <a:pt x="642" y="755"/>
                  </a:lnTo>
                  <a:lnTo>
                    <a:pt x="640" y="751"/>
                  </a:lnTo>
                  <a:lnTo>
                    <a:pt x="639" y="745"/>
                  </a:lnTo>
                  <a:lnTo>
                    <a:pt x="639" y="741"/>
                  </a:lnTo>
                  <a:lnTo>
                    <a:pt x="640" y="735"/>
                  </a:lnTo>
                  <a:lnTo>
                    <a:pt x="642" y="730"/>
                  </a:lnTo>
                  <a:lnTo>
                    <a:pt x="644" y="726"/>
                  </a:lnTo>
                  <a:lnTo>
                    <a:pt x="644" y="726"/>
                  </a:lnTo>
                  <a:lnTo>
                    <a:pt x="649" y="721"/>
                  </a:lnTo>
                  <a:lnTo>
                    <a:pt x="653" y="719"/>
                  </a:lnTo>
                  <a:lnTo>
                    <a:pt x="658" y="717"/>
                  </a:lnTo>
                  <a:lnTo>
                    <a:pt x="663" y="716"/>
                  </a:lnTo>
                  <a:lnTo>
                    <a:pt x="668" y="716"/>
                  </a:lnTo>
                  <a:lnTo>
                    <a:pt x="673" y="717"/>
                  </a:lnTo>
                  <a:lnTo>
                    <a:pt x="679" y="718"/>
                  </a:lnTo>
                  <a:lnTo>
                    <a:pt x="683" y="721"/>
                  </a:lnTo>
                  <a:lnTo>
                    <a:pt x="761" y="783"/>
                  </a:lnTo>
                  <a:lnTo>
                    <a:pt x="761" y="783"/>
                  </a:lnTo>
                  <a:lnTo>
                    <a:pt x="768" y="789"/>
                  </a:lnTo>
                  <a:lnTo>
                    <a:pt x="774" y="793"/>
                  </a:lnTo>
                  <a:lnTo>
                    <a:pt x="782" y="797"/>
                  </a:lnTo>
                  <a:lnTo>
                    <a:pt x="789" y="798"/>
                  </a:lnTo>
                  <a:lnTo>
                    <a:pt x="795" y="799"/>
                  </a:lnTo>
                  <a:lnTo>
                    <a:pt x="802" y="798"/>
                  </a:lnTo>
                  <a:lnTo>
                    <a:pt x="809" y="795"/>
                  </a:lnTo>
                  <a:lnTo>
                    <a:pt x="814" y="792"/>
                  </a:lnTo>
                  <a:lnTo>
                    <a:pt x="814" y="792"/>
                  </a:lnTo>
                  <a:lnTo>
                    <a:pt x="819" y="786"/>
                  </a:lnTo>
                  <a:lnTo>
                    <a:pt x="822" y="781"/>
                  </a:lnTo>
                  <a:lnTo>
                    <a:pt x="822" y="781"/>
                  </a:lnTo>
                  <a:lnTo>
                    <a:pt x="824" y="774"/>
                  </a:lnTo>
                  <a:lnTo>
                    <a:pt x="825" y="767"/>
                  </a:lnTo>
                  <a:lnTo>
                    <a:pt x="825" y="763"/>
                  </a:lnTo>
                  <a:lnTo>
                    <a:pt x="824" y="760"/>
                  </a:lnTo>
                  <a:lnTo>
                    <a:pt x="821" y="758"/>
                  </a:lnTo>
                  <a:lnTo>
                    <a:pt x="819" y="754"/>
                  </a:lnTo>
                  <a:lnTo>
                    <a:pt x="727" y="682"/>
                  </a:lnTo>
                  <a:lnTo>
                    <a:pt x="727" y="682"/>
                  </a:lnTo>
                  <a:lnTo>
                    <a:pt x="723" y="679"/>
                  </a:lnTo>
                  <a:lnTo>
                    <a:pt x="720" y="674"/>
                  </a:lnTo>
                  <a:lnTo>
                    <a:pt x="717" y="670"/>
                  </a:lnTo>
                  <a:lnTo>
                    <a:pt x="716" y="664"/>
                  </a:lnTo>
                  <a:lnTo>
                    <a:pt x="716" y="660"/>
                  </a:lnTo>
                  <a:lnTo>
                    <a:pt x="717" y="654"/>
                  </a:lnTo>
                  <a:lnTo>
                    <a:pt x="720" y="649"/>
                  </a:lnTo>
                  <a:lnTo>
                    <a:pt x="722" y="645"/>
                  </a:lnTo>
                  <a:lnTo>
                    <a:pt x="722" y="645"/>
                  </a:lnTo>
                  <a:lnTo>
                    <a:pt x="727" y="640"/>
                  </a:lnTo>
                  <a:lnTo>
                    <a:pt x="731" y="638"/>
                  </a:lnTo>
                  <a:lnTo>
                    <a:pt x="736" y="636"/>
                  </a:lnTo>
                  <a:lnTo>
                    <a:pt x="740" y="634"/>
                  </a:lnTo>
                  <a:lnTo>
                    <a:pt x="746" y="634"/>
                  </a:lnTo>
                  <a:lnTo>
                    <a:pt x="750" y="634"/>
                  </a:lnTo>
                  <a:lnTo>
                    <a:pt x="756" y="637"/>
                  </a:lnTo>
                  <a:lnTo>
                    <a:pt x="761" y="640"/>
                  </a:lnTo>
                  <a:lnTo>
                    <a:pt x="857" y="716"/>
                  </a:lnTo>
                  <a:lnTo>
                    <a:pt x="857" y="716"/>
                  </a:lnTo>
                  <a:lnTo>
                    <a:pt x="859" y="717"/>
                  </a:lnTo>
                  <a:lnTo>
                    <a:pt x="859" y="717"/>
                  </a:lnTo>
                  <a:lnTo>
                    <a:pt x="865" y="721"/>
                  </a:lnTo>
                  <a:lnTo>
                    <a:pt x="871" y="725"/>
                  </a:lnTo>
                  <a:lnTo>
                    <a:pt x="878" y="726"/>
                  </a:lnTo>
                  <a:lnTo>
                    <a:pt x="884" y="727"/>
                  </a:lnTo>
                  <a:lnTo>
                    <a:pt x="891" y="726"/>
                  </a:lnTo>
                  <a:lnTo>
                    <a:pt x="897" y="723"/>
                  </a:lnTo>
                  <a:lnTo>
                    <a:pt x="901" y="720"/>
                  </a:lnTo>
                  <a:lnTo>
                    <a:pt x="906" y="717"/>
                  </a:lnTo>
                  <a:lnTo>
                    <a:pt x="909" y="711"/>
                  </a:lnTo>
                  <a:lnTo>
                    <a:pt x="911" y="705"/>
                  </a:lnTo>
                  <a:lnTo>
                    <a:pt x="913" y="700"/>
                  </a:lnTo>
                  <a:lnTo>
                    <a:pt x="911" y="693"/>
                  </a:lnTo>
                  <a:lnTo>
                    <a:pt x="909" y="686"/>
                  </a:lnTo>
                  <a:lnTo>
                    <a:pt x="906" y="678"/>
                  </a:lnTo>
                  <a:lnTo>
                    <a:pt x="899" y="671"/>
                  </a:lnTo>
                  <a:lnTo>
                    <a:pt x="891" y="663"/>
                  </a:lnTo>
                  <a:lnTo>
                    <a:pt x="789" y="587"/>
                  </a:lnTo>
                  <a:lnTo>
                    <a:pt x="789" y="587"/>
                  </a:lnTo>
                  <a:lnTo>
                    <a:pt x="785" y="583"/>
                  </a:lnTo>
                  <a:lnTo>
                    <a:pt x="782" y="579"/>
                  </a:lnTo>
                  <a:lnTo>
                    <a:pt x="780" y="574"/>
                  </a:lnTo>
                  <a:lnTo>
                    <a:pt x="779" y="568"/>
                  </a:lnTo>
                  <a:lnTo>
                    <a:pt x="779" y="564"/>
                  </a:lnTo>
                  <a:lnTo>
                    <a:pt x="779" y="558"/>
                  </a:lnTo>
                  <a:lnTo>
                    <a:pt x="781" y="553"/>
                  </a:lnTo>
                  <a:lnTo>
                    <a:pt x="784" y="549"/>
                  </a:lnTo>
                  <a:lnTo>
                    <a:pt x="784" y="549"/>
                  </a:lnTo>
                  <a:lnTo>
                    <a:pt x="788" y="544"/>
                  </a:lnTo>
                  <a:lnTo>
                    <a:pt x="792" y="541"/>
                  </a:lnTo>
                  <a:lnTo>
                    <a:pt x="797" y="539"/>
                  </a:lnTo>
                  <a:lnTo>
                    <a:pt x="802" y="538"/>
                  </a:lnTo>
                  <a:lnTo>
                    <a:pt x="808" y="538"/>
                  </a:lnTo>
                  <a:lnTo>
                    <a:pt x="812" y="539"/>
                  </a:lnTo>
                  <a:lnTo>
                    <a:pt x="818" y="540"/>
                  </a:lnTo>
                  <a:lnTo>
                    <a:pt x="822" y="543"/>
                  </a:lnTo>
                  <a:lnTo>
                    <a:pt x="923" y="619"/>
                  </a:lnTo>
                  <a:lnTo>
                    <a:pt x="923" y="619"/>
                  </a:lnTo>
                  <a:lnTo>
                    <a:pt x="927" y="621"/>
                  </a:lnTo>
                  <a:lnTo>
                    <a:pt x="931" y="621"/>
                  </a:lnTo>
                  <a:lnTo>
                    <a:pt x="935" y="621"/>
                  </a:lnTo>
                  <a:lnTo>
                    <a:pt x="939" y="620"/>
                  </a:lnTo>
                  <a:lnTo>
                    <a:pt x="943" y="617"/>
                  </a:lnTo>
                  <a:lnTo>
                    <a:pt x="947" y="615"/>
                  </a:lnTo>
                  <a:lnTo>
                    <a:pt x="954" y="608"/>
                  </a:lnTo>
                  <a:lnTo>
                    <a:pt x="954" y="608"/>
                  </a:lnTo>
                  <a:lnTo>
                    <a:pt x="957" y="603"/>
                  </a:lnTo>
                  <a:lnTo>
                    <a:pt x="959" y="596"/>
                  </a:lnTo>
                  <a:lnTo>
                    <a:pt x="960" y="590"/>
                  </a:lnTo>
                  <a:lnTo>
                    <a:pt x="960" y="583"/>
                  </a:lnTo>
                  <a:lnTo>
                    <a:pt x="958" y="576"/>
                  </a:lnTo>
                  <a:lnTo>
                    <a:pt x="956" y="569"/>
                  </a:lnTo>
                  <a:lnTo>
                    <a:pt x="952" y="564"/>
                  </a:lnTo>
                  <a:lnTo>
                    <a:pt x="947" y="558"/>
                  </a:lnTo>
                  <a:lnTo>
                    <a:pt x="926" y="536"/>
                  </a:lnTo>
                  <a:lnTo>
                    <a:pt x="657" y="291"/>
                  </a:lnTo>
                  <a:lnTo>
                    <a:pt x="657" y="291"/>
                  </a:lnTo>
                  <a:lnTo>
                    <a:pt x="655" y="289"/>
                  </a:lnTo>
                  <a:lnTo>
                    <a:pt x="655" y="287"/>
                  </a:lnTo>
                  <a:lnTo>
                    <a:pt x="653" y="284"/>
                  </a:lnTo>
                  <a:lnTo>
                    <a:pt x="655" y="281"/>
                  </a:lnTo>
                  <a:lnTo>
                    <a:pt x="656" y="279"/>
                  </a:lnTo>
                  <a:lnTo>
                    <a:pt x="658" y="277"/>
                  </a:lnTo>
                  <a:lnTo>
                    <a:pt x="660" y="276"/>
                  </a:lnTo>
                  <a:lnTo>
                    <a:pt x="664" y="276"/>
                  </a:lnTo>
                  <a:lnTo>
                    <a:pt x="664" y="276"/>
                  </a:lnTo>
                  <a:lnTo>
                    <a:pt x="676" y="276"/>
                  </a:lnTo>
                  <a:lnTo>
                    <a:pt x="689" y="275"/>
                  </a:lnTo>
                  <a:lnTo>
                    <a:pt x="700" y="274"/>
                  </a:lnTo>
                  <a:lnTo>
                    <a:pt x="713" y="273"/>
                  </a:lnTo>
                  <a:lnTo>
                    <a:pt x="713" y="273"/>
                  </a:lnTo>
                  <a:lnTo>
                    <a:pt x="717" y="273"/>
                  </a:lnTo>
                  <a:lnTo>
                    <a:pt x="717" y="273"/>
                  </a:lnTo>
                  <a:close/>
                  <a:moveTo>
                    <a:pt x="123" y="501"/>
                  </a:moveTo>
                  <a:lnTo>
                    <a:pt x="123" y="501"/>
                  </a:lnTo>
                  <a:lnTo>
                    <a:pt x="114" y="486"/>
                  </a:lnTo>
                  <a:lnTo>
                    <a:pt x="107" y="471"/>
                  </a:lnTo>
                  <a:lnTo>
                    <a:pt x="101" y="455"/>
                  </a:lnTo>
                  <a:lnTo>
                    <a:pt x="97" y="438"/>
                  </a:lnTo>
                  <a:lnTo>
                    <a:pt x="92" y="421"/>
                  </a:lnTo>
                  <a:lnTo>
                    <a:pt x="90" y="404"/>
                  </a:lnTo>
                  <a:lnTo>
                    <a:pt x="85" y="368"/>
                  </a:lnTo>
                  <a:lnTo>
                    <a:pt x="51" y="336"/>
                  </a:lnTo>
                  <a:lnTo>
                    <a:pt x="51" y="336"/>
                  </a:lnTo>
                  <a:lnTo>
                    <a:pt x="31" y="315"/>
                  </a:lnTo>
                  <a:lnTo>
                    <a:pt x="22" y="305"/>
                  </a:lnTo>
                  <a:lnTo>
                    <a:pt x="16" y="295"/>
                  </a:lnTo>
                  <a:lnTo>
                    <a:pt x="9" y="284"/>
                  </a:lnTo>
                  <a:lnTo>
                    <a:pt x="4" y="272"/>
                  </a:lnTo>
                  <a:lnTo>
                    <a:pt x="1" y="259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1" y="236"/>
                  </a:lnTo>
                  <a:lnTo>
                    <a:pt x="2" y="228"/>
                  </a:lnTo>
                  <a:lnTo>
                    <a:pt x="3" y="220"/>
                  </a:lnTo>
                  <a:lnTo>
                    <a:pt x="6" y="214"/>
                  </a:lnTo>
                  <a:lnTo>
                    <a:pt x="10" y="206"/>
                  </a:lnTo>
                  <a:lnTo>
                    <a:pt x="13" y="199"/>
                  </a:lnTo>
                  <a:lnTo>
                    <a:pt x="18" y="192"/>
                  </a:lnTo>
                  <a:lnTo>
                    <a:pt x="23" y="185"/>
                  </a:lnTo>
                  <a:lnTo>
                    <a:pt x="166" y="31"/>
                  </a:lnTo>
                  <a:lnTo>
                    <a:pt x="166" y="31"/>
                  </a:lnTo>
                  <a:lnTo>
                    <a:pt x="172" y="24"/>
                  </a:lnTo>
                  <a:lnTo>
                    <a:pt x="179" y="20"/>
                  </a:lnTo>
                  <a:lnTo>
                    <a:pt x="186" y="15"/>
                  </a:lnTo>
                  <a:lnTo>
                    <a:pt x="194" y="10"/>
                  </a:lnTo>
                  <a:lnTo>
                    <a:pt x="200" y="7"/>
                  </a:lnTo>
                  <a:lnTo>
                    <a:pt x="208" y="5"/>
                  </a:lnTo>
                  <a:lnTo>
                    <a:pt x="216" y="2"/>
                  </a:lnTo>
                  <a:lnTo>
                    <a:pt x="224" y="1"/>
                  </a:lnTo>
                  <a:lnTo>
                    <a:pt x="232" y="1"/>
                  </a:lnTo>
                  <a:lnTo>
                    <a:pt x="240" y="1"/>
                  </a:lnTo>
                  <a:lnTo>
                    <a:pt x="248" y="2"/>
                  </a:lnTo>
                  <a:lnTo>
                    <a:pt x="256" y="5"/>
                  </a:lnTo>
                  <a:lnTo>
                    <a:pt x="264" y="7"/>
                  </a:lnTo>
                  <a:lnTo>
                    <a:pt x="272" y="10"/>
                  </a:lnTo>
                  <a:lnTo>
                    <a:pt x="279" y="15"/>
                  </a:lnTo>
                  <a:lnTo>
                    <a:pt x="286" y="20"/>
                  </a:lnTo>
                  <a:lnTo>
                    <a:pt x="286" y="20"/>
                  </a:lnTo>
                  <a:lnTo>
                    <a:pt x="301" y="31"/>
                  </a:lnTo>
                  <a:lnTo>
                    <a:pt x="315" y="40"/>
                  </a:lnTo>
                  <a:lnTo>
                    <a:pt x="328" y="49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59" y="62"/>
                  </a:lnTo>
                  <a:lnTo>
                    <a:pt x="366" y="63"/>
                  </a:lnTo>
                  <a:lnTo>
                    <a:pt x="366" y="63"/>
                  </a:lnTo>
                  <a:lnTo>
                    <a:pt x="382" y="59"/>
                  </a:lnTo>
                  <a:lnTo>
                    <a:pt x="398" y="56"/>
                  </a:lnTo>
                  <a:lnTo>
                    <a:pt x="432" y="48"/>
                  </a:lnTo>
                  <a:lnTo>
                    <a:pt x="449" y="45"/>
                  </a:lnTo>
                  <a:lnTo>
                    <a:pt x="467" y="41"/>
                  </a:lnTo>
                  <a:lnTo>
                    <a:pt x="485" y="39"/>
                  </a:lnTo>
                  <a:lnTo>
                    <a:pt x="503" y="39"/>
                  </a:lnTo>
                  <a:lnTo>
                    <a:pt x="503" y="39"/>
                  </a:lnTo>
                  <a:lnTo>
                    <a:pt x="480" y="55"/>
                  </a:lnTo>
                  <a:lnTo>
                    <a:pt x="449" y="79"/>
                  </a:lnTo>
                  <a:lnTo>
                    <a:pt x="408" y="110"/>
                  </a:lnTo>
                  <a:lnTo>
                    <a:pt x="408" y="110"/>
                  </a:lnTo>
                  <a:lnTo>
                    <a:pt x="390" y="114"/>
                  </a:lnTo>
                  <a:lnTo>
                    <a:pt x="373" y="117"/>
                  </a:lnTo>
                  <a:lnTo>
                    <a:pt x="373" y="117"/>
                  </a:lnTo>
                  <a:lnTo>
                    <a:pt x="362" y="117"/>
                  </a:lnTo>
                  <a:lnTo>
                    <a:pt x="350" y="115"/>
                  </a:lnTo>
                  <a:lnTo>
                    <a:pt x="337" y="112"/>
                  </a:lnTo>
                  <a:lnTo>
                    <a:pt x="324" y="107"/>
                  </a:lnTo>
                  <a:lnTo>
                    <a:pt x="311" y="102"/>
                  </a:lnTo>
                  <a:lnTo>
                    <a:pt x="300" y="96"/>
                  </a:lnTo>
                  <a:lnTo>
                    <a:pt x="289" y="89"/>
                  </a:lnTo>
                  <a:lnTo>
                    <a:pt x="280" y="85"/>
                  </a:lnTo>
                  <a:lnTo>
                    <a:pt x="253" y="63"/>
                  </a:lnTo>
                  <a:lnTo>
                    <a:pt x="253" y="63"/>
                  </a:lnTo>
                  <a:lnTo>
                    <a:pt x="247" y="59"/>
                  </a:lnTo>
                  <a:lnTo>
                    <a:pt x="241" y="57"/>
                  </a:lnTo>
                  <a:lnTo>
                    <a:pt x="236" y="56"/>
                  </a:lnTo>
                  <a:lnTo>
                    <a:pt x="229" y="56"/>
                  </a:lnTo>
                  <a:lnTo>
                    <a:pt x="223" y="57"/>
                  </a:lnTo>
                  <a:lnTo>
                    <a:pt x="218" y="59"/>
                  </a:lnTo>
                  <a:lnTo>
                    <a:pt x="212" y="63"/>
                  </a:lnTo>
                  <a:lnTo>
                    <a:pt x="206" y="67"/>
                  </a:lnTo>
                  <a:lnTo>
                    <a:pt x="63" y="222"/>
                  </a:lnTo>
                  <a:lnTo>
                    <a:pt x="63" y="222"/>
                  </a:lnTo>
                  <a:lnTo>
                    <a:pt x="60" y="227"/>
                  </a:lnTo>
                  <a:lnTo>
                    <a:pt x="57" y="233"/>
                  </a:lnTo>
                  <a:lnTo>
                    <a:pt x="55" y="239"/>
                  </a:lnTo>
                  <a:lnTo>
                    <a:pt x="54" y="245"/>
                  </a:lnTo>
                  <a:lnTo>
                    <a:pt x="55" y="251"/>
                  </a:lnTo>
                  <a:lnTo>
                    <a:pt x="57" y="257"/>
                  </a:lnTo>
                  <a:lnTo>
                    <a:pt x="60" y="263"/>
                  </a:lnTo>
                  <a:lnTo>
                    <a:pt x="63" y="268"/>
                  </a:lnTo>
                  <a:lnTo>
                    <a:pt x="63" y="268"/>
                  </a:lnTo>
                  <a:lnTo>
                    <a:pt x="81" y="288"/>
                  </a:lnTo>
                  <a:lnTo>
                    <a:pt x="100" y="307"/>
                  </a:lnTo>
                  <a:lnTo>
                    <a:pt x="100" y="307"/>
                  </a:lnTo>
                  <a:lnTo>
                    <a:pt x="111" y="318"/>
                  </a:lnTo>
                  <a:lnTo>
                    <a:pt x="124" y="332"/>
                  </a:lnTo>
                  <a:lnTo>
                    <a:pt x="130" y="339"/>
                  </a:lnTo>
                  <a:lnTo>
                    <a:pt x="133" y="346"/>
                  </a:lnTo>
                  <a:lnTo>
                    <a:pt x="136" y="353"/>
                  </a:lnTo>
                  <a:lnTo>
                    <a:pt x="139" y="360"/>
                  </a:lnTo>
                  <a:lnTo>
                    <a:pt x="139" y="360"/>
                  </a:lnTo>
                  <a:lnTo>
                    <a:pt x="142" y="387"/>
                  </a:lnTo>
                  <a:lnTo>
                    <a:pt x="147" y="415"/>
                  </a:lnTo>
                  <a:lnTo>
                    <a:pt x="150" y="430"/>
                  </a:lnTo>
                  <a:lnTo>
                    <a:pt x="154" y="443"/>
                  </a:lnTo>
                  <a:lnTo>
                    <a:pt x="159" y="455"/>
                  </a:lnTo>
                  <a:lnTo>
                    <a:pt x="165" y="466"/>
                  </a:lnTo>
                  <a:lnTo>
                    <a:pt x="165" y="466"/>
                  </a:lnTo>
                  <a:lnTo>
                    <a:pt x="152" y="472"/>
                  </a:lnTo>
                  <a:lnTo>
                    <a:pt x="142" y="480"/>
                  </a:lnTo>
                  <a:lnTo>
                    <a:pt x="133" y="490"/>
                  </a:lnTo>
                  <a:lnTo>
                    <a:pt x="123" y="501"/>
                  </a:lnTo>
                  <a:lnTo>
                    <a:pt x="123" y="501"/>
                  </a:lnTo>
                  <a:close/>
                  <a:moveTo>
                    <a:pt x="577" y="771"/>
                  </a:moveTo>
                  <a:lnTo>
                    <a:pt x="577" y="771"/>
                  </a:lnTo>
                  <a:lnTo>
                    <a:pt x="568" y="765"/>
                  </a:lnTo>
                  <a:lnTo>
                    <a:pt x="558" y="760"/>
                  </a:lnTo>
                  <a:lnTo>
                    <a:pt x="547" y="757"/>
                  </a:lnTo>
                  <a:lnTo>
                    <a:pt x="537" y="754"/>
                  </a:lnTo>
                  <a:lnTo>
                    <a:pt x="526" y="754"/>
                  </a:lnTo>
                  <a:lnTo>
                    <a:pt x="515" y="757"/>
                  </a:lnTo>
                  <a:lnTo>
                    <a:pt x="505" y="759"/>
                  </a:lnTo>
                  <a:lnTo>
                    <a:pt x="496" y="765"/>
                  </a:lnTo>
                  <a:lnTo>
                    <a:pt x="496" y="765"/>
                  </a:lnTo>
                  <a:lnTo>
                    <a:pt x="493" y="765"/>
                  </a:lnTo>
                  <a:lnTo>
                    <a:pt x="490" y="763"/>
                  </a:lnTo>
                  <a:lnTo>
                    <a:pt x="490" y="763"/>
                  </a:lnTo>
                  <a:lnTo>
                    <a:pt x="489" y="762"/>
                  </a:lnTo>
                  <a:lnTo>
                    <a:pt x="489" y="759"/>
                  </a:lnTo>
                  <a:lnTo>
                    <a:pt x="489" y="759"/>
                  </a:lnTo>
                  <a:lnTo>
                    <a:pt x="490" y="751"/>
                  </a:lnTo>
                  <a:lnTo>
                    <a:pt x="490" y="742"/>
                  </a:lnTo>
                  <a:lnTo>
                    <a:pt x="488" y="733"/>
                  </a:lnTo>
                  <a:lnTo>
                    <a:pt x="486" y="723"/>
                  </a:lnTo>
                  <a:lnTo>
                    <a:pt x="482" y="716"/>
                  </a:lnTo>
                  <a:lnTo>
                    <a:pt x="478" y="708"/>
                  </a:lnTo>
                  <a:lnTo>
                    <a:pt x="472" y="700"/>
                  </a:lnTo>
                  <a:lnTo>
                    <a:pt x="466" y="694"/>
                  </a:lnTo>
                  <a:lnTo>
                    <a:pt x="466" y="694"/>
                  </a:lnTo>
                  <a:lnTo>
                    <a:pt x="466" y="694"/>
                  </a:lnTo>
                  <a:lnTo>
                    <a:pt x="457" y="687"/>
                  </a:lnTo>
                  <a:lnTo>
                    <a:pt x="447" y="681"/>
                  </a:lnTo>
                  <a:lnTo>
                    <a:pt x="437" y="679"/>
                  </a:lnTo>
                  <a:lnTo>
                    <a:pt x="425" y="677"/>
                  </a:lnTo>
                  <a:lnTo>
                    <a:pt x="415" y="677"/>
                  </a:lnTo>
                  <a:lnTo>
                    <a:pt x="405" y="678"/>
                  </a:lnTo>
                  <a:lnTo>
                    <a:pt x="394" y="681"/>
                  </a:lnTo>
                  <a:lnTo>
                    <a:pt x="384" y="687"/>
                  </a:lnTo>
                  <a:lnTo>
                    <a:pt x="384" y="687"/>
                  </a:lnTo>
                  <a:lnTo>
                    <a:pt x="382" y="687"/>
                  </a:lnTo>
                  <a:lnTo>
                    <a:pt x="380" y="686"/>
                  </a:lnTo>
                  <a:lnTo>
                    <a:pt x="380" y="686"/>
                  </a:lnTo>
                  <a:lnTo>
                    <a:pt x="377" y="685"/>
                  </a:lnTo>
                  <a:lnTo>
                    <a:pt x="377" y="681"/>
                  </a:lnTo>
                  <a:lnTo>
                    <a:pt x="377" y="681"/>
                  </a:lnTo>
                  <a:lnTo>
                    <a:pt x="378" y="672"/>
                  </a:lnTo>
                  <a:lnTo>
                    <a:pt x="378" y="664"/>
                  </a:lnTo>
                  <a:lnTo>
                    <a:pt x="377" y="655"/>
                  </a:lnTo>
                  <a:lnTo>
                    <a:pt x="375" y="646"/>
                  </a:lnTo>
                  <a:lnTo>
                    <a:pt x="372" y="638"/>
                  </a:lnTo>
                  <a:lnTo>
                    <a:pt x="367" y="630"/>
                  </a:lnTo>
                  <a:lnTo>
                    <a:pt x="361" y="622"/>
                  </a:lnTo>
                  <a:lnTo>
                    <a:pt x="354" y="616"/>
                  </a:lnTo>
                  <a:lnTo>
                    <a:pt x="354" y="616"/>
                  </a:lnTo>
                  <a:lnTo>
                    <a:pt x="354" y="616"/>
                  </a:lnTo>
                  <a:lnTo>
                    <a:pt x="348" y="611"/>
                  </a:lnTo>
                  <a:lnTo>
                    <a:pt x="340" y="606"/>
                  </a:lnTo>
                  <a:lnTo>
                    <a:pt x="330" y="603"/>
                  </a:lnTo>
                  <a:lnTo>
                    <a:pt x="323" y="600"/>
                  </a:lnTo>
                  <a:lnTo>
                    <a:pt x="313" y="599"/>
                  </a:lnTo>
                  <a:lnTo>
                    <a:pt x="304" y="599"/>
                  </a:lnTo>
                  <a:lnTo>
                    <a:pt x="295" y="600"/>
                  </a:lnTo>
                  <a:lnTo>
                    <a:pt x="287" y="603"/>
                  </a:lnTo>
                  <a:lnTo>
                    <a:pt x="287" y="603"/>
                  </a:lnTo>
                  <a:lnTo>
                    <a:pt x="285" y="603"/>
                  </a:lnTo>
                  <a:lnTo>
                    <a:pt x="283" y="601"/>
                  </a:lnTo>
                  <a:lnTo>
                    <a:pt x="283" y="601"/>
                  </a:lnTo>
                  <a:lnTo>
                    <a:pt x="281" y="599"/>
                  </a:lnTo>
                  <a:lnTo>
                    <a:pt x="281" y="597"/>
                  </a:lnTo>
                  <a:lnTo>
                    <a:pt x="281" y="597"/>
                  </a:lnTo>
                  <a:lnTo>
                    <a:pt x="285" y="585"/>
                  </a:lnTo>
                  <a:lnTo>
                    <a:pt x="287" y="575"/>
                  </a:lnTo>
                  <a:lnTo>
                    <a:pt x="287" y="564"/>
                  </a:lnTo>
                  <a:lnTo>
                    <a:pt x="286" y="553"/>
                  </a:lnTo>
                  <a:lnTo>
                    <a:pt x="283" y="543"/>
                  </a:lnTo>
                  <a:lnTo>
                    <a:pt x="278" y="533"/>
                  </a:lnTo>
                  <a:lnTo>
                    <a:pt x="271" y="524"/>
                  </a:lnTo>
                  <a:lnTo>
                    <a:pt x="263" y="516"/>
                  </a:lnTo>
                  <a:lnTo>
                    <a:pt x="263" y="516"/>
                  </a:lnTo>
                  <a:lnTo>
                    <a:pt x="263" y="516"/>
                  </a:lnTo>
                  <a:lnTo>
                    <a:pt x="257" y="511"/>
                  </a:lnTo>
                  <a:lnTo>
                    <a:pt x="252" y="508"/>
                  </a:lnTo>
                  <a:lnTo>
                    <a:pt x="245" y="504"/>
                  </a:lnTo>
                  <a:lnTo>
                    <a:pt x="239" y="502"/>
                  </a:lnTo>
                  <a:lnTo>
                    <a:pt x="226" y="499"/>
                  </a:lnTo>
                  <a:lnTo>
                    <a:pt x="212" y="499"/>
                  </a:lnTo>
                  <a:lnTo>
                    <a:pt x="199" y="501"/>
                  </a:lnTo>
                  <a:lnTo>
                    <a:pt x="187" y="506"/>
                  </a:lnTo>
                  <a:lnTo>
                    <a:pt x="181" y="509"/>
                  </a:lnTo>
                  <a:lnTo>
                    <a:pt x="175" y="514"/>
                  </a:lnTo>
                  <a:lnTo>
                    <a:pt x="170" y="518"/>
                  </a:lnTo>
                  <a:lnTo>
                    <a:pt x="165" y="523"/>
                  </a:lnTo>
                  <a:lnTo>
                    <a:pt x="144" y="546"/>
                  </a:lnTo>
                  <a:lnTo>
                    <a:pt x="144" y="546"/>
                  </a:lnTo>
                  <a:lnTo>
                    <a:pt x="140" y="551"/>
                  </a:lnTo>
                  <a:lnTo>
                    <a:pt x="136" y="558"/>
                  </a:lnTo>
                  <a:lnTo>
                    <a:pt x="133" y="564"/>
                  </a:lnTo>
                  <a:lnTo>
                    <a:pt x="131" y="571"/>
                  </a:lnTo>
                  <a:lnTo>
                    <a:pt x="128" y="583"/>
                  </a:lnTo>
                  <a:lnTo>
                    <a:pt x="127" y="597"/>
                  </a:lnTo>
                  <a:lnTo>
                    <a:pt x="130" y="609"/>
                  </a:lnTo>
                  <a:lnTo>
                    <a:pt x="135" y="622"/>
                  </a:lnTo>
                  <a:lnTo>
                    <a:pt x="139" y="629"/>
                  </a:lnTo>
                  <a:lnTo>
                    <a:pt x="142" y="634"/>
                  </a:lnTo>
                  <a:lnTo>
                    <a:pt x="147" y="639"/>
                  </a:lnTo>
                  <a:lnTo>
                    <a:pt x="151" y="645"/>
                  </a:lnTo>
                  <a:lnTo>
                    <a:pt x="151" y="645"/>
                  </a:lnTo>
                  <a:lnTo>
                    <a:pt x="151" y="645"/>
                  </a:lnTo>
                  <a:lnTo>
                    <a:pt x="158" y="649"/>
                  </a:lnTo>
                  <a:lnTo>
                    <a:pt x="166" y="654"/>
                  </a:lnTo>
                  <a:lnTo>
                    <a:pt x="174" y="657"/>
                  </a:lnTo>
                  <a:lnTo>
                    <a:pt x="182" y="660"/>
                  </a:lnTo>
                  <a:lnTo>
                    <a:pt x="190" y="661"/>
                  </a:lnTo>
                  <a:lnTo>
                    <a:pt x="198" y="661"/>
                  </a:lnTo>
                  <a:lnTo>
                    <a:pt x="206" y="661"/>
                  </a:lnTo>
                  <a:lnTo>
                    <a:pt x="214" y="660"/>
                  </a:lnTo>
                  <a:lnTo>
                    <a:pt x="214" y="660"/>
                  </a:lnTo>
                  <a:lnTo>
                    <a:pt x="218" y="660"/>
                  </a:lnTo>
                  <a:lnTo>
                    <a:pt x="220" y="661"/>
                  </a:lnTo>
                  <a:lnTo>
                    <a:pt x="220" y="661"/>
                  </a:lnTo>
                  <a:lnTo>
                    <a:pt x="220" y="664"/>
                  </a:lnTo>
                  <a:lnTo>
                    <a:pt x="219" y="666"/>
                  </a:lnTo>
                  <a:lnTo>
                    <a:pt x="219" y="666"/>
                  </a:lnTo>
                  <a:lnTo>
                    <a:pt x="212" y="678"/>
                  </a:lnTo>
                  <a:lnTo>
                    <a:pt x="207" y="690"/>
                  </a:lnTo>
                  <a:lnTo>
                    <a:pt x="205" y="703"/>
                  </a:lnTo>
                  <a:lnTo>
                    <a:pt x="205" y="716"/>
                  </a:lnTo>
                  <a:lnTo>
                    <a:pt x="207" y="728"/>
                  </a:lnTo>
                  <a:lnTo>
                    <a:pt x="212" y="741"/>
                  </a:lnTo>
                  <a:lnTo>
                    <a:pt x="219" y="752"/>
                  </a:lnTo>
                  <a:lnTo>
                    <a:pt x="229" y="762"/>
                  </a:lnTo>
                  <a:lnTo>
                    <a:pt x="229" y="762"/>
                  </a:lnTo>
                  <a:lnTo>
                    <a:pt x="229" y="762"/>
                  </a:lnTo>
                  <a:lnTo>
                    <a:pt x="239" y="769"/>
                  </a:lnTo>
                  <a:lnTo>
                    <a:pt x="252" y="775"/>
                  </a:lnTo>
                  <a:lnTo>
                    <a:pt x="264" y="778"/>
                  </a:lnTo>
                  <a:lnTo>
                    <a:pt x="277" y="778"/>
                  </a:lnTo>
                  <a:lnTo>
                    <a:pt x="289" y="777"/>
                  </a:lnTo>
                  <a:lnTo>
                    <a:pt x="302" y="773"/>
                  </a:lnTo>
                  <a:lnTo>
                    <a:pt x="313" y="767"/>
                  </a:lnTo>
                  <a:lnTo>
                    <a:pt x="324" y="759"/>
                  </a:lnTo>
                  <a:lnTo>
                    <a:pt x="324" y="759"/>
                  </a:lnTo>
                  <a:lnTo>
                    <a:pt x="326" y="758"/>
                  </a:lnTo>
                  <a:lnTo>
                    <a:pt x="328" y="758"/>
                  </a:lnTo>
                  <a:lnTo>
                    <a:pt x="328" y="758"/>
                  </a:lnTo>
                  <a:lnTo>
                    <a:pt x="330" y="760"/>
                  </a:lnTo>
                  <a:lnTo>
                    <a:pt x="330" y="762"/>
                  </a:lnTo>
                  <a:lnTo>
                    <a:pt x="330" y="762"/>
                  </a:lnTo>
                  <a:lnTo>
                    <a:pt x="330" y="770"/>
                  </a:lnTo>
                  <a:lnTo>
                    <a:pt x="332" y="778"/>
                  </a:lnTo>
                  <a:lnTo>
                    <a:pt x="333" y="787"/>
                  </a:lnTo>
                  <a:lnTo>
                    <a:pt x="335" y="794"/>
                  </a:lnTo>
                  <a:lnTo>
                    <a:pt x="338" y="802"/>
                  </a:lnTo>
                  <a:lnTo>
                    <a:pt x="343" y="809"/>
                  </a:lnTo>
                  <a:lnTo>
                    <a:pt x="349" y="816"/>
                  </a:lnTo>
                  <a:lnTo>
                    <a:pt x="354" y="823"/>
                  </a:lnTo>
                  <a:lnTo>
                    <a:pt x="354" y="823"/>
                  </a:lnTo>
                  <a:lnTo>
                    <a:pt x="354" y="823"/>
                  </a:lnTo>
                  <a:lnTo>
                    <a:pt x="366" y="830"/>
                  </a:lnTo>
                  <a:lnTo>
                    <a:pt x="377" y="835"/>
                  </a:lnTo>
                  <a:lnTo>
                    <a:pt x="390" y="839"/>
                  </a:lnTo>
                  <a:lnTo>
                    <a:pt x="402" y="839"/>
                  </a:lnTo>
                  <a:lnTo>
                    <a:pt x="415" y="838"/>
                  </a:lnTo>
                  <a:lnTo>
                    <a:pt x="428" y="833"/>
                  </a:lnTo>
                  <a:lnTo>
                    <a:pt x="439" y="827"/>
                  </a:lnTo>
                  <a:lnTo>
                    <a:pt x="449" y="819"/>
                  </a:lnTo>
                  <a:lnTo>
                    <a:pt x="449" y="819"/>
                  </a:lnTo>
                  <a:lnTo>
                    <a:pt x="451" y="818"/>
                  </a:lnTo>
                  <a:lnTo>
                    <a:pt x="454" y="818"/>
                  </a:lnTo>
                  <a:lnTo>
                    <a:pt x="454" y="818"/>
                  </a:lnTo>
                  <a:lnTo>
                    <a:pt x="456" y="820"/>
                  </a:lnTo>
                  <a:lnTo>
                    <a:pt x="457" y="823"/>
                  </a:lnTo>
                  <a:lnTo>
                    <a:pt x="457" y="823"/>
                  </a:lnTo>
                  <a:lnTo>
                    <a:pt x="456" y="831"/>
                  </a:lnTo>
                  <a:lnTo>
                    <a:pt x="457" y="839"/>
                  </a:lnTo>
                  <a:lnTo>
                    <a:pt x="458" y="848"/>
                  </a:lnTo>
                  <a:lnTo>
                    <a:pt x="462" y="855"/>
                  </a:lnTo>
                  <a:lnTo>
                    <a:pt x="465" y="863"/>
                  </a:lnTo>
                  <a:lnTo>
                    <a:pt x="469" y="870"/>
                  </a:lnTo>
                  <a:lnTo>
                    <a:pt x="474" y="876"/>
                  </a:lnTo>
                  <a:lnTo>
                    <a:pt x="481" y="883"/>
                  </a:lnTo>
                  <a:lnTo>
                    <a:pt x="481" y="883"/>
                  </a:lnTo>
                  <a:lnTo>
                    <a:pt x="486" y="887"/>
                  </a:lnTo>
                  <a:lnTo>
                    <a:pt x="493" y="891"/>
                  </a:lnTo>
                  <a:lnTo>
                    <a:pt x="498" y="893"/>
                  </a:lnTo>
                  <a:lnTo>
                    <a:pt x="505" y="896"/>
                  </a:lnTo>
                  <a:lnTo>
                    <a:pt x="518" y="899"/>
                  </a:lnTo>
                  <a:lnTo>
                    <a:pt x="531" y="899"/>
                  </a:lnTo>
                  <a:lnTo>
                    <a:pt x="545" y="897"/>
                  </a:lnTo>
                  <a:lnTo>
                    <a:pt x="558" y="892"/>
                  </a:lnTo>
                  <a:lnTo>
                    <a:pt x="563" y="889"/>
                  </a:lnTo>
                  <a:lnTo>
                    <a:pt x="569" y="885"/>
                  </a:lnTo>
                  <a:lnTo>
                    <a:pt x="574" y="881"/>
                  </a:lnTo>
                  <a:lnTo>
                    <a:pt x="579" y="875"/>
                  </a:lnTo>
                  <a:lnTo>
                    <a:pt x="584" y="870"/>
                  </a:lnTo>
                  <a:lnTo>
                    <a:pt x="584" y="870"/>
                  </a:lnTo>
                  <a:lnTo>
                    <a:pt x="588" y="864"/>
                  </a:lnTo>
                  <a:lnTo>
                    <a:pt x="592" y="858"/>
                  </a:lnTo>
                  <a:lnTo>
                    <a:pt x="595" y="851"/>
                  </a:lnTo>
                  <a:lnTo>
                    <a:pt x="598" y="846"/>
                  </a:lnTo>
                  <a:lnTo>
                    <a:pt x="601" y="832"/>
                  </a:lnTo>
                  <a:lnTo>
                    <a:pt x="601" y="819"/>
                  </a:lnTo>
                  <a:lnTo>
                    <a:pt x="599" y="806"/>
                  </a:lnTo>
                  <a:lnTo>
                    <a:pt x="594" y="793"/>
                  </a:lnTo>
                  <a:lnTo>
                    <a:pt x="591" y="787"/>
                  </a:lnTo>
                  <a:lnTo>
                    <a:pt x="586" y="782"/>
                  </a:lnTo>
                  <a:lnTo>
                    <a:pt x="582" y="776"/>
                  </a:lnTo>
                  <a:lnTo>
                    <a:pt x="577" y="771"/>
                  </a:lnTo>
                  <a:lnTo>
                    <a:pt x="577" y="771"/>
                  </a:lnTo>
                  <a:close/>
                  <a:moveTo>
                    <a:pt x="764" y="245"/>
                  </a:moveTo>
                  <a:lnTo>
                    <a:pt x="764" y="245"/>
                  </a:lnTo>
                  <a:lnTo>
                    <a:pt x="947" y="421"/>
                  </a:lnTo>
                  <a:lnTo>
                    <a:pt x="947" y="421"/>
                  </a:lnTo>
                  <a:lnTo>
                    <a:pt x="954" y="426"/>
                  </a:lnTo>
                  <a:lnTo>
                    <a:pt x="960" y="429"/>
                  </a:lnTo>
                  <a:lnTo>
                    <a:pt x="968" y="431"/>
                  </a:lnTo>
                  <a:lnTo>
                    <a:pt x="978" y="430"/>
                  </a:lnTo>
                  <a:lnTo>
                    <a:pt x="978" y="430"/>
                  </a:lnTo>
                  <a:lnTo>
                    <a:pt x="986" y="428"/>
                  </a:lnTo>
                  <a:lnTo>
                    <a:pt x="992" y="425"/>
                  </a:lnTo>
                  <a:lnTo>
                    <a:pt x="999" y="419"/>
                  </a:lnTo>
                  <a:lnTo>
                    <a:pt x="1004" y="412"/>
                  </a:lnTo>
                  <a:lnTo>
                    <a:pt x="1004" y="412"/>
                  </a:lnTo>
                  <a:lnTo>
                    <a:pt x="1014" y="393"/>
                  </a:lnTo>
                  <a:lnTo>
                    <a:pt x="1022" y="372"/>
                  </a:lnTo>
                  <a:lnTo>
                    <a:pt x="1028" y="350"/>
                  </a:lnTo>
                  <a:lnTo>
                    <a:pt x="1034" y="328"/>
                  </a:lnTo>
                  <a:lnTo>
                    <a:pt x="1034" y="328"/>
                  </a:lnTo>
                  <a:lnTo>
                    <a:pt x="1036" y="317"/>
                  </a:lnTo>
                  <a:lnTo>
                    <a:pt x="1039" y="308"/>
                  </a:lnTo>
                  <a:lnTo>
                    <a:pt x="1045" y="300"/>
                  </a:lnTo>
                  <a:lnTo>
                    <a:pt x="1051" y="292"/>
                  </a:lnTo>
                  <a:lnTo>
                    <a:pt x="1083" y="258"/>
                  </a:lnTo>
                  <a:lnTo>
                    <a:pt x="1083" y="258"/>
                  </a:lnTo>
                  <a:lnTo>
                    <a:pt x="1092" y="248"/>
                  </a:lnTo>
                  <a:lnTo>
                    <a:pt x="1097" y="236"/>
                  </a:lnTo>
                  <a:lnTo>
                    <a:pt x="1101" y="224"/>
                  </a:lnTo>
                  <a:lnTo>
                    <a:pt x="1102" y="211"/>
                  </a:lnTo>
                  <a:lnTo>
                    <a:pt x="1101" y="200"/>
                  </a:lnTo>
                  <a:lnTo>
                    <a:pt x="1097" y="187"/>
                  </a:lnTo>
                  <a:lnTo>
                    <a:pt x="1092" y="176"/>
                  </a:lnTo>
                  <a:lnTo>
                    <a:pt x="1084" y="166"/>
                  </a:lnTo>
                  <a:lnTo>
                    <a:pt x="952" y="22"/>
                  </a:lnTo>
                  <a:lnTo>
                    <a:pt x="952" y="22"/>
                  </a:lnTo>
                  <a:lnTo>
                    <a:pt x="942" y="13"/>
                  </a:lnTo>
                  <a:lnTo>
                    <a:pt x="932" y="7"/>
                  </a:lnTo>
                  <a:lnTo>
                    <a:pt x="919" y="2"/>
                  </a:lnTo>
                  <a:lnTo>
                    <a:pt x="907" y="0"/>
                  </a:lnTo>
                  <a:lnTo>
                    <a:pt x="894" y="0"/>
                  </a:lnTo>
                  <a:lnTo>
                    <a:pt x="882" y="2"/>
                  </a:lnTo>
                  <a:lnTo>
                    <a:pt x="870" y="7"/>
                  </a:lnTo>
                  <a:lnTo>
                    <a:pt x="859" y="15"/>
                  </a:lnTo>
                  <a:lnTo>
                    <a:pt x="828" y="40"/>
                  </a:lnTo>
                  <a:lnTo>
                    <a:pt x="828" y="40"/>
                  </a:lnTo>
                  <a:lnTo>
                    <a:pt x="817" y="47"/>
                  </a:lnTo>
                  <a:lnTo>
                    <a:pt x="810" y="50"/>
                  </a:lnTo>
                  <a:lnTo>
                    <a:pt x="804" y="53"/>
                  </a:lnTo>
                  <a:lnTo>
                    <a:pt x="797" y="54"/>
                  </a:lnTo>
                  <a:lnTo>
                    <a:pt x="790" y="55"/>
                  </a:lnTo>
                  <a:lnTo>
                    <a:pt x="777" y="55"/>
                  </a:lnTo>
                  <a:lnTo>
                    <a:pt x="777" y="55"/>
                  </a:lnTo>
                  <a:lnTo>
                    <a:pt x="679" y="42"/>
                  </a:lnTo>
                  <a:lnTo>
                    <a:pt x="679" y="42"/>
                  </a:lnTo>
                  <a:lnTo>
                    <a:pt x="657" y="41"/>
                  </a:lnTo>
                  <a:lnTo>
                    <a:pt x="634" y="41"/>
                  </a:lnTo>
                  <a:lnTo>
                    <a:pt x="612" y="44"/>
                  </a:lnTo>
                  <a:lnTo>
                    <a:pt x="592" y="48"/>
                  </a:lnTo>
                  <a:lnTo>
                    <a:pt x="571" y="55"/>
                  </a:lnTo>
                  <a:lnTo>
                    <a:pt x="551" y="64"/>
                  </a:lnTo>
                  <a:lnTo>
                    <a:pt x="531" y="74"/>
                  </a:lnTo>
                  <a:lnTo>
                    <a:pt x="513" y="88"/>
                  </a:lnTo>
                  <a:lnTo>
                    <a:pt x="513" y="88"/>
                  </a:lnTo>
                  <a:lnTo>
                    <a:pt x="416" y="162"/>
                  </a:lnTo>
                  <a:lnTo>
                    <a:pt x="319" y="237"/>
                  </a:lnTo>
                  <a:lnTo>
                    <a:pt x="319" y="237"/>
                  </a:lnTo>
                  <a:lnTo>
                    <a:pt x="309" y="247"/>
                  </a:lnTo>
                  <a:lnTo>
                    <a:pt x="302" y="257"/>
                  </a:lnTo>
                  <a:lnTo>
                    <a:pt x="297" y="267"/>
                  </a:lnTo>
                  <a:lnTo>
                    <a:pt x="296" y="276"/>
                  </a:lnTo>
                  <a:lnTo>
                    <a:pt x="297" y="287"/>
                  </a:lnTo>
                  <a:lnTo>
                    <a:pt x="301" y="296"/>
                  </a:lnTo>
                  <a:lnTo>
                    <a:pt x="307" y="304"/>
                  </a:lnTo>
                  <a:lnTo>
                    <a:pt x="313" y="310"/>
                  </a:lnTo>
                  <a:lnTo>
                    <a:pt x="321" y="316"/>
                  </a:lnTo>
                  <a:lnTo>
                    <a:pt x="332" y="322"/>
                  </a:lnTo>
                  <a:lnTo>
                    <a:pt x="343" y="324"/>
                  </a:lnTo>
                  <a:lnTo>
                    <a:pt x="356" y="326"/>
                  </a:lnTo>
                  <a:lnTo>
                    <a:pt x="369" y="325"/>
                  </a:lnTo>
                  <a:lnTo>
                    <a:pt x="383" y="323"/>
                  </a:lnTo>
                  <a:lnTo>
                    <a:pt x="397" y="318"/>
                  </a:lnTo>
                  <a:lnTo>
                    <a:pt x="412" y="310"/>
                  </a:lnTo>
                  <a:lnTo>
                    <a:pt x="552" y="224"/>
                  </a:lnTo>
                  <a:lnTo>
                    <a:pt x="552" y="224"/>
                  </a:lnTo>
                  <a:lnTo>
                    <a:pt x="560" y="219"/>
                  </a:lnTo>
                  <a:lnTo>
                    <a:pt x="568" y="216"/>
                  </a:lnTo>
                  <a:lnTo>
                    <a:pt x="576" y="215"/>
                  </a:lnTo>
                  <a:lnTo>
                    <a:pt x="584" y="214"/>
                  </a:lnTo>
                  <a:lnTo>
                    <a:pt x="592" y="214"/>
                  </a:lnTo>
                  <a:lnTo>
                    <a:pt x="600" y="214"/>
                  </a:lnTo>
                  <a:lnTo>
                    <a:pt x="608" y="216"/>
                  </a:lnTo>
                  <a:lnTo>
                    <a:pt x="616" y="219"/>
                  </a:lnTo>
                  <a:lnTo>
                    <a:pt x="616" y="219"/>
                  </a:lnTo>
                  <a:lnTo>
                    <a:pt x="626" y="223"/>
                  </a:lnTo>
                  <a:lnTo>
                    <a:pt x="638" y="226"/>
                  </a:lnTo>
                  <a:lnTo>
                    <a:pt x="649" y="228"/>
                  </a:lnTo>
                  <a:lnTo>
                    <a:pt x="660" y="229"/>
                  </a:lnTo>
                  <a:lnTo>
                    <a:pt x="672" y="231"/>
                  </a:lnTo>
                  <a:lnTo>
                    <a:pt x="683" y="231"/>
                  </a:lnTo>
                  <a:lnTo>
                    <a:pt x="695" y="229"/>
                  </a:lnTo>
                  <a:lnTo>
                    <a:pt x="705" y="228"/>
                  </a:lnTo>
                  <a:lnTo>
                    <a:pt x="705" y="228"/>
                  </a:lnTo>
                  <a:lnTo>
                    <a:pt x="713" y="227"/>
                  </a:lnTo>
                  <a:lnTo>
                    <a:pt x="721" y="227"/>
                  </a:lnTo>
                  <a:lnTo>
                    <a:pt x="729" y="227"/>
                  </a:lnTo>
                  <a:lnTo>
                    <a:pt x="737" y="229"/>
                  </a:lnTo>
                  <a:lnTo>
                    <a:pt x="744" y="232"/>
                  </a:lnTo>
                  <a:lnTo>
                    <a:pt x="750" y="236"/>
                  </a:lnTo>
                  <a:lnTo>
                    <a:pt x="757" y="241"/>
                  </a:lnTo>
                  <a:lnTo>
                    <a:pt x="764" y="245"/>
                  </a:lnTo>
                  <a:lnTo>
                    <a:pt x="764" y="2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3759998" y="2844165"/>
            <a:ext cx="5227320" cy="606425"/>
          </a:xfrm>
          <a:prstGeom prst="rect">
            <a:avLst/>
          </a:prstGeom>
        </p:spPr>
        <p:txBody>
          <a:bodyPr wrap="square" lIns="91280" tIns="45641" rIns="91280" bIns="45641">
            <a:spAutoFit/>
          </a:bodyPr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此部分内容作为文字排版占位显示 添加您的文字说明及内容介绍此部内作为文字排版占位显示 添加您的文字说明及内容介绍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10" name="TextBox 498"/>
          <p:cNvSpPr txBox="1"/>
          <p:nvPr/>
        </p:nvSpPr>
        <p:spPr>
          <a:xfrm>
            <a:off x="3759998" y="2467867"/>
            <a:ext cx="141577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lvl="0"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UKIJ Qolyazma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759998" y="4850130"/>
            <a:ext cx="5227320" cy="606425"/>
          </a:xfrm>
          <a:prstGeom prst="rect">
            <a:avLst/>
          </a:prstGeom>
        </p:spPr>
        <p:txBody>
          <a:bodyPr wrap="square" lIns="91280" tIns="45641" rIns="91280" bIns="45641">
            <a:spAutoFit/>
          </a:bodyPr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此部分内容作为文字排版占位显示 添加您的文字说明及内容介绍此部内作为文字排版占位显示 添加您的文字说明及内容介绍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12" name="TextBox 498"/>
          <p:cNvSpPr txBox="1"/>
          <p:nvPr/>
        </p:nvSpPr>
        <p:spPr>
          <a:xfrm>
            <a:off x="3759998" y="4473832"/>
            <a:ext cx="141577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lvl="0"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UKIJ Qolyazma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90195" y="184785"/>
            <a:ext cx="476885" cy="558165"/>
            <a:chOff x="3377" y="1804"/>
            <a:chExt cx="1179" cy="1377"/>
          </a:xfrm>
        </p:grpSpPr>
        <p:sp>
          <p:nvSpPr>
            <p:cNvPr id="15" name="椭圆 14"/>
            <p:cNvSpPr/>
            <p:nvPr/>
          </p:nvSpPr>
          <p:spPr>
            <a:xfrm>
              <a:off x="3377" y="2501"/>
              <a:ext cx="680" cy="68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4057" y="1804"/>
              <a:ext cx="363" cy="363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4254" y="2501"/>
              <a:ext cx="303" cy="303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21690" y="467360"/>
            <a:ext cx="2011680" cy="4603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p>
            <a:pPr algn="ctr"/>
            <a:r>
              <a:rPr lang="zh-CN" altLang="en-US" sz="2400">
                <a:blipFill>
                  <a:blip r:embed="rId1"/>
                  <a:tile tx="0" ty="0" sx="100000" sy="100000" flip="none" algn="tl"/>
                </a:blipFill>
                <a:latin typeface="方正大标宋简体" panose="03000509000000000000" charset="-122"/>
                <a:ea typeface="方正大标宋简体" panose="03000509000000000000" charset="-122"/>
              </a:rPr>
              <a:t>输入标题内容</a:t>
            </a:r>
            <a:endParaRPr lang="zh-CN" altLang="en-US" sz="2400">
              <a:blipFill>
                <a:blip r:embed="rId1"/>
                <a:tile tx="0" ty="0" sx="100000" sy="100000" flip="none" algn="tl"/>
              </a:blipFill>
              <a:latin typeface="方正大标宋简体" panose="03000509000000000000" charset="-122"/>
              <a:ea typeface="方正大标宋简体" panose="03000509000000000000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0" name="组合 9"/>
          <p:cNvGrpSpPr/>
          <p:nvPr/>
        </p:nvGrpSpPr>
        <p:grpSpPr>
          <a:xfrm>
            <a:off x="290195" y="184785"/>
            <a:ext cx="476885" cy="558165"/>
            <a:chOff x="3377" y="1804"/>
            <a:chExt cx="1179" cy="1377"/>
          </a:xfrm>
        </p:grpSpPr>
        <p:sp>
          <p:nvSpPr>
            <p:cNvPr id="11" name="椭圆 10"/>
            <p:cNvSpPr/>
            <p:nvPr/>
          </p:nvSpPr>
          <p:spPr>
            <a:xfrm>
              <a:off x="3377" y="2501"/>
              <a:ext cx="680" cy="68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4057" y="1804"/>
              <a:ext cx="363" cy="363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4254" y="2501"/>
              <a:ext cx="303" cy="303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821690" y="467360"/>
            <a:ext cx="2011680" cy="4603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p>
            <a:pPr algn="ctr"/>
            <a:r>
              <a:rPr lang="zh-CN" altLang="en-US" sz="2400">
                <a:blipFill>
                  <a:blip r:embed="rId1"/>
                  <a:tile tx="0" ty="0" sx="100000" sy="100000" flip="none" algn="tl"/>
                </a:blipFill>
                <a:latin typeface="方正大标宋简体" panose="03000509000000000000" charset="-122"/>
                <a:ea typeface="方正大标宋简体" panose="03000509000000000000" charset="-122"/>
              </a:rPr>
              <a:t>输入标题内容</a:t>
            </a:r>
            <a:endParaRPr lang="zh-CN" altLang="en-US" sz="2400">
              <a:blipFill>
                <a:blip r:embed="rId1"/>
                <a:tile tx="0" ty="0" sx="100000" sy="100000" flip="none" algn="tl"/>
              </a:blipFill>
              <a:latin typeface="方正大标宋简体" panose="03000509000000000000" charset="-122"/>
              <a:ea typeface="方正大标宋简体" panose="03000509000000000000" charset="-122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5954396" y="3412488"/>
            <a:ext cx="308610" cy="3975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ot="0" spcFirstLastPara="0" vertOverflow="overflow" horzOverflow="overflow" vert="horz" wrap="none" lIns="91435" tIns="45717" rIns="91435" bIns="45717" numCol="1" spcCol="0" rtlCol="0" fromWordArt="0" anchor="ctr" anchorCtr="0" forceAA="0" compatLnSpc="1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422048" y="2262987"/>
            <a:ext cx="1646605" cy="38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9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简要文字内容</a:t>
            </a:r>
            <a:endParaRPr lang="zh-CN" altLang="en-US" sz="189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8557461" y="2735225"/>
            <a:ext cx="314307" cy="0"/>
          </a:xfrm>
          <a:prstGeom prst="line">
            <a:avLst/>
          </a:prstGeom>
          <a:ln w="28575">
            <a:solidFill>
              <a:srgbClr val="F8A5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A_矩形 75"/>
          <p:cNvSpPr/>
          <p:nvPr>
            <p:custDataLst>
              <p:tags r:id="rId2"/>
            </p:custDataLst>
          </p:nvPr>
        </p:nvSpPr>
        <p:spPr>
          <a:xfrm>
            <a:off x="8411888" y="2779432"/>
            <a:ext cx="2987539" cy="101200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33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zh-CN" altLang="en-US" sz="133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6" name="Freeform 19"/>
          <p:cNvSpPr/>
          <p:nvPr/>
        </p:nvSpPr>
        <p:spPr>
          <a:xfrm rot="16200000">
            <a:off x="4790761" y="4610470"/>
            <a:ext cx="1313571" cy="1313573"/>
          </a:xfrm>
          <a:custGeom>
            <a:avLst/>
            <a:gdLst>
              <a:gd name="connsiteX0" fmla="*/ 0 w 1374771"/>
              <a:gd name="connsiteY0" fmla="*/ 1374773 h 1374773"/>
              <a:gd name="connsiteX1" fmla="*/ 6892 w 1374771"/>
              <a:gd name="connsiteY1" fmla="*/ 1238291 h 1374773"/>
              <a:gd name="connsiteX2" fmla="*/ 1238291 w 1374771"/>
              <a:gd name="connsiteY2" fmla="*/ 6892 h 1374773"/>
              <a:gd name="connsiteX3" fmla="*/ 1374771 w 1374771"/>
              <a:gd name="connsiteY3" fmla="*/ 0 h 1374773"/>
              <a:gd name="connsiteX4" fmla="*/ 1374771 w 1374771"/>
              <a:gd name="connsiteY4" fmla="*/ 785622 h 1374773"/>
              <a:gd name="connsiteX5" fmla="*/ 1259595 w 1374771"/>
              <a:gd name="connsiteY5" fmla="*/ 797233 h 1374773"/>
              <a:gd name="connsiteX6" fmla="*/ 797233 w 1374771"/>
              <a:gd name="connsiteY6" fmla="*/ 1259595 h 1374773"/>
              <a:gd name="connsiteX7" fmla="*/ 785622 w 1374771"/>
              <a:gd name="connsiteY7" fmla="*/ 1374773 h 1374773"/>
              <a:gd name="connsiteX8" fmla="*/ 0 w 1374771"/>
              <a:gd name="connsiteY8" fmla="*/ 1374773 h 13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1" h="1374773">
                <a:moveTo>
                  <a:pt x="0" y="1374773"/>
                </a:moveTo>
                <a:lnTo>
                  <a:pt x="6892" y="1238291"/>
                </a:lnTo>
                <a:cubicBezTo>
                  <a:pt x="72830" y="589009"/>
                  <a:pt x="589009" y="72830"/>
                  <a:pt x="1238291" y="6892"/>
                </a:cubicBezTo>
                <a:lnTo>
                  <a:pt x="1374771" y="0"/>
                </a:lnTo>
                <a:lnTo>
                  <a:pt x="1374771" y="785622"/>
                </a:lnTo>
                <a:lnTo>
                  <a:pt x="1259595" y="797233"/>
                </a:lnTo>
                <a:cubicBezTo>
                  <a:pt x="1027516" y="844723"/>
                  <a:pt x="844723" y="1027516"/>
                  <a:pt x="797233" y="1259595"/>
                </a:cubicBezTo>
                <a:lnTo>
                  <a:pt x="785622" y="1374773"/>
                </a:lnTo>
                <a:lnTo>
                  <a:pt x="0" y="1374773"/>
                </a:lnTo>
                <a:close/>
              </a:path>
            </a:pathLst>
          </a:custGeom>
          <a:solidFill>
            <a:srgbClr val="2F87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7" name="Freeform 18"/>
          <p:cNvSpPr/>
          <p:nvPr/>
        </p:nvSpPr>
        <p:spPr>
          <a:xfrm rot="16200000">
            <a:off x="6108704" y="4606103"/>
            <a:ext cx="1313571" cy="1322307"/>
          </a:xfrm>
          <a:custGeom>
            <a:avLst/>
            <a:gdLst>
              <a:gd name="connsiteX0" fmla="*/ 0 w 1374771"/>
              <a:gd name="connsiteY0" fmla="*/ 0 h 1374771"/>
              <a:gd name="connsiteX1" fmla="*/ 785622 w 1374771"/>
              <a:gd name="connsiteY1" fmla="*/ 0 h 1374771"/>
              <a:gd name="connsiteX2" fmla="*/ 797233 w 1374771"/>
              <a:gd name="connsiteY2" fmla="*/ 115176 h 1374771"/>
              <a:gd name="connsiteX3" fmla="*/ 1259595 w 1374771"/>
              <a:gd name="connsiteY3" fmla="*/ 577538 h 1374771"/>
              <a:gd name="connsiteX4" fmla="*/ 1374771 w 1374771"/>
              <a:gd name="connsiteY4" fmla="*/ 589149 h 1374771"/>
              <a:gd name="connsiteX5" fmla="*/ 1374771 w 1374771"/>
              <a:gd name="connsiteY5" fmla="*/ 1374771 h 1374771"/>
              <a:gd name="connsiteX6" fmla="*/ 1238291 w 1374771"/>
              <a:gd name="connsiteY6" fmla="*/ 1367879 h 1374771"/>
              <a:gd name="connsiteX7" fmla="*/ 6892 w 1374771"/>
              <a:gd name="connsiteY7" fmla="*/ 136480 h 1374771"/>
              <a:gd name="connsiteX8" fmla="*/ 0 w 1374771"/>
              <a:gd name="connsiteY8" fmla="*/ 0 h 137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1" h="1374771">
                <a:moveTo>
                  <a:pt x="0" y="0"/>
                </a:moveTo>
                <a:lnTo>
                  <a:pt x="785622" y="0"/>
                </a:lnTo>
                <a:lnTo>
                  <a:pt x="797233" y="115176"/>
                </a:lnTo>
                <a:cubicBezTo>
                  <a:pt x="844723" y="347255"/>
                  <a:pt x="1027516" y="530048"/>
                  <a:pt x="1259595" y="577538"/>
                </a:cubicBezTo>
                <a:lnTo>
                  <a:pt x="1374771" y="589149"/>
                </a:lnTo>
                <a:lnTo>
                  <a:pt x="1374771" y="1374771"/>
                </a:lnTo>
                <a:lnTo>
                  <a:pt x="1238291" y="1367879"/>
                </a:lnTo>
                <a:cubicBezTo>
                  <a:pt x="589009" y="1301941"/>
                  <a:pt x="72830" y="785762"/>
                  <a:pt x="6892" y="136480"/>
                </a:cubicBezTo>
                <a:lnTo>
                  <a:pt x="0" y="0"/>
                </a:lnTo>
                <a:close/>
              </a:path>
            </a:pathLst>
          </a:custGeom>
          <a:solidFill>
            <a:srgbClr val="73B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8" name="Freeform 12"/>
          <p:cNvSpPr/>
          <p:nvPr/>
        </p:nvSpPr>
        <p:spPr>
          <a:xfrm rot="16200000">
            <a:off x="6113068" y="3298321"/>
            <a:ext cx="1313573" cy="1313571"/>
          </a:xfrm>
          <a:custGeom>
            <a:avLst/>
            <a:gdLst>
              <a:gd name="connsiteX0" fmla="*/ 0 w 1374773"/>
              <a:gd name="connsiteY0" fmla="*/ 1374771 h 1374771"/>
              <a:gd name="connsiteX1" fmla="*/ 0 w 1374773"/>
              <a:gd name="connsiteY1" fmla="*/ 589149 h 1374771"/>
              <a:gd name="connsiteX2" fmla="*/ 115178 w 1374773"/>
              <a:gd name="connsiteY2" fmla="*/ 577538 h 1374771"/>
              <a:gd name="connsiteX3" fmla="*/ 577540 w 1374773"/>
              <a:gd name="connsiteY3" fmla="*/ 115176 h 1374771"/>
              <a:gd name="connsiteX4" fmla="*/ 589151 w 1374773"/>
              <a:gd name="connsiteY4" fmla="*/ 0 h 1374771"/>
              <a:gd name="connsiteX5" fmla="*/ 1374773 w 1374773"/>
              <a:gd name="connsiteY5" fmla="*/ 0 h 1374771"/>
              <a:gd name="connsiteX6" fmla="*/ 1367881 w 1374773"/>
              <a:gd name="connsiteY6" fmla="*/ 136480 h 1374771"/>
              <a:gd name="connsiteX7" fmla="*/ 136482 w 1374773"/>
              <a:gd name="connsiteY7" fmla="*/ 1367879 h 1374771"/>
              <a:gd name="connsiteX8" fmla="*/ 0 w 1374773"/>
              <a:gd name="connsiteY8" fmla="*/ 1374771 h 137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3" h="1374771">
                <a:moveTo>
                  <a:pt x="0" y="1374771"/>
                </a:moveTo>
                <a:lnTo>
                  <a:pt x="0" y="589149"/>
                </a:lnTo>
                <a:lnTo>
                  <a:pt x="115178" y="577538"/>
                </a:lnTo>
                <a:cubicBezTo>
                  <a:pt x="347257" y="530048"/>
                  <a:pt x="530050" y="347255"/>
                  <a:pt x="577540" y="115176"/>
                </a:cubicBezTo>
                <a:lnTo>
                  <a:pt x="589151" y="0"/>
                </a:lnTo>
                <a:lnTo>
                  <a:pt x="1374773" y="0"/>
                </a:lnTo>
                <a:lnTo>
                  <a:pt x="1367881" y="136480"/>
                </a:lnTo>
                <a:cubicBezTo>
                  <a:pt x="1301943" y="785762"/>
                  <a:pt x="785764" y="1301941"/>
                  <a:pt x="136482" y="1367879"/>
                </a:cubicBezTo>
                <a:lnTo>
                  <a:pt x="0" y="1374771"/>
                </a:lnTo>
                <a:close/>
              </a:path>
            </a:pathLst>
          </a:custGeom>
          <a:solidFill>
            <a:srgbClr val="73B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9" name="Freeform 30"/>
          <p:cNvSpPr/>
          <p:nvPr/>
        </p:nvSpPr>
        <p:spPr>
          <a:xfrm rot="16200000">
            <a:off x="4790761" y="2735400"/>
            <a:ext cx="1313571" cy="1313573"/>
          </a:xfrm>
          <a:custGeom>
            <a:avLst/>
            <a:gdLst>
              <a:gd name="connsiteX0" fmla="*/ 0 w 1374771"/>
              <a:gd name="connsiteY0" fmla="*/ 1374773 h 1374773"/>
              <a:gd name="connsiteX1" fmla="*/ 6892 w 1374771"/>
              <a:gd name="connsiteY1" fmla="*/ 1238291 h 1374773"/>
              <a:gd name="connsiteX2" fmla="*/ 1238291 w 1374771"/>
              <a:gd name="connsiteY2" fmla="*/ 6892 h 1374773"/>
              <a:gd name="connsiteX3" fmla="*/ 1374771 w 1374771"/>
              <a:gd name="connsiteY3" fmla="*/ 0 h 1374773"/>
              <a:gd name="connsiteX4" fmla="*/ 1374771 w 1374771"/>
              <a:gd name="connsiteY4" fmla="*/ 785622 h 1374773"/>
              <a:gd name="connsiteX5" fmla="*/ 1259595 w 1374771"/>
              <a:gd name="connsiteY5" fmla="*/ 797233 h 1374773"/>
              <a:gd name="connsiteX6" fmla="*/ 797233 w 1374771"/>
              <a:gd name="connsiteY6" fmla="*/ 1259595 h 1374773"/>
              <a:gd name="connsiteX7" fmla="*/ 785622 w 1374771"/>
              <a:gd name="connsiteY7" fmla="*/ 1374773 h 1374773"/>
              <a:gd name="connsiteX8" fmla="*/ 0 w 1374771"/>
              <a:gd name="connsiteY8" fmla="*/ 1374773 h 13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1" h="1374773">
                <a:moveTo>
                  <a:pt x="0" y="1374773"/>
                </a:moveTo>
                <a:lnTo>
                  <a:pt x="6892" y="1238291"/>
                </a:lnTo>
                <a:cubicBezTo>
                  <a:pt x="72830" y="589009"/>
                  <a:pt x="589009" y="72830"/>
                  <a:pt x="1238291" y="6892"/>
                </a:cubicBezTo>
                <a:lnTo>
                  <a:pt x="1374771" y="0"/>
                </a:lnTo>
                <a:lnTo>
                  <a:pt x="1374771" y="785622"/>
                </a:lnTo>
                <a:lnTo>
                  <a:pt x="1259595" y="797233"/>
                </a:lnTo>
                <a:cubicBezTo>
                  <a:pt x="1027516" y="844723"/>
                  <a:pt x="844723" y="1027516"/>
                  <a:pt x="797233" y="1259595"/>
                </a:cubicBezTo>
                <a:lnTo>
                  <a:pt x="785622" y="1374773"/>
                </a:lnTo>
                <a:lnTo>
                  <a:pt x="0" y="1374773"/>
                </a:lnTo>
                <a:close/>
              </a:path>
            </a:pathLst>
          </a:custGeom>
          <a:solidFill>
            <a:srgbClr val="73B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1" name="Freeform 10"/>
          <p:cNvSpPr/>
          <p:nvPr/>
        </p:nvSpPr>
        <p:spPr>
          <a:xfrm rot="16200000">
            <a:off x="4790760" y="3298320"/>
            <a:ext cx="1313573" cy="1313573"/>
          </a:xfrm>
          <a:custGeom>
            <a:avLst/>
            <a:gdLst>
              <a:gd name="connsiteX0" fmla="*/ 0 w 1374773"/>
              <a:gd name="connsiteY0" fmla="*/ 785622 h 1374773"/>
              <a:gd name="connsiteX1" fmla="*/ 0 w 1374773"/>
              <a:gd name="connsiteY1" fmla="*/ 0 h 1374773"/>
              <a:gd name="connsiteX2" fmla="*/ 136482 w 1374773"/>
              <a:gd name="connsiteY2" fmla="*/ 6892 h 1374773"/>
              <a:gd name="connsiteX3" fmla="*/ 1367881 w 1374773"/>
              <a:gd name="connsiteY3" fmla="*/ 1238291 h 1374773"/>
              <a:gd name="connsiteX4" fmla="*/ 1374773 w 1374773"/>
              <a:gd name="connsiteY4" fmla="*/ 1374773 h 1374773"/>
              <a:gd name="connsiteX5" fmla="*/ 589151 w 1374773"/>
              <a:gd name="connsiteY5" fmla="*/ 1374773 h 1374773"/>
              <a:gd name="connsiteX6" fmla="*/ 577540 w 1374773"/>
              <a:gd name="connsiteY6" fmla="*/ 1259595 h 1374773"/>
              <a:gd name="connsiteX7" fmla="*/ 115178 w 1374773"/>
              <a:gd name="connsiteY7" fmla="*/ 797233 h 1374773"/>
              <a:gd name="connsiteX8" fmla="*/ 0 w 1374773"/>
              <a:gd name="connsiteY8" fmla="*/ 785622 h 13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3" h="1374773">
                <a:moveTo>
                  <a:pt x="0" y="785622"/>
                </a:moveTo>
                <a:lnTo>
                  <a:pt x="0" y="0"/>
                </a:lnTo>
                <a:lnTo>
                  <a:pt x="136482" y="6892"/>
                </a:lnTo>
                <a:cubicBezTo>
                  <a:pt x="785764" y="72830"/>
                  <a:pt x="1301943" y="589009"/>
                  <a:pt x="1367881" y="1238291"/>
                </a:cubicBezTo>
                <a:lnTo>
                  <a:pt x="1374773" y="1374773"/>
                </a:lnTo>
                <a:lnTo>
                  <a:pt x="589151" y="1374773"/>
                </a:lnTo>
                <a:lnTo>
                  <a:pt x="577540" y="1259595"/>
                </a:lnTo>
                <a:cubicBezTo>
                  <a:pt x="530050" y="1027516"/>
                  <a:pt x="347257" y="844723"/>
                  <a:pt x="115178" y="797233"/>
                </a:cubicBezTo>
                <a:lnTo>
                  <a:pt x="0" y="785622"/>
                </a:lnTo>
                <a:close/>
              </a:path>
            </a:pathLst>
          </a:custGeom>
          <a:solidFill>
            <a:srgbClr val="F8A5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2" name="Freeform 31"/>
          <p:cNvSpPr/>
          <p:nvPr/>
        </p:nvSpPr>
        <p:spPr>
          <a:xfrm rot="16200000">
            <a:off x="6102911" y="2735401"/>
            <a:ext cx="1313571" cy="1313571"/>
          </a:xfrm>
          <a:custGeom>
            <a:avLst/>
            <a:gdLst>
              <a:gd name="connsiteX0" fmla="*/ 0 w 1374771"/>
              <a:gd name="connsiteY0" fmla="*/ 0 h 1374771"/>
              <a:gd name="connsiteX1" fmla="*/ 785622 w 1374771"/>
              <a:gd name="connsiteY1" fmla="*/ 0 h 1374771"/>
              <a:gd name="connsiteX2" fmla="*/ 797233 w 1374771"/>
              <a:gd name="connsiteY2" fmla="*/ 115176 h 1374771"/>
              <a:gd name="connsiteX3" fmla="*/ 1259595 w 1374771"/>
              <a:gd name="connsiteY3" fmla="*/ 577538 h 1374771"/>
              <a:gd name="connsiteX4" fmla="*/ 1374771 w 1374771"/>
              <a:gd name="connsiteY4" fmla="*/ 589149 h 1374771"/>
              <a:gd name="connsiteX5" fmla="*/ 1374771 w 1374771"/>
              <a:gd name="connsiteY5" fmla="*/ 1374771 h 1374771"/>
              <a:gd name="connsiteX6" fmla="*/ 1238291 w 1374771"/>
              <a:gd name="connsiteY6" fmla="*/ 1367879 h 1374771"/>
              <a:gd name="connsiteX7" fmla="*/ 6892 w 1374771"/>
              <a:gd name="connsiteY7" fmla="*/ 136480 h 1374771"/>
              <a:gd name="connsiteX8" fmla="*/ 0 w 1374771"/>
              <a:gd name="connsiteY8" fmla="*/ 0 h 137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1" h="1374771">
                <a:moveTo>
                  <a:pt x="0" y="0"/>
                </a:moveTo>
                <a:lnTo>
                  <a:pt x="785622" y="0"/>
                </a:lnTo>
                <a:lnTo>
                  <a:pt x="797233" y="115176"/>
                </a:lnTo>
                <a:cubicBezTo>
                  <a:pt x="844723" y="347255"/>
                  <a:pt x="1027516" y="530048"/>
                  <a:pt x="1259595" y="577538"/>
                </a:cubicBezTo>
                <a:lnTo>
                  <a:pt x="1374771" y="589149"/>
                </a:lnTo>
                <a:lnTo>
                  <a:pt x="1374771" y="1374771"/>
                </a:lnTo>
                <a:lnTo>
                  <a:pt x="1238291" y="1367879"/>
                </a:lnTo>
                <a:cubicBezTo>
                  <a:pt x="589009" y="1301941"/>
                  <a:pt x="72830" y="785762"/>
                  <a:pt x="6892" y="136480"/>
                </a:cubicBezTo>
                <a:lnTo>
                  <a:pt x="0" y="0"/>
                </a:lnTo>
                <a:close/>
              </a:path>
            </a:pathLst>
          </a:custGeom>
          <a:solidFill>
            <a:srgbClr val="F8A5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9" name="Freeform 32"/>
          <p:cNvSpPr/>
          <p:nvPr/>
        </p:nvSpPr>
        <p:spPr>
          <a:xfrm rot="16200000">
            <a:off x="6102910" y="1423253"/>
            <a:ext cx="1313573" cy="1313571"/>
          </a:xfrm>
          <a:custGeom>
            <a:avLst/>
            <a:gdLst>
              <a:gd name="connsiteX0" fmla="*/ 0 w 1374773"/>
              <a:gd name="connsiteY0" fmla="*/ 1374771 h 1374771"/>
              <a:gd name="connsiteX1" fmla="*/ 0 w 1374773"/>
              <a:gd name="connsiteY1" fmla="*/ 589149 h 1374771"/>
              <a:gd name="connsiteX2" fmla="*/ 115178 w 1374773"/>
              <a:gd name="connsiteY2" fmla="*/ 577538 h 1374771"/>
              <a:gd name="connsiteX3" fmla="*/ 577540 w 1374773"/>
              <a:gd name="connsiteY3" fmla="*/ 115176 h 1374771"/>
              <a:gd name="connsiteX4" fmla="*/ 589151 w 1374773"/>
              <a:gd name="connsiteY4" fmla="*/ 0 h 1374771"/>
              <a:gd name="connsiteX5" fmla="*/ 1374773 w 1374773"/>
              <a:gd name="connsiteY5" fmla="*/ 0 h 1374771"/>
              <a:gd name="connsiteX6" fmla="*/ 1367881 w 1374773"/>
              <a:gd name="connsiteY6" fmla="*/ 136480 h 1374771"/>
              <a:gd name="connsiteX7" fmla="*/ 136482 w 1374773"/>
              <a:gd name="connsiteY7" fmla="*/ 1367879 h 1374771"/>
              <a:gd name="connsiteX8" fmla="*/ 0 w 1374773"/>
              <a:gd name="connsiteY8" fmla="*/ 1374771 h 137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3" h="1374771">
                <a:moveTo>
                  <a:pt x="0" y="1374771"/>
                </a:moveTo>
                <a:lnTo>
                  <a:pt x="0" y="589149"/>
                </a:lnTo>
                <a:lnTo>
                  <a:pt x="115178" y="577538"/>
                </a:lnTo>
                <a:cubicBezTo>
                  <a:pt x="347257" y="530048"/>
                  <a:pt x="530050" y="347255"/>
                  <a:pt x="577540" y="115176"/>
                </a:cubicBezTo>
                <a:lnTo>
                  <a:pt x="589151" y="0"/>
                </a:lnTo>
                <a:lnTo>
                  <a:pt x="1374773" y="0"/>
                </a:lnTo>
                <a:lnTo>
                  <a:pt x="1367881" y="136480"/>
                </a:lnTo>
                <a:cubicBezTo>
                  <a:pt x="1301943" y="785762"/>
                  <a:pt x="785764" y="1301941"/>
                  <a:pt x="136482" y="1367879"/>
                </a:cubicBezTo>
                <a:lnTo>
                  <a:pt x="0" y="1374771"/>
                </a:lnTo>
                <a:close/>
              </a:path>
            </a:pathLst>
          </a:custGeom>
          <a:solidFill>
            <a:srgbClr val="73B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0" name="Freeform 33"/>
          <p:cNvSpPr/>
          <p:nvPr/>
        </p:nvSpPr>
        <p:spPr>
          <a:xfrm rot="16200000">
            <a:off x="4790760" y="1423252"/>
            <a:ext cx="1313573" cy="1313573"/>
          </a:xfrm>
          <a:custGeom>
            <a:avLst/>
            <a:gdLst>
              <a:gd name="connsiteX0" fmla="*/ 0 w 1374773"/>
              <a:gd name="connsiteY0" fmla="*/ 785622 h 1374773"/>
              <a:gd name="connsiteX1" fmla="*/ 0 w 1374773"/>
              <a:gd name="connsiteY1" fmla="*/ 0 h 1374773"/>
              <a:gd name="connsiteX2" fmla="*/ 136482 w 1374773"/>
              <a:gd name="connsiteY2" fmla="*/ 6892 h 1374773"/>
              <a:gd name="connsiteX3" fmla="*/ 1367881 w 1374773"/>
              <a:gd name="connsiteY3" fmla="*/ 1238291 h 1374773"/>
              <a:gd name="connsiteX4" fmla="*/ 1374773 w 1374773"/>
              <a:gd name="connsiteY4" fmla="*/ 1374773 h 1374773"/>
              <a:gd name="connsiteX5" fmla="*/ 589151 w 1374773"/>
              <a:gd name="connsiteY5" fmla="*/ 1374773 h 1374773"/>
              <a:gd name="connsiteX6" fmla="*/ 577540 w 1374773"/>
              <a:gd name="connsiteY6" fmla="*/ 1259595 h 1374773"/>
              <a:gd name="connsiteX7" fmla="*/ 115178 w 1374773"/>
              <a:gd name="connsiteY7" fmla="*/ 797233 h 1374773"/>
              <a:gd name="connsiteX8" fmla="*/ 0 w 1374773"/>
              <a:gd name="connsiteY8" fmla="*/ 785622 h 13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3" h="1374773">
                <a:moveTo>
                  <a:pt x="0" y="785622"/>
                </a:moveTo>
                <a:lnTo>
                  <a:pt x="0" y="0"/>
                </a:lnTo>
                <a:lnTo>
                  <a:pt x="136482" y="6892"/>
                </a:lnTo>
                <a:cubicBezTo>
                  <a:pt x="785764" y="72830"/>
                  <a:pt x="1301943" y="589009"/>
                  <a:pt x="1367881" y="1238291"/>
                </a:cubicBezTo>
                <a:lnTo>
                  <a:pt x="1374773" y="1374773"/>
                </a:lnTo>
                <a:lnTo>
                  <a:pt x="589151" y="1374773"/>
                </a:lnTo>
                <a:lnTo>
                  <a:pt x="577540" y="1259595"/>
                </a:lnTo>
                <a:cubicBezTo>
                  <a:pt x="530050" y="1027516"/>
                  <a:pt x="347257" y="844723"/>
                  <a:pt x="115178" y="797233"/>
                </a:cubicBezTo>
                <a:lnTo>
                  <a:pt x="0" y="785622"/>
                </a:lnTo>
                <a:close/>
              </a:path>
            </a:pathLst>
          </a:custGeom>
          <a:solidFill>
            <a:srgbClr val="73B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1" name="TextBox 36"/>
          <p:cNvSpPr txBox="1"/>
          <p:nvPr/>
        </p:nvSpPr>
        <p:spPr>
          <a:xfrm>
            <a:off x="4986602" y="2335311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en-US" sz="28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TextBox 37"/>
          <p:cNvSpPr txBox="1"/>
          <p:nvPr/>
        </p:nvSpPr>
        <p:spPr>
          <a:xfrm>
            <a:off x="6757154" y="2779508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en-US" sz="28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TextBox 38"/>
          <p:cNvSpPr txBox="1"/>
          <p:nvPr/>
        </p:nvSpPr>
        <p:spPr>
          <a:xfrm>
            <a:off x="6769854" y="4197797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en-US" sz="28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4" name="TextBox 39"/>
          <p:cNvSpPr txBox="1"/>
          <p:nvPr/>
        </p:nvSpPr>
        <p:spPr>
          <a:xfrm>
            <a:off x="4999302" y="4633235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en-US" sz="28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5" name="Oval 41"/>
          <p:cNvSpPr/>
          <p:nvPr/>
        </p:nvSpPr>
        <p:spPr>
          <a:xfrm>
            <a:off x="4008612" y="1851540"/>
            <a:ext cx="561576" cy="561576"/>
          </a:xfrm>
          <a:prstGeom prst="ellipse">
            <a:avLst/>
          </a:prstGeom>
          <a:solidFill>
            <a:srgbClr val="73B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en-US" sz="1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7" name="Oval 43"/>
          <p:cNvSpPr/>
          <p:nvPr/>
        </p:nvSpPr>
        <p:spPr>
          <a:xfrm>
            <a:off x="4008612" y="4059932"/>
            <a:ext cx="561576" cy="561576"/>
          </a:xfrm>
          <a:prstGeom prst="ellipse">
            <a:avLst/>
          </a:prstGeom>
          <a:solidFill>
            <a:srgbClr val="2F87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en-US" sz="14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Oval 45"/>
          <p:cNvSpPr/>
          <p:nvPr/>
        </p:nvSpPr>
        <p:spPr>
          <a:xfrm>
            <a:off x="7850311" y="2295737"/>
            <a:ext cx="561576" cy="561576"/>
          </a:xfrm>
          <a:prstGeom prst="ellipse">
            <a:avLst/>
          </a:prstGeom>
          <a:solidFill>
            <a:srgbClr val="F8A5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en-US" sz="14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1" name="Oval 47"/>
          <p:cNvSpPr/>
          <p:nvPr/>
        </p:nvSpPr>
        <p:spPr>
          <a:xfrm>
            <a:off x="7850311" y="4197797"/>
            <a:ext cx="561576" cy="561576"/>
          </a:xfrm>
          <a:prstGeom prst="ellipse">
            <a:avLst/>
          </a:prstGeom>
          <a:solidFill>
            <a:srgbClr val="73B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en-US" sz="14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8422048" y="4197797"/>
            <a:ext cx="1646605" cy="38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9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简要文字内容</a:t>
            </a:r>
            <a:endParaRPr lang="zh-CN" altLang="en-US" sz="189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86" name="直接连接符 85"/>
          <p:cNvCxnSpPr/>
          <p:nvPr/>
        </p:nvCxnSpPr>
        <p:spPr>
          <a:xfrm>
            <a:off x="8557461" y="4670035"/>
            <a:ext cx="314307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PA_矩形 75"/>
          <p:cNvSpPr/>
          <p:nvPr>
            <p:custDataLst>
              <p:tags r:id="rId3"/>
            </p:custDataLst>
          </p:nvPr>
        </p:nvSpPr>
        <p:spPr>
          <a:xfrm>
            <a:off x="8411888" y="4686303"/>
            <a:ext cx="2987539" cy="101200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33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zh-CN" altLang="en-US" sz="133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2266702" y="1720451"/>
            <a:ext cx="1646605" cy="38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89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简要文字内容</a:t>
            </a:r>
            <a:endParaRPr lang="zh-CN" altLang="en-US" sz="189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89" name="直接连接符 88"/>
          <p:cNvCxnSpPr/>
          <p:nvPr/>
        </p:nvCxnSpPr>
        <p:spPr>
          <a:xfrm>
            <a:off x="3479891" y="2160941"/>
            <a:ext cx="314307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PA_矩形 75"/>
          <p:cNvSpPr/>
          <p:nvPr>
            <p:custDataLst>
              <p:tags r:id="rId4"/>
            </p:custDataLst>
          </p:nvPr>
        </p:nvSpPr>
        <p:spPr>
          <a:xfrm>
            <a:off x="885708" y="2208956"/>
            <a:ext cx="3018864" cy="101200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33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zh-CN" altLang="en-US" sz="133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2266702" y="3989868"/>
            <a:ext cx="1646605" cy="38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89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简要文字内容</a:t>
            </a:r>
            <a:endParaRPr lang="zh-CN" altLang="en-US" sz="189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92" name="直接连接符 91"/>
          <p:cNvCxnSpPr/>
          <p:nvPr/>
        </p:nvCxnSpPr>
        <p:spPr>
          <a:xfrm>
            <a:off x="3479891" y="4430359"/>
            <a:ext cx="314307" cy="0"/>
          </a:xfrm>
          <a:prstGeom prst="line">
            <a:avLst/>
          </a:prstGeom>
          <a:ln w="28575">
            <a:solidFill>
              <a:srgbClr val="2F87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PA_矩形 75"/>
          <p:cNvSpPr/>
          <p:nvPr>
            <p:custDataLst>
              <p:tags r:id="rId5"/>
            </p:custDataLst>
          </p:nvPr>
        </p:nvSpPr>
        <p:spPr>
          <a:xfrm>
            <a:off x="885708" y="4478373"/>
            <a:ext cx="3018865" cy="101200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33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zh-CN" altLang="en-US" sz="133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  <p:custDataLst>
      <p:tags r:id="rId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原创手绘春季招聘校园招聘海报"/>
          <p:cNvPicPr>
            <a:picLocks noChangeAspect="1"/>
          </p:cNvPicPr>
          <p:nvPr/>
        </p:nvPicPr>
        <p:blipFill>
          <a:blip r:embed="rId1"/>
          <a:srcRect b="24944"/>
          <a:stretch>
            <a:fillRect/>
          </a:stretch>
        </p:blipFill>
        <p:spPr>
          <a:xfrm>
            <a:off x="0" y="0"/>
            <a:ext cx="12188190" cy="6861175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3962400" y="2036128"/>
            <a:ext cx="4419600" cy="3497580"/>
            <a:chOff x="8400" y="2397"/>
            <a:chExt cx="6960" cy="5508"/>
          </a:xfrm>
        </p:grpSpPr>
        <p:sp>
          <p:nvSpPr>
            <p:cNvPr id="6" name="文本框 5"/>
            <p:cNvSpPr txBox="1"/>
            <p:nvPr/>
          </p:nvSpPr>
          <p:spPr>
            <a:xfrm>
              <a:off x="9698" y="3622"/>
              <a:ext cx="4608" cy="1888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p>
              <a:pPr algn="ctr"/>
              <a:r>
                <a:rPr lang="zh-CN" altLang="en-US" sz="7200">
                  <a:blipFill>
                    <a:blip r:embed="rId2"/>
                    <a:tile tx="0" ty="0" sx="100000" sy="100000" flip="none" algn="tl"/>
                  </a:blipFill>
                  <a:latin typeface="方正大标宋简体" panose="03000509000000000000" charset="-122"/>
                  <a:ea typeface="方正大标宋简体" panose="03000509000000000000" charset="-122"/>
                </a:rPr>
                <a:t>第四章</a:t>
              </a:r>
              <a:endParaRPr lang="zh-CN" altLang="en-US" sz="7200">
                <a:blipFill>
                  <a:blip r:embed="rId2"/>
                  <a:tile tx="0" ty="0" sx="100000" sy="100000" flip="none" algn="tl"/>
                </a:blipFill>
                <a:latin typeface="方正大标宋简体" panose="03000509000000000000" charset="-122"/>
                <a:ea typeface="方正大标宋简体" panose="03000509000000000000" charset="-122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14085" y="2397"/>
              <a:ext cx="887" cy="1037"/>
              <a:chOff x="3377" y="1804"/>
              <a:chExt cx="1179" cy="1377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3377" y="2501"/>
                <a:ext cx="680" cy="680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4057" y="1804"/>
                <a:ext cx="363" cy="363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4254" y="2501"/>
                <a:ext cx="303" cy="303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  <a:alpha val="5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9766" y="5970"/>
              <a:ext cx="4439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200">
                  <a:sym typeface="+mn-ea"/>
                </a:rPr>
                <a:t>输入标题内容</a:t>
              </a:r>
              <a:endParaRPr lang="zh-CN" altLang="en-US" sz="3200">
                <a:sym typeface="+mn-ea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9534" y="6998"/>
              <a:ext cx="4903" cy="9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150000"/>
                </a:lnSpc>
              </a:pPr>
              <a:r>
                <a:rPr lang="zh-CN" altLang="en-US" sz="700">
                  <a:solidFill>
                    <a:schemeClr val="bg1">
                      <a:lumMod val="65000"/>
                    </a:schemeClr>
                  </a:solidFill>
                  <a:sym typeface="+mn-ea"/>
                </a:rPr>
                <a:t>Business style summary reportBusiness style summary reportBusiness style summary reportBusiness style summary reportBusiness style summary reportBusiness style summary report</a:t>
              </a:r>
              <a:endParaRPr lang="zh-CN" altLang="en-US" sz="700">
                <a:solidFill>
                  <a:schemeClr val="bg1">
                    <a:lumMod val="65000"/>
                  </a:schemeClr>
                </a:solidFill>
                <a:sym typeface="+mn-ea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8400" y="5690"/>
              <a:ext cx="6960" cy="0"/>
            </a:xfrm>
            <a:prstGeom prst="line">
              <a:avLst/>
            </a:prstGeom>
            <a:ln>
              <a:solidFill>
                <a:srgbClr val="2F875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" name="组合 2"/>
          <p:cNvGrpSpPr/>
          <p:nvPr/>
        </p:nvGrpSpPr>
        <p:grpSpPr>
          <a:xfrm>
            <a:off x="290195" y="184785"/>
            <a:ext cx="476885" cy="558165"/>
            <a:chOff x="3377" y="1804"/>
            <a:chExt cx="1179" cy="1377"/>
          </a:xfrm>
        </p:grpSpPr>
        <p:sp>
          <p:nvSpPr>
            <p:cNvPr id="4" name="椭圆 3"/>
            <p:cNvSpPr/>
            <p:nvPr/>
          </p:nvSpPr>
          <p:spPr>
            <a:xfrm>
              <a:off x="3377" y="2501"/>
              <a:ext cx="680" cy="68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4057" y="1804"/>
              <a:ext cx="363" cy="363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4254" y="2501"/>
              <a:ext cx="303" cy="303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821690" y="467360"/>
            <a:ext cx="2011680" cy="4603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p>
            <a:pPr algn="ctr"/>
            <a:r>
              <a:rPr lang="zh-CN" altLang="en-US" sz="2400">
                <a:blipFill>
                  <a:blip r:embed="rId1"/>
                  <a:tile tx="0" ty="0" sx="100000" sy="100000" flip="none" algn="tl"/>
                </a:blipFill>
                <a:latin typeface="方正大标宋简体" panose="03000509000000000000" charset="-122"/>
                <a:ea typeface="方正大标宋简体" panose="03000509000000000000" charset="-122"/>
              </a:rPr>
              <a:t>输入标题内容</a:t>
            </a:r>
            <a:endParaRPr lang="zh-CN" altLang="en-US" sz="2400">
              <a:blipFill>
                <a:blip r:embed="rId1"/>
                <a:tile tx="0" ty="0" sx="100000" sy="100000" flip="none" algn="tl"/>
              </a:blipFill>
              <a:latin typeface="方正大标宋简体" panose="03000509000000000000" charset="-122"/>
              <a:ea typeface="方正大标宋简体" panose="03000509000000000000" charset="-122"/>
            </a:endParaRPr>
          </a:p>
        </p:txBody>
      </p:sp>
      <p:pic>
        <p:nvPicPr>
          <p:cNvPr id="7" name="图形 2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148" r="30676" b="18148"/>
          <a:stretch>
            <a:fillRect/>
          </a:stretch>
        </p:blipFill>
        <p:spPr>
          <a:xfrm>
            <a:off x="8124267" y="2364949"/>
            <a:ext cx="2442213" cy="2713590"/>
          </a:xfrm>
          <a:custGeom>
            <a:avLst/>
            <a:gdLst>
              <a:gd name="connsiteX0" fmla="*/ 1747492 w 3931892"/>
              <a:gd name="connsiteY0" fmla="*/ 0 h 4368800"/>
              <a:gd name="connsiteX1" fmla="*/ 3931892 w 3931892"/>
              <a:gd name="connsiteY1" fmla="*/ 2184400 h 4368800"/>
              <a:gd name="connsiteX2" fmla="*/ 1747492 w 3931892"/>
              <a:gd name="connsiteY2" fmla="*/ 4368800 h 4368800"/>
              <a:gd name="connsiteX3" fmla="*/ 61903 w 3931892"/>
              <a:gd name="connsiteY3" fmla="*/ 3573881 h 4368800"/>
              <a:gd name="connsiteX4" fmla="*/ 0 w 3931892"/>
              <a:gd name="connsiteY4" fmla="*/ 3491100 h 4368800"/>
              <a:gd name="connsiteX5" fmla="*/ 0 w 3931892"/>
              <a:gd name="connsiteY5" fmla="*/ 877700 h 4368800"/>
              <a:gd name="connsiteX6" fmla="*/ 61903 w 3931892"/>
              <a:gd name="connsiteY6" fmla="*/ 794919 h 4368800"/>
              <a:gd name="connsiteX7" fmla="*/ 1747492 w 3931892"/>
              <a:gd name="connsiteY7" fmla="*/ 0 h 436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1892" h="4368800">
                <a:moveTo>
                  <a:pt x="1747492" y="0"/>
                </a:moveTo>
                <a:cubicBezTo>
                  <a:pt x="2953903" y="0"/>
                  <a:pt x="3931892" y="977989"/>
                  <a:pt x="3931892" y="2184400"/>
                </a:cubicBezTo>
                <a:cubicBezTo>
                  <a:pt x="3931892" y="3390811"/>
                  <a:pt x="2953903" y="4368800"/>
                  <a:pt x="1747492" y="4368800"/>
                </a:cubicBezTo>
                <a:cubicBezTo>
                  <a:pt x="1068886" y="4368800"/>
                  <a:pt x="462554" y="4059358"/>
                  <a:pt x="61903" y="3573881"/>
                </a:cubicBezTo>
                <a:lnTo>
                  <a:pt x="0" y="3491100"/>
                </a:lnTo>
                <a:lnTo>
                  <a:pt x="0" y="877700"/>
                </a:lnTo>
                <a:lnTo>
                  <a:pt x="61903" y="794919"/>
                </a:lnTo>
                <a:cubicBezTo>
                  <a:pt x="462554" y="309442"/>
                  <a:pt x="1068886" y="0"/>
                  <a:pt x="1747492" y="0"/>
                </a:cubicBezTo>
                <a:close/>
              </a:path>
            </a:pathLst>
          </a:custGeom>
        </p:spPr>
      </p:pic>
      <p:pic>
        <p:nvPicPr>
          <p:cNvPr id="17" name="图形 3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7788" t="27398" b="26646"/>
          <a:stretch>
            <a:fillRect/>
          </a:stretch>
        </p:blipFill>
        <p:spPr>
          <a:xfrm>
            <a:off x="10512389" y="2758949"/>
            <a:ext cx="1134796" cy="1957601"/>
          </a:xfrm>
          <a:custGeom>
            <a:avLst/>
            <a:gdLst>
              <a:gd name="connsiteX0" fmla="*/ 1826988 w 1826988"/>
              <a:gd name="connsiteY0" fmla="*/ 0 h 3151680"/>
              <a:gd name="connsiteX1" fmla="*/ 1826988 w 1826988"/>
              <a:gd name="connsiteY1" fmla="*/ 3151680 h 3151680"/>
              <a:gd name="connsiteX2" fmla="*/ 0 w 1826988"/>
              <a:gd name="connsiteY2" fmla="*/ 2285764 h 3151680"/>
              <a:gd name="connsiteX3" fmla="*/ 1280 w 1826988"/>
              <a:gd name="connsiteY3" fmla="*/ 2151422 h 3151680"/>
              <a:gd name="connsiteX4" fmla="*/ 42707 w 1826988"/>
              <a:gd name="connsiteY4" fmla="*/ 1990304 h 3151680"/>
              <a:gd name="connsiteX5" fmla="*/ 87086 w 1826988"/>
              <a:gd name="connsiteY5" fmla="*/ 1550071 h 3151680"/>
              <a:gd name="connsiteX6" fmla="*/ 42707 w 1826988"/>
              <a:gd name="connsiteY6" fmla="*/ 1109838 h 3151680"/>
              <a:gd name="connsiteX7" fmla="*/ 12325 w 1826988"/>
              <a:gd name="connsiteY7" fmla="*/ 991679 h 3151680"/>
              <a:gd name="connsiteX8" fmla="*/ 14515 w 1826988"/>
              <a:gd name="connsiteY8" fmla="*/ 761764 h 3151680"/>
              <a:gd name="connsiteX9" fmla="*/ 1826988 w 1826988"/>
              <a:gd name="connsiteY9" fmla="*/ 0 h 3151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26988" h="3151680">
                <a:moveTo>
                  <a:pt x="1826988" y="0"/>
                </a:moveTo>
                <a:lnTo>
                  <a:pt x="1826988" y="3151680"/>
                </a:lnTo>
                <a:lnTo>
                  <a:pt x="0" y="2285764"/>
                </a:lnTo>
                <a:lnTo>
                  <a:pt x="1280" y="2151422"/>
                </a:lnTo>
                <a:lnTo>
                  <a:pt x="42707" y="1990304"/>
                </a:lnTo>
                <a:cubicBezTo>
                  <a:pt x="71805" y="1848105"/>
                  <a:pt x="87086" y="1700873"/>
                  <a:pt x="87086" y="1550071"/>
                </a:cubicBezTo>
                <a:cubicBezTo>
                  <a:pt x="87086" y="1399270"/>
                  <a:pt x="71805" y="1252038"/>
                  <a:pt x="42707" y="1109838"/>
                </a:cubicBezTo>
                <a:lnTo>
                  <a:pt x="12325" y="991679"/>
                </a:lnTo>
                <a:lnTo>
                  <a:pt x="14515" y="761764"/>
                </a:lnTo>
                <a:lnTo>
                  <a:pt x="1826988" y="0"/>
                </a:lnTo>
                <a:close/>
              </a:path>
            </a:pathLst>
          </a:custGeom>
        </p:spPr>
      </p:pic>
      <p:pic>
        <p:nvPicPr>
          <p:cNvPr id="18" name="图形 4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6548" b="58142"/>
          <a:stretch>
            <a:fillRect/>
          </a:stretch>
        </p:blipFill>
        <p:spPr>
          <a:xfrm>
            <a:off x="9764124" y="1591891"/>
            <a:ext cx="1883061" cy="1783019"/>
          </a:xfrm>
          <a:custGeom>
            <a:avLst/>
            <a:gdLst>
              <a:gd name="connsiteX0" fmla="*/ 0 w 3031673"/>
              <a:gd name="connsiteY0" fmla="*/ 0 h 2870608"/>
              <a:gd name="connsiteX1" fmla="*/ 3031673 w 3031673"/>
              <a:gd name="connsiteY1" fmla="*/ 0 h 2870608"/>
              <a:gd name="connsiteX2" fmla="*/ 3031673 w 3031673"/>
              <a:gd name="connsiteY2" fmla="*/ 1878929 h 2870608"/>
              <a:gd name="connsiteX3" fmla="*/ 1219200 w 3031673"/>
              <a:gd name="connsiteY3" fmla="*/ 2640693 h 2870608"/>
              <a:gd name="connsiteX4" fmla="*/ 1217010 w 3031673"/>
              <a:gd name="connsiteY4" fmla="*/ 2870608 h 2870608"/>
              <a:gd name="connsiteX5" fmla="*/ 1193565 w 3031673"/>
              <a:gd name="connsiteY5" fmla="*/ 2779426 h 2870608"/>
              <a:gd name="connsiteX6" fmla="*/ 125288 w 3031673"/>
              <a:gd name="connsiteY6" fmla="*/ 1495772 h 2870608"/>
              <a:gd name="connsiteX7" fmla="*/ 0 w 3031673"/>
              <a:gd name="connsiteY7" fmla="*/ 1435882 h 2870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31673" h="2870608">
                <a:moveTo>
                  <a:pt x="0" y="0"/>
                </a:moveTo>
                <a:lnTo>
                  <a:pt x="3031673" y="0"/>
                </a:lnTo>
                <a:lnTo>
                  <a:pt x="3031673" y="1878929"/>
                </a:lnTo>
                <a:lnTo>
                  <a:pt x="1219200" y="2640693"/>
                </a:lnTo>
                <a:lnTo>
                  <a:pt x="1217010" y="2870608"/>
                </a:lnTo>
                <a:lnTo>
                  <a:pt x="1193565" y="2779426"/>
                </a:lnTo>
                <a:cubicBezTo>
                  <a:pt x="1020709" y="2223676"/>
                  <a:pt x="631898" y="1763072"/>
                  <a:pt x="125288" y="1495772"/>
                </a:cubicBezTo>
                <a:lnTo>
                  <a:pt x="0" y="1435882"/>
                </a:lnTo>
                <a:close/>
              </a:path>
            </a:pathLst>
          </a:custGeom>
        </p:spPr>
      </p:pic>
      <p:pic>
        <p:nvPicPr>
          <p:cNvPr id="19" name="图形 5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46548" t="58769"/>
          <a:stretch>
            <a:fillRect/>
          </a:stretch>
        </p:blipFill>
        <p:spPr>
          <a:xfrm>
            <a:off x="9764124" y="4095261"/>
            <a:ext cx="1883061" cy="1756336"/>
          </a:xfrm>
          <a:custGeom>
            <a:avLst/>
            <a:gdLst>
              <a:gd name="connsiteX0" fmla="*/ 1205965 w 3031673"/>
              <a:gd name="connsiteY0" fmla="*/ 0 h 2827649"/>
              <a:gd name="connsiteX1" fmla="*/ 1204685 w 3031673"/>
              <a:gd name="connsiteY1" fmla="*/ 134342 h 2827649"/>
              <a:gd name="connsiteX2" fmla="*/ 3031673 w 3031673"/>
              <a:gd name="connsiteY2" fmla="*/ 1000258 h 2827649"/>
              <a:gd name="connsiteX3" fmla="*/ 3031673 w 3031673"/>
              <a:gd name="connsiteY3" fmla="*/ 2827649 h 2827649"/>
              <a:gd name="connsiteX4" fmla="*/ 0 w 3031673"/>
              <a:gd name="connsiteY4" fmla="*/ 2827649 h 2827649"/>
              <a:gd name="connsiteX5" fmla="*/ 0 w 3031673"/>
              <a:gd name="connsiteY5" fmla="*/ 1391767 h 2827649"/>
              <a:gd name="connsiteX6" fmla="*/ 125288 w 3031673"/>
              <a:gd name="connsiteY6" fmla="*/ 1331878 h 2827649"/>
              <a:gd name="connsiteX7" fmla="*/ 1193565 w 3031673"/>
              <a:gd name="connsiteY7" fmla="*/ 48223 h 282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31673" h="2827649">
                <a:moveTo>
                  <a:pt x="1205965" y="0"/>
                </a:moveTo>
                <a:lnTo>
                  <a:pt x="1204685" y="134342"/>
                </a:lnTo>
                <a:lnTo>
                  <a:pt x="3031673" y="1000258"/>
                </a:lnTo>
                <a:lnTo>
                  <a:pt x="3031673" y="2827649"/>
                </a:lnTo>
                <a:lnTo>
                  <a:pt x="0" y="2827649"/>
                </a:lnTo>
                <a:lnTo>
                  <a:pt x="0" y="1391767"/>
                </a:lnTo>
                <a:lnTo>
                  <a:pt x="125288" y="1331878"/>
                </a:lnTo>
                <a:cubicBezTo>
                  <a:pt x="631898" y="1064577"/>
                  <a:pt x="1020709" y="603973"/>
                  <a:pt x="1193565" y="48223"/>
                </a:cubicBezTo>
                <a:close/>
              </a:path>
            </a:pathLst>
          </a:custGeom>
        </p:spPr>
      </p:pic>
      <p:sp>
        <p:nvSpPr>
          <p:cNvPr id="20" name="矩形 19"/>
          <p:cNvSpPr/>
          <p:nvPr/>
        </p:nvSpPr>
        <p:spPr>
          <a:xfrm>
            <a:off x="821588" y="1785596"/>
            <a:ext cx="7175851" cy="92202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endParaRPr lang="en-US" altLang="zh-CN" sz="1200" kern="1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21588" y="3528920"/>
            <a:ext cx="7175851" cy="92202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endParaRPr lang="en-US" altLang="zh-CN" sz="1200" kern="1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21588" y="5272244"/>
            <a:ext cx="7175851" cy="92202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endParaRPr lang="en-US" altLang="zh-CN" sz="1200" kern="1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 rot="2700000">
            <a:off x="10052297" y="2198815"/>
            <a:ext cx="11737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 dirty="0">
                <a:solidFill>
                  <a:schemeClr val="bg1"/>
                </a:solidFill>
                <a:latin typeface="Futura PT" panose="020B0502020204020303" pitchFamily="34" charset="0"/>
              </a:rPr>
              <a:t>Title</a:t>
            </a:r>
            <a:endParaRPr lang="zh-CN" altLang="en-US" sz="2000" dirty="0">
              <a:solidFill>
                <a:schemeClr val="bg1"/>
              </a:solidFill>
              <a:latin typeface="Futura PT" panose="020B0502020204020303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 rot="5400000">
            <a:off x="10584133" y="3537694"/>
            <a:ext cx="11737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 dirty="0">
                <a:solidFill>
                  <a:schemeClr val="bg1"/>
                </a:solidFill>
                <a:latin typeface="Futura PT" panose="020B0502020204020303" pitchFamily="34" charset="0"/>
              </a:rPr>
              <a:t>Title</a:t>
            </a:r>
            <a:endParaRPr lang="zh-CN" altLang="en-US" sz="2000" dirty="0">
              <a:solidFill>
                <a:schemeClr val="bg1"/>
              </a:solidFill>
              <a:latin typeface="Futura PT" panose="020B0502020204020303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 rot="8100000">
            <a:off x="10052296" y="4876572"/>
            <a:ext cx="11737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 dirty="0">
                <a:solidFill>
                  <a:schemeClr val="bg1"/>
                </a:solidFill>
                <a:latin typeface="Futura PT" panose="020B0502020204020303" pitchFamily="34" charset="0"/>
              </a:rPr>
              <a:t>Title</a:t>
            </a:r>
            <a:endParaRPr lang="zh-CN" altLang="en-US" sz="2000" dirty="0">
              <a:solidFill>
                <a:schemeClr val="bg1"/>
              </a:solidFill>
              <a:latin typeface="Futura PT" panose="020B0502020204020303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8711346" y="3417237"/>
            <a:ext cx="1171937" cy="780027"/>
            <a:chOff x="-13431838" y="963612"/>
            <a:chExt cx="7966076" cy="4756151"/>
          </a:xfrm>
          <a:solidFill>
            <a:schemeClr val="bg1"/>
          </a:solidFill>
        </p:grpSpPr>
        <p:sp>
          <p:nvSpPr>
            <p:cNvPr id="30" name="Freeform 5"/>
            <p:cNvSpPr>
              <a:spLocks noEditPoints="1"/>
            </p:cNvSpPr>
            <p:nvPr/>
          </p:nvSpPr>
          <p:spPr bwMode="auto">
            <a:xfrm>
              <a:off x="-13431838" y="963612"/>
              <a:ext cx="7966076" cy="4756151"/>
            </a:xfrm>
            <a:custGeom>
              <a:avLst/>
              <a:gdLst>
                <a:gd name="T0" fmla="*/ 2020 w 2114"/>
                <a:gd name="T1" fmla="*/ 1261 h 1261"/>
                <a:gd name="T2" fmla="*/ 1947 w 2114"/>
                <a:gd name="T3" fmla="*/ 1144 h 1261"/>
                <a:gd name="T4" fmla="*/ 1945 w 2114"/>
                <a:gd name="T5" fmla="*/ 1052 h 1261"/>
                <a:gd name="T6" fmla="*/ 2000 w 2114"/>
                <a:gd name="T7" fmla="*/ 850 h 1261"/>
                <a:gd name="T8" fmla="*/ 1998 w 2114"/>
                <a:gd name="T9" fmla="*/ 412 h 1261"/>
                <a:gd name="T10" fmla="*/ 1998 w 2114"/>
                <a:gd name="T11" fmla="*/ 387 h 1261"/>
                <a:gd name="T12" fmla="*/ 1940 w 2114"/>
                <a:gd name="T13" fmla="*/ 407 h 1261"/>
                <a:gd name="T14" fmla="*/ 1074 w 2114"/>
                <a:gd name="T15" fmla="*/ 692 h 1261"/>
                <a:gd name="T16" fmla="*/ 1034 w 2114"/>
                <a:gd name="T17" fmla="*/ 691 h 1261"/>
                <a:gd name="T18" fmla="*/ 11 w 2114"/>
                <a:gd name="T19" fmla="*/ 357 h 1261"/>
                <a:gd name="T20" fmla="*/ 0 w 2114"/>
                <a:gd name="T21" fmla="*/ 353 h 1261"/>
                <a:gd name="T22" fmla="*/ 16 w 2114"/>
                <a:gd name="T23" fmla="*/ 346 h 1261"/>
                <a:gd name="T24" fmla="*/ 1010 w 2114"/>
                <a:gd name="T25" fmla="*/ 10 h 1261"/>
                <a:gd name="T26" fmla="*/ 1088 w 2114"/>
                <a:gd name="T27" fmla="*/ 10 h 1261"/>
                <a:gd name="T28" fmla="*/ 1909 w 2114"/>
                <a:gd name="T29" fmla="*/ 288 h 1261"/>
                <a:gd name="T30" fmla="*/ 2087 w 2114"/>
                <a:gd name="T31" fmla="*/ 347 h 1261"/>
                <a:gd name="T32" fmla="*/ 2093 w 2114"/>
                <a:gd name="T33" fmla="*/ 351 h 1261"/>
                <a:gd name="T34" fmla="*/ 2092 w 2114"/>
                <a:gd name="T35" fmla="*/ 355 h 1261"/>
                <a:gd name="T36" fmla="*/ 2048 w 2114"/>
                <a:gd name="T37" fmla="*/ 417 h 1261"/>
                <a:gd name="T38" fmla="*/ 2048 w 2114"/>
                <a:gd name="T39" fmla="*/ 947 h 1261"/>
                <a:gd name="T40" fmla="*/ 2057 w 2114"/>
                <a:gd name="T41" fmla="*/ 983 h 1261"/>
                <a:gd name="T42" fmla="*/ 2108 w 2114"/>
                <a:gd name="T43" fmla="*/ 1085 h 1261"/>
                <a:gd name="T44" fmla="*/ 2111 w 2114"/>
                <a:gd name="T45" fmla="*/ 1103 h 1261"/>
                <a:gd name="T46" fmla="*/ 2020 w 2114"/>
                <a:gd name="T47" fmla="*/ 1261 h 1261"/>
                <a:gd name="T48" fmla="*/ 2020 w 2114"/>
                <a:gd name="T49" fmla="*/ 1162 h 1261"/>
                <a:gd name="T50" fmla="*/ 2054 w 2114"/>
                <a:gd name="T51" fmla="*/ 1097 h 1261"/>
                <a:gd name="T52" fmla="*/ 2054 w 2114"/>
                <a:gd name="T53" fmla="*/ 1086 h 1261"/>
                <a:gd name="T54" fmla="*/ 2019 w 2114"/>
                <a:gd name="T55" fmla="*/ 1015 h 1261"/>
                <a:gd name="T56" fmla="*/ 1987 w 2114"/>
                <a:gd name="T57" fmla="*/ 1082 h 1261"/>
                <a:gd name="T58" fmla="*/ 1987 w 2114"/>
                <a:gd name="T59" fmla="*/ 1097 h 1261"/>
                <a:gd name="T60" fmla="*/ 2020 w 2114"/>
                <a:gd name="T61" fmla="*/ 1162 h 1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114" h="1261">
                  <a:moveTo>
                    <a:pt x="2020" y="1261"/>
                  </a:moveTo>
                  <a:cubicBezTo>
                    <a:pt x="1995" y="1220"/>
                    <a:pt x="1974" y="1180"/>
                    <a:pt x="1947" y="1144"/>
                  </a:cubicBezTo>
                  <a:cubicBezTo>
                    <a:pt x="1922" y="1112"/>
                    <a:pt x="1921" y="1084"/>
                    <a:pt x="1945" y="1052"/>
                  </a:cubicBezTo>
                  <a:cubicBezTo>
                    <a:pt x="1991" y="993"/>
                    <a:pt x="2002" y="925"/>
                    <a:pt x="2000" y="850"/>
                  </a:cubicBezTo>
                  <a:cubicBezTo>
                    <a:pt x="1995" y="704"/>
                    <a:pt x="1998" y="558"/>
                    <a:pt x="1998" y="412"/>
                  </a:cubicBezTo>
                  <a:cubicBezTo>
                    <a:pt x="1998" y="405"/>
                    <a:pt x="1998" y="398"/>
                    <a:pt x="1998" y="387"/>
                  </a:cubicBezTo>
                  <a:cubicBezTo>
                    <a:pt x="1977" y="394"/>
                    <a:pt x="1958" y="401"/>
                    <a:pt x="1940" y="407"/>
                  </a:cubicBezTo>
                  <a:cubicBezTo>
                    <a:pt x="1651" y="502"/>
                    <a:pt x="1362" y="598"/>
                    <a:pt x="1074" y="692"/>
                  </a:cubicBezTo>
                  <a:cubicBezTo>
                    <a:pt x="1062" y="696"/>
                    <a:pt x="1046" y="695"/>
                    <a:pt x="1034" y="691"/>
                  </a:cubicBezTo>
                  <a:cubicBezTo>
                    <a:pt x="693" y="580"/>
                    <a:pt x="352" y="469"/>
                    <a:pt x="11" y="357"/>
                  </a:cubicBezTo>
                  <a:cubicBezTo>
                    <a:pt x="9" y="356"/>
                    <a:pt x="6" y="355"/>
                    <a:pt x="0" y="353"/>
                  </a:cubicBezTo>
                  <a:cubicBezTo>
                    <a:pt x="7" y="350"/>
                    <a:pt x="11" y="348"/>
                    <a:pt x="16" y="346"/>
                  </a:cubicBezTo>
                  <a:cubicBezTo>
                    <a:pt x="347" y="234"/>
                    <a:pt x="679" y="123"/>
                    <a:pt x="1010" y="10"/>
                  </a:cubicBezTo>
                  <a:cubicBezTo>
                    <a:pt x="1038" y="0"/>
                    <a:pt x="1061" y="1"/>
                    <a:pt x="1088" y="10"/>
                  </a:cubicBezTo>
                  <a:cubicBezTo>
                    <a:pt x="1362" y="103"/>
                    <a:pt x="1635" y="195"/>
                    <a:pt x="1909" y="288"/>
                  </a:cubicBezTo>
                  <a:cubicBezTo>
                    <a:pt x="1968" y="308"/>
                    <a:pt x="2027" y="327"/>
                    <a:pt x="2087" y="347"/>
                  </a:cubicBezTo>
                  <a:cubicBezTo>
                    <a:pt x="2089" y="348"/>
                    <a:pt x="2091" y="350"/>
                    <a:pt x="2093" y="351"/>
                  </a:cubicBezTo>
                  <a:cubicBezTo>
                    <a:pt x="2093" y="353"/>
                    <a:pt x="2093" y="354"/>
                    <a:pt x="2092" y="355"/>
                  </a:cubicBezTo>
                  <a:cubicBezTo>
                    <a:pt x="2048" y="371"/>
                    <a:pt x="2048" y="371"/>
                    <a:pt x="2048" y="417"/>
                  </a:cubicBezTo>
                  <a:cubicBezTo>
                    <a:pt x="2048" y="594"/>
                    <a:pt x="2048" y="771"/>
                    <a:pt x="2048" y="947"/>
                  </a:cubicBezTo>
                  <a:cubicBezTo>
                    <a:pt x="2048" y="959"/>
                    <a:pt x="2052" y="972"/>
                    <a:pt x="2057" y="983"/>
                  </a:cubicBezTo>
                  <a:cubicBezTo>
                    <a:pt x="2073" y="1017"/>
                    <a:pt x="2091" y="1051"/>
                    <a:pt x="2108" y="1085"/>
                  </a:cubicBezTo>
                  <a:cubicBezTo>
                    <a:pt x="2111" y="1090"/>
                    <a:pt x="2114" y="1099"/>
                    <a:pt x="2111" y="1103"/>
                  </a:cubicBezTo>
                  <a:cubicBezTo>
                    <a:pt x="2082" y="1155"/>
                    <a:pt x="2052" y="1207"/>
                    <a:pt x="2020" y="1261"/>
                  </a:cubicBezTo>
                  <a:close/>
                  <a:moveTo>
                    <a:pt x="2020" y="1162"/>
                  </a:moveTo>
                  <a:cubicBezTo>
                    <a:pt x="2033" y="1138"/>
                    <a:pt x="2044" y="1118"/>
                    <a:pt x="2054" y="1097"/>
                  </a:cubicBezTo>
                  <a:cubicBezTo>
                    <a:pt x="2056" y="1094"/>
                    <a:pt x="2055" y="1089"/>
                    <a:pt x="2054" y="1086"/>
                  </a:cubicBezTo>
                  <a:cubicBezTo>
                    <a:pt x="2043" y="1063"/>
                    <a:pt x="2032" y="1041"/>
                    <a:pt x="2019" y="1015"/>
                  </a:cubicBezTo>
                  <a:cubicBezTo>
                    <a:pt x="2007" y="1040"/>
                    <a:pt x="1996" y="1061"/>
                    <a:pt x="1987" y="1082"/>
                  </a:cubicBezTo>
                  <a:cubicBezTo>
                    <a:pt x="1985" y="1086"/>
                    <a:pt x="1985" y="1093"/>
                    <a:pt x="1987" y="1097"/>
                  </a:cubicBezTo>
                  <a:cubicBezTo>
                    <a:pt x="1997" y="1118"/>
                    <a:pt x="2008" y="1138"/>
                    <a:pt x="2020" y="11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Freeform 6"/>
            <p:cNvSpPr/>
            <p:nvPr/>
          </p:nvSpPr>
          <p:spPr bwMode="auto">
            <a:xfrm>
              <a:off x="-11452225" y="3275013"/>
              <a:ext cx="4008438" cy="1720850"/>
            </a:xfrm>
            <a:custGeom>
              <a:avLst/>
              <a:gdLst>
                <a:gd name="T0" fmla="*/ 35 w 1064"/>
                <a:gd name="T1" fmla="*/ 3 h 456"/>
                <a:gd name="T2" fmla="*/ 158 w 1064"/>
                <a:gd name="T3" fmla="*/ 41 h 456"/>
                <a:gd name="T4" fmla="*/ 518 w 1064"/>
                <a:gd name="T5" fmla="*/ 155 h 456"/>
                <a:gd name="T6" fmla="*/ 546 w 1064"/>
                <a:gd name="T7" fmla="*/ 154 h 456"/>
                <a:gd name="T8" fmla="*/ 1008 w 1064"/>
                <a:gd name="T9" fmla="*/ 5 h 456"/>
                <a:gd name="T10" fmla="*/ 1028 w 1064"/>
                <a:gd name="T11" fmla="*/ 0 h 456"/>
                <a:gd name="T12" fmla="*/ 1058 w 1064"/>
                <a:gd name="T13" fmla="*/ 125 h 456"/>
                <a:gd name="T14" fmla="*/ 1037 w 1064"/>
                <a:gd name="T15" fmla="*/ 186 h 456"/>
                <a:gd name="T16" fmla="*/ 924 w 1064"/>
                <a:gd name="T17" fmla="*/ 275 h 456"/>
                <a:gd name="T18" fmla="*/ 604 w 1064"/>
                <a:gd name="T19" fmla="*/ 432 h 456"/>
                <a:gd name="T20" fmla="*/ 414 w 1064"/>
                <a:gd name="T21" fmla="*/ 430 h 456"/>
                <a:gd name="T22" fmla="*/ 46 w 1064"/>
                <a:gd name="T23" fmla="*/ 213 h 456"/>
                <a:gd name="T24" fmla="*/ 16 w 1064"/>
                <a:gd name="T25" fmla="*/ 179 h 456"/>
                <a:gd name="T26" fmla="*/ 7 w 1064"/>
                <a:gd name="T27" fmla="*/ 117 h 456"/>
                <a:gd name="T28" fmla="*/ 35 w 1064"/>
                <a:gd name="T29" fmla="*/ 3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64" h="456">
                  <a:moveTo>
                    <a:pt x="35" y="3"/>
                  </a:moveTo>
                  <a:cubicBezTo>
                    <a:pt x="77" y="16"/>
                    <a:pt x="118" y="29"/>
                    <a:pt x="158" y="41"/>
                  </a:cubicBezTo>
                  <a:cubicBezTo>
                    <a:pt x="278" y="79"/>
                    <a:pt x="398" y="117"/>
                    <a:pt x="518" y="155"/>
                  </a:cubicBezTo>
                  <a:cubicBezTo>
                    <a:pt x="526" y="158"/>
                    <a:pt x="538" y="157"/>
                    <a:pt x="546" y="154"/>
                  </a:cubicBezTo>
                  <a:cubicBezTo>
                    <a:pt x="700" y="105"/>
                    <a:pt x="854" y="55"/>
                    <a:pt x="1008" y="5"/>
                  </a:cubicBezTo>
                  <a:cubicBezTo>
                    <a:pt x="1014" y="3"/>
                    <a:pt x="1020" y="2"/>
                    <a:pt x="1028" y="0"/>
                  </a:cubicBezTo>
                  <a:cubicBezTo>
                    <a:pt x="1038" y="43"/>
                    <a:pt x="1048" y="84"/>
                    <a:pt x="1058" y="125"/>
                  </a:cubicBezTo>
                  <a:cubicBezTo>
                    <a:pt x="1064" y="150"/>
                    <a:pt x="1055" y="171"/>
                    <a:pt x="1037" y="186"/>
                  </a:cubicBezTo>
                  <a:cubicBezTo>
                    <a:pt x="1000" y="217"/>
                    <a:pt x="964" y="249"/>
                    <a:pt x="924" y="275"/>
                  </a:cubicBezTo>
                  <a:cubicBezTo>
                    <a:pt x="824" y="340"/>
                    <a:pt x="717" y="392"/>
                    <a:pt x="604" y="432"/>
                  </a:cubicBezTo>
                  <a:cubicBezTo>
                    <a:pt x="539" y="456"/>
                    <a:pt x="478" y="456"/>
                    <a:pt x="414" y="430"/>
                  </a:cubicBezTo>
                  <a:cubicBezTo>
                    <a:pt x="280" y="377"/>
                    <a:pt x="155" y="308"/>
                    <a:pt x="46" y="213"/>
                  </a:cubicBezTo>
                  <a:cubicBezTo>
                    <a:pt x="35" y="203"/>
                    <a:pt x="26" y="191"/>
                    <a:pt x="16" y="179"/>
                  </a:cubicBezTo>
                  <a:cubicBezTo>
                    <a:pt x="1" y="160"/>
                    <a:pt x="0" y="141"/>
                    <a:pt x="7" y="117"/>
                  </a:cubicBezTo>
                  <a:cubicBezTo>
                    <a:pt x="18" y="81"/>
                    <a:pt x="25" y="44"/>
                    <a:pt x="3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821588" y="4947357"/>
            <a:ext cx="2345180" cy="368300"/>
          </a:xfrm>
          <a:prstGeom prst="rect">
            <a:avLst/>
          </a:prstGeom>
        </p:spPr>
        <p:txBody>
          <a:bodyPr wrap="square">
            <a:spAutoFit/>
          </a:bodyPr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rPr>
              <a:t>选题意义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阿里巴巴普惠体 R" panose="00020600040101010101" pitchFamily="18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21588" y="1385486"/>
            <a:ext cx="2345180" cy="368300"/>
          </a:xfrm>
          <a:prstGeom prst="rect">
            <a:avLst/>
          </a:prstGeom>
        </p:spPr>
        <p:txBody>
          <a:bodyPr wrap="square">
            <a:spAutoFit/>
          </a:bodyPr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rPr>
              <a:t>选题意义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阿里巴巴普惠体 R" panose="00020600040101010101" pitchFamily="18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21588" y="3166421"/>
            <a:ext cx="2345180" cy="368300"/>
          </a:xfrm>
          <a:prstGeom prst="rect">
            <a:avLst/>
          </a:prstGeom>
        </p:spPr>
        <p:txBody>
          <a:bodyPr wrap="square">
            <a:spAutoFit/>
          </a:bodyPr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rPr>
              <a:t>选题意义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阿里巴巴普惠体 R" panose="00020600040101010101" pitchFamily="18" charset="-122"/>
            </a:endParaRPr>
          </a:p>
        </p:txBody>
      </p:sp>
    </p:spTree>
    <p:custDataLst>
      <p:tags r:id="rId8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0" name="组合 19"/>
          <p:cNvGrpSpPr/>
          <p:nvPr/>
        </p:nvGrpSpPr>
        <p:grpSpPr>
          <a:xfrm>
            <a:off x="290195" y="184785"/>
            <a:ext cx="476885" cy="558165"/>
            <a:chOff x="3377" y="1804"/>
            <a:chExt cx="1179" cy="1377"/>
          </a:xfrm>
        </p:grpSpPr>
        <p:sp>
          <p:nvSpPr>
            <p:cNvPr id="21" name="椭圆 20"/>
            <p:cNvSpPr/>
            <p:nvPr/>
          </p:nvSpPr>
          <p:spPr>
            <a:xfrm>
              <a:off x="3377" y="2501"/>
              <a:ext cx="680" cy="68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4057" y="1804"/>
              <a:ext cx="363" cy="363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4254" y="2501"/>
              <a:ext cx="303" cy="303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821690" y="467360"/>
            <a:ext cx="2011680" cy="4603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p>
            <a:pPr algn="ctr"/>
            <a:r>
              <a:rPr lang="zh-CN" altLang="en-US" sz="2400">
                <a:blipFill>
                  <a:blip r:embed="rId1"/>
                  <a:tile tx="0" ty="0" sx="100000" sy="100000" flip="none" algn="tl"/>
                </a:blipFill>
                <a:latin typeface="方正大标宋简体" panose="03000509000000000000" charset="-122"/>
                <a:ea typeface="方正大标宋简体" panose="03000509000000000000" charset="-122"/>
              </a:rPr>
              <a:t>输入标题内容</a:t>
            </a:r>
            <a:endParaRPr lang="zh-CN" altLang="en-US" sz="2400">
              <a:blipFill>
                <a:blip r:embed="rId1"/>
                <a:tile tx="0" ty="0" sx="100000" sy="100000" flip="none" algn="tl"/>
              </a:blipFill>
              <a:latin typeface="方正大标宋简体" panose="03000509000000000000" charset="-122"/>
              <a:ea typeface="方正大标宋简体" panose="03000509000000000000" charset="-122"/>
            </a:endParaRPr>
          </a:p>
        </p:txBody>
      </p:sp>
      <p:sp>
        <p:nvSpPr>
          <p:cNvPr id="41" name="图文框 40"/>
          <p:cNvSpPr/>
          <p:nvPr/>
        </p:nvSpPr>
        <p:spPr>
          <a:xfrm>
            <a:off x="3351436" y="2819236"/>
            <a:ext cx="2676078" cy="3027383"/>
          </a:xfrm>
          <a:prstGeom prst="frame">
            <a:avLst>
              <a:gd name="adj1" fmla="val 765"/>
            </a:avLst>
          </a:prstGeom>
          <a:solidFill>
            <a:srgbClr val="F8A5A2"/>
          </a:solidFill>
          <a:ln>
            <a:solidFill>
              <a:srgbClr val="F8A5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任意多边形: 形状 42"/>
          <p:cNvSpPr/>
          <p:nvPr/>
        </p:nvSpPr>
        <p:spPr>
          <a:xfrm>
            <a:off x="3351436" y="2129365"/>
            <a:ext cx="2676078" cy="689871"/>
          </a:xfrm>
          <a:custGeom>
            <a:avLst/>
            <a:gdLst>
              <a:gd name="connsiteX0" fmla="*/ 250778 w 2676078"/>
              <a:gd name="connsiteY0" fmla="*/ 0 h 689871"/>
              <a:gd name="connsiteX1" fmla="*/ 2425300 w 2676078"/>
              <a:gd name="connsiteY1" fmla="*/ 0 h 689871"/>
              <a:gd name="connsiteX2" fmla="*/ 2676078 w 2676078"/>
              <a:gd name="connsiteY2" fmla="*/ 250778 h 689871"/>
              <a:gd name="connsiteX3" fmla="*/ 2676078 w 2676078"/>
              <a:gd name="connsiteY3" fmla="*/ 689871 h 689871"/>
              <a:gd name="connsiteX4" fmla="*/ 0 w 2676078"/>
              <a:gd name="connsiteY4" fmla="*/ 689871 h 689871"/>
              <a:gd name="connsiteX5" fmla="*/ 0 w 2676078"/>
              <a:gd name="connsiteY5" fmla="*/ 250778 h 689871"/>
              <a:gd name="connsiteX6" fmla="*/ 250778 w 2676078"/>
              <a:gd name="connsiteY6" fmla="*/ 0 h 689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6078" h="689871">
                <a:moveTo>
                  <a:pt x="250778" y="0"/>
                </a:moveTo>
                <a:lnTo>
                  <a:pt x="2425300" y="0"/>
                </a:lnTo>
                <a:cubicBezTo>
                  <a:pt x="2563801" y="0"/>
                  <a:pt x="2676078" y="112277"/>
                  <a:pt x="2676078" y="250778"/>
                </a:cubicBezTo>
                <a:lnTo>
                  <a:pt x="2676078" y="689871"/>
                </a:lnTo>
                <a:lnTo>
                  <a:pt x="0" y="689871"/>
                </a:lnTo>
                <a:lnTo>
                  <a:pt x="0" y="250778"/>
                </a:lnTo>
                <a:cubicBezTo>
                  <a:pt x="0" y="112277"/>
                  <a:pt x="112277" y="0"/>
                  <a:pt x="250778" y="0"/>
                </a:cubicBezTo>
                <a:close/>
              </a:path>
            </a:pathLst>
          </a:custGeom>
          <a:solidFill>
            <a:srgbClr val="F8A5A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4928" tIns="344928" rIns="344928" bIns="344928" numCol="1" spcCol="1270" anchor="ctr" anchorCtr="0">
            <a:noAutofit/>
          </a:bodyPr>
          <a:p>
            <a:pPr marL="0" lvl="0" indent="0" algn="ctr" defTabSz="2800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6300" kern="1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3991207" y="3558019"/>
            <a:ext cx="1396536" cy="461665"/>
          </a:xfrm>
          <a:prstGeom prst="rect">
            <a:avLst/>
          </a:prstGeom>
        </p:spPr>
        <p:txBody>
          <a:bodyPr wrap="none">
            <a:spAutoFit/>
          </a:bodyPr>
          <a:p>
            <a:pPr algn="ct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rPr>
              <a:t>研究过程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阿里巴巴普惠体 R" panose="00020600040101010101" pitchFamily="18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567046" y="4085148"/>
            <a:ext cx="2244858" cy="119888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endParaRPr lang="en-US" altLang="zh-CN" sz="1200" kern="1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 useBgFill="1">
        <p:nvSpPr>
          <p:cNvPr id="46" name="椭圆 45"/>
          <p:cNvSpPr/>
          <p:nvPr/>
        </p:nvSpPr>
        <p:spPr>
          <a:xfrm>
            <a:off x="4148316" y="1658776"/>
            <a:ext cx="1023172" cy="10231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4218387" y="1728847"/>
            <a:ext cx="883030" cy="883030"/>
          </a:xfrm>
          <a:prstGeom prst="ellipse">
            <a:avLst/>
          </a:prstGeom>
          <a:solidFill>
            <a:srgbClr val="F8A5A2"/>
          </a:solidFill>
          <a:ln>
            <a:noFill/>
          </a:ln>
          <a:effectLst>
            <a:innerShdw blurRad="127000" dist="127000" dir="13500000">
              <a:prstClr val="black">
                <a:alpha val="1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图文框 56"/>
          <p:cNvSpPr/>
          <p:nvPr/>
        </p:nvSpPr>
        <p:spPr>
          <a:xfrm>
            <a:off x="9028336" y="2819236"/>
            <a:ext cx="2676078" cy="3027383"/>
          </a:xfrm>
          <a:prstGeom prst="frame">
            <a:avLst>
              <a:gd name="adj1" fmla="val 765"/>
            </a:avLst>
          </a:prstGeom>
          <a:solidFill>
            <a:srgbClr val="2F8758"/>
          </a:solidFill>
          <a:ln>
            <a:solidFill>
              <a:srgbClr val="2F87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任意多边形: 形状 58"/>
          <p:cNvSpPr/>
          <p:nvPr/>
        </p:nvSpPr>
        <p:spPr>
          <a:xfrm>
            <a:off x="9028336" y="2129365"/>
            <a:ext cx="2676078" cy="689871"/>
          </a:xfrm>
          <a:custGeom>
            <a:avLst/>
            <a:gdLst>
              <a:gd name="connsiteX0" fmla="*/ 250778 w 2676078"/>
              <a:gd name="connsiteY0" fmla="*/ 0 h 689871"/>
              <a:gd name="connsiteX1" fmla="*/ 2425300 w 2676078"/>
              <a:gd name="connsiteY1" fmla="*/ 0 h 689871"/>
              <a:gd name="connsiteX2" fmla="*/ 2676078 w 2676078"/>
              <a:gd name="connsiteY2" fmla="*/ 250778 h 689871"/>
              <a:gd name="connsiteX3" fmla="*/ 2676078 w 2676078"/>
              <a:gd name="connsiteY3" fmla="*/ 689871 h 689871"/>
              <a:gd name="connsiteX4" fmla="*/ 0 w 2676078"/>
              <a:gd name="connsiteY4" fmla="*/ 689871 h 689871"/>
              <a:gd name="connsiteX5" fmla="*/ 0 w 2676078"/>
              <a:gd name="connsiteY5" fmla="*/ 250778 h 689871"/>
              <a:gd name="connsiteX6" fmla="*/ 250778 w 2676078"/>
              <a:gd name="connsiteY6" fmla="*/ 0 h 689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6078" h="689871">
                <a:moveTo>
                  <a:pt x="250778" y="0"/>
                </a:moveTo>
                <a:lnTo>
                  <a:pt x="2425300" y="0"/>
                </a:lnTo>
                <a:cubicBezTo>
                  <a:pt x="2563801" y="0"/>
                  <a:pt x="2676078" y="112277"/>
                  <a:pt x="2676078" y="250778"/>
                </a:cubicBezTo>
                <a:lnTo>
                  <a:pt x="2676078" y="689871"/>
                </a:lnTo>
                <a:lnTo>
                  <a:pt x="0" y="689871"/>
                </a:lnTo>
                <a:lnTo>
                  <a:pt x="0" y="250778"/>
                </a:lnTo>
                <a:cubicBezTo>
                  <a:pt x="0" y="112277"/>
                  <a:pt x="112277" y="0"/>
                  <a:pt x="250778" y="0"/>
                </a:cubicBezTo>
                <a:close/>
              </a:path>
            </a:pathLst>
          </a:custGeom>
          <a:solidFill>
            <a:srgbClr val="2F8758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4928" tIns="344928" rIns="344928" bIns="344928" numCol="1" spcCol="1270" anchor="ctr" anchorCtr="0">
            <a:noAutofit/>
          </a:bodyPr>
          <a:p>
            <a:pPr marL="0" lvl="0" indent="0" algn="ctr" defTabSz="2800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6300" kern="1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9668107" y="3558019"/>
            <a:ext cx="1396536" cy="461665"/>
          </a:xfrm>
          <a:prstGeom prst="rect">
            <a:avLst/>
          </a:prstGeom>
        </p:spPr>
        <p:txBody>
          <a:bodyPr wrap="none">
            <a:spAutoFit/>
          </a:bodyPr>
          <a:p>
            <a:pPr algn="ct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rPr>
              <a:t>研究过程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阿里巴巴普惠体 R" panose="00020600040101010101" pitchFamily="18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9243946" y="4085148"/>
            <a:ext cx="2244858" cy="119888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endParaRPr lang="en-US" altLang="zh-CN" sz="1200" kern="1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 useBgFill="1">
        <p:nvSpPr>
          <p:cNvPr id="62" name="椭圆 61"/>
          <p:cNvSpPr/>
          <p:nvPr/>
        </p:nvSpPr>
        <p:spPr>
          <a:xfrm>
            <a:off x="9825216" y="1658776"/>
            <a:ext cx="1023172" cy="10231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9895287" y="1728847"/>
            <a:ext cx="883030" cy="883030"/>
          </a:xfrm>
          <a:prstGeom prst="ellipse">
            <a:avLst/>
          </a:prstGeom>
          <a:solidFill>
            <a:srgbClr val="2F8758"/>
          </a:solidFill>
          <a:ln>
            <a:noFill/>
          </a:ln>
          <a:effectLst>
            <a:innerShdw blurRad="127000" dist="127000" dir="13500000">
              <a:prstClr val="black">
                <a:alpha val="1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6" name="任意多边形: 形状 65"/>
          <p:cNvSpPr/>
          <p:nvPr/>
        </p:nvSpPr>
        <p:spPr>
          <a:xfrm>
            <a:off x="512986" y="2819236"/>
            <a:ext cx="2676078" cy="3027383"/>
          </a:xfrm>
          <a:custGeom>
            <a:avLst/>
            <a:gdLst>
              <a:gd name="connsiteX0" fmla="*/ 0 w 2676078"/>
              <a:gd name="connsiteY0" fmla="*/ 0 h 3027383"/>
              <a:gd name="connsiteX1" fmla="*/ 2676078 w 2676078"/>
              <a:gd name="connsiteY1" fmla="*/ 0 h 3027383"/>
              <a:gd name="connsiteX2" fmla="*/ 2676078 w 2676078"/>
              <a:gd name="connsiteY2" fmla="*/ 3027383 h 3027383"/>
              <a:gd name="connsiteX3" fmla="*/ 1711396 w 2676078"/>
              <a:gd name="connsiteY3" fmla="*/ 3027383 h 3027383"/>
              <a:gd name="connsiteX4" fmla="*/ 1711396 w 2676078"/>
              <a:gd name="connsiteY4" fmla="*/ 3006911 h 3027383"/>
              <a:gd name="connsiteX5" fmla="*/ 2655606 w 2676078"/>
              <a:gd name="connsiteY5" fmla="*/ 3006911 h 3027383"/>
              <a:gd name="connsiteX6" fmla="*/ 2655606 w 2676078"/>
              <a:gd name="connsiteY6" fmla="*/ 20472 h 3027383"/>
              <a:gd name="connsiteX7" fmla="*/ 20472 w 2676078"/>
              <a:gd name="connsiteY7" fmla="*/ 20472 h 3027383"/>
              <a:gd name="connsiteX8" fmla="*/ 20472 w 2676078"/>
              <a:gd name="connsiteY8" fmla="*/ 3006911 h 3027383"/>
              <a:gd name="connsiteX9" fmla="*/ 964682 w 2676078"/>
              <a:gd name="connsiteY9" fmla="*/ 3006911 h 3027383"/>
              <a:gd name="connsiteX10" fmla="*/ 964682 w 2676078"/>
              <a:gd name="connsiteY10" fmla="*/ 3027383 h 3027383"/>
              <a:gd name="connsiteX11" fmla="*/ 0 w 2676078"/>
              <a:gd name="connsiteY11" fmla="*/ 3027383 h 3027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76078" h="3027383">
                <a:moveTo>
                  <a:pt x="0" y="0"/>
                </a:moveTo>
                <a:lnTo>
                  <a:pt x="2676078" y="0"/>
                </a:lnTo>
                <a:lnTo>
                  <a:pt x="2676078" y="3027383"/>
                </a:lnTo>
                <a:lnTo>
                  <a:pt x="1711396" y="3027383"/>
                </a:lnTo>
                <a:lnTo>
                  <a:pt x="1711396" y="3006911"/>
                </a:lnTo>
                <a:lnTo>
                  <a:pt x="2655606" y="3006911"/>
                </a:lnTo>
                <a:lnTo>
                  <a:pt x="2655606" y="20472"/>
                </a:lnTo>
                <a:lnTo>
                  <a:pt x="20472" y="20472"/>
                </a:lnTo>
                <a:lnTo>
                  <a:pt x="20472" y="3006911"/>
                </a:lnTo>
                <a:lnTo>
                  <a:pt x="964682" y="3006911"/>
                </a:lnTo>
                <a:lnTo>
                  <a:pt x="964682" y="3027383"/>
                </a:lnTo>
                <a:lnTo>
                  <a:pt x="0" y="3027383"/>
                </a:lnTo>
                <a:close/>
              </a:path>
            </a:pathLst>
          </a:custGeom>
          <a:solidFill>
            <a:srgbClr val="00518E"/>
          </a:solidFill>
          <a:ln>
            <a:solidFill>
              <a:srgbClr val="73BF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: 形状 35"/>
          <p:cNvSpPr/>
          <p:nvPr/>
        </p:nvSpPr>
        <p:spPr>
          <a:xfrm>
            <a:off x="512986" y="2129365"/>
            <a:ext cx="2676078" cy="689871"/>
          </a:xfrm>
          <a:custGeom>
            <a:avLst/>
            <a:gdLst>
              <a:gd name="connsiteX0" fmla="*/ 250778 w 2676078"/>
              <a:gd name="connsiteY0" fmla="*/ 0 h 689871"/>
              <a:gd name="connsiteX1" fmla="*/ 2425300 w 2676078"/>
              <a:gd name="connsiteY1" fmla="*/ 0 h 689871"/>
              <a:gd name="connsiteX2" fmla="*/ 2676078 w 2676078"/>
              <a:gd name="connsiteY2" fmla="*/ 250778 h 689871"/>
              <a:gd name="connsiteX3" fmla="*/ 2676078 w 2676078"/>
              <a:gd name="connsiteY3" fmla="*/ 689871 h 689871"/>
              <a:gd name="connsiteX4" fmla="*/ 0 w 2676078"/>
              <a:gd name="connsiteY4" fmla="*/ 689871 h 689871"/>
              <a:gd name="connsiteX5" fmla="*/ 0 w 2676078"/>
              <a:gd name="connsiteY5" fmla="*/ 250778 h 689871"/>
              <a:gd name="connsiteX6" fmla="*/ 250778 w 2676078"/>
              <a:gd name="connsiteY6" fmla="*/ 0 h 689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6078" h="689871">
                <a:moveTo>
                  <a:pt x="250778" y="0"/>
                </a:moveTo>
                <a:lnTo>
                  <a:pt x="2425300" y="0"/>
                </a:lnTo>
                <a:cubicBezTo>
                  <a:pt x="2563801" y="0"/>
                  <a:pt x="2676078" y="112277"/>
                  <a:pt x="2676078" y="250778"/>
                </a:cubicBezTo>
                <a:lnTo>
                  <a:pt x="2676078" y="689871"/>
                </a:lnTo>
                <a:lnTo>
                  <a:pt x="0" y="689871"/>
                </a:lnTo>
                <a:lnTo>
                  <a:pt x="0" y="250778"/>
                </a:lnTo>
                <a:cubicBezTo>
                  <a:pt x="0" y="112277"/>
                  <a:pt x="112277" y="0"/>
                  <a:pt x="250778" y="0"/>
                </a:cubicBezTo>
                <a:close/>
              </a:path>
            </a:pathLst>
          </a:custGeom>
          <a:solidFill>
            <a:srgbClr val="73BFBB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4928" tIns="344928" rIns="344928" bIns="344928" numCol="1" spcCol="1270" anchor="ctr" anchorCtr="0">
            <a:noAutofit/>
          </a:bodyPr>
          <a:p>
            <a:pPr marL="0" lvl="0" indent="0" algn="ctr" defTabSz="2800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6300" kern="1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152757" y="3558019"/>
            <a:ext cx="1396536" cy="461665"/>
          </a:xfrm>
          <a:prstGeom prst="rect">
            <a:avLst/>
          </a:prstGeom>
        </p:spPr>
        <p:txBody>
          <a:bodyPr wrap="none">
            <a:spAutoFit/>
          </a:bodyPr>
          <a:p>
            <a:pPr algn="ct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rPr>
              <a:t>研究过程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阿里巴巴普惠体 R" panose="00020600040101010101" pitchFamily="18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28596" y="4085148"/>
            <a:ext cx="2244858" cy="119888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endParaRPr lang="en-US" altLang="zh-CN" sz="1200" kern="1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 useBgFill="1">
        <p:nvSpPr>
          <p:cNvPr id="28" name="椭圆 27"/>
          <p:cNvSpPr/>
          <p:nvPr/>
        </p:nvSpPr>
        <p:spPr>
          <a:xfrm>
            <a:off x="1309866" y="1658776"/>
            <a:ext cx="1023172" cy="10231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1379937" y="1728847"/>
            <a:ext cx="883030" cy="883030"/>
          </a:xfrm>
          <a:prstGeom prst="ellipse">
            <a:avLst/>
          </a:prstGeom>
          <a:solidFill>
            <a:srgbClr val="73BFBB"/>
          </a:solidFill>
          <a:ln>
            <a:noFill/>
          </a:ln>
          <a:effectLst>
            <a:innerShdw blurRad="127000" dist="127000" dir="13500000">
              <a:prstClr val="black">
                <a:alpha val="1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1720360" y="5713318"/>
            <a:ext cx="261329" cy="266602"/>
            <a:chOff x="9143021" y="4403157"/>
            <a:chExt cx="383416" cy="391153"/>
          </a:xfrm>
          <a:solidFill>
            <a:srgbClr val="73BFBB"/>
          </a:solidFill>
        </p:grpSpPr>
        <p:sp>
          <p:nvSpPr>
            <p:cNvPr id="68" name="Freeform 109"/>
            <p:cNvSpPr>
              <a:spLocks noEditPoints="1"/>
            </p:cNvSpPr>
            <p:nvPr/>
          </p:nvSpPr>
          <p:spPr bwMode="auto">
            <a:xfrm>
              <a:off x="9143021" y="4403157"/>
              <a:ext cx="237412" cy="391153"/>
            </a:xfrm>
            <a:custGeom>
              <a:avLst/>
              <a:gdLst>
                <a:gd name="T0" fmla="*/ 380 w 1575"/>
                <a:gd name="T1" fmla="*/ 2556 h 2597"/>
                <a:gd name="T2" fmla="*/ 239 w 1575"/>
                <a:gd name="T3" fmla="*/ 2555 h 2597"/>
                <a:gd name="T4" fmla="*/ 78 w 1575"/>
                <a:gd name="T5" fmla="*/ 2383 h 2597"/>
                <a:gd name="T6" fmla="*/ 80 w 1575"/>
                <a:gd name="T7" fmla="*/ 2236 h 2597"/>
                <a:gd name="T8" fmla="*/ 934 w 1575"/>
                <a:gd name="T9" fmla="*/ 1362 h 2597"/>
                <a:gd name="T10" fmla="*/ 931 w 1575"/>
                <a:gd name="T11" fmla="*/ 1217 h 2597"/>
                <a:gd name="T12" fmla="*/ 43 w 1575"/>
                <a:gd name="T13" fmla="*/ 366 h 2597"/>
                <a:gd name="T14" fmla="*/ 39 w 1575"/>
                <a:gd name="T15" fmla="*/ 222 h 2597"/>
                <a:gd name="T16" fmla="*/ 217 w 1575"/>
                <a:gd name="T17" fmla="*/ 40 h 2597"/>
                <a:gd name="T18" fmla="*/ 360 w 1575"/>
                <a:gd name="T19" fmla="*/ 40 h 2597"/>
                <a:gd name="T20" fmla="*/ 1535 w 1575"/>
                <a:gd name="T21" fmla="*/ 1229 h 2597"/>
                <a:gd name="T22" fmla="*/ 1535 w 1575"/>
                <a:gd name="T23" fmla="*/ 1375 h 2597"/>
                <a:gd name="T24" fmla="*/ 380 w 1575"/>
                <a:gd name="T25" fmla="*/ 2556 h 2597"/>
                <a:gd name="T26" fmla="*/ 380 w 1575"/>
                <a:gd name="T27" fmla="*/ 2556 h 2597"/>
                <a:gd name="T28" fmla="*/ 380 w 1575"/>
                <a:gd name="T29" fmla="*/ 2556 h 2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75" h="2597">
                  <a:moveTo>
                    <a:pt x="380" y="2556"/>
                  </a:moveTo>
                  <a:cubicBezTo>
                    <a:pt x="340" y="2597"/>
                    <a:pt x="277" y="2597"/>
                    <a:pt x="239" y="2555"/>
                  </a:cubicBezTo>
                  <a:cubicBezTo>
                    <a:pt x="78" y="2383"/>
                    <a:pt x="78" y="2383"/>
                    <a:pt x="78" y="2383"/>
                  </a:cubicBezTo>
                  <a:cubicBezTo>
                    <a:pt x="39" y="2342"/>
                    <a:pt x="40" y="2276"/>
                    <a:pt x="80" y="2236"/>
                  </a:cubicBezTo>
                  <a:cubicBezTo>
                    <a:pt x="934" y="1362"/>
                    <a:pt x="934" y="1362"/>
                    <a:pt x="934" y="1362"/>
                  </a:cubicBezTo>
                  <a:cubicBezTo>
                    <a:pt x="974" y="1321"/>
                    <a:pt x="972" y="1257"/>
                    <a:pt x="931" y="1217"/>
                  </a:cubicBezTo>
                  <a:cubicBezTo>
                    <a:pt x="43" y="366"/>
                    <a:pt x="43" y="366"/>
                    <a:pt x="43" y="366"/>
                  </a:cubicBezTo>
                  <a:cubicBezTo>
                    <a:pt x="2" y="327"/>
                    <a:pt x="0" y="262"/>
                    <a:pt x="39" y="222"/>
                  </a:cubicBezTo>
                  <a:cubicBezTo>
                    <a:pt x="217" y="40"/>
                    <a:pt x="217" y="40"/>
                    <a:pt x="217" y="40"/>
                  </a:cubicBezTo>
                  <a:cubicBezTo>
                    <a:pt x="257" y="0"/>
                    <a:pt x="321" y="0"/>
                    <a:pt x="360" y="40"/>
                  </a:cubicBezTo>
                  <a:cubicBezTo>
                    <a:pt x="1535" y="1229"/>
                    <a:pt x="1535" y="1229"/>
                    <a:pt x="1535" y="1229"/>
                  </a:cubicBezTo>
                  <a:cubicBezTo>
                    <a:pt x="1575" y="1269"/>
                    <a:pt x="1575" y="1335"/>
                    <a:pt x="1535" y="1375"/>
                  </a:cubicBezTo>
                  <a:lnTo>
                    <a:pt x="380" y="2556"/>
                  </a:lnTo>
                  <a:close/>
                  <a:moveTo>
                    <a:pt x="380" y="2556"/>
                  </a:moveTo>
                  <a:cubicBezTo>
                    <a:pt x="380" y="2556"/>
                    <a:pt x="380" y="2556"/>
                    <a:pt x="380" y="2556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9" name="Freeform 109"/>
            <p:cNvSpPr>
              <a:spLocks noEditPoints="1"/>
            </p:cNvSpPr>
            <p:nvPr/>
          </p:nvSpPr>
          <p:spPr bwMode="auto">
            <a:xfrm>
              <a:off x="9289025" y="4403157"/>
              <a:ext cx="237412" cy="391153"/>
            </a:xfrm>
            <a:custGeom>
              <a:avLst/>
              <a:gdLst>
                <a:gd name="T0" fmla="*/ 380 w 1575"/>
                <a:gd name="T1" fmla="*/ 2556 h 2597"/>
                <a:gd name="T2" fmla="*/ 239 w 1575"/>
                <a:gd name="T3" fmla="*/ 2555 h 2597"/>
                <a:gd name="T4" fmla="*/ 78 w 1575"/>
                <a:gd name="T5" fmla="*/ 2383 h 2597"/>
                <a:gd name="T6" fmla="*/ 80 w 1575"/>
                <a:gd name="T7" fmla="*/ 2236 h 2597"/>
                <a:gd name="T8" fmla="*/ 934 w 1575"/>
                <a:gd name="T9" fmla="*/ 1362 h 2597"/>
                <a:gd name="T10" fmla="*/ 931 w 1575"/>
                <a:gd name="T11" fmla="*/ 1217 h 2597"/>
                <a:gd name="T12" fmla="*/ 43 w 1575"/>
                <a:gd name="T13" fmla="*/ 366 h 2597"/>
                <a:gd name="T14" fmla="*/ 39 w 1575"/>
                <a:gd name="T15" fmla="*/ 222 h 2597"/>
                <a:gd name="T16" fmla="*/ 217 w 1575"/>
                <a:gd name="T17" fmla="*/ 40 h 2597"/>
                <a:gd name="T18" fmla="*/ 360 w 1575"/>
                <a:gd name="T19" fmla="*/ 40 h 2597"/>
                <a:gd name="T20" fmla="*/ 1535 w 1575"/>
                <a:gd name="T21" fmla="*/ 1229 h 2597"/>
                <a:gd name="T22" fmla="*/ 1535 w 1575"/>
                <a:gd name="T23" fmla="*/ 1375 h 2597"/>
                <a:gd name="T24" fmla="*/ 380 w 1575"/>
                <a:gd name="T25" fmla="*/ 2556 h 2597"/>
                <a:gd name="T26" fmla="*/ 380 w 1575"/>
                <a:gd name="T27" fmla="*/ 2556 h 2597"/>
                <a:gd name="T28" fmla="*/ 380 w 1575"/>
                <a:gd name="T29" fmla="*/ 2556 h 2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75" h="2597">
                  <a:moveTo>
                    <a:pt x="380" y="2556"/>
                  </a:moveTo>
                  <a:cubicBezTo>
                    <a:pt x="340" y="2597"/>
                    <a:pt x="277" y="2597"/>
                    <a:pt x="239" y="2555"/>
                  </a:cubicBezTo>
                  <a:cubicBezTo>
                    <a:pt x="78" y="2383"/>
                    <a:pt x="78" y="2383"/>
                    <a:pt x="78" y="2383"/>
                  </a:cubicBezTo>
                  <a:cubicBezTo>
                    <a:pt x="39" y="2342"/>
                    <a:pt x="40" y="2276"/>
                    <a:pt x="80" y="2236"/>
                  </a:cubicBezTo>
                  <a:cubicBezTo>
                    <a:pt x="934" y="1362"/>
                    <a:pt x="934" y="1362"/>
                    <a:pt x="934" y="1362"/>
                  </a:cubicBezTo>
                  <a:cubicBezTo>
                    <a:pt x="974" y="1321"/>
                    <a:pt x="972" y="1257"/>
                    <a:pt x="931" y="1217"/>
                  </a:cubicBezTo>
                  <a:cubicBezTo>
                    <a:pt x="43" y="366"/>
                    <a:pt x="43" y="366"/>
                    <a:pt x="43" y="366"/>
                  </a:cubicBezTo>
                  <a:cubicBezTo>
                    <a:pt x="2" y="327"/>
                    <a:pt x="0" y="262"/>
                    <a:pt x="39" y="222"/>
                  </a:cubicBezTo>
                  <a:cubicBezTo>
                    <a:pt x="217" y="40"/>
                    <a:pt x="217" y="40"/>
                    <a:pt x="217" y="40"/>
                  </a:cubicBezTo>
                  <a:cubicBezTo>
                    <a:pt x="257" y="0"/>
                    <a:pt x="321" y="0"/>
                    <a:pt x="360" y="40"/>
                  </a:cubicBezTo>
                  <a:cubicBezTo>
                    <a:pt x="1535" y="1229"/>
                    <a:pt x="1535" y="1229"/>
                    <a:pt x="1535" y="1229"/>
                  </a:cubicBezTo>
                  <a:cubicBezTo>
                    <a:pt x="1575" y="1269"/>
                    <a:pt x="1575" y="1335"/>
                    <a:pt x="1535" y="1375"/>
                  </a:cubicBezTo>
                  <a:lnTo>
                    <a:pt x="380" y="2556"/>
                  </a:lnTo>
                  <a:close/>
                  <a:moveTo>
                    <a:pt x="380" y="2556"/>
                  </a:moveTo>
                  <a:cubicBezTo>
                    <a:pt x="380" y="2556"/>
                    <a:pt x="380" y="2556"/>
                    <a:pt x="380" y="2556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72" name="任意多边形: 形状 71"/>
          <p:cNvSpPr/>
          <p:nvPr/>
        </p:nvSpPr>
        <p:spPr>
          <a:xfrm>
            <a:off x="6189886" y="2819236"/>
            <a:ext cx="2676078" cy="3027383"/>
          </a:xfrm>
          <a:custGeom>
            <a:avLst/>
            <a:gdLst>
              <a:gd name="connsiteX0" fmla="*/ 0 w 2676078"/>
              <a:gd name="connsiteY0" fmla="*/ 0 h 3027383"/>
              <a:gd name="connsiteX1" fmla="*/ 2676078 w 2676078"/>
              <a:gd name="connsiteY1" fmla="*/ 0 h 3027383"/>
              <a:gd name="connsiteX2" fmla="*/ 2676078 w 2676078"/>
              <a:gd name="connsiteY2" fmla="*/ 3027383 h 3027383"/>
              <a:gd name="connsiteX3" fmla="*/ 1711396 w 2676078"/>
              <a:gd name="connsiteY3" fmla="*/ 3027383 h 3027383"/>
              <a:gd name="connsiteX4" fmla="*/ 1711396 w 2676078"/>
              <a:gd name="connsiteY4" fmla="*/ 3006911 h 3027383"/>
              <a:gd name="connsiteX5" fmla="*/ 2655606 w 2676078"/>
              <a:gd name="connsiteY5" fmla="*/ 3006911 h 3027383"/>
              <a:gd name="connsiteX6" fmla="*/ 2655606 w 2676078"/>
              <a:gd name="connsiteY6" fmla="*/ 20472 h 3027383"/>
              <a:gd name="connsiteX7" fmla="*/ 20472 w 2676078"/>
              <a:gd name="connsiteY7" fmla="*/ 20472 h 3027383"/>
              <a:gd name="connsiteX8" fmla="*/ 20472 w 2676078"/>
              <a:gd name="connsiteY8" fmla="*/ 3006911 h 3027383"/>
              <a:gd name="connsiteX9" fmla="*/ 964682 w 2676078"/>
              <a:gd name="connsiteY9" fmla="*/ 3006911 h 3027383"/>
              <a:gd name="connsiteX10" fmla="*/ 964682 w 2676078"/>
              <a:gd name="connsiteY10" fmla="*/ 3027383 h 3027383"/>
              <a:gd name="connsiteX11" fmla="*/ 0 w 2676078"/>
              <a:gd name="connsiteY11" fmla="*/ 3027383 h 3027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76078" h="3027383">
                <a:moveTo>
                  <a:pt x="0" y="0"/>
                </a:moveTo>
                <a:lnTo>
                  <a:pt x="2676078" y="0"/>
                </a:lnTo>
                <a:lnTo>
                  <a:pt x="2676078" y="3027383"/>
                </a:lnTo>
                <a:lnTo>
                  <a:pt x="1711396" y="3027383"/>
                </a:lnTo>
                <a:lnTo>
                  <a:pt x="1711396" y="3006911"/>
                </a:lnTo>
                <a:lnTo>
                  <a:pt x="2655606" y="3006911"/>
                </a:lnTo>
                <a:lnTo>
                  <a:pt x="2655606" y="20472"/>
                </a:lnTo>
                <a:lnTo>
                  <a:pt x="20472" y="20472"/>
                </a:lnTo>
                <a:lnTo>
                  <a:pt x="20472" y="3006911"/>
                </a:lnTo>
                <a:lnTo>
                  <a:pt x="964682" y="3006911"/>
                </a:lnTo>
                <a:lnTo>
                  <a:pt x="964682" y="3027383"/>
                </a:lnTo>
                <a:lnTo>
                  <a:pt x="0" y="3027383"/>
                </a:lnTo>
                <a:close/>
              </a:path>
            </a:pathLst>
          </a:custGeom>
          <a:solidFill>
            <a:srgbClr val="00518E"/>
          </a:solidFill>
          <a:ln>
            <a:solidFill>
              <a:srgbClr val="73BF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7" name="任意多边形: 形状 76"/>
          <p:cNvSpPr/>
          <p:nvPr/>
        </p:nvSpPr>
        <p:spPr>
          <a:xfrm>
            <a:off x="6189886" y="2129365"/>
            <a:ext cx="2676078" cy="689871"/>
          </a:xfrm>
          <a:custGeom>
            <a:avLst/>
            <a:gdLst>
              <a:gd name="connsiteX0" fmla="*/ 250778 w 2676078"/>
              <a:gd name="connsiteY0" fmla="*/ 0 h 689871"/>
              <a:gd name="connsiteX1" fmla="*/ 2425300 w 2676078"/>
              <a:gd name="connsiteY1" fmla="*/ 0 h 689871"/>
              <a:gd name="connsiteX2" fmla="*/ 2676078 w 2676078"/>
              <a:gd name="connsiteY2" fmla="*/ 250778 h 689871"/>
              <a:gd name="connsiteX3" fmla="*/ 2676078 w 2676078"/>
              <a:gd name="connsiteY3" fmla="*/ 689871 h 689871"/>
              <a:gd name="connsiteX4" fmla="*/ 0 w 2676078"/>
              <a:gd name="connsiteY4" fmla="*/ 689871 h 689871"/>
              <a:gd name="connsiteX5" fmla="*/ 0 w 2676078"/>
              <a:gd name="connsiteY5" fmla="*/ 250778 h 689871"/>
              <a:gd name="connsiteX6" fmla="*/ 250778 w 2676078"/>
              <a:gd name="connsiteY6" fmla="*/ 0 h 689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6078" h="689871">
                <a:moveTo>
                  <a:pt x="250778" y="0"/>
                </a:moveTo>
                <a:lnTo>
                  <a:pt x="2425300" y="0"/>
                </a:lnTo>
                <a:cubicBezTo>
                  <a:pt x="2563801" y="0"/>
                  <a:pt x="2676078" y="112277"/>
                  <a:pt x="2676078" y="250778"/>
                </a:cubicBezTo>
                <a:lnTo>
                  <a:pt x="2676078" y="689871"/>
                </a:lnTo>
                <a:lnTo>
                  <a:pt x="0" y="689871"/>
                </a:lnTo>
                <a:lnTo>
                  <a:pt x="0" y="250778"/>
                </a:lnTo>
                <a:cubicBezTo>
                  <a:pt x="0" y="112277"/>
                  <a:pt x="112277" y="0"/>
                  <a:pt x="250778" y="0"/>
                </a:cubicBezTo>
                <a:close/>
              </a:path>
            </a:pathLst>
          </a:custGeom>
          <a:solidFill>
            <a:srgbClr val="73BFBB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4928" tIns="344928" rIns="344928" bIns="344928" numCol="1" spcCol="1270" anchor="ctr" anchorCtr="0">
            <a:noAutofit/>
          </a:bodyPr>
          <a:p>
            <a:pPr marL="0" lvl="0" indent="0" algn="ctr" defTabSz="2800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6300" kern="1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6829657" y="3558019"/>
            <a:ext cx="1396536" cy="461665"/>
          </a:xfrm>
          <a:prstGeom prst="rect">
            <a:avLst/>
          </a:prstGeom>
        </p:spPr>
        <p:txBody>
          <a:bodyPr wrap="none">
            <a:spAutoFit/>
          </a:bodyPr>
          <a:p>
            <a:pPr algn="ct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rPr>
              <a:t>研究过程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阿里巴巴普惠体 R" panose="00020600040101010101" pitchFamily="18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6405496" y="4085148"/>
            <a:ext cx="2244858" cy="119888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endParaRPr lang="en-US" altLang="zh-CN" sz="1200" kern="1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 useBgFill="1">
        <p:nvSpPr>
          <p:cNvPr id="80" name="椭圆 79"/>
          <p:cNvSpPr/>
          <p:nvPr/>
        </p:nvSpPr>
        <p:spPr>
          <a:xfrm>
            <a:off x="6986766" y="1658776"/>
            <a:ext cx="1023172" cy="10231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1" name="椭圆 80"/>
          <p:cNvSpPr/>
          <p:nvPr/>
        </p:nvSpPr>
        <p:spPr>
          <a:xfrm>
            <a:off x="7056837" y="1728847"/>
            <a:ext cx="883030" cy="883030"/>
          </a:xfrm>
          <a:prstGeom prst="ellipse">
            <a:avLst/>
          </a:prstGeom>
          <a:solidFill>
            <a:srgbClr val="73BFBB"/>
          </a:solidFill>
          <a:ln>
            <a:noFill/>
          </a:ln>
          <a:effectLst>
            <a:innerShdw blurRad="127000" dist="127000" dir="13500000">
              <a:prstClr val="black">
                <a:alpha val="1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7397260" y="5713318"/>
            <a:ext cx="261329" cy="266602"/>
            <a:chOff x="9143021" y="4403157"/>
            <a:chExt cx="383416" cy="391153"/>
          </a:xfrm>
          <a:solidFill>
            <a:srgbClr val="73BFBB"/>
          </a:solidFill>
        </p:grpSpPr>
        <p:sp>
          <p:nvSpPr>
            <p:cNvPr id="75" name="Freeform 109"/>
            <p:cNvSpPr>
              <a:spLocks noEditPoints="1"/>
            </p:cNvSpPr>
            <p:nvPr/>
          </p:nvSpPr>
          <p:spPr bwMode="auto">
            <a:xfrm>
              <a:off x="9143021" y="4403157"/>
              <a:ext cx="237412" cy="391153"/>
            </a:xfrm>
            <a:custGeom>
              <a:avLst/>
              <a:gdLst>
                <a:gd name="T0" fmla="*/ 380 w 1575"/>
                <a:gd name="T1" fmla="*/ 2556 h 2597"/>
                <a:gd name="T2" fmla="*/ 239 w 1575"/>
                <a:gd name="T3" fmla="*/ 2555 h 2597"/>
                <a:gd name="T4" fmla="*/ 78 w 1575"/>
                <a:gd name="T5" fmla="*/ 2383 h 2597"/>
                <a:gd name="T6" fmla="*/ 80 w 1575"/>
                <a:gd name="T7" fmla="*/ 2236 h 2597"/>
                <a:gd name="T8" fmla="*/ 934 w 1575"/>
                <a:gd name="T9" fmla="*/ 1362 h 2597"/>
                <a:gd name="T10" fmla="*/ 931 w 1575"/>
                <a:gd name="T11" fmla="*/ 1217 h 2597"/>
                <a:gd name="T12" fmla="*/ 43 w 1575"/>
                <a:gd name="T13" fmla="*/ 366 h 2597"/>
                <a:gd name="T14" fmla="*/ 39 w 1575"/>
                <a:gd name="T15" fmla="*/ 222 h 2597"/>
                <a:gd name="T16" fmla="*/ 217 w 1575"/>
                <a:gd name="T17" fmla="*/ 40 h 2597"/>
                <a:gd name="T18" fmla="*/ 360 w 1575"/>
                <a:gd name="T19" fmla="*/ 40 h 2597"/>
                <a:gd name="T20" fmla="*/ 1535 w 1575"/>
                <a:gd name="T21" fmla="*/ 1229 h 2597"/>
                <a:gd name="T22" fmla="*/ 1535 w 1575"/>
                <a:gd name="T23" fmla="*/ 1375 h 2597"/>
                <a:gd name="T24" fmla="*/ 380 w 1575"/>
                <a:gd name="T25" fmla="*/ 2556 h 2597"/>
                <a:gd name="T26" fmla="*/ 380 w 1575"/>
                <a:gd name="T27" fmla="*/ 2556 h 2597"/>
                <a:gd name="T28" fmla="*/ 380 w 1575"/>
                <a:gd name="T29" fmla="*/ 2556 h 2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75" h="2597">
                  <a:moveTo>
                    <a:pt x="380" y="2556"/>
                  </a:moveTo>
                  <a:cubicBezTo>
                    <a:pt x="340" y="2597"/>
                    <a:pt x="277" y="2597"/>
                    <a:pt x="239" y="2555"/>
                  </a:cubicBezTo>
                  <a:cubicBezTo>
                    <a:pt x="78" y="2383"/>
                    <a:pt x="78" y="2383"/>
                    <a:pt x="78" y="2383"/>
                  </a:cubicBezTo>
                  <a:cubicBezTo>
                    <a:pt x="39" y="2342"/>
                    <a:pt x="40" y="2276"/>
                    <a:pt x="80" y="2236"/>
                  </a:cubicBezTo>
                  <a:cubicBezTo>
                    <a:pt x="934" y="1362"/>
                    <a:pt x="934" y="1362"/>
                    <a:pt x="934" y="1362"/>
                  </a:cubicBezTo>
                  <a:cubicBezTo>
                    <a:pt x="974" y="1321"/>
                    <a:pt x="972" y="1257"/>
                    <a:pt x="931" y="1217"/>
                  </a:cubicBezTo>
                  <a:cubicBezTo>
                    <a:pt x="43" y="366"/>
                    <a:pt x="43" y="366"/>
                    <a:pt x="43" y="366"/>
                  </a:cubicBezTo>
                  <a:cubicBezTo>
                    <a:pt x="2" y="327"/>
                    <a:pt x="0" y="262"/>
                    <a:pt x="39" y="222"/>
                  </a:cubicBezTo>
                  <a:cubicBezTo>
                    <a:pt x="217" y="40"/>
                    <a:pt x="217" y="40"/>
                    <a:pt x="217" y="40"/>
                  </a:cubicBezTo>
                  <a:cubicBezTo>
                    <a:pt x="257" y="0"/>
                    <a:pt x="321" y="0"/>
                    <a:pt x="360" y="40"/>
                  </a:cubicBezTo>
                  <a:cubicBezTo>
                    <a:pt x="1535" y="1229"/>
                    <a:pt x="1535" y="1229"/>
                    <a:pt x="1535" y="1229"/>
                  </a:cubicBezTo>
                  <a:cubicBezTo>
                    <a:pt x="1575" y="1269"/>
                    <a:pt x="1575" y="1335"/>
                    <a:pt x="1535" y="1375"/>
                  </a:cubicBezTo>
                  <a:lnTo>
                    <a:pt x="380" y="2556"/>
                  </a:lnTo>
                  <a:close/>
                  <a:moveTo>
                    <a:pt x="380" y="2556"/>
                  </a:moveTo>
                  <a:cubicBezTo>
                    <a:pt x="380" y="2556"/>
                    <a:pt x="380" y="2556"/>
                    <a:pt x="380" y="2556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6" name="Freeform 109"/>
            <p:cNvSpPr>
              <a:spLocks noEditPoints="1"/>
            </p:cNvSpPr>
            <p:nvPr/>
          </p:nvSpPr>
          <p:spPr bwMode="auto">
            <a:xfrm>
              <a:off x="9289025" y="4403157"/>
              <a:ext cx="237412" cy="391153"/>
            </a:xfrm>
            <a:custGeom>
              <a:avLst/>
              <a:gdLst>
                <a:gd name="T0" fmla="*/ 380 w 1575"/>
                <a:gd name="T1" fmla="*/ 2556 h 2597"/>
                <a:gd name="T2" fmla="*/ 239 w 1575"/>
                <a:gd name="T3" fmla="*/ 2555 h 2597"/>
                <a:gd name="T4" fmla="*/ 78 w 1575"/>
                <a:gd name="T5" fmla="*/ 2383 h 2597"/>
                <a:gd name="T6" fmla="*/ 80 w 1575"/>
                <a:gd name="T7" fmla="*/ 2236 h 2597"/>
                <a:gd name="T8" fmla="*/ 934 w 1575"/>
                <a:gd name="T9" fmla="*/ 1362 h 2597"/>
                <a:gd name="T10" fmla="*/ 931 w 1575"/>
                <a:gd name="T11" fmla="*/ 1217 h 2597"/>
                <a:gd name="T12" fmla="*/ 43 w 1575"/>
                <a:gd name="T13" fmla="*/ 366 h 2597"/>
                <a:gd name="T14" fmla="*/ 39 w 1575"/>
                <a:gd name="T15" fmla="*/ 222 h 2597"/>
                <a:gd name="T16" fmla="*/ 217 w 1575"/>
                <a:gd name="T17" fmla="*/ 40 h 2597"/>
                <a:gd name="T18" fmla="*/ 360 w 1575"/>
                <a:gd name="T19" fmla="*/ 40 h 2597"/>
                <a:gd name="T20" fmla="*/ 1535 w 1575"/>
                <a:gd name="T21" fmla="*/ 1229 h 2597"/>
                <a:gd name="T22" fmla="*/ 1535 w 1575"/>
                <a:gd name="T23" fmla="*/ 1375 h 2597"/>
                <a:gd name="T24" fmla="*/ 380 w 1575"/>
                <a:gd name="T25" fmla="*/ 2556 h 2597"/>
                <a:gd name="T26" fmla="*/ 380 w 1575"/>
                <a:gd name="T27" fmla="*/ 2556 h 2597"/>
                <a:gd name="T28" fmla="*/ 380 w 1575"/>
                <a:gd name="T29" fmla="*/ 2556 h 2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75" h="2597">
                  <a:moveTo>
                    <a:pt x="380" y="2556"/>
                  </a:moveTo>
                  <a:cubicBezTo>
                    <a:pt x="340" y="2597"/>
                    <a:pt x="277" y="2597"/>
                    <a:pt x="239" y="2555"/>
                  </a:cubicBezTo>
                  <a:cubicBezTo>
                    <a:pt x="78" y="2383"/>
                    <a:pt x="78" y="2383"/>
                    <a:pt x="78" y="2383"/>
                  </a:cubicBezTo>
                  <a:cubicBezTo>
                    <a:pt x="39" y="2342"/>
                    <a:pt x="40" y="2276"/>
                    <a:pt x="80" y="2236"/>
                  </a:cubicBezTo>
                  <a:cubicBezTo>
                    <a:pt x="934" y="1362"/>
                    <a:pt x="934" y="1362"/>
                    <a:pt x="934" y="1362"/>
                  </a:cubicBezTo>
                  <a:cubicBezTo>
                    <a:pt x="974" y="1321"/>
                    <a:pt x="972" y="1257"/>
                    <a:pt x="931" y="1217"/>
                  </a:cubicBezTo>
                  <a:cubicBezTo>
                    <a:pt x="43" y="366"/>
                    <a:pt x="43" y="366"/>
                    <a:pt x="43" y="366"/>
                  </a:cubicBezTo>
                  <a:cubicBezTo>
                    <a:pt x="2" y="327"/>
                    <a:pt x="0" y="262"/>
                    <a:pt x="39" y="222"/>
                  </a:cubicBezTo>
                  <a:cubicBezTo>
                    <a:pt x="217" y="40"/>
                    <a:pt x="217" y="40"/>
                    <a:pt x="217" y="40"/>
                  </a:cubicBezTo>
                  <a:cubicBezTo>
                    <a:pt x="257" y="0"/>
                    <a:pt x="321" y="0"/>
                    <a:pt x="360" y="40"/>
                  </a:cubicBezTo>
                  <a:cubicBezTo>
                    <a:pt x="1535" y="1229"/>
                    <a:pt x="1535" y="1229"/>
                    <a:pt x="1535" y="1229"/>
                  </a:cubicBezTo>
                  <a:cubicBezTo>
                    <a:pt x="1575" y="1269"/>
                    <a:pt x="1575" y="1335"/>
                    <a:pt x="1535" y="1375"/>
                  </a:cubicBezTo>
                  <a:lnTo>
                    <a:pt x="380" y="2556"/>
                  </a:lnTo>
                  <a:close/>
                  <a:moveTo>
                    <a:pt x="380" y="2556"/>
                  </a:moveTo>
                  <a:cubicBezTo>
                    <a:pt x="380" y="2556"/>
                    <a:pt x="380" y="2556"/>
                    <a:pt x="380" y="2556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10129894" y="1961811"/>
            <a:ext cx="413815" cy="411993"/>
            <a:chOff x="6391275" y="2903538"/>
            <a:chExt cx="360363" cy="358776"/>
          </a:xfrm>
          <a:solidFill>
            <a:schemeClr val="bg1"/>
          </a:solidFill>
        </p:grpSpPr>
        <p:sp>
          <p:nvSpPr>
            <p:cNvPr id="83" name="Freeform 336"/>
            <p:cNvSpPr>
              <a:spLocks noEditPoints="1"/>
            </p:cNvSpPr>
            <p:nvPr/>
          </p:nvSpPr>
          <p:spPr bwMode="auto">
            <a:xfrm>
              <a:off x="6391275" y="2903538"/>
              <a:ext cx="360363" cy="358775"/>
            </a:xfrm>
            <a:custGeom>
              <a:avLst/>
              <a:gdLst>
                <a:gd name="T0" fmla="*/ 1638 w 3276"/>
                <a:gd name="T1" fmla="*/ 3277 h 3277"/>
                <a:gd name="T2" fmla="*/ 0 w 3276"/>
                <a:gd name="T3" fmla="*/ 1638 h 3277"/>
                <a:gd name="T4" fmla="*/ 1638 w 3276"/>
                <a:gd name="T5" fmla="*/ 0 h 3277"/>
                <a:gd name="T6" fmla="*/ 3276 w 3276"/>
                <a:gd name="T7" fmla="*/ 1638 h 3277"/>
                <a:gd name="T8" fmla="*/ 1638 w 3276"/>
                <a:gd name="T9" fmla="*/ 3277 h 3277"/>
                <a:gd name="T10" fmla="*/ 1638 w 3276"/>
                <a:gd name="T11" fmla="*/ 205 h 3277"/>
                <a:gd name="T12" fmla="*/ 204 w 3276"/>
                <a:gd name="T13" fmla="*/ 1638 h 3277"/>
                <a:gd name="T14" fmla="*/ 1638 w 3276"/>
                <a:gd name="T15" fmla="*/ 3072 h 3277"/>
                <a:gd name="T16" fmla="*/ 3072 w 3276"/>
                <a:gd name="T17" fmla="*/ 1638 h 3277"/>
                <a:gd name="T18" fmla="*/ 1638 w 3276"/>
                <a:gd name="T19" fmla="*/ 205 h 3277"/>
                <a:gd name="T20" fmla="*/ 1638 w 3276"/>
                <a:gd name="T21" fmla="*/ 205 h 3277"/>
                <a:gd name="T22" fmla="*/ 1638 w 3276"/>
                <a:gd name="T23" fmla="*/ 205 h 3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76" h="3277">
                  <a:moveTo>
                    <a:pt x="1638" y="3277"/>
                  </a:moveTo>
                  <a:cubicBezTo>
                    <a:pt x="733" y="3277"/>
                    <a:pt x="0" y="2543"/>
                    <a:pt x="0" y="1638"/>
                  </a:cubicBezTo>
                  <a:cubicBezTo>
                    <a:pt x="0" y="734"/>
                    <a:pt x="733" y="0"/>
                    <a:pt x="1638" y="0"/>
                  </a:cubicBezTo>
                  <a:cubicBezTo>
                    <a:pt x="2543" y="0"/>
                    <a:pt x="3276" y="734"/>
                    <a:pt x="3276" y="1638"/>
                  </a:cubicBezTo>
                  <a:cubicBezTo>
                    <a:pt x="3276" y="2543"/>
                    <a:pt x="2543" y="3277"/>
                    <a:pt x="1638" y="3277"/>
                  </a:cubicBezTo>
                  <a:close/>
                  <a:moveTo>
                    <a:pt x="1638" y="205"/>
                  </a:moveTo>
                  <a:cubicBezTo>
                    <a:pt x="846" y="205"/>
                    <a:pt x="204" y="847"/>
                    <a:pt x="204" y="1638"/>
                  </a:cubicBezTo>
                  <a:cubicBezTo>
                    <a:pt x="204" y="2430"/>
                    <a:pt x="846" y="3072"/>
                    <a:pt x="1638" y="3072"/>
                  </a:cubicBezTo>
                  <a:cubicBezTo>
                    <a:pt x="2430" y="3072"/>
                    <a:pt x="3072" y="2430"/>
                    <a:pt x="3072" y="1638"/>
                  </a:cubicBezTo>
                  <a:cubicBezTo>
                    <a:pt x="3072" y="847"/>
                    <a:pt x="2430" y="205"/>
                    <a:pt x="1638" y="205"/>
                  </a:cubicBezTo>
                  <a:close/>
                  <a:moveTo>
                    <a:pt x="1638" y="205"/>
                  </a:moveTo>
                  <a:cubicBezTo>
                    <a:pt x="1638" y="205"/>
                    <a:pt x="1638" y="205"/>
                    <a:pt x="1638" y="20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4" name="Freeform 337"/>
            <p:cNvSpPr>
              <a:spLocks noEditPoints="1"/>
            </p:cNvSpPr>
            <p:nvPr/>
          </p:nvSpPr>
          <p:spPr bwMode="auto">
            <a:xfrm>
              <a:off x="6481763" y="2903538"/>
              <a:ext cx="180975" cy="358775"/>
            </a:xfrm>
            <a:custGeom>
              <a:avLst/>
              <a:gdLst>
                <a:gd name="T0" fmla="*/ 819 w 1648"/>
                <a:gd name="T1" fmla="*/ 3277 h 3277"/>
                <a:gd name="T2" fmla="*/ 0 w 1648"/>
                <a:gd name="T3" fmla="*/ 1638 h 3277"/>
                <a:gd name="T4" fmla="*/ 819 w 1648"/>
                <a:gd name="T5" fmla="*/ 0 h 3277"/>
                <a:gd name="T6" fmla="*/ 1648 w 1648"/>
                <a:gd name="T7" fmla="*/ 1638 h 3277"/>
                <a:gd name="T8" fmla="*/ 819 w 1648"/>
                <a:gd name="T9" fmla="*/ 3277 h 3277"/>
                <a:gd name="T10" fmla="*/ 819 w 1648"/>
                <a:gd name="T11" fmla="*/ 205 h 3277"/>
                <a:gd name="T12" fmla="*/ 205 w 1648"/>
                <a:gd name="T13" fmla="*/ 1638 h 3277"/>
                <a:gd name="T14" fmla="*/ 819 w 1648"/>
                <a:gd name="T15" fmla="*/ 3072 h 3277"/>
                <a:gd name="T16" fmla="*/ 1444 w 1648"/>
                <a:gd name="T17" fmla="*/ 1638 h 3277"/>
                <a:gd name="T18" fmla="*/ 819 w 1648"/>
                <a:gd name="T19" fmla="*/ 205 h 3277"/>
                <a:gd name="T20" fmla="*/ 819 w 1648"/>
                <a:gd name="T21" fmla="*/ 205 h 3277"/>
                <a:gd name="T22" fmla="*/ 819 w 1648"/>
                <a:gd name="T23" fmla="*/ 205 h 3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48" h="3277">
                  <a:moveTo>
                    <a:pt x="819" y="3277"/>
                  </a:moveTo>
                  <a:cubicBezTo>
                    <a:pt x="354" y="3277"/>
                    <a:pt x="0" y="2560"/>
                    <a:pt x="0" y="1638"/>
                  </a:cubicBezTo>
                  <a:cubicBezTo>
                    <a:pt x="0" y="717"/>
                    <a:pt x="354" y="0"/>
                    <a:pt x="819" y="0"/>
                  </a:cubicBezTo>
                  <a:cubicBezTo>
                    <a:pt x="1284" y="0"/>
                    <a:pt x="1648" y="717"/>
                    <a:pt x="1648" y="1638"/>
                  </a:cubicBezTo>
                  <a:cubicBezTo>
                    <a:pt x="1648" y="2560"/>
                    <a:pt x="1284" y="3277"/>
                    <a:pt x="819" y="3277"/>
                  </a:cubicBezTo>
                  <a:close/>
                  <a:moveTo>
                    <a:pt x="819" y="205"/>
                  </a:moveTo>
                  <a:cubicBezTo>
                    <a:pt x="518" y="205"/>
                    <a:pt x="205" y="787"/>
                    <a:pt x="205" y="1638"/>
                  </a:cubicBezTo>
                  <a:cubicBezTo>
                    <a:pt x="205" y="2490"/>
                    <a:pt x="518" y="3072"/>
                    <a:pt x="819" y="3072"/>
                  </a:cubicBezTo>
                  <a:cubicBezTo>
                    <a:pt x="1120" y="3072"/>
                    <a:pt x="1444" y="2499"/>
                    <a:pt x="1444" y="1638"/>
                  </a:cubicBezTo>
                  <a:cubicBezTo>
                    <a:pt x="1444" y="778"/>
                    <a:pt x="1120" y="205"/>
                    <a:pt x="819" y="205"/>
                  </a:cubicBezTo>
                  <a:close/>
                  <a:moveTo>
                    <a:pt x="819" y="205"/>
                  </a:moveTo>
                  <a:cubicBezTo>
                    <a:pt x="819" y="205"/>
                    <a:pt x="819" y="205"/>
                    <a:pt x="819" y="20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5" name="Freeform 338"/>
            <p:cNvSpPr>
              <a:spLocks noEditPoints="1"/>
            </p:cNvSpPr>
            <p:nvPr/>
          </p:nvSpPr>
          <p:spPr bwMode="auto">
            <a:xfrm>
              <a:off x="6392863" y="2968626"/>
              <a:ext cx="357188" cy="222250"/>
            </a:xfrm>
            <a:custGeom>
              <a:avLst/>
              <a:gdLst>
                <a:gd name="T0" fmla="*/ 1630 w 3260"/>
                <a:gd name="T1" fmla="*/ 502 h 2049"/>
                <a:gd name="T2" fmla="*/ 381 w 3260"/>
                <a:gd name="T3" fmla="*/ 211 h 2049"/>
                <a:gd name="T4" fmla="*/ 342 w 3260"/>
                <a:gd name="T5" fmla="*/ 67 h 2049"/>
                <a:gd name="T6" fmla="*/ 485 w 3260"/>
                <a:gd name="T7" fmla="*/ 28 h 2049"/>
                <a:gd name="T8" fmla="*/ 1630 w 3260"/>
                <a:gd name="T9" fmla="*/ 297 h 2049"/>
                <a:gd name="T10" fmla="*/ 2758 w 3260"/>
                <a:gd name="T11" fmla="*/ 47 h 2049"/>
                <a:gd name="T12" fmla="*/ 2902 w 3260"/>
                <a:gd name="T13" fmla="*/ 90 h 2049"/>
                <a:gd name="T14" fmla="*/ 2859 w 3260"/>
                <a:gd name="T15" fmla="*/ 233 h 2049"/>
                <a:gd name="T16" fmla="*/ 1630 w 3260"/>
                <a:gd name="T17" fmla="*/ 502 h 2049"/>
                <a:gd name="T18" fmla="*/ 2810 w 3260"/>
                <a:gd name="T19" fmla="*/ 2046 h 2049"/>
                <a:gd name="T20" fmla="*/ 2756 w 3260"/>
                <a:gd name="T21" fmla="*/ 2031 h 2049"/>
                <a:gd name="T22" fmla="*/ 1611 w 3260"/>
                <a:gd name="T23" fmla="*/ 1769 h 2049"/>
                <a:gd name="T24" fmla="*/ 483 w 3260"/>
                <a:gd name="T25" fmla="*/ 2021 h 2049"/>
                <a:gd name="T26" fmla="*/ 343 w 3260"/>
                <a:gd name="T27" fmla="*/ 1983 h 2049"/>
                <a:gd name="T28" fmla="*/ 381 w 3260"/>
                <a:gd name="T29" fmla="*/ 1843 h 2049"/>
                <a:gd name="T30" fmla="*/ 1609 w 3260"/>
                <a:gd name="T31" fmla="*/ 1564 h 2049"/>
                <a:gd name="T32" fmla="*/ 2859 w 3260"/>
                <a:gd name="T33" fmla="*/ 1855 h 2049"/>
                <a:gd name="T34" fmla="*/ 2905 w 3260"/>
                <a:gd name="T35" fmla="*/ 1971 h 2049"/>
                <a:gd name="T36" fmla="*/ 2805 w 3260"/>
                <a:gd name="T37" fmla="*/ 2046 h 2049"/>
                <a:gd name="T38" fmla="*/ 2810 w 3260"/>
                <a:gd name="T39" fmla="*/ 2046 h 2049"/>
                <a:gd name="T40" fmla="*/ 3158 w 3260"/>
                <a:gd name="T41" fmla="*/ 1155 h 2049"/>
                <a:gd name="T42" fmla="*/ 102 w 3260"/>
                <a:gd name="T43" fmla="*/ 1155 h 2049"/>
                <a:gd name="T44" fmla="*/ 0 w 3260"/>
                <a:gd name="T45" fmla="*/ 1052 h 2049"/>
                <a:gd name="T46" fmla="*/ 102 w 3260"/>
                <a:gd name="T47" fmla="*/ 950 h 2049"/>
                <a:gd name="T48" fmla="*/ 3158 w 3260"/>
                <a:gd name="T49" fmla="*/ 950 h 2049"/>
                <a:gd name="T50" fmla="*/ 3260 w 3260"/>
                <a:gd name="T51" fmla="*/ 1052 h 2049"/>
                <a:gd name="T52" fmla="*/ 3158 w 3260"/>
                <a:gd name="T53" fmla="*/ 1155 h 2049"/>
                <a:gd name="T54" fmla="*/ 3158 w 3260"/>
                <a:gd name="T55" fmla="*/ 1155 h 2049"/>
                <a:gd name="T56" fmla="*/ 3158 w 3260"/>
                <a:gd name="T57" fmla="*/ 1155 h 2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260" h="2049">
                  <a:moveTo>
                    <a:pt x="1630" y="502"/>
                  </a:moveTo>
                  <a:cubicBezTo>
                    <a:pt x="1195" y="515"/>
                    <a:pt x="765" y="415"/>
                    <a:pt x="381" y="211"/>
                  </a:cubicBezTo>
                  <a:cubicBezTo>
                    <a:pt x="330" y="182"/>
                    <a:pt x="313" y="118"/>
                    <a:pt x="342" y="67"/>
                  </a:cubicBezTo>
                  <a:cubicBezTo>
                    <a:pt x="371" y="17"/>
                    <a:pt x="435" y="0"/>
                    <a:pt x="485" y="28"/>
                  </a:cubicBezTo>
                  <a:cubicBezTo>
                    <a:pt x="837" y="215"/>
                    <a:pt x="1232" y="307"/>
                    <a:pt x="1630" y="297"/>
                  </a:cubicBezTo>
                  <a:cubicBezTo>
                    <a:pt x="2021" y="309"/>
                    <a:pt x="2409" y="223"/>
                    <a:pt x="2758" y="47"/>
                  </a:cubicBezTo>
                  <a:cubicBezTo>
                    <a:pt x="2810" y="19"/>
                    <a:pt x="2874" y="38"/>
                    <a:pt x="2902" y="90"/>
                  </a:cubicBezTo>
                  <a:cubicBezTo>
                    <a:pt x="2929" y="141"/>
                    <a:pt x="2910" y="206"/>
                    <a:pt x="2859" y="233"/>
                  </a:cubicBezTo>
                  <a:cubicBezTo>
                    <a:pt x="2478" y="424"/>
                    <a:pt x="2056" y="516"/>
                    <a:pt x="1630" y="502"/>
                  </a:cubicBezTo>
                  <a:close/>
                  <a:moveTo>
                    <a:pt x="2810" y="2046"/>
                  </a:moveTo>
                  <a:cubicBezTo>
                    <a:pt x="2791" y="2046"/>
                    <a:pt x="2772" y="2041"/>
                    <a:pt x="2756" y="2031"/>
                  </a:cubicBezTo>
                  <a:cubicBezTo>
                    <a:pt x="2404" y="1847"/>
                    <a:pt x="2009" y="1757"/>
                    <a:pt x="1611" y="1769"/>
                  </a:cubicBezTo>
                  <a:cubicBezTo>
                    <a:pt x="1220" y="1758"/>
                    <a:pt x="832" y="1844"/>
                    <a:pt x="483" y="2021"/>
                  </a:cubicBezTo>
                  <a:cubicBezTo>
                    <a:pt x="434" y="2049"/>
                    <a:pt x="371" y="2032"/>
                    <a:pt x="343" y="1983"/>
                  </a:cubicBezTo>
                  <a:cubicBezTo>
                    <a:pt x="314" y="1934"/>
                    <a:pt x="331" y="1871"/>
                    <a:pt x="381" y="1843"/>
                  </a:cubicBezTo>
                  <a:cubicBezTo>
                    <a:pt x="761" y="1650"/>
                    <a:pt x="1183" y="1554"/>
                    <a:pt x="1609" y="1564"/>
                  </a:cubicBezTo>
                  <a:cubicBezTo>
                    <a:pt x="2044" y="1552"/>
                    <a:pt x="2474" y="1653"/>
                    <a:pt x="2859" y="1855"/>
                  </a:cubicBezTo>
                  <a:cubicBezTo>
                    <a:pt x="2899" y="1879"/>
                    <a:pt x="2918" y="1926"/>
                    <a:pt x="2905" y="1971"/>
                  </a:cubicBezTo>
                  <a:cubicBezTo>
                    <a:pt x="2893" y="2016"/>
                    <a:pt x="2852" y="2046"/>
                    <a:pt x="2805" y="2046"/>
                  </a:cubicBezTo>
                  <a:lnTo>
                    <a:pt x="2810" y="2046"/>
                  </a:lnTo>
                  <a:close/>
                  <a:moveTo>
                    <a:pt x="3158" y="1155"/>
                  </a:moveTo>
                  <a:cubicBezTo>
                    <a:pt x="102" y="1155"/>
                    <a:pt x="102" y="1155"/>
                    <a:pt x="102" y="1155"/>
                  </a:cubicBezTo>
                  <a:cubicBezTo>
                    <a:pt x="46" y="1155"/>
                    <a:pt x="0" y="1109"/>
                    <a:pt x="0" y="1052"/>
                  </a:cubicBezTo>
                  <a:cubicBezTo>
                    <a:pt x="0" y="996"/>
                    <a:pt x="46" y="950"/>
                    <a:pt x="102" y="950"/>
                  </a:cubicBezTo>
                  <a:cubicBezTo>
                    <a:pt x="3158" y="950"/>
                    <a:pt x="3158" y="950"/>
                    <a:pt x="3158" y="950"/>
                  </a:cubicBezTo>
                  <a:cubicBezTo>
                    <a:pt x="3214" y="950"/>
                    <a:pt x="3260" y="996"/>
                    <a:pt x="3260" y="1052"/>
                  </a:cubicBezTo>
                  <a:cubicBezTo>
                    <a:pt x="3260" y="1109"/>
                    <a:pt x="3214" y="1155"/>
                    <a:pt x="3158" y="1155"/>
                  </a:cubicBezTo>
                  <a:close/>
                  <a:moveTo>
                    <a:pt x="3158" y="1155"/>
                  </a:moveTo>
                  <a:cubicBezTo>
                    <a:pt x="3158" y="1155"/>
                    <a:pt x="3158" y="1155"/>
                    <a:pt x="3158" y="115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6" name="Freeform 339"/>
            <p:cNvSpPr>
              <a:spLocks noEditPoints="1"/>
            </p:cNvSpPr>
            <p:nvPr/>
          </p:nvSpPr>
          <p:spPr bwMode="auto">
            <a:xfrm>
              <a:off x="6559550" y="2905126"/>
              <a:ext cx="23813" cy="357188"/>
            </a:xfrm>
            <a:custGeom>
              <a:avLst/>
              <a:gdLst>
                <a:gd name="T0" fmla="*/ 102 w 207"/>
                <a:gd name="T1" fmla="*/ 3269 h 3269"/>
                <a:gd name="T2" fmla="*/ 0 w 207"/>
                <a:gd name="T3" fmla="*/ 3166 h 3269"/>
                <a:gd name="T4" fmla="*/ 0 w 207"/>
                <a:gd name="T5" fmla="*/ 103 h 3269"/>
                <a:gd name="T6" fmla="*/ 102 w 207"/>
                <a:gd name="T7" fmla="*/ 0 h 3269"/>
                <a:gd name="T8" fmla="*/ 204 w 207"/>
                <a:gd name="T9" fmla="*/ 103 h 3269"/>
                <a:gd name="T10" fmla="*/ 204 w 207"/>
                <a:gd name="T11" fmla="*/ 3158 h 3269"/>
                <a:gd name="T12" fmla="*/ 177 w 207"/>
                <a:gd name="T13" fmla="*/ 3236 h 3269"/>
                <a:gd name="T14" fmla="*/ 102 w 207"/>
                <a:gd name="T15" fmla="*/ 3269 h 3269"/>
                <a:gd name="T16" fmla="*/ 102 w 207"/>
                <a:gd name="T17" fmla="*/ 3269 h 3269"/>
                <a:gd name="T18" fmla="*/ 102 w 207"/>
                <a:gd name="T19" fmla="*/ 3269 h 3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7" h="3269">
                  <a:moveTo>
                    <a:pt x="102" y="3269"/>
                  </a:moveTo>
                  <a:cubicBezTo>
                    <a:pt x="45" y="3269"/>
                    <a:pt x="0" y="3223"/>
                    <a:pt x="0" y="3166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46"/>
                    <a:pt x="45" y="0"/>
                    <a:pt x="102" y="0"/>
                  </a:cubicBezTo>
                  <a:cubicBezTo>
                    <a:pt x="158" y="0"/>
                    <a:pt x="204" y="46"/>
                    <a:pt x="204" y="103"/>
                  </a:cubicBezTo>
                  <a:cubicBezTo>
                    <a:pt x="204" y="3158"/>
                    <a:pt x="204" y="3158"/>
                    <a:pt x="204" y="3158"/>
                  </a:cubicBezTo>
                  <a:cubicBezTo>
                    <a:pt x="207" y="3187"/>
                    <a:pt x="197" y="3215"/>
                    <a:pt x="177" y="3236"/>
                  </a:cubicBezTo>
                  <a:cubicBezTo>
                    <a:pt x="158" y="3257"/>
                    <a:pt x="131" y="3269"/>
                    <a:pt x="102" y="3269"/>
                  </a:cubicBezTo>
                  <a:close/>
                  <a:moveTo>
                    <a:pt x="102" y="3269"/>
                  </a:moveTo>
                  <a:cubicBezTo>
                    <a:pt x="102" y="3269"/>
                    <a:pt x="102" y="3269"/>
                    <a:pt x="102" y="326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4450260" y="1961811"/>
            <a:ext cx="419284" cy="411993"/>
            <a:chOff x="7110413" y="2903538"/>
            <a:chExt cx="365125" cy="358776"/>
          </a:xfrm>
          <a:solidFill>
            <a:schemeClr val="bg1"/>
          </a:solidFill>
        </p:grpSpPr>
        <p:sp>
          <p:nvSpPr>
            <p:cNvPr id="88" name="Freeform 343"/>
            <p:cNvSpPr>
              <a:spLocks noEditPoints="1"/>
            </p:cNvSpPr>
            <p:nvPr/>
          </p:nvSpPr>
          <p:spPr bwMode="auto">
            <a:xfrm>
              <a:off x="7110413" y="2903538"/>
              <a:ext cx="333375" cy="331788"/>
            </a:xfrm>
            <a:custGeom>
              <a:avLst/>
              <a:gdLst>
                <a:gd name="T0" fmla="*/ 1482 w 2965"/>
                <a:gd name="T1" fmla="*/ 2966 h 2966"/>
                <a:gd name="T2" fmla="*/ 0 w 2965"/>
                <a:gd name="T3" fmla="*/ 1483 h 2966"/>
                <a:gd name="T4" fmla="*/ 1482 w 2965"/>
                <a:gd name="T5" fmla="*/ 0 h 2966"/>
                <a:gd name="T6" fmla="*/ 2965 w 2965"/>
                <a:gd name="T7" fmla="*/ 1483 h 2966"/>
                <a:gd name="T8" fmla="*/ 1482 w 2965"/>
                <a:gd name="T9" fmla="*/ 2966 h 2966"/>
                <a:gd name="T10" fmla="*/ 1482 w 2965"/>
                <a:gd name="T11" fmla="*/ 205 h 2966"/>
                <a:gd name="T12" fmla="*/ 204 w 2965"/>
                <a:gd name="T13" fmla="*/ 1483 h 2966"/>
                <a:gd name="T14" fmla="*/ 1482 w 2965"/>
                <a:gd name="T15" fmla="*/ 2761 h 2966"/>
                <a:gd name="T16" fmla="*/ 2760 w 2965"/>
                <a:gd name="T17" fmla="*/ 1483 h 2966"/>
                <a:gd name="T18" fmla="*/ 1482 w 2965"/>
                <a:gd name="T19" fmla="*/ 205 h 2966"/>
                <a:gd name="T20" fmla="*/ 1482 w 2965"/>
                <a:gd name="T21" fmla="*/ 205 h 2966"/>
                <a:gd name="T22" fmla="*/ 1482 w 2965"/>
                <a:gd name="T23" fmla="*/ 205 h 2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65" h="2966">
                  <a:moveTo>
                    <a:pt x="1482" y="2966"/>
                  </a:moveTo>
                  <a:cubicBezTo>
                    <a:pt x="663" y="2966"/>
                    <a:pt x="0" y="2302"/>
                    <a:pt x="0" y="1483"/>
                  </a:cubicBezTo>
                  <a:cubicBezTo>
                    <a:pt x="0" y="664"/>
                    <a:pt x="663" y="0"/>
                    <a:pt x="1482" y="0"/>
                  </a:cubicBezTo>
                  <a:cubicBezTo>
                    <a:pt x="2301" y="0"/>
                    <a:pt x="2965" y="664"/>
                    <a:pt x="2965" y="1483"/>
                  </a:cubicBezTo>
                  <a:cubicBezTo>
                    <a:pt x="2965" y="2302"/>
                    <a:pt x="2301" y="2966"/>
                    <a:pt x="1482" y="2966"/>
                  </a:cubicBezTo>
                  <a:close/>
                  <a:moveTo>
                    <a:pt x="1482" y="205"/>
                  </a:moveTo>
                  <a:cubicBezTo>
                    <a:pt x="776" y="205"/>
                    <a:pt x="204" y="777"/>
                    <a:pt x="204" y="1483"/>
                  </a:cubicBezTo>
                  <a:cubicBezTo>
                    <a:pt x="204" y="2189"/>
                    <a:pt x="776" y="2761"/>
                    <a:pt x="1482" y="2761"/>
                  </a:cubicBezTo>
                  <a:cubicBezTo>
                    <a:pt x="2188" y="2761"/>
                    <a:pt x="2760" y="2189"/>
                    <a:pt x="2760" y="1483"/>
                  </a:cubicBezTo>
                  <a:cubicBezTo>
                    <a:pt x="2759" y="778"/>
                    <a:pt x="2188" y="206"/>
                    <a:pt x="1482" y="205"/>
                  </a:cubicBezTo>
                  <a:close/>
                  <a:moveTo>
                    <a:pt x="1482" y="205"/>
                  </a:moveTo>
                  <a:cubicBezTo>
                    <a:pt x="1482" y="205"/>
                    <a:pt x="1482" y="205"/>
                    <a:pt x="1482" y="20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9" name="Freeform 344"/>
            <p:cNvSpPr>
              <a:spLocks noEditPoints="1"/>
            </p:cNvSpPr>
            <p:nvPr/>
          </p:nvSpPr>
          <p:spPr bwMode="auto">
            <a:xfrm>
              <a:off x="7158038" y="2946401"/>
              <a:ext cx="317500" cy="315913"/>
            </a:xfrm>
            <a:custGeom>
              <a:avLst/>
              <a:gdLst>
                <a:gd name="T0" fmla="*/ 103 w 2837"/>
                <a:gd name="T1" fmla="*/ 1127 h 2820"/>
                <a:gd name="T2" fmla="*/ 0 w 2837"/>
                <a:gd name="T3" fmla="*/ 1024 h 2820"/>
                <a:gd name="T4" fmla="*/ 1024 w 2837"/>
                <a:gd name="T5" fmla="*/ 0 h 2820"/>
                <a:gd name="T6" fmla="*/ 1127 w 2837"/>
                <a:gd name="T7" fmla="*/ 103 h 2820"/>
                <a:gd name="T8" fmla="*/ 1024 w 2837"/>
                <a:gd name="T9" fmla="*/ 205 h 2820"/>
                <a:gd name="T10" fmla="*/ 205 w 2837"/>
                <a:gd name="T11" fmla="*/ 1024 h 2820"/>
                <a:gd name="T12" fmla="*/ 103 w 2837"/>
                <a:gd name="T13" fmla="*/ 1127 h 2820"/>
                <a:gd name="T14" fmla="*/ 2724 w 2837"/>
                <a:gd name="T15" fmla="*/ 2820 h 2820"/>
                <a:gd name="T16" fmla="*/ 2652 w 2837"/>
                <a:gd name="T17" fmla="*/ 2792 h 2820"/>
                <a:gd name="T18" fmla="*/ 2267 w 2837"/>
                <a:gd name="T19" fmla="*/ 2405 h 2820"/>
                <a:gd name="T20" fmla="*/ 2267 w 2837"/>
                <a:gd name="T21" fmla="*/ 2261 h 2820"/>
                <a:gd name="T22" fmla="*/ 2411 w 2837"/>
                <a:gd name="T23" fmla="*/ 2261 h 2820"/>
                <a:gd name="T24" fmla="*/ 2798 w 2837"/>
                <a:gd name="T25" fmla="*/ 2640 h 2820"/>
                <a:gd name="T26" fmla="*/ 2798 w 2837"/>
                <a:gd name="T27" fmla="*/ 2786 h 2820"/>
                <a:gd name="T28" fmla="*/ 2724 w 2837"/>
                <a:gd name="T29" fmla="*/ 2820 h 2820"/>
                <a:gd name="T30" fmla="*/ 2724 w 2837"/>
                <a:gd name="T31" fmla="*/ 2820 h 2820"/>
                <a:gd name="T32" fmla="*/ 2724 w 2837"/>
                <a:gd name="T33" fmla="*/ 2820 h 2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37" h="2820">
                  <a:moveTo>
                    <a:pt x="103" y="1127"/>
                  </a:moveTo>
                  <a:cubicBezTo>
                    <a:pt x="46" y="1127"/>
                    <a:pt x="0" y="1081"/>
                    <a:pt x="0" y="1024"/>
                  </a:cubicBezTo>
                  <a:cubicBezTo>
                    <a:pt x="0" y="459"/>
                    <a:pt x="459" y="0"/>
                    <a:pt x="1024" y="0"/>
                  </a:cubicBezTo>
                  <a:cubicBezTo>
                    <a:pt x="1081" y="0"/>
                    <a:pt x="1127" y="46"/>
                    <a:pt x="1127" y="103"/>
                  </a:cubicBezTo>
                  <a:cubicBezTo>
                    <a:pt x="1127" y="159"/>
                    <a:pt x="1081" y="205"/>
                    <a:pt x="1024" y="205"/>
                  </a:cubicBezTo>
                  <a:cubicBezTo>
                    <a:pt x="572" y="205"/>
                    <a:pt x="205" y="572"/>
                    <a:pt x="205" y="1024"/>
                  </a:cubicBezTo>
                  <a:cubicBezTo>
                    <a:pt x="205" y="1081"/>
                    <a:pt x="159" y="1127"/>
                    <a:pt x="103" y="1127"/>
                  </a:cubicBezTo>
                  <a:close/>
                  <a:moveTo>
                    <a:pt x="2724" y="2820"/>
                  </a:moveTo>
                  <a:cubicBezTo>
                    <a:pt x="2698" y="2820"/>
                    <a:pt x="2672" y="2810"/>
                    <a:pt x="2652" y="2792"/>
                  </a:cubicBezTo>
                  <a:cubicBezTo>
                    <a:pt x="2267" y="2405"/>
                    <a:pt x="2267" y="2405"/>
                    <a:pt x="2267" y="2405"/>
                  </a:cubicBezTo>
                  <a:cubicBezTo>
                    <a:pt x="2228" y="2365"/>
                    <a:pt x="2228" y="2301"/>
                    <a:pt x="2267" y="2261"/>
                  </a:cubicBezTo>
                  <a:cubicBezTo>
                    <a:pt x="2307" y="2222"/>
                    <a:pt x="2371" y="2222"/>
                    <a:pt x="2411" y="2261"/>
                  </a:cubicBezTo>
                  <a:cubicBezTo>
                    <a:pt x="2798" y="2640"/>
                    <a:pt x="2798" y="2640"/>
                    <a:pt x="2798" y="2640"/>
                  </a:cubicBezTo>
                  <a:cubicBezTo>
                    <a:pt x="2837" y="2681"/>
                    <a:pt x="2837" y="2745"/>
                    <a:pt x="2798" y="2786"/>
                  </a:cubicBezTo>
                  <a:cubicBezTo>
                    <a:pt x="2779" y="2806"/>
                    <a:pt x="2752" y="2819"/>
                    <a:pt x="2724" y="2820"/>
                  </a:cubicBezTo>
                  <a:close/>
                  <a:moveTo>
                    <a:pt x="2724" y="2820"/>
                  </a:moveTo>
                  <a:cubicBezTo>
                    <a:pt x="2724" y="2820"/>
                    <a:pt x="2724" y="2820"/>
                    <a:pt x="2724" y="282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1656878" y="1964365"/>
            <a:ext cx="388293" cy="411993"/>
            <a:chOff x="3433763" y="3621088"/>
            <a:chExt cx="338137" cy="358776"/>
          </a:xfrm>
          <a:solidFill>
            <a:schemeClr val="bg1"/>
          </a:solidFill>
        </p:grpSpPr>
        <p:sp>
          <p:nvSpPr>
            <p:cNvPr id="91" name="Freeform 407"/>
            <p:cNvSpPr>
              <a:spLocks noEditPoints="1"/>
            </p:cNvSpPr>
            <p:nvPr/>
          </p:nvSpPr>
          <p:spPr bwMode="auto">
            <a:xfrm>
              <a:off x="3433763" y="3635376"/>
              <a:ext cx="292100" cy="344488"/>
            </a:xfrm>
            <a:custGeom>
              <a:avLst/>
              <a:gdLst>
                <a:gd name="T0" fmla="*/ 2326 w 2629"/>
                <a:gd name="T1" fmla="*/ 3113 h 3113"/>
                <a:gd name="T2" fmla="*/ 303 w 2629"/>
                <a:gd name="T3" fmla="*/ 3113 h 3113"/>
                <a:gd name="T4" fmla="*/ 88 w 2629"/>
                <a:gd name="T5" fmla="*/ 3024 h 3113"/>
                <a:gd name="T6" fmla="*/ 0 w 2629"/>
                <a:gd name="T7" fmla="*/ 2810 h 3113"/>
                <a:gd name="T8" fmla="*/ 0 w 2629"/>
                <a:gd name="T9" fmla="*/ 303 h 3113"/>
                <a:gd name="T10" fmla="*/ 303 w 2629"/>
                <a:gd name="T11" fmla="*/ 0 h 3113"/>
                <a:gd name="T12" fmla="*/ 1554 w 2629"/>
                <a:gd name="T13" fmla="*/ 0 h 3113"/>
                <a:gd name="T14" fmla="*/ 1626 w 2629"/>
                <a:gd name="T15" fmla="*/ 30 h 3113"/>
                <a:gd name="T16" fmla="*/ 1656 w 2629"/>
                <a:gd name="T17" fmla="*/ 102 h 3113"/>
                <a:gd name="T18" fmla="*/ 1626 w 2629"/>
                <a:gd name="T19" fmla="*/ 174 h 3113"/>
                <a:gd name="T20" fmla="*/ 1554 w 2629"/>
                <a:gd name="T21" fmla="*/ 203 h 3113"/>
                <a:gd name="T22" fmla="*/ 303 w 2629"/>
                <a:gd name="T23" fmla="*/ 203 h 3113"/>
                <a:gd name="T24" fmla="*/ 232 w 2629"/>
                <a:gd name="T25" fmla="*/ 232 h 3113"/>
                <a:gd name="T26" fmla="*/ 202 w 2629"/>
                <a:gd name="T27" fmla="*/ 303 h 3113"/>
                <a:gd name="T28" fmla="*/ 202 w 2629"/>
                <a:gd name="T29" fmla="*/ 2810 h 3113"/>
                <a:gd name="T30" fmla="*/ 232 w 2629"/>
                <a:gd name="T31" fmla="*/ 2881 h 3113"/>
                <a:gd name="T32" fmla="*/ 303 w 2629"/>
                <a:gd name="T33" fmla="*/ 2910 h 3113"/>
                <a:gd name="T34" fmla="*/ 2326 w 2629"/>
                <a:gd name="T35" fmla="*/ 2910 h 3113"/>
                <a:gd name="T36" fmla="*/ 2397 w 2629"/>
                <a:gd name="T37" fmla="*/ 2881 h 3113"/>
                <a:gd name="T38" fmla="*/ 2426 w 2629"/>
                <a:gd name="T39" fmla="*/ 2810 h 3113"/>
                <a:gd name="T40" fmla="*/ 2426 w 2629"/>
                <a:gd name="T41" fmla="*/ 1507 h 3113"/>
                <a:gd name="T42" fmla="*/ 2529 w 2629"/>
                <a:gd name="T43" fmla="*/ 1405 h 3113"/>
                <a:gd name="T44" fmla="*/ 2629 w 2629"/>
                <a:gd name="T45" fmla="*/ 1507 h 3113"/>
                <a:gd name="T46" fmla="*/ 2629 w 2629"/>
                <a:gd name="T47" fmla="*/ 2818 h 3113"/>
                <a:gd name="T48" fmla="*/ 2326 w 2629"/>
                <a:gd name="T49" fmla="*/ 3113 h 3113"/>
                <a:gd name="T50" fmla="*/ 2326 w 2629"/>
                <a:gd name="T51" fmla="*/ 3113 h 3113"/>
                <a:gd name="T52" fmla="*/ 2326 w 2629"/>
                <a:gd name="T53" fmla="*/ 3113 h 3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29" h="3113">
                  <a:moveTo>
                    <a:pt x="2326" y="3113"/>
                  </a:moveTo>
                  <a:cubicBezTo>
                    <a:pt x="303" y="3113"/>
                    <a:pt x="303" y="3113"/>
                    <a:pt x="303" y="3113"/>
                  </a:cubicBezTo>
                  <a:cubicBezTo>
                    <a:pt x="222" y="3113"/>
                    <a:pt x="145" y="3081"/>
                    <a:pt x="88" y="3024"/>
                  </a:cubicBezTo>
                  <a:cubicBezTo>
                    <a:pt x="31" y="2967"/>
                    <a:pt x="0" y="2890"/>
                    <a:pt x="0" y="2810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1" y="136"/>
                    <a:pt x="136" y="1"/>
                    <a:pt x="303" y="0"/>
                  </a:cubicBezTo>
                  <a:cubicBezTo>
                    <a:pt x="1554" y="0"/>
                    <a:pt x="1554" y="0"/>
                    <a:pt x="1554" y="0"/>
                  </a:cubicBezTo>
                  <a:cubicBezTo>
                    <a:pt x="1581" y="0"/>
                    <a:pt x="1607" y="11"/>
                    <a:pt x="1626" y="30"/>
                  </a:cubicBezTo>
                  <a:cubicBezTo>
                    <a:pt x="1646" y="49"/>
                    <a:pt x="1656" y="75"/>
                    <a:pt x="1656" y="102"/>
                  </a:cubicBezTo>
                  <a:cubicBezTo>
                    <a:pt x="1656" y="129"/>
                    <a:pt x="1646" y="155"/>
                    <a:pt x="1626" y="174"/>
                  </a:cubicBezTo>
                  <a:cubicBezTo>
                    <a:pt x="1607" y="193"/>
                    <a:pt x="1581" y="203"/>
                    <a:pt x="1554" y="203"/>
                  </a:cubicBezTo>
                  <a:cubicBezTo>
                    <a:pt x="303" y="203"/>
                    <a:pt x="303" y="203"/>
                    <a:pt x="303" y="203"/>
                  </a:cubicBezTo>
                  <a:cubicBezTo>
                    <a:pt x="276" y="203"/>
                    <a:pt x="250" y="213"/>
                    <a:pt x="232" y="232"/>
                  </a:cubicBezTo>
                  <a:cubicBezTo>
                    <a:pt x="213" y="251"/>
                    <a:pt x="202" y="276"/>
                    <a:pt x="202" y="303"/>
                  </a:cubicBezTo>
                  <a:cubicBezTo>
                    <a:pt x="202" y="2810"/>
                    <a:pt x="202" y="2810"/>
                    <a:pt x="202" y="2810"/>
                  </a:cubicBezTo>
                  <a:cubicBezTo>
                    <a:pt x="202" y="2836"/>
                    <a:pt x="213" y="2862"/>
                    <a:pt x="232" y="2881"/>
                  </a:cubicBezTo>
                  <a:cubicBezTo>
                    <a:pt x="250" y="2899"/>
                    <a:pt x="276" y="2910"/>
                    <a:pt x="303" y="2910"/>
                  </a:cubicBezTo>
                  <a:cubicBezTo>
                    <a:pt x="2326" y="2910"/>
                    <a:pt x="2326" y="2910"/>
                    <a:pt x="2326" y="2910"/>
                  </a:cubicBezTo>
                  <a:cubicBezTo>
                    <a:pt x="2353" y="2910"/>
                    <a:pt x="2378" y="2899"/>
                    <a:pt x="2397" y="2881"/>
                  </a:cubicBezTo>
                  <a:cubicBezTo>
                    <a:pt x="2416" y="2862"/>
                    <a:pt x="2426" y="2836"/>
                    <a:pt x="2426" y="2810"/>
                  </a:cubicBezTo>
                  <a:cubicBezTo>
                    <a:pt x="2426" y="1507"/>
                    <a:pt x="2426" y="1507"/>
                    <a:pt x="2426" y="1507"/>
                  </a:cubicBezTo>
                  <a:cubicBezTo>
                    <a:pt x="2427" y="1451"/>
                    <a:pt x="2473" y="1406"/>
                    <a:pt x="2529" y="1405"/>
                  </a:cubicBezTo>
                  <a:cubicBezTo>
                    <a:pt x="2585" y="1406"/>
                    <a:pt x="2629" y="1451"/>
                    <a:pt x="2629" y="1507"/>
                  </a:cubicBezTo>
                  <a:cubicBezTo>
                    <a:pt x="2629" y="2818"/>
                    <a:pt x="2629" y="2818"/>
                    <a:pt x="2629" y="2818"/>
                  </a:cubicBezTo>
                  <a:cubicBezTo>
                    <a:pt x="2625" y="2982"/>
                    <a:pt x="2490" y="3113"/>
                    <a:pt x="2326" y="3113"/>
                  </a:cubicBezTo>
                  <a:close/>
                  <a:moveTo>
                    <a:pt x="2326" y="3113"/>
                  </a:moveTo>
                  <a:cubicBezTo>
                    <a:pt x="2326" y="3113"/>
                    <a:pt x="2326" y="3113"/>
                    <a:pt x="2326" y="311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2" name="Freeform 408"/>
            <p:cNvSpPr>
              <a:spLocks noEditPoints="1"/>
            </p:cNvSpPr>
            <p:nvPr/>
          </p:nvSpPr>
          <p:spPr bwMode="auto">
            <a:xfrm>
              <a:off x="3492500" y="3621088"/>
              <a:ext cx="279400" cy="263525"/>
            </a:xfrm>
            <a:custGeom>
              <a:avLst/>
              <a:gdLst>
                <a:gd name="T0" fmla="*/ 792 w 2521"/>
                <a:gd name="T1" fmla="*/ 1190 h 2384"/>
                <a:gd name="T2" fmla="*/ 102 w 2521"/>
                <a:gd name="T3" fmla="*/ 1190 h 2384"/>
                <a:gd name="T4" fmla="*/ 0 w 2521"/>
                <a:gd name="T5" fmla="*/ 1087 h 2384"/>
                <a:gd name="T6" fmla="*/ 102 w 2521"/>
                <a:gd name="T7" fmla="*/ 985 h 2384"/>
                <a:gd name="T8" fmla="*/ 792 w 2521"/>
                <a:gd name="T9" fmla="*/ 985 h 2384"/>
                <a:gd name="T10" fmla="*/ 895 w 2521"/>
                <a:gd name="T11" fmla="*/ 1087 h 2384"/>
                <a:gd name="T12" fmla="*/ 792 w 2521"/>
                <a:gd name="T13" fmla="*/ 1190 h 2384"/>
                <a:gd name="T14" fmla="*/ 1276 w 2521"/>
                <a:gd name="T15" fmla="*/ 1788 h 2384"/>
                <a:gd name="T16" fmla="*/ 102 w 2521"/>
                <a:gd name="T17" fmla="*/ 1788 h 2384"/>
                <a:gd name="T18" fmla="*/ 0 w 2521"/>
                <a:gd name="T19" fmla="*/ 1685 h 2384"/>
                <a:gd name="T20" fmla="*/ 102 w 2521"/>
                <a:gd name="T21" fmla="*/ 1583 h 2384"/>
                <a:gd name="T22" fmla="*/ 1276 w 2521"/>
                <a:gd name="T23" fmla="*/ 1583 h 2384"/>
                <a:gd name="T24" fmla="*/ 1378 w 2521"/>
                <a:gd name="T25" fmla="*/ 1685 h 2384"/>
                <a:gd name="T26" fmla="*/ 1276 w 2521"/>
                <a:gd name="T27" fmla="*/ 1788 h 2384"/>
                <a:gd name="T28" fmla="*/ 1276 w 2521"/>
                <a:gd name="T29" fmla="*/ 2384 h 2384"/>
                <a:gd name="T30" fmla="*/ 102 w 2521"/>
                <a:gd name="T31" fmla="*/ 2384 h 2384"/>
                <a:gd name="T32" fmla="*/ 0 w 2521"/>
                <a:gd name="T33" fmla="*/ 2281 h 2384"/>
                <a:gd name="T34" fmla="*/ 102 w 2521"/>
                <a:gd name="T35" fmla="*/ 2179 h 2384"/>
                <a:gd name="T36" fmla="*/ 1276 w 2521"/>
                <a:gd name="T37" fmla="*/ 2179 h 2384"/>
                <a:gd name="T38" fmla="*/ 1378 w 2521"/>
                <a:gd name="T39" fmla="*/ 2281 h 2384"/>
                <a:gd name="T40" fmla="*/ 1276 w 2521"/>
                <a:gd name="T41" fmla="*/ 2384 h 2384"/>
                <a:gd name="T42" fmla="*/ 2500 w 2521"/>
                <a:gd name="T43" fmla="*/ 442 h 2384"/>
                <a:gd name="T44" fmla="*/ 2091 w 2521"/>
                <a:gd name="T45" fmla="*/ 20 h 2384"/>
                <a:gd name="T46" fmla="*/ 2044 w 2521"/>
                <a:gd name="T47" fmla="*/ 4 h 2384"/>
                <a:gd name="T48" fmla="*/ 2011 w 2521"/>
                <a:gd name="T49" fmla="*/ 39 h 2384"/>
                <a:gd name="T50" fmla="*/ 1945 w 2521"/>
                <a:gd name="T51" fmla="*/ 196 h 2384"/>
                <a:gd name="T52" fmla="*/ 1851 w 2521"/>
                <a:gd name="T53" fmla="*/ 301 h 2384"/>
                <a:gd name="T54" fmla="*/ 1321 w 2521"/>
                <a:gd name="T55" fmla="*/ 571 h 2384"/>
                <a:gd name="T56" fmla="*/ 1290 w 2521"/>
                <a:gd name="T57" fmla="*/ 612 h 2384"/>
                <a:gd name="T58" fmla="*/ 1306 w 2521"/>
                <a:gd name="T59" fmla="*/ 659 h 2384"/>
                <a:gd name="T60" fmla="*/ 1497 w 2521"/>
                <a:gd name="T61" fmla="*/ 850 h 2384"/>
                <a:gd name="T62" fmla="*/ 1186 w 2521"/>
                <a:gd name="T63" fmla="*/ 1298 h 2384"/>
                <a:gd name="T64" fmla="*/ 1644 w 2521"/>
                <a:gd name="T65" fmla="*/ 999 h 2384"/>
                <a:gd name="T66" fmla="*/ 1863 w 2521"/>
                <a:gd name="T67" fmla="*/ 1220 h 2384"/>
                <a:gd name="T68" fmla="*/ 1913 w 2521"/>
                <a:gd name="T69" fmla="*/ 1239 h 2384"/>
                <a:gd name="T70" fmla="*/ 1954 w 2521"/>
                <a:gd name="T71" fmla="*/ 1208 h 2384"/>
                <a:gd name="T72" fmla="*/ 2246 w 2521"/>
                <a:gd name="T73" fmla="*/ 694 h 2384"/>
                <a:gd name="T74" fmla="*/ 2351 w 2521"/>
                <a:gd name="T75" fmla="*/ 596 h 2384"/>
                <a:gd name="T76" fmla="*/ 2486 w 2521"/>
                <a:gd name="T77" fmla="*/ 528 h 2384"/>
                <a:gd name="T78" fmla="*/ 2519 w 2521"/>
                <a:gd name="T79" fmla="*/ 489 h 2384"/>
                <a:gd name="T80" fmla="*/ 2500 w 2521"/>
                <a:gd name="T81" fmla="*/ 444 h 2384"/>
                <a:gd name="T82" fmla="*/ 2500 w 2521"/>
                <a:gd name="T83" fmla="*/ 442 h 2384"/>
                <a:gd name="T84" fmla="*/ 2500 w 2521"/>
                <a:gd name="T85" fmla="*/ 442 h 2384"/>
                <a:gd name="T86" fmla="*/ 2500 w 2521"/>
                <a:gd name="T87" fmla="*/ 442 h 2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521" h="2384">
                  <a:moveTo>
                    <a:pt x="792" y="1190"/>
                  </a:moveTo>
                  <a:cubicBezTo>
                    <a:pt x="102" y="1190"/>
                    <a:pt x="102" y="1190"/>
                    <a:pt x="102" y="1190"/>
                  </a:cubicBezTo>
                  <a:cubicBezTo>
                    <a:pt x="46" y="1190"/>
                    <a:pt x="0" y="1144"/>
                    <a:pt x="0" y="1087"/>
                  </a:cubicBezTo>
                  <a:cubicBezTo>
                    <a:pt x="0" y="1031"/>
                    <a:pt x="46" y="985"/>
                    <a:pt x="102" y="985"/>
                  </a:cubicBezTo>
                  <a:cubicBezTo>
                    <a:pt x="792" y="985"/>
                    <a:pt x="792" y="985"/>
                    <a:pt x="792" y="985"/>
                  </a:cubicBezTo>
                  <a:cubicBezTo>
                    <a:pt x="849" y="985"/>
                    <a:pt x="895" y="1031"/>
                    <a:pt x="895" y="1087"/>
                  </a:cubicBezTo>
                  <a:cubicBezTo>
                    <a:pt x="895" y="1144"/>
                    <a:pt x="849" y="1190"/>
                    <a:pt x="792" y="1190"/>
                  </a:cubicBezTo>
                  <a:close/>
                  <a:moveTo>
                    <a:pt x="1276" y="1788"/>
                  </a:moveTo>
                  <a:cubicBezTo>
                    <a:pt x="102" y="1788"/>
                    <a:pt x="102" y="1788"/>
                    <a:pt x="102" y="1788"/>
                  </a:cubicBezTo>
                  <a:cubicBezTo>
                    <a:pt x="46" y="1788"/>
                    <a:pt x="0" y="1742"/>
                    <a:pt x="0" y="1685"/>
                  </a:cubicBezTo>
                  <a:cubicBezTo>
                    <a:pt x="0" y="1629"/>
                    <a:pt x="46" y="1583"/>
                    <a:pt x="102" y="1583"/>
                  </a:cubicBezTo>
                  <a:cubicBezTo>
                    <a:pt x="1276" y="1583"/>
                    <a:pt x="1276" y="1583"/>
                    <a:pt x="1276" y="1583"/>
                  </a:cubicBezTo>
                  <a:cubicBezTo>
                    <a:pt x="1332" y="1583"/>
                    <a:pt x="1378" y="1629"/>
                    <a:pt x="1378" y="1685"/>
                  </a:cubicBezTo>
                  <a:cubicBezTo>
                    <a:pt x="1378" y="1742"/>
                    <a:pt x="1332" y="1788"/>
                    <a:pt x="1276" y="1788"/>
                  </a:cubicBezTo>
                  <a:close/>
                  <a:moveTo>
                    <a:pt x="1276" y="2384"/>
                  </a:moveTo>
                  <a:cubicBezTo>
                    <a:pt x="102" y="2384"/>
                    <a:pt x="102" y="2384"/>
                    <a:pt x="102" y="2384"/>
                  </a:cubicBezTo>
                  <a:cubicBezTo>
                    <a:pt x="46" y="2384"/>
                    <a:pt x="0" y="2338"/>
                    <a:pt x="0" y="2281"/>
                  </a:cubicBezTo>
                  <a:cubicBezTo>
                    <a:pt x="0" y="2225"/>
                    <a:pt x="46" y="2179"/>
                    <a:pt x="102" y="2179"/>
                  </a:cubicBezTo>
                  <a:cubicBezTo>
                    <a:pt x="1276" y="2179"/>
                    <a:pt x="1276" y="2179"/>
                    <a:pt x="1276" y="2179"/>
                  </a:cubicBezTo>
                  <a:cubicBezTo>
                    <a:pt x="1332" y="2179"/>
                    <a:pt x="1378" y="2225"/>
                    <a:pt x="1378" y="2281"/>
                  </a:cubicBezTo>
                  <a:cubicBezTo>
                    <a:pt x="1378" y="2338"/>
                    <a:pt x="1332" y="2384"/>
                    <a:pt x="1276" y="2384"/>
                  </a:cubicBezTo>
                  <a:close/>
                  <a:moveTo>
                    <a:pt x="2500" y="442"/>
                  </a:moveTo>
                  <a:cubicBezTo>
                    <a:pt x="2091" y="20"/>
                    <a:pt x="2091" y="20"/>
                    <a:pt x="2091" y="20"/>
                  </a:cubicBezTo>
                  <a:cubicBezTo>
                    <a:pt x="2079" y="6"/>
                    <a:pt x="2061" y="0"/>
                    <a:pt x="2044" y="4"/>
                  </a:cubicBezTo>
                  <a:cubicBezTo>
                    <a:pt x="2027" y="8"/>
                    <a:pt x="2014" y="22"/>
                    <a:pt x="2011" y="39"/>
                  </a:cubicBezTo>
                  <a:cubicBezTo>
                    <a:pt x="1945" y="196"/>
                    <a:pt x="1945" y="196"/>
                    <a:pt x="1945" y="196"/>
                  </a:cubicBezTo>
                  <a:cubicBezTo>
                    <a:pt x="1926" y="241"/>
                    <a:pt x="1893" y="277"/>
                    <a:pt x="1851" y="301"/>
                  </a:cubicBezTo>
                  <a:cubicBezTo>
                    <a:pt x="1321" y="571"/>
                    <a:pt x="1321" y="571"/>
                    <a:pt x="1321" y="571"/>
                  </a:cubicBezTo>
                  <a:cubicBezTo>
                    <a:pt x="1304" y="579"/>
                    <a:pt x="1293" y="594"/>
                    <a:pt x="1290" y="612"/>
                  </a:cubicBezTo>
                  <a:cubicBezTo>
                    <a:pt x="1286" y="630"/>
                    <a:pt x="1292" y="648"/>
                    <a:pt x="1306" y="659"/>
                  </a:cubicBezTo>
                  <a:cubicBezTo>
                    <a:pt x="1497" y="850"/>
                    <a:pt x="1497" y="850"/>
                    <a:pt x="1497" y="850"/>
                  </a:cubicBezTo>
                  <a:cubicBezTo>
                    <a:pt x="1186" y="1298"/>
                    <a:pt x="1186" y="1298"/>
                    <a:pt x="1186" y="1298"/>
                  </a:cubicBezTo>
                  <a:cubicBezTo>
                    <a:pt x="1644" y="999"/>
                    <a:pt x="1644" y="999"/>
                    <a:pt x="1644" y="999"/>
                  </a:cubicBezTo>
                  <a:cubicBezTo>
                    <a:pt x="1863" y="1220"/>
                    <a:pt x="1863" y="1220"/>
                    <a:pt x="1863" y="1220"/>
                  </a:cubicBezTo>
                  <a:cubicBezTo>
                    <a:pt x="1875" y="1235"/>
                    <a:pt x="1894" y="1242"/>
                    <a:pt x="1913" y="1239"/>
                  </a:cubicBezTo>
                  <a:cubicBezTo>
                    <a:pt x="1931" y="1236"/>
                    <a:pt x="1946" y="1225"/>
                    <a:pt x="1954" y="1208"/>
                  </a:cubicBezTo>
                  <a:cubicBezTo>
                    <a:pt x="2246" y="694"/>
                    <a:pt x="2246" y="694"/>
                    <a:pt x="2246" y="694"/>
                  </a:cubicBezTo>
                  <a:cubicBezTo>
                    <a:pt x="2272" y="653"/>
                    <a:pt x="2308" y="619"/>
                    <a:pt x="2351" y="596"/>
                  </a:cubicBezTo>
                  <a:cubicBezTo>
                    <a:pt x="2486" y="528"/>
                    <a:pt x="2486" y="528"/>
                    <a:pt x="2486" y="528"/>
                  </a:cubicBezTo>
                  <a:cubicBezTo>
                    <a:pt x="2503" y="522"/>
                    <a:pt x="2515" y="507"/>
                    <a:pt x="2519" y="489"/>
                  </a:cubicBezTo>
                  <a:cubicBezTo>
                    <a:pt x="2521" y="472"/>
                    <a:pt x="2514" y="455"/>
                    <a:pt x="2500" y="444"/>
                  </a:cubicBezTo>
                  <a:lnTo>
                    <a:pt x="2500" y="442"/>
                  </a:lnTo>
                  <a:close/>
                  <a:moveTo>
                    <a:pt x="2500" y="442"/>
                  </a:moveTo>
                  <a:cubicBezTo>
                    <a:pt x="2500" y="442"/>
                    <a:pt x="2500" y="442"/>
                    <a:pt x="2500" y="442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7321017" y="1964365"/>
            <a:ext cx="413816" cy="411992"/>
            <a:chOff x="4921250" y="3621088"/>
            <a:chExt cx="360363" cy="358775"/>
          </a:xfrm>
          <a:solidFill>
            <a:schemeClr val="bg1"/>
          </a:solidFill>
        </p:grpSpPr>
        <p:sp>
          <p:nvSpPr>
            <p:cNvPr id="94" name="Freeform 419"/>
            <p:cNvSpPr>
              <a:spLocks noEditPoints="1"/>
            </p:cNvSpPr>
            <p:nvPr/>
          </p:nvSpPr>
          <p:spPr bwMode="auto">
            <a:xfrm>
              <a:off x="5003800" y="3621088"/>
              <a:ext cx="277813" cy="304800"/>
            </a:xfrm>
            <a:custGeom>
              <a:avLst/>
              <a:gdLst>
                <a:gd name="T0" fmla="*/ 2136 w 2443"/>
                <a:gd name="T1" fmla="*/ 0 h 2695"/>
                <a:gd name="T2" fmla="*/ 307 w 2443"/>
                <a:gd name="T3" fmla="*/ 0 h 2695"/>
                <a:gd name="T4" fmla="*/ 0 w 2443"/>
                <a:gd name="T5" fmla="*/ 307 h 2695"/>
                <a:gd name="T6" fmla="*/ 0 w 2443"/>
                <a:gd name="T7" fmla="*/ 573 h 2695"/>
                <a:gd name="T8" fmla="*/ 205 w 2443"/>
                <a:gd name="T9" fmla="*/ 573 h 2695"/>
                <a:gd name="T10" fmla="*/ 205 w 2443"/>
                <a:gd name="T11" fmla="*/ 307 h 2695"/>
                <a:gd name="T12" fmla="*/ 307 w 2443"/>
                <a:gd name="T13" fmla="*/ 205 h 2695"/>
                <a:gd name="T14" fmla="*/ 2136 w 2443"/>
                <a:gd name="T15" fmla="*/ 205 h 2695"/>
                <a:gd name="T16" fmla="*/ 2239 w 2443"/>
                <a:gd name="T17" fmla="*/ 307 h 2695"/>
                <a:gd name="T18" fmla="*/ 2239 w 2443"/>
                <a:gd name="T19" fmla="*/ 2390 h 2695"/>
                <a:gd name="T20" fmla="*/ 2208 w 2443"/>
                <a:gd name="T21" fmla="*/ 2462 h 2695"/>
                <a:gd name="T22" fmla="*/ 2136 w 2443"/>
                <a:gd name="T23" fmla="*/ 2490 h 2695"/>
                <a:gd name="T24" fmla="*/ 1610 w 2443"/>
                <a:gd name="T25" fmla="*/ 2490 h 2695"/>
                <a:gd name="T26" fmla="*/ 1610 w 2443"/>
                <a:gd name="T27" fmla="*/ 2695 h 2695"/>
                <a:gd name="T28" fmla="*/ 2136 w 2443"/>
                <a:gd name="T29" fmla="*/ 2695 h 2695"/>
                <a:gd name="T30" fmla="*/ 2443 w 2443"/>
                <a:gd name="T31" fmla="*/ 2390 h 2695"/>
                <a:gd name="T32" fmla="*/ 2443 w 2443"/>
                <a:gd name="T33" fmla="*/ 307 h 2695"/>
                <a:gd name="T34" fmla="*/ 2136 w 2443"/>
                <a:gd name="T35" fmla="*/ 0 h 2695"/>
                <a:gd name="T36" fmla="*/ 2136 w 2443"/>
                <a:gd name="T37" fmla="*/ 0 h 2695"/>
                <a:gd name="T38" fmla="*/ 2136 w 2443"/>
                <a:gd name="T39" fmla="*/ 0 h 2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43" h="2695">
                  <a:moveTo>
                    <a:pt x="2136" y="0"/>
                  </a:moveTo>
                  <a:cubicBezTo>
                    <a:pt x="307" y="0"/>
                    <a:pt x="307" y="0"/>
                    <a:pt x="307" y="0"/>
                  </a:cubicBezTo>
                  <a:cubicBezTo>
                    <a:pt x="138" y="0"/>
                    <a:pt x="0" y="138"/>
                    <a:pt x="0" y="307"/>
                  </a:cubicBezTo>
                  <a:cubicBezTo>
                    <a:pt x="0" y="573"/>
                    <a:pt x="0" y="573"/>
                    <a:pt x="0" y="573"/>
                  </a:cubicBezTo>
                  <a:cubicBezTo>
                    <a:pt x="205" y="573"/>
                    <a:pt x="205" y="573"/>
                    <a:pt x="205" y="573"/>
                  </a:cubicBezTo>
                  <a:cubicBezTo>
                    <a:pt x="205" y="307"/>
                    <a:pt x="205" y="307"/>
                    <a:pt x="205" y="307"/>
                  </a:cubicBezTo>
                  <a:cubicBezTo>
                    <a:pt x="205" y="251"/>
                    <a:pt x="251" y="205"/>
                    <a:pt x="307" y="205"/>
                  </a:cubicBezTo>
                  <a:cubicBezTo>
                    <a:pt x="2136" y="205"/>
                    <a:pt x="2136" y="205"/>
                    <a:pt x="2136" y="205"/>
                  </a:cubicBezTo>
                  <a:cubicBezTo>
                    <a:pt x="2193" y="205"/>
                    <a:pt x="2239" y="251"/>
                    <a:pt x="2239" y="307"/>
                  </a:cubicBezTo>
                  <a:cubicBezTo>
                    <a:pt x="2239" y="2390"/>
                    <a:pt x="2239" y="2390"/>
                    <a:pt x="2239" y="2390"/>
                  </a:cubicBezTo>
                  <a:cubicBezTo>
                    <a:pt x="2239" y="2417"/>
                    <a:pt x="2228" y="2443"/>
                    <a:pt x="2208" y="2462"/>
                  </a:cubicBezTo>
                  <a:cubicBezTo>
                    <a:pt x="2189" y="2481"/>
                    <a:pt x="2163" y="2491"/>
                    <a:pt x="2136" y="2490"/>
                  </a:cubicBezTo>
                  <a:cubicBezTo>
                    <a:pt x="1610" y="2490"/>
                    <a:pt x="1610" y="2490"/>
                    <a:pt x="1610" y="2490"/>
                  </a:cubicBezTo>
                  <a:cubicBezTo>
                    <a:pt x="1610" y="2695"/>
                    <a:pt x="1610" y="2695"/>
                    <a:pt x="1610" y="2695"/>
                  </a:cubicBezTo>
                  <a:cubicBezTo>
                    <a:pt x="2136" y="2695"/>
                    <a:pt x="2136" y="2695"/>
                    <a:pt x="2136" y="2695"/>
                  </a:cubicBezTo>
                  <a:cubicBezTo>
                    <a:pt x="2305" y="2695"/>
                    <a:pt x="2442" y="2559"/>
                    <a:pt x="2443" y="2390"/>
                  </a:cubicBezTo>
                  <a:cubicBezTo>
                    <a:pt x="2443" y="307"/>
                    <a:pt x="2443" y="307"/>
                    <a:pt x="2443" y="307"/>
                  </a:cubicBezTo>
                  <a:cubicBezTo>
                    <a:pt x="2443" y="138"/>
                    <a:pt x="2306" y="0"/>
                    <a:pt x="2136" y="0"/>
                  </a:cubicBezTo>
                  <a:close/>
                  <a:moveTo>
                    <a:pt x="2136" y="0"/>
                  </a:moveTo>
                  <a:cubicBezTo>
                    <a:pt x="2136" y="0"/>
                    <a:pt x="2136" y="0"/>
                    <a:pt x="2136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5" name="Freeform 420"/>
            <p:cNvSpPr>
              <a:spLocks noEditPoints="1"/>
            </p:cNvSpPr>
            <p:nvPr/>
          </p:nvSpPr>
          <p:spPr bwMode="auto">
            <a:xfrm>
              <a:off x="4921250" y="3675063"/>
              <a:ext cx="277813" cy="304800"/>
            </a:xfrm>
            <a:custGeom>
              <a:avLst/>
              <a:gdLst>
                <a:gd name="T0" fmla="*/ 2136 w 2443"/>
                <a:gd name="T1" fmla="*/ 2695 h 2695"/>
                <a:gd name="T2" fmla="*/ 307 w 2443"/>
                <a:gd name="T3" fmla="*/ 2695 h 2695"/>
                <a:gd name="T4" fmla="*/ 0 w 2443"/>
                <a:gd name="T5" fmla="*/ 2388 h 2695"/>
                <a:gd name="T6" fmla="*/ 0 w 2443"/>
                <a:gd name="T7" fmla="*/ 305 h 2695"/>
                <a:gd name="T8" fmla="*/ 307 w 2443"/>
                <a:gd name="T9" fmla="*/ 0 h 2695"/>
                <a:gd name="T10" fmla="*/ 2136 w 2443"/>
                <a:gd name="T11" fmla="*/ 0 h 2695"/>
                <a:gd name="T12" fmla="*/ 2443 w 2443"/>
                <a:gd name="T13" fmla="*/ 305 h 2695"/>
                <a:gd name="T14" fmla="*/ 2443 w 2443"/>
                <a:gd name="T15" fmla="*/ 2388 h 2695"/>
                <a:gd name="T16" fmla="*/ 2136 w 2443"/>
                <a:gd name="T17" fmla="*/ 2695 h 2695"/>
                <a:gd name="T18" fmla="*/ 307 w 2443"/>
                <a:gd name="T19" fmla="*/ 205 h 2695"/>
                <a:gd name="T20" fmla="*/ 235 w 2443"/>
                <a:gd name="T21" fmla="*/ 233 h 2695"/>
                <a:gd name="T22" fmla="*/ 205 w 2443"/>
                <a:gd name="T23" fmla="*/ 305 h 2695"/>
                <a:gd name="T24" fmla="*/ 205 w 2443"/>
                <a:gd name="T25" fmla="*/ 2388 h 2695"/>
                <a:gd name="T26" fmla="*/ 307 w 2443"/>
                <a:gd name="T27" fmla="*/ 2490 h 2695"/>
                <a:gd name="T28" fmla="*/ 2136 w 2443"/>
                <a:gd name="T29" fmla="*/ 2490 h 2695"/>
                <a:gd name="T30" fmla="*/ 2238 w 2443"/>
                <a:gd name="T31" fmla="*/ 2388 h 2695"/>
                <a:gd name="T32" fmla="*/ 2238 w 2443"/>
                <a:gd name="T33" fmla="*/ 305 h 2695"/>
                <a:gd name="T34" fmla="*/ 2136 w 2443"/>
                <a:gd name="T35" fmla="*/ 205 h 2695"/>
                <a:gd name="T36" fmla="*/ 307 w 2443"/>
                <a:gd name="T37" fmla="*/ 205 h 2695"/>
                <a:gd name="T38" fmla="*/ 307 w 2443"/>
                <a:gd name="T39" fmla="*/ 205 h 2695"/>
                <a:gd name="T40" fmla="*/ 307 w 2443"/>
                <a:gd name="T41" fmla="*/ 205 h 2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43" h="2695">
                  <a:moveTo>
                    <a:pt x="2136" y="2695"/>
                  </a:moveTo>
                  <a:cubicBezTo>
                    <a:pt x="307" y="2695"/>
                    <a:pt x="307" y="2695"/>
                    <a:pt x="307" y="2695"/>
                  </a:cubicBezTo>
                  <a:cubicBezTo>
                    <a:pt x="138" y="2695"/>
                    <a:pt x="0" y="2558"/>
                    <a:pt x="0" y="2388"/>
                  </a:cubicBezTo>
                  <a:cubicBezTo>
                    <a:pt x="0" y="305"/>
                    <a:pt x="0" y="305"/>
                    <a:pt x="0" y="305"/>
                  </a:cubicBezTo>
                  <a:cubicBezTo>
                    <a:pt x="1" y="136"/>
                    <a:pt x="138" y="0"/>
                    <a:pt x="307" y="0"/>
                  </a:cubicBezTo>
                  <a:cubicBezTo>
                    <a:pt x="2136" y="0"/>
                    <a:pt x="2136" y="0"/>
                    <a:pt x="2136" y="0"/>
                  </a:cubicBezTo>
                  <a:cubicBezTo>
                    <a:pt x="2305" y="0"/>
                    <a:pt x="2442" y="136"/>
                    <a:pt x="2443" y="305"/>
                  </a:cubicBezTo>
                  <a:cubicBezTo>
                    <a:pt x="2443" y="2388"/>
                    <a:pt x="2443" y="2388"/>
                    <a:pt x="2443" y="2388"/>
                  </a:cubicBezTo>
                  <a:cubicBezTo>
                    <a:pt x="2443" y="2558"/>
                    <a:pt x="2306" y="2695"/>
                    <a:pt x="2136" y="2695"/>
                  </a:cubicBezTo>
                  <a:close/>
                  <a:moveTo>
                    <a:pt x="307" y="205"/>
                  </a:moveTo>
                  <a:cubicBezTo>
                    <a:pt x="280" y="204"/>
                    <a:pt x="254" y="215"/>
                    <a:pt x="235" y="233"/>
                  </a:cubicBezTo>
                  <a:cubicBezTo>
                    <a:pt x="216" y="252"/>
                    <a:pt x="205" y="278"/>
                    <a:pt x="205" y="305"/>
                  </a:cubicBezTo>
                  <a:cubicBezTo>
                    <a:pt x="205" y="2388"/>
                    <a:pt x="205" y="2388"/>
                    <a:pt x="205" y="2388"/>
                  </a:cubicBezTo>
                  <a:cubicBezTo>
                    <a:pt x="205" y="2445"/>
                    <a:pt x="251" y="2490"/>
                    <a:pt x="307" y="2490"/>
                  </a:cubicBezTo>
                  <a:cubicBezTo>
                    <a:pt x="2136" y="2490"/>
                    <a:pt x="2136" y="2490"/>
                    <a:pt x="2136" y="2490"/>
                  </a:cubicBezTo>
                  <a:cubicBezTo>
                    <a:pt x="2193" y="2490"/>
                    <a:pt x="2238" y="2445"/>
                    <a:pt x="2238" y="2388"/>
                  </a:cubicBezTo>
                  <a:cubicBezTo>
                    <a:pt x="2238" y="305"/>
                    <a:pt x="2238" y="305"/>
                    <a:pt x="2238" y="305"/>
                  </a:cubicBezTo>
                  <a:cubicBezTo>
                    <a:pt x="2237" y="249"/>
                    <a:pt x="2192" y="205"/>
                    <a:pt x="2136" y="205"/>
                  </a:cubicBezTo>
                  <a:lnTo>
                    <a:pt x="307" y="205"/>
                  </a:lnTo>
                  <a:close/>
                  <a:moveTo>
                    <a:pt x="307" y="205"/>
                  </a:moveTo>
                  <a:cubicBezTo>
                    <a:pt x="307" y="205"/>
                    <a:pt x="307" y="205"/>
                    <a:pt x="307" y="20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6" name="Freeform 421"/>
            <p:cNvSpPr>
              <a:spLocks noEditPoints="1"/>
            </p:cNvSpPr>
            <p:nvPr/>
          </p:nvSpPr>
          <p:spPr bwMode="auto">
            <a:xfrm>
              <a:off x="4973638" y="3744913"/>
              <a:ext cx="173038" cy="163513"/>
            </a:xfrm>
            <a:custGeom>
              <a:avLst/>
              <a:gdLst>
                <a:gd name="T0" fmla="*/ 1419 w 1521"/>
                <a:gd name="T1" fmla="*/ 204 h 1444"/>
                <a:gd name="T2" fmla="*/ 102 w 1521"/>
                <a:gd name="T3" fmla="*/ 204 h 1444"/>
                <a:gd name="T4" fmla="*/ 0 w 1521"/>
                <a:gd name="T5" fmla="*/ 102 h 1444"/>
                <a:gd name="T6" fmla="*/ 102 w 1521"/>
                <a:gd name="T7" fmla="*/ 0 h 1444"/>
                <a:gd name="T8" fmla="*/ 1419 w 1521"/>
                <a:gd name="T9" fmla="*/ 0 h 1444"/>
                <a:gd name="T10" fmla="*/ 1521 w 1521"/>
                <a:gd name="T11" fmla="*/ 102 h 1444"/>
                <a:gd name="T12" fmla="*/ 1419 w 1521"/>
                <a:gd name="T13" fmla="*/ 204 h 1444"/>
                <a:gd name="T14" fmla="*/ 1419 w 1521"/>
                <a:gd name="T15" fmla="*/ 825 h 1444"/>
                <a:gd name="T16" fmla="*/ 102 w 1521"/>
                <a:gd name="T17" fmla="*/ 825 h 1444"/>
                <a:gd name="T18" fmla="*/ 0 w 1521"/>
                <a:gd name="T19" fmla="*/ 723 h 1444"/>
                <a:gd name="T20" fmla="*/ 102 w 1521"/>
                <a:gd name="T21" fmla="*/ 620 h 1444"/>
                <a:gd name="T22" fmla="*/ 1419 w 1521"/>
                <a:gd name="T23" fmla="*/ 620 h 1444"/>
                <a:gd name="T24" fmla="*/ 1521 w 1521"/>
                <a:gd name="T25" fmla="*/ 723 h 1444"/>
                <a:gd name="T26" fmla="*/ 1419 w 1521"/>
                <a:gd name="T27" fmla="*/ 825 h 1444"/>
                <a:gd name="T28" fmla="*/ 1419 w 1521"/>
                <a:gd name="T29" fmla="*/ 1444 h 1444"/>
                <a:gd name="T30" fmla="*/ 102 w 1521"/>
                <a:gd name="T31" fmla="*/ 1444 h 1444"/>
                <a:gd name="T32" fmla="*/ 0 w 1521"/>
                <a:gd name="T33" fmla="*/ 1341 h 1444"/>
                <a:gd name="T34" fmla="*/ 102 w 1521"/>
                <a:gd name="T35" fmla="*/ 1239 h 1444"/>
                <a:gd name="T36" fmla="*/ 1419 w 1521"/>
                <a:gd name="T37" fmla="*/ 1239 h 1444"/>
                <a:gd name="T38" fmla="*/ 1521 w 1521"/>
                <a:gd name="T39" fmla="*/ 1341 h 1444"/>
                <a:gd name="T40" fmla="*/ 1419 w 1521"/>
                <a:gd name="T41" fmla="*/ 1444 h 1444"/>
                <a:gd name="T42" fmla="*/ 1419 w 1521"/>
                <a:gd name="T43" fmla="*/ 1444 h 1444"/>
                <a:gd name="T44" fmla="*/ 1419 w 1521"/>
                <a:gd name="T45" fmla="*/ 1444 h 1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21" h="1444">
                  <a:moveTo>
                    <a:pt x="1419" y="204"/>
                  </a:moveTo>
                  <a:cubicBezTo>
                    <a:pt x="102" y="204"/>
                    <a:pt x="102" y="204"/>
                    <a:pt x="102" y="204"/>
                  </a:cubicBezTo>
                  <a:cubicBezTo>
                    <a:pt x="46" y="204"/>
                    <a:pt x="0" y="159"/>
                    <a:pt x="0" y="102"/>
                  </a:cubicBezTo>
                  <a:cubicBezTo>
                    <a:pt x="0" y="46"/>
                    <a:pt x="46" y="0"/>
                    <a:pt x="102" y="0"/>
                  </a:cubicBezTo>
                  <a:cubicBezTo>
                    <a:pt x="1419" y="0"/>
                    <a:pt x="1419" y="0"/>
                    <a:pt x="1419" y="0"/>
                  </a:cubicBezTo>
                  <a:cubicBezTo>
                    <a:pt x="1476" y="0"/>
                    <a:pt x="1521" y="46"/>
                    <a:pt x="1521" y="102"/>
                  </a:cubicBezTo>
                  <a:cubicBezTo>
                    <a:pt x="1521" y="159"/>
                    <a:pt x="1476" y="204"/>
                    <a:pt x="1419" y="204"/>
                  </a:cubicBezTo>
                  <a:close/>
                  <a:moveTo>
                    <a:pt x="1419" y="825"/>
                  </a:moveTo>
                  <a:cubicBezTo>
                    <a:pt x="102" y="825"/>
                    <a:pt x="102" y="825"/>
                    <a:pt x="102" y="825"/>
                  </a:cubicBezTo>
                  <a:cubicBezTo>
                    <a:pt x="46" y="825"/>
                    <a:pt x="0" y="779"/>
                    <a:pt x="0" y="723"/>
                  </a:cubicBezTo>
                  <a:cubicBezTo>
                    <a:pt x="0" y="666"/>
                    <a:pt x="46" y="620"/>
                    <a:pt x="102" y="620"/>
                  </a:cubicBezTo>
                  <a:cubicBezTo>
                    <a:pt x="1419" y="620"/>
                    <a:pt x="1419" y="620"/>
                    <a:pt x="1419" y="620"/>
                  </a:cubicBezTo>
                  <a:cubicBezTo>
                    <a:pt x="1476" y="620"/>
                    <a:pt x="1521" y="666"/>
                    <a:pt x="1521" y="723"/>
                  </a:cubicBezTo>
                  <a:cubicBezTo>
                    <a:pt x="1521" y="779"/>
                    <a:pt x="1476" y="825"/>
                    <a:pt x="1419" y="825"/>
                  </a:cubicBezTo>
                  <a:close/>
                  <a:moveTo>
                    <a:pt x="1419" y="1444"/>
                  </a:moveTo>
                  <a:cubicBezTo>
                    <a:pt x="102" y="1444"/>
                    <a:pt x="102" y="1444"/>
                    <a:pt x="102" y="1444"/>
                  </a:cubicBezTo>
                  <a:cubicBezTo>
                    <a:pt x="46" y="1444"/>
                    <a:pt x="0" y="1398"/>
                    <a:pt x="0" y="1341"/>
                  </a:cubicBezTo>
                  <a:cubicBezTo>
                    <a:pt x="0" y="1285"/>
                    <a:pt x="46" y="1239"/>
                    <a:pt x="102" y="1239"/>
                  </a:cubicBezTo>
                  <a:cubicBezTo>
                    <a:pt x="1419" y="1239"/>
                    <a:pt x="1419" y="1239"/>
                    <a:pt x="1419" y="1239"/>
                  </a:cubicBezTo>
                  <a:cubicBezTo>
                    <a:pt x="1476" y="1239"/>
                    <a:pt x="1521" y="1285"/>
                    <a:pt x="1521" y="1341"/>
                  </a:cubicBezTo>
                  <a:cubicBezTo>
                    <a:pt x="1521" y="1398"/>
                    <a:pt x="1476" y="1444"/>
                    <a:pt x="1419" y="1444"/>
                  </a:cubicBezTo>
                  <a:close/>
                  <a:moveTo>
                    <a:pt x="1419" y="1444"/>
                  </a:moveTo>
                  <a:cubicBezTo>
                    <a:pt x="1419" y="1444"/>
                    <a:pt x="1419" y="1444"/>
                    <a:pt x="1419" y="144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4" name="组合 13"/>
          <p:cNvGrpSpPr/>
          <p:nvPr/>
        </p:nvGrpSpPr>
        <p:grpSpPr>
          <a:xfrm>
            <a:off x="442595" y="299085"/>
            <a:ext cx="476885" cy="558165"/>
            <a:chOff x="3377" y="1804"/>
            <a:chExt cx="1179" cy="1377"/>
          </a:xfrm>
        </p:grpSpPr>
        <p:sp>
          <p:nvSpPr>
            <p:cNvPr id="8" name="椭圆 7"/>
            <p:cNvSpPr/>
            <p:nvPr/>
          </p:nvSpPr>
          <p:spPr>
            <a:xfrm>
              <a:off x="3377" y="2501"/>
              <a:ext cx="680" cy="68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4057" y="1804"/>
              <a:ext cx="363" cy="363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4254" y="2501"/>
              <a:ext cx="303" cy="303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974090" y="581660"/>
            <a:ext cx="2011680" cy="4603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p>
            <a:pPr algn="ctr"/>
            <a:r>
              <a:rPr lang="zh-CN" altLang="en-US" sz="2400">
                <a:blipFill>
                  <a:blip r:embed="rId1"/>
                  <a:tile tx="0" ty="0" sx="100000" sy="100000" flip="none" algn="tl"/>
                </a:blipFill>
                <a:latin typeface="方正大标宋简体" panose="03000509000000000000" charset="-122"/>
                <a:ea typeface="方正大标宋简体" panose="03000509000000000000" charset="-122"/>
              </a:rPr>
              <a:t>输入标题内容</a:t>
            </a:r>
            <a:endParaRPr lang="zh-CN" altLang="en-US" sz="2400">
              <a:blipFill>
                <a:blip r:embed="rId1"/>
                <a:tile tx="0" ty="0" sx="100000" sy="100000" flip="none" algn="tl"/>
              </a:blipFill>
              <a:latin typeface="方正大标宋简体" panose="03000509000000000000" charset="-122"/>
              <a:ea typeface="方正大标宋简体" panose="03000509000000000000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621183" y="2508250"/>
            <a:ext cx="5227320" cy="606425"/>
          </a:xfrm>
          <a:prstGeom prst="rect">
            <a:avLst/>
          </a:prstGeom>
        </p:spPr>
        <p:txBody>
          <a:bodyPr wrap="square" lIns="91280" tIns="45641" rIns="91280" bIns="45641">
            <a:spAutoFit/>
          </a:bodyPr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此部分内容作为文字排版占位显示 添加您的文字说明及内容介绍此部内作为文字排版占位显示 添加您的文字说明及内容介绍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3" name="TextBox 498"/>
          <p:cNvSpPr txBox="1"/>
          <p:nvPr/>
        </p:nvSpPr>
        <p:spPr>
          <a:xfrm>
            <a:off x="5621183" y="2131952"/>
            <a:ext cx="141577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lvl="0"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UKIJ Qolyazma" pitchFamily="18" charset="0"/>
              </a:rPr>
              <a:t>点击添加内容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OPPOSans R" panose="00020600040101010101" pitchFamily="18" charset="-122"/>
              <a:ea typeface="OPPOSans R" panose="00020600040101010101" pitchFamily="18" charset="-122"/>
              <a:cs typeface="UKIJ Qolyazma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621183" y="3787140"/>
            <a:ext cx="5227320" cy="606425"/>
          </a:xfrm>
          <a:prstGeom prst="rect">
            <a:avLst/>
          </a:prstGeom>
        </p:spPr>
        <p:txBody>
          <a:bodyPr wrap="square" lIns="91280" tIns="45641" rIns="91280" bIns="45641">
            <a:spAutoFit/>
          </a:bodyPr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此部分内容作为文字排版占位显示 添加您的文字说明及内容介绍此部内作为文字排版占位显示 添加您的文字说明及内容介绍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TextBox 498"/>
          <p:cNvSpPr txBox="1"/>
          <p:nvPr/>
        </p:nvSpPr>
        <p:spPr>
          <a:xfrm>
            <a:off x="5621183" y="3410842"/>
            <a:ext cx="141577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lvl="0"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UKIJ Qolyazma" pitchFamily="18" charset="0"/>
              </a:rPr>
              <a:t>点击添加内容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OPPOSans R" panose="00020600040101010101" pitchFamily="18" charset="-122"/>
              <a:ea typeface="OPPOSans R" panose="00020600040101010101" pitchFamily="18" charset="-122"/>
              <a:cs typeface="UKIJ Qolyazma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621183" y="5074285"/>
            <a:ext cx="5227320" cy="606425"/>
          </a:xfrm>
          <a:prstGeom prst="rect">
            <a:avLst/>
          </a:prstGeom>
        </p:spPr>
        <p:txBody>
          <a:bodyPr wrap="square" lIns="91280" tIns="45641" rIns="91280" bIns="45641">
            <a:spAutoFit/>
          </a:bodyPr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此部分内容作为文字排版占位显示 添加您的文字说明及内容介绍此部内作为文字排版占位显示 添加您的文字说明及内容介绍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5" name="TextBox 498"/>
          <p:cNvSpPr txBox="1"/>
          <p:nvPr/>
        </p:nvSpPr>
        <p:spPr>
          <a:xfrm>
            <a:off x="5621183" y="4697987"/>
            <a:ext cx="141577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p>
            <a:pPr lvl="0"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UKIJ Qolyazma" pitchFamily="18" charset="0"/>
              </a:rPr>
              <a:t>点击添加内容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OPPOSans R" panose="00020600040101010101" pitchFamily="18" charset="-122"/>
              <a:ea typeface="OPPOSans R" panose="00020600040101010101" pitchFamily="18" charset="-122"/>
              <a:cs typeface="UKIJ Qolyazma" pitchFamily="18" charset="0"/>
            </a:endParaRPr>
          </a:p>
        </p:txBody>
      </p:sp>
      <p:pic>
        <p:nvPicPr>
          <p:cNvPr id="19" name="图片 18" descr="4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74090" y="2150110"/>
            <a:ext cx="3880485" cy="3880485"/>
          </a:xfrm>
          <a:prstGeom prst="ellipse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原创手绘春季招聘校园招聘海报"/>
          <p:cNvPicPr>
            <a:picLocks noChangeAspect="1"/>
          </p:cNvPicPr>
          <p:nvPr/>
        </p:nvPicPr>
        <p:blipFill>
          <a:blip r:embed="rId1"/>
          <a:srcRect b="24944"/>
          <a:stretch>
            <a:fillRect/>
          </a:stretch>
        </p:blipFill>
        <p:spPr>
          <a:xfrm>
            <a:off x="0" y="0"/>
            <a:ext cx="12188190" cy="68611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573655" y="3390265"/>
            <a:ext cx="7040880" cy="9220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p>
            <a:r>
              <a:rPr lang="zh-CN" altLang="en-US" sz="5400">
                <a:blipFill>
                  <a:blip r:embed="rId2"/>
                  <a:tile tx="0" ty="0" sx="100000" sy="100000" flip="none" algn="tl"/>
                </a:blipFill>
                <a:latin typeface="方正大标宋简体" panose="03000509000000000000" charset="-122"/>
                <a:ea typeface="方正大标宋简体" panose="03000509000000000000" charset="-122"/>
              </a:rPr>
              <a:t>简约清新毕业答辩模板</a:t>
            </a:r>
            <a:endParaRPr lang="en-US" altLang="zh-CN" sz="5400">
              <a:blipFill>
                <a:blip r:embed="rId2"/>
                <a:tile tx="0" ty="0" sx="100000" sy="100000" flip="none" algn="tl"/>
              </a:blipFill>
              <a:latin typeface="方正大标宋简体" panose="03000509000000000000" charset="-122"/>
              <a:ea typeface="方正大标宋简体" panose="03000509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638425" y="4312285"/>
            <a:ext cx="522668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700">
                <a:solidFill>
                  <a:schemeClr val="bg1">
                    <a:lumMod val="65000"/>
                  </a:schemeClr>
                </a:solidFill>
                <a:sym typeface="+mn-ea"/>
              </a:rPr>
              <a:t>Business style summary reportBusiness style summary reportBusiness style summary reportBusiness style summary reportBusiness style summary reportBusiness style summary report</a:t>
            </a:r>
            <a:endParaRPr lang="zh-CN" altLang="en-US" sz="700">
              <a:solidFill>
                <a:schemeClr val="bg1">
                  <a:lumMod val="65000"/>
                </a:schemeClr>
              </a:solidFill>
              <a:sym typeface="+mn-ea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905250" y="1917700"/>
            <a:ext cx="748665" cy="874395"/>
            <a:chOff x="3377" y="1804"/>
            <a:chExt cx="1179" cy="1377"/>
          </a:xfrm>
        </p:grpSpPr>
        <p:sp>
          <p:nvSpPr>
            <p:cNvPr id="8" name="椭圆 7"/>
            <p:cNvSpPr/>
            <p:nvPr/>
          </p:nvSpPr>
          <p:spPr>
            <a:xfrm>
              <a:off x="3377" y="2501"/>
              <a:ext cx="680" cy="68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4057" y="1804"/>
              <a:ext cx="363" cy="363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4254" y="2501"/>
              <a:ext cx="303" cy="303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6" name="圆角矩形 15"/>
          <p:cNvSpPr/>
          <p:nvPr/>
        </p:nvSpPr>
        <p:spPr>
          <a:xfrm>
            <a:off x="3257550" y="6417310"/>
            <a:ext cx="1079500" cy="360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圆角矩形 35"/>
          <p:cNvSpPr/>
          <p:nvPr/>
        </p:nvSpPr>
        <p:spPr>
          <a:xfrm>
            <a:off x="2710815" y="4952365"/>
            <a:ext cx="2049780" cy="448945"/>
          </a:xfrm>
          <a:prstGeom prst="roundRect">
            <a:avLst/>
          </a:prstGeom>
          <a:solidFill>
            <a:srgbClr val="73B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0F4C82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771140" y="5027295"/>
            <a:ext cx="1883410" cy="306705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1400">
                <a:solidFill>
                  <a:schemeClr val="bg1"/>
                </a:solidFill>
                <a:latin typeface="+mn-ea"/>
              </a:rPr>
              <a:t>答辩学生：</a:t>
            </a:r>
            <a:r>
              <a:rPr lang="en-US" altLang="zh-CN" sz="1400">
                <a:solidFill>
                  <a:schemeClr val="bg1"/>
                </a:solidFill>
                <a:latin typeface="+mn-ea"/>
              </a:rPr>
              <a:t>PPTCN</a:t>
            </a:r>
            <a:endParaRPr lang="en-US" altLang="zh-CN" sz="1400">
              <a:solidFill>
                <a:schemeClr val="bg1"/>
              </a:solidFill>
              <a:latin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TEMPLATE_THUMBS_INDEX" val="1、2、3、6、8、10、11、12、15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62.xml><?xml version="1.0" encoding="utf-8"?>
<p:tagLst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SLIDE_MODEL_TYPE" val="cover"/>
  <p:tag name="KSO_WM_SPECIAL_SOURCE" val="bdnull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67.xml><?xml version="1.0" encoding="utf-8"?>
<p:tagLst xmlns:p="http://schemas.openxmlformats.org/presentationml/2006/main">
  <p:tag name="MH" val="20151121192522"/>
  <p:tag name="MH_LIBRARY" val="GRAPHIC"/>
  <p:tag name="MH_TYPE" val="Other"/>
  <p:tag name="MH_ORDER" val="1"/>
</p:tagLst>
</file>

<file path=ppt/tags/tag68.xml><?xml version="1.0" encoding="utf-8"?>
<p:tagLst xmlns:p="http://schemas.openxmlformats.org/presentationml/2006/main">
  <p:tag name="MH" val="20151121192522"/>
  <p:tag name="MH_LIBRARY" val="GRAPHIC"/>
  <p:tag name="MH_TYPE" val="Other"/>
  <p:tag name="MH_ORDER" val="4"/>
</p:tagLst>
</file>

<file path=ppt/tags/tag69.xml><?xml version="1.0" encoding="utf-8"?>
<p:tagLst xmlns:p="http://schemas.openxmlformats.org/presentationml/2006/main">
  <p:tag name="MH" val="20151121192522"/>
  <p:tag name="MH_LIBRARY" val="GRAPHIC"/>
  <p:tag name="MH_TYPE" val="Other"/>
  <p:tag name="MH_ORDER" val="7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78.xml><?xml version="1.0" encoding="utf-8"?>
<p:tagLst xmlns:p="http://schemas.openxmlformats.org/presentationml/2006/main">
  <p:tag name="PA" val="v3.0.0"/>
</p:tagLst>
</file>

<file path=ppt/tags/tag79.xml><?xml version="1.0" encoding="utf-8"?>
<p:tagLst xmlns:p="http://schemas.openxmlformats.org/presentationml/2006/main">
  <p:tag name="PA" val="v3.0.0"/>
</p:tagLst>
</file>

<file path=ppt/tags/tag80.xml><?xml version="1.0" encoding="utf-8"?>
<p:tagLst xmlns:p="http://schemas.openxmlformats.org/presentationml/2006/main">
  <p:tag name="PA" val="v3.0.0"/>
</p:tagLst>
</file>

<file path=ppt/tags/tag81.xml><?xml version="1.0" encoding="utf-8"?>
<p:tagLst xmlns:p="http://schemas.openxmlformats.org/presentationml/2006/main">
  <p:tag name="PA" val="v3.0.0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83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8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8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86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87.xml><?xml version="1.0" encoding="utf-8"?>
<p:tagLst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SLIDE_MODEL_TYPE" val="cover"/>
  <p:tag name="KSO_WM_SPECIAL_SOURCE" val="bdnull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3316</Words>
  <Application>WPS 演示</Application>
  <PresentationFormat>宽屏</PresentationFormat>
  <Paragraphs>292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方正大标宋简体</vt:lpstr>
      <vt:lpstr>OPPOSans R</vt:lpstr>
      <vt:lpstr>UKIJ Qolyazma</vt:lpstr>
      <vt:lpstr>仿宋_GB2312</vt:lpstr>
      <vt:lpstr>仿宋</vt:lpstr>
      <vt:lpstr>Arial Unicode MS</vt:lpstr>
      <vt:lpstr>黑体</vt:lpstr>
      <vt:lpstr>思源黑体 CN Medium</vt:lpstr>
      <vt:lpstr>思源黑体 CN ExtraLight</vt:lpstr>
      <vt:lpstr>思源黑体旧字形 Light</vt:lpstr>
      <vt:lpstr>Futura PT</vt:lpstr>
      <vt:lpstr>Times New Roman</vt:lpstr>
      <vt:lpstr>阿里巴巴普惠体 R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罗祉璇</cp:lastModifiedBy>
  <cp:revision>11</cp:revision>
  <dcterms:created xsi:type="dcterms:W3CDTF">2020-05-21T13:39:00Z</dcterms:created>
  <dcterms:modified xsi:type="dcterms:W3CDTF">2020-06-23T03:31:10Z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