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6.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0.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1.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notesSlides/notesSlide12.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15.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6.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7.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20.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21.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22.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23.xml" ContentType="application/vnd.openxmlformats-officedocument.presentationml.notesSlide+xml"/>
  <Override PartName="/ppt/tags/tag90.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77" r:id="rId7"/>
    <p:sldId id="278" r:id="rId8"/>
    <p:sldId id="279" r:id="rId9"/>
    <p:sldId id="264" r:id="rId10"/>
    <p:sldId id="269" r:id="rId11"/>
    <p:sldId id="271" r:id="rId12"/>
    <p:sldId id="280" r:id="rId13"/>
    <p:sldId id="281" r:id="rId14"/>
    <p:sldId id="265" r:id="rId15"/>
    <p:sldId id="282" r:id="rId16"/>
    <p:sldId id="283" r:id="rId17"/>
    <p:sldId id="272" r:id="rId18"/>
    <p:sldId id="273" r:id="rId19"/>
    <p:sldId id="266" r:id="rId20"/>
    <p:sldId id="274" r:id="rId21"/>
    <p:sldId id="275" r:id="rId22"/>
    <p:sldId id="276" r:id="rId23"/>
    <p:sldId id="284" r:id="rId24"/>
    <p:sldId id="285"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2E4E"/>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57" autoAdjust="0"/>
    <p:restoredTop sz="94618" autoAdjust="0"/>
  </p:normalViewPr>
  <p:slideViewPr>
    <p:cSldViewPr snapToGrid="0" showGuides="1">
      <p:cViewPr>
        <p:scale>
          <a:sx n="75" d="100"/>
          <a:sy n="75" d="100"/>
        </p:scale>
        <p:origin x="-618" y="-402"/>
      </p:cViewPr>
      <p:guideLst>
        <p:guide orient="horz" pos="129"/>
        <p:guide orient="horz" pos="4190"/>
        <p:guide orient="horz" pos="561"/>
        <p:guide orient="horz" pos="691"/>
        <p:guide orient="horz" pos="4023"/>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9334038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2" name="矩形 1"/>
          <p:cNvSpPr/>
          <p:nvPr userDrawn="1"/>
        </p:nvSpPr>
        <p:spPr>
          <a:xfrm>
            <a:off x="323850" y="342900"/>
            <a:ext cx="11544300" cy="6172200"/>
          </a:xfrm>
          <a:prstGeom prst="rect">
            <a:avLst/>
          </a:prstGeom>
          <a:noFill/>
          <a:ln>
            <a:solidFill>
              <a:srgbClr val="012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058150" y="0"/>
            <a:ext cx="6733309" cy="6858000"/>
          </a:xfrm>
          <a:prstGeom prst="rect">
            <a:avLst/>
          </a:prstGeom>
        </p:spPr>
      </p:pic>
      <p:pic>
        <p:nvPicPr>
          <p:cNvPr id="3" name="图片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6251" y="1682814"/>
            <a:ext cx="7448430" cy="4013135"/>
          </a:xfrm>
          <a:prstGeom prst="rect">
            <a:avLst/>
          </a:prstGeom>
        </p:spPr>
      </p:pic>
      <p:sp>
        <p:nvSpPr>
          <p:cNvPr id="4" name="矩形 3"/>
          <p:cNvSpPr/>
          <p:nvPr userDrawn="1"/>
        </p:nvSpPr>
        <p:spPr>
          <a:xfrm>
            <a:off x="323850" y="342900"/>
            <a:ext cx="11544300" cy="6172200"/>
          </a:xfrm>
          <a:prstGeom prst="rect">
            <a:avLst/>
          </a:prstGeom>
          <a:noFill/>
          <a:ln>
            <a:solidFill>
              <a:srgbClr val="012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71868" b="64558"/>
          <a:stretch>
            <a:fillRect/>
          </a:stretch>
        </p:blipFill>
        <p:spPr>
          <a:xfrm>
            <a:off x="533399" y="342900"/>
            <a:ext cx="1257301" cy="853451"/>
          </a:xfrm>
          <a:prstGeom prst="rect">
            <a:avLst/>
          </a:prstGeom>
        </p:spPr>
      </p:pic>
      <p:sp>
        <p:nvSpPr>
          <p:cNvPr id="3" name="矩形 2"/>
          <p:cNvSpPr/>
          <p:nvPr userDrawn="1"/>
        </p:nvSpPr>
        <p:spPr>
          <a:xfrm>
            <a:off x="323850" y="342900"/>
            <a:ext cx="11544300" cy="6172200"/>
          </a:xfrm>
          <a:prstGeom prst="rect">
            <a:avLst/>
          </a:prstGeom>
          <a:noFill/>
          <a:ln>
            <a:solidFill>
              <a:srgbClr val="012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71868" b="64558"/>
          <a:stretch>
            <a:fillRect/>
          </a:stretch>
        </p:blipFill>
        <p:spPr>
          <a:xfrm>
            <a:off x="533399" y="342900"/>
            <a:ext cx="1257301" cy="853451"/>
          </a:xfrm>
          <a:prstGeom prst="rect">
            <a:avLst/>
          </a:prstGeom>
        </p:spPr>
      </p:pic>
      <p:sp>
        <p:nvSpPr>
          <p:cNvPr id="3" name="矩形 2"/>
          <p:cNvSpPr/>
          <p:nvPr userDrawn="1"/>
        </p:nvSpPr>
        <p:spPr>
          <a:xfrm>
            <a:off x="323850" y="342900"/>
            <a:ext cx="11544300" cy="6172200"/>
          </a:xfrm>
          <a:prstGeom prst="rect">
            <a:avLst/>
          </a:prstGeom>
          <a:noFill/>
          <a:ln>
            <a:solidFill>
              <a:srgbClr val="012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71868" b="64558"/>
          <a:stretch>
            <a:fillRect/>
          </a:stretch>
        </p:blipFill>
        <p:spPr>
          <a:xfrm>
            <a:off x="533399" y="342900"/>
            <a:ext cx="1257301" cy="853451"/>
          </a:xfrm>
          <a:prstGeom prst="rect">
            <a:avLst/>
          </a:prstGeom>
        </p:spPr>
      </p:pic>
      <p:sp>
        <p:nvSpPr>
          <p:cNvPr id="3" name="矩形 2"/>
          <p:cNvSpPr/>
          <p:nvPr userDrawn="1"/>
        </p:nvSpPr>
        <p:spPr>
          <a:xfrm>
            <a:off x="323850" y="342900"/>
            <a:ext cx="11544300" cy="6172200"/>
          </a:xfrm>
          <a:prstGeom prst="rect">
            <a:avLst/>
          </a:prstGeom>
          <a:noFill/>
          <a:ln>
            <a:solidFill>
              <a:srgbClr val="012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71868" b="64558"/>
          <a:stretch>
            <a:fillRect/>
          </a:stretch>
        </p:blipFill>
        <p:spPr>
          <a:xfrm>
            <a:off x="533399" y="342900"/>
            <a:ext cx="1257301" cy="853451"/>
          </a:xfrm>
          <a:prstGeom prst="rect">
            <a:avLst/>
          </a:prstGeom>
        </p:spPr>
      </p:pic>
      <p:sp>
        <p:nvSpPr>
          <p:cNvPr id="3" name="矩形 2"/>
          <p:cNvSpPr/>
          <p:nvPr userDrawn="1"/>
        </p:nvSpPr>
        <p:spPr>
          <a:xfrm>
            <a:off x="323850" y="342900"/>
            <a:ext cx="11544300" cy="6172200"/>
          </a:xfrm>
          <a:prstGeom prst="rect">
            <a:avLst/>
          </a:prstGeom>
          <a:noFill/>
          <a:ln>
            <a:solidFill>
              <a:srgbClr val="012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4.xml"/><Relationship Id="rId7"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notesSlide" Target="../notesSlides/notesSlide5.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Layout" Target="../slideLayouts/slideLayout4.xml"/><Relationship Id="rId5" Type="http://schemas.openxmlformats.org/officeDocument/2006/relationships/tags" Target="../tags/tag12.xml"/><Relationship Id="rId4" Type="http://schemas.openxmlformats.org/officeDocument/2006/relationships/tags" Target="../tags/tag11.xml"/></Relationships>
</file>

<file path=ppt/slides/_rels/slide6.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6.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4.xml"/><Relationship Id="rId5" Type="http://schemas.openxmlformats.org/officeDocument/2006/relationships/tags" Target="../tags/tag17.xml"/><Relationship Id="rId4" Type="http://schemas.openxmlformats.org/officeDocument/2006/relationships/tags" Target="../tags/tag16.xml"/></Relationships>
</file>

<file path=ppt/slides/_rels/slide7.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notesSlide" Target="../notesSlides/notesSlide7.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4.xml"/><Relationship Id="rId5" Type="http://schemas.openxmlformats.org/officeDocument/2006/relationships/tags" Target="../tags/tag22.xml"/><Relationship Id="rId4" Type="http://schemas.openxmlformats.org/officeDocument/2006/relationships/tags" Target="../tags/tag21.xml"/></Relationships>
</file>

<file path=ppt/slides/_rels/slide8.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8.xml"/><Relationship Id="rId5" Type="http://schemas.openxmlformats.org/officeDocument/2006/relationships/tags" Target="../tags/tag27.xml"/><Relationship Id="rId10" Type="http://schemas.openxmlformats.org/officeDocument/2006/relationships/slideLayout" Target="../slideLayouts/slideLayout4.xml"/><Relationship Id="rId4" Type="http://schemas.openxmlformats.org/officeDocument/2006/relationships/tags" Target="../tags/tag26.xml"/><Relationship Id="rId9" Type="http://schemas.openxmlformats.org/officeDocument/2006/relationships/tags" Target="../tags/tag3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34.xml"/><Relationship Id="rId7" Type="http://schemas.openxmlformats.org/officeDocument/2006/relationships/slideLayout" Target="../slideLayouts/slideLayout5.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s>
</file>

<file path=ppt/slides/_rels/slide11.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notesSlide" Target="../notesSlides/notesSlide11.xml"/><Relationship Id="rId5" Type="http://schemas.openxmlformats.org/officeDocument/2006/relationships/slideLayout" Target="../slideLayouts/slideLayout5.xml"/><Relationship Id="rId4" Type="http://schemas.openxmlformats.org/officeDocument/2006/relationships/tags" Target="../tags/tag4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3.xml"/><Relationship Id="rId1" Type="http://schemas.openxmlformats.org/officeDocument/2006/relationships/tags" Target="../tags/tag4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notesSlide" Target="../notesSlides/notesSlide13.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5.xml"/><Relationship Id="rId5" Type="http://schemas.openxmlformats.org/officeDocument/2006/relationships/tags" Target="../tags/tag48.xml"/><Relationship Id="rId4" Type="http://schemas.openxmlformats.org/officeDocument/2006/relationships/tags" Target="../tags/tag4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notesSlide" Target="../notesSlides/notesSlide16.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Layout" Target="../slideLayouts/slideLayout6.xml"/><Relationship Id="rId5" Type="http://schemas.openxmlformats.org/officeDocument/2006/relationships/tags" Target="../tags/tag55.xml"/><Relationship Id="rId4" Type="http://schemas.openxmlformats.org/officeDocument/2006/relationships/tags" Target="../tags/tag54.xml"/></Relationships>
</file>

<file path=ppt/slides/_rels/slide17.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notesSlide" Target="../notesSlides/notesSlide17.xml"/><Relationship Id="rId5" Type="http://schemas.openxmlformats.org/officeDocument/2006/relationships/slideLayout" Target="../slideLayouts/slideLayout6.xml"/><Relationship Id="rId4" Type="http://schemas.openxmlformats.org/officeDocument/2006/relationships/tags" Target="../tags/tag59.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62.xml"/><Relationship Id="rId7" Type="http://schemas.openxmlformats.org/officeDocument/2006/relationships/slideLayout" Target="../slideLayouts/slideLayout6.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68.xml"/><Relationship Id="rId7" Type="http://schemas.openxmlformats.org/officeDocument/2006/relationships/slideLayout" Target="../slideLayouts/slideLayout7.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74.xml"/><Relationship Id="rId7" Type="http://schemas.openxmlformats.org/officeDocument/2006/relationships/tags" Target="../tags/tag78.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81.xml"/><Relationship Id="rId7" Type="http://schemas.openxmlformats.org/officeDocument/2006/relationships/slideLayout" Target="../slideLayouts/slideLayout7.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s>
</file>

<file path=ppt/slides/_rels/slide23.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notesSlide" Target="../notesSlides/notesSlide23.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slideLayout" Target="../slideLayouts/slideLayout7.xml"/><Relationship Id="rId5" Type="http://schemas.openxmlformats.org/officeDocument/2006/relationships/tags" Target="../tags/tag89.xml"/><Relationship Id="rId4" Type="http://schemas.openxmlformats.org/officeDocument/2006/relationships/tags" Target="../tags/tag8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90.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0" y="0"/>
            <a:ext cx="6733309" cy="6858000"/>
          </a:xfrm>
          <a:prstGeom prst="rect">
            <a:avLst/>
          </a:prstGeom>
        </p:spPr>
      </p:pic>
      <p:sp>
        <p:nvSpPr>
          <p:cNvPr id="4" name="PA_文本框 6"/>
          <p:cNvSpPr txBox="1"/>
          <p:nvPr>
            <p:custDataLst>
              <p:tags r:id="rId1"/>
            </p:custDataLst>
          </p:nvPr>
        </p:nvSpPr>
        <p:spPr>
          <a:xfrm>
            <a:off x="4439963" y="2783544"/>
            <a:ext cx="7561685" cy="1110945"/>
          </a:xfrm>
          <a:prstGeom prst="rect">
            <a:avLst/>
          </a:prstGeom>
          <a:noFill/>
        </p:spPr>
        <p:txBody>
          <a:bodyPr wrap="none" rtlCol="0" anchor="ctr">
            <a:spAutoFit/>
          </a:bodyPr>
          <a:lstStyle/>
          <a:p>
            <a:pPr>
              <a:lnSpc>
                <a:spcPct val="120000"/>
              </a:lnSpc>
            </a:pPr>
            <a:r>
              <a:rPr lang="zh-CN" altLang="en-US" sz="6000" dirty="0">
                <a:latin typeface="方正有猫在_GBK" panose="02000000000000000000" pitchFamily="2" charset="-122"/>
                <a:ea typeface="方正有猫在_GBK" panose="02000000000000000000" pitchFamily="2" charset="-122"/>
              </a:rPr>
              <a:t>卡通儿童教育课件</a:t>
            </a:r>
            <a:r>
              <a:rPr lang="en-US" altLang="zh-CN" sz="6000" dirty="0">
                <a:latin typeface="方正有猫在_GBK" panose="02000000000000000000" pitchFamily="2" charset="-122"/>
                <a:ea typeface="方正有猫在_GBK" panose="02000000000000000000" pitchFamily="2" charset="-122"/>
              </a:rPr>
              <a:t>PPT</a:t>
            </a:r>
            <a:endParaRPr lang="zh-CN" altLang="en-US" sz="6000" dirty="0">
              <a:latin typeface="方正有猫在_GBK" panose="02000000000000000000" pitchFamily="2" charset="-122"/>
              <a:ea typeface="方正有猫在_GBK" panose="02000000000000000000" pitchFamily="2" charset="-122"/>
            </a:endParaRPr>
          </a:p>
        </p:txBody>
      </p:sp>
      <p:sp>
        <p:nvSpPr>
          <p:cNvPr id="5" name="矩形 4"/>
          <p:cNvSpPr/>
          <p:nvPr/>
        </p:nvSpPr>
        <p:spPr>
          <a:xfrm>
            <a:off x="6462159" y="2137213"/>
            <a:ext cx="2031325" cy="646331"/>
          </a:xfrm>
          <a:prstGeom prst="rect">
            <a:avLst/>
          </a:prstGeom>
        </p:spPr>
        <p:txBody>
          <a:bodyPr wrap="none">
            <a:spAutoFit/>
          </a:bodyPr>
          <a:lstStyle/>
          <a:p>
            <a:r>
              <a:rPr lang="zh-CN" altLang="en-US" sz="3600" dirty="0">
                <a:solidFill>
                  <a:srgbClr val="012E4E"/>
                </a:solidFill>
                <a:latin typeface="方正有猫在_GBK" panose="02000000000000000000" pitchFamily="2" charset="-122"/>
                <a:ea typeface="方正有猫在_GBK" panose="02000000000000000000" pitchFamily="2" charset="-122"/>
              </a:rPr>
              <a:t>创意手绘</a:t>
            </a:r>
          </a:p>
        </p:txBody>
      </p:sp>
      <p:sp>
        <p:nvSpPr>
          <p:cNvPr id="6" name="矩形 5"/>
          <p:cNvSpPr/>
          <p:nvPr/>
        </p:nvSpPr>
        <p:spPr>
          <a:xfrm>
            <a:off x="2297294" y="3955486"/>
            <a:ext cx="12298169"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200" dirty="0">
              <a:latin typeface="汉仪乐喵体简" panose="00020600040101010101" pitchFamily="18" charset="-122"/>
              <a:ea typeface="汉仪乐喵体简" panose="00020600040101010101" pitchFamily="18" charset="-122"/>
            </a:endParaRPr>
          </a:p>
          <a:p>
            <a:pPr algn="ctr"/>
            <a:r>
              <a:rPr lang="zh-CN" altLang="en-US" sz="1200" dirty="0">
                <a:latin typeface="汉仪乐喵体简" panose="00020600040101010101" pitchFamily="18" charset="-122"/>
                <a:ea typeface="汉仪乐喵体简" panose="00020600040101010101" pitchFamily="18" charset="-122"/>
              </a:rPr>
              <a:t>Aenean massa. Cum sociis natoque penatibus et magnis,nascetur ridiculus mus</a:t>
            </a:r>
          </a:p>
        </p:txBody>
      </p:sp>
      <p:sp>
        <p:nvSpPr>
          <p:cNvPr id="7" name="文本框 6"/>
          <p:cNvSpPr txBox="1"/>
          <p:nvPr/>
        </p:nvSpPr>
        <p:spPr>
          <a:xfrm>
            <a:off x="6757103" y="4535434"/>
            <a:ext cx="2927404" cy="350865"/>
          </a:xfrm>
          <a:prstGeom prst="rect">
            <a:avLst/>
          </a:prstGeom>
          <a:noFill/>
        </p:spPr>
        <p:txBody>
          <a:bodyPr wrap="none" rtlCol="0" anchor="ctr">
            <a:spAutoFit/>
          </a:bodyPr>
          <a:lstStyle/>
          <a:p>
            <a:pPr>
              <a:lnSpc>
                <a:spcPct val="120000"/>
              </a:lnSpc>
            </a:pPr>
            <a:r>
              <a:rPr lang="zh-CN" altLang="en-US" sz="1400" dirty="0">
                <a:solidFill>
                  <a:srgbClr val="012E4E"/>
                </a:solidFill>
                <a:latin typeface="汉仪乐喵体简" panose="00020600040101010101" pitchFamily="18" charset="-122"/>
                <a:ea typeface="汉仪乐喵体简" panose="00020600040101010101" pitchFamily="18" charset="-122"/>
              </a:rPr>
              <a:t>汇报人：</a:t>
            </a:r>
            <a:r>
              <a:rPr lang="en-US" altLang="zh-CN" sz="1400" dirty="0">
                <a:solidFill>
                  <a:srgbClr val="012E4E"/>
                </a:solidFill>
                <a:latin typeface="汉仪乐喵体简" panose="00020600040101010101" pitchFamily="18" charset="-122"/>
                <a:ea typeface="汉仪乐喵体简" panose="00020600040101010101" pitchFamily="18" charset="-122"/>
              </a:rPr>
              <a:t>xxx</a:t>
            </a:r>
            <a:r>
              <a:rPr lang="zh-CN" altLang="en-US" sz="1400" dirty="0" smtClean="0">
                <a:solidFill>
                  <a:srgbClr val="012E4E"/>
                </a:solidFill>
                <a:latin typeface="汉仪乐喵体简" panose="00020600040101010101" pitchFamily="18" charset="-122"/>
                <a:ea typeface="汉仪乐喵体简" panose="00020600040101010101" pitchFamily="18" charset="-122"/>
              </a:rPr>
              <a:t>    </a:t>
            </a:r>
            <a:r>
              <a:rPr lang="zh-CN" altLang="en-US" sz="1400" dirty="0">
                <a:solidFill>
                  <a:srgbClr val="012E4E"/>
                </a:solidFill>
                <a:latin typeface="汉仪乐喵体简" panose="00020600040101010101" pitchFamily="18" charset="-122"/>
                <a:ea typeface="汉仪乐喵体简" panose="00020600040101010101" pitchFamily="18" charset="-122"/>
              </a:rPr>
              <a:t>日期：</a:t>
            </a:r>
            <a:r>
              <a:rPr lang="en-US" altLang="zh-CN" sz="1400" dirty="0">
                <a:solidFill>
                  <a:srgbClr val="012E4E"/>
                </a:solidFill>
                <a:latin typeface="汉仪乐喵体简" panose="00020600040101010101" pitchFamily="18" charset="-122"/>
                <a:ea typeface="汉仪乐喵体简" panose="00020600040101010101" pitchFamily="18" charset="-122"/>
              </a:rPr>
              <a:t>2019/12/30</a:t>
            </a:r>
            <a:endParaRPr lang="zh-CN" altLang="en-US" sz="1400" dirty="0">
              <a:solidFill>
                <a:srgbClr val="012E4E"/>
              </a:solidFill>
              <a:latin typeface="汉仪乐喵体简" panose="00020600040101010101" pitchFamily="18" charset="-122"/>
              <a:ea typeface="汉仪乐喵体简" panose="00020600040101010101" pitchFamily="18" charset="-122"/>
            </a:endParaRPr>
          </a:p>
        </p:txBody>
      </p:sp>
      <p:pic>
        <p:nvPicPr>
          <p:cNvPr id="12"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3096875" y="-10890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38" presetClass="entr" presetSubtype="0" accel="50000" fill="hold" grpId="0" nodeType="afterEffect">
                                  <p:stCondLst>
                                    <p:cond delay="0"/>
                                  </p:stCondLst>
                                  <p:iterate type="lt">
                                    <p:tmPct val="50000"/>
                                  </p:iterate>
                                  <p:childTnLst>
                                    <p:set>
                                      <p:cBhvr>
                                        <p:cTn id="15" dur="1" fill="hold">
                                          <p:stCondLst>
                                            <p:cond delay="0"/>
                                          </p:stCondLst>
                                        </p:cTn>
                                        <p:tgtEl>
                                          <p:spTgt spid="4"/>
                                        </p:tgtEl>
                                        <p:attrNameLst>
                                          <p:attrName>style.visibility</p:attrName>
                                        </p:attrNameLst>
                                      </p:cBhvr>
                                      <p:to>
                                        <p:strVal val="visible"/>
                                      </p:to>
                                    </p:set>
                                    <p:set>
                                      <p:cBhvr>
                                        <p:cTn id="16" dur="455" fill="hold">
                                          <p:stCondLst>
                                            <p:cond delay="0"/>
                                          </p:stCondLst>
                                        </p:cTn>
                                        <p:tgtEl>
                                          <p:spTgt spid="4"/>
                                        </p:tgtEl>
                                        <p:attrNameLst>
                                          <p:attrName>style.rotation</p:attrName>
                                        </p:attrNameLst>
                                      </p:cBhvr>
                                      <p:to>
                                        <p:strVal val="-45.0"/>
                                      </p:to>
                                    </p:set>
                                    <p:anim calcmode="lin" valueType="num">
                                      <p:cBhvr>
                                        <p:cTn id="17"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21" fill="hold">
                            <p:stCondLst>
                              <p:cond delay="6500"/>
                            </p:stCondLst>
                            <p:childTnLst>
                              <p:par>
                                <p:cTn id="22" presetID="14" presetClass="entr" presetSubtype="1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par>
                          <p:cTn id="25" fill="hold">
                            <p:stCondLst>
                              <p:cond delay="70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remove" display="0">
                  <p:stCondLst>
                    <p:cond delay="indefinite"/>
                  </p:stCondLst>
                  <p:endCondLst>
                    <p:cond evt="onStopAudio" delay="0">
                      <p:tgtEl>
                        <p:sldTgt/>
                      </p:tgtEl>
                    </p:cond>
                  </p:endCondLst>
                </p:cTn>
                <p:tgtEl>
                  <p:spTgt spid="12"/>
                </p:tgtEl>
              </p:cMediaNode>
            </p:audio>
          </p:childTnLst>
        </p:cTn>
      </p:par>
    </p:tnLst>
    <p:bldLst>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12E4E"/>
        </a:solidFill>
        <a:effectLst/>
      </p:bgPr>
    </p:bg>
    <p:spTree>
      <p:nvGrpSpPr>
        <p:cNvPr id="1" name=""/>
        <p:cNvGrpSpPr/>
        <p:nvPr/>
      </p:nvGrpSpPr>
      <p:grpSpPr>
        <a:xfrm>
          <a:off x="0" y="0"/>
          <a:ext cx="0" cy="0"/>
          <a:chOff x="0" y="0"/>
          <a:chExt cx="0" cy="0"/>
        </a:xfrm>
      </p:grpSpPr>
      <p:sp>
        <p:nvSpPr>
          <p:cNvPr id="19" name="矩形 18"/>
          <p:cNvSpPr/>
          <p:nvPr/>
        </p:nvSpPr>
        <p:spPr>
          <a:xfrm>
            <a:off x="361950" y="386827"/>
            <a:ext cx="11487150" cy="60843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5522952" y="471946"/>
            <a:ext cx="1107996" cy="2300749"/>
          </a:xfrm>
          <a:prstGeom prst="rect">
            <a:avLst/>
          </a:prstGeom>
          <a:noFill/>
        </p:spPr>
        <p:txBody>
          <a:bodyPr vert="eaVert" wrap="square" rtlCol="0">
            <a:spAutoFit/>
          </a:bodyPr>
          <a:lstStyle/>
          <a:p>
            <a:pPr algn="ctr"/>
            <a:r>
              <a:rPr lang="zh-CN" altLang="en-US" sz="6000" spc="600" dirty="0">
                <a:solidFill>
                  <a:sysClr val="windowText" lastClr="000000"/>
                </a:solidFill>
                <a:latin typeface="TypeLand 康熙字典體" pitchFamily="50" charset="-120"/>
                <a:ea typeface="TypeLand 康熙字典體" pitchFamily="50" charset="-120"/>
              </a:rPr>
              <a:t>目錄</a:t>
            </a:r>
          </a:p>
        </p:txBody>
      </p:sp>
      <p:grpSp>
        <p:nvGrpSpPr>
          <p:cNvPr id="3" name="组合 2"/>
          <p:cNvGrpSpPr/>
          <p:nvPr/>
        </p:nvGrpSpPr>
        <p:grpSpPr>
          <a:xfrm>
            <a:off x="1455048" y="2954835"/>
            <a:ext cx="9563512" cy="3886200"/>
            <a:chOff x="1455048" y="2866344"/>
            <a:chExt cx="9563512" cy="3886200"/>
          </a:xfrm>
        </p:grpSpPr>
        <p:grpSp>
          <p:nvGrpSpPr>
            <p:cNvPr id="4" name="组合 3"/>
            <p:cNvGrpSpPr/>
            <p:nvPr/>
          </p:nvGrpSpPr>
          <p:grpSpPr>
            <a:xfrm>
              <a:off x="1455048" y="2866344"/>
              <a:ext cx="1303431" cy="3886200"/>
              <a:chOff x="1255191" y="2848488"/>
              <a:chExt cx="1303431" cy="3886200"/>
            </a:xfrm>
          </p:grpSpPr>
          <p:sp>
            <p:nvSpPr>
              <p:cNvPr id="14" name="文本框 13"/>
              <p:cNvSpPr txBox="1"/>
              <p:nvPr/>
            </p:nvSpPr>
            <p:spPr>
              <a:xfrm>
                <a:off x="1255191" y="2848488"/>
                <a:ext cx="923330" cy="3886200"/>
              </a:xfrm>
              <a:prstGeom prst="rect">
                <a:avLst/>
              </a:prstGeom>
              <a:noFill/>
            </p:spPr>
            <p:txBody>
              <a:bodyPr vert="eaVert" wrap="square" rtlCol="0">
                <a:spAutoFit/>
              </a:bodyPr>
              <a:lstStyle/>
              <a:p>
                <a:pPr algn="ctr"/>
                <a:r>
                  <a:rPr lang="zh-CN" altLang="en-US" sz="4800" spc="600" dirty="0">
                    <a:solidFill>
                      <a:sysClr val="windowText" lastClr="000000"/>
                    </a:solidFill>
                    <a:latin typeface="文悦古典明朝体 (非商业使用) W5" pitchFamily="50" charset="-122"/>
                    <a:ea typeface="文悦古典明朝体 (非商业使用) W5" pitchFamily="50" charset="-122"/>
                  </a:rPr>
                  <a:t>输入标题</a:t>
                </a:r>
              </a:p>
            </p:txBody>
          </p:sp>
          <p:sp>
            <p:nvSpPr>
              <p:cNvPr id="15" name="文本框 14"/>
              <p:cNvSpPr txBox="1"/>
              <p:nvPr/>
            </p:nvSpPr>
            <p:spPr>
              <a:xfrm>
                <a:off x="2004624" y="3405648"/>
                <a:ext cx="553998" cy="2959178"/>
              </a:xfrm>
              <a:prstGeom prst="rect">
                <a:avLst/>
              </a:prstGeom>
              <a:noFill/>
            </p:spPr>
            <p:txBody>
              <a:bodyPr vert="eaVert" wrap="square" rtlCol="0">
                <a:spAutoFit/>
              </a:bodyPr>
              <a:lstStyle/>
              <a:p>
                <a:r>
                  <a:rPr lang="en-US" altLang="zh-CN" sz="2400" dirty="0">
                    <a:solidFill>
                      <a:sysClr val="windowText" lastClr="000000"/>
                    </a:solidFill>
                    <a:latin typeface="Adobe 宋体 Std L" panose="02020300000000000000" pitchFamily="18" charset="-122"/>
                    <a:ea typeface="Adobe 宋体 Std L" panose="02020300000000000000" pitchFamily="18" charset="-122"/>
                  </a:rPr>
                  <a:t>Title Text Here</a:t>
                </a:r>
                <a:endParaRPr lang="zh-CN" altLang="en-US" sz="2400" dirty="0">
                  <a:solidFill>
                    <a:sysClr val="windowText" lastClr="000000"/>
                  </a:solidFill>
                  <a:latin typeface="Adobe 宋体 Std L" panose="02020300000000000000" pitchFamily="18" charset="-122"/>
                  <a:ea typeface="Adobe 宋体 Std L" panose="02020300000000000000" pitchFamily="18" charset="-122"/>
                </a:endParaRPr>
              </a:p>
            </p:txBody>
          </p:sp>
        </p:grpSp>
        <p:grpSp>
          <p:nvGrpSpPr>
            <p:cNvPr id="5" name="组合 4"/>
            <p:cNvGrpSpPr/>
            <p:nvPr/>
          </p:nvGrpSpPr>
          <p:grpSpPr>
            <a:xfrm>
              <a:off x="9715129" y="2866344"/>
              <a:ext cx="1303431" cy="3886200"/>
              <a:chOff x="1255191" y="2848488"/>
              <a:chExt cx="1303431" cy="3886200"/>
            </a:xfrm>
          </p:grpSpPr>
          <p:sp>
            <p:nvSpPr>
              <p:cNvPr id="12" name="文本框 11"/>
              <p:cNvSpPr txBox="1"/>
              <p:nvPr/>
            </p:nvSpPr>
            <p:spPr>
              <a:xfrm>
                <a:off x="1255191" y="2848488"/>
                <a:ext cx="923330" cy="3886200"/>
              </a:xfrm>
              <a:prstGeom prst="rect">
                <a:avLst/>
              </a:prstGeom>
              <a:noFill/>
            </p:spPr>
            <p:txBody>
              <a:bodyPr vert="eaVert" wrap="square" rtlCol="0">
                <a:spAutoFit/>
              </a:bodyPr>
              <a:lstStyle/>
              <a:p>
                <a:pPr algn="ctr"/>
                <a:r>
                  <a:rPr lang="zh-CN" altLang="en-US" sz="4800" spc="600" dirty="0">
                    <a:solidFill>
                      <a:sysClr val="windowText" lastClr="000000"/>
                    </a:solidFill>
                    <a:latin typeface="文悦古典明朝体 (非商业使用) W5" pitchFamily="50" charset="-122"/>
                    <a:ea typeface="文悦古典明朝体 (非商业使用) W5" pitchFamily="50" charset="-122"/>
                  </a:rPr>
                  <a:t>输入标题</a:t>
                </a:r>
              </a:p>
            </p:txBody>
          </p:sp>
          <p:sp>
            <p:nvSpPr>
              <p:cNvPr id="13" name="文本框 12"/>
              <p:cNvSpPr txBox="1"/>
              <p:nvPr/>
            </p:nvSpPr>
            <p:spPr>
              <a:xfrm>
                <a:off x="2004624" y="3405648"/>
                <a:ext cx="553998" cy="2959178"/>
              </a:xfrm>
              <a:prstGeom prst="rect">
                <a:avLst/>
              </a:prstGeom>
              <a:noFill/>
            </p:spPr>
            <p:txBody>
              <a:bodyPr vert="eaVert" wrap="square" rtlCol="0">
                <a:spAutoFit/>
              </a:bodyPr>
              <a:lstStyle/>
              <a:p>
                <a:r>
                  <a:rPr lang="en-US" altLang="zh-CN" sz="2400" dirty="0">
                    <a:solidFill>
                      <a:sysClr val="windowText" lastClr="000000"/>
                    </a:solidFill>
                    <a:latin typeface="Adobe 宋体 Std L" panose="02020300000000000000" pitchFamily="18" charset="-122"/>
                    <a:ea typeface="Adobe 宋体 Std L" panose="02020300000000000000" pitchFamily="18" charset="-122"/>
                  </a:rPr>
                  <a:t>Title Text Here</a:t>
                </a:r>
                <a:endParaRPr lang="zh-CN" altLang="en-US" sz="2400" dirty="0">
                  <a:solidFill>
                    <a:sysClr val="windowText" lastClr="000000"/>
                  </a:solidFill>
                  <a:latin typeface="Adobe 宋体 Std L" panose="02020300000000000000" pitchFamily="18" charset="-122"/>
                  <a:ea typeface="Adobe 宋体 Std L" panose="02020300000000000000" pitchFamily="18" charset="-122"/>
                </a:endParaRPr>
              </a:p>
            </p:txBody>
          </p:sp>
        </p:grpSp>
        <p:grpSp>
          <p:nvGrpSpPr>
            <p:cNvPr id="6" name="组合 5"/>
            <p:cNvGrpSpPr/>
            <p:nvPr/>
          </p:nvGrpSpPr>
          <p:grpSpPr>
            <a:xfrm>
              <a:off x="4208408" y="2866344"/>
              <a:ext cx="1303431" cy="3886200"/>
              <a:chOff x="1255191" y="2848488"/>
              <a:chExt cx="1303431" cy="3886200"/>
            </a:xfrm>
          </p:grpSpPr>
          <p:sp>
            <p:nvSpPr>
              <p:cNvPr id="10" name="文本框 9"/>
              <p:cNvSpPr txBox="1"/>
              <p:nvPr/>
            </p:nvSpPr>
            <p:spPr>
              <a:xfrm>
                <a:off x="1255191" y="2848488"/>
                <a:ext cx="923330" cy="3886200"/>
              </a:xfrm>
              <a:prstGeom prst="rect">
                <a:avLst/>
              </a:prstGeom>
              <a:noFill/>
            </p:spPr>
            <p:txBody>
              <a:bodyPr vert="eaVert" wrap="square" rtlCol="0">
                <a:spAutoFit/>
              </a:bodyPr>
              <a:lstStyle/>
              <a:p>
                <a:pPr algn="ctr"/>
                <a:r>
                  <a:rPr lang="zh-CN" altLang="en-US" sz="4800" spc="600" dirty="0">
                    <a:solidFill>
                      <a:sysClr val="windowText" lastClr="000000"/>
                    </a:solidFill>
                    <a:latin typeface="文悦古典明朝体 (非商业使用) W5" pitchFamily="50" charset="-122"/>
                    <a:ea typeface="文悦古典明朝体 (非商业使用) W5" pitchFamily="50" charset="-122"/>
                  </a:rPr>
                  <a:t>输入标题</a:t>
                </a:r>
              </a:p>
            </p:txBody>
          </p:sp>
          <p:sp>
            <p:nvSpPr>
              <p:cNvPr id="11" name="文本框 10"/>
              <p:cNvSpPr txBox="1"/>
              <p:nvPr/>
            </p:nvSpPr>
            <p:spPr>
              <a:xfrm>
                <a:off x="2004624" y="3405648"/>
                <a:ext cx="553998" cy="2959178"/>
              </a:xfrm>
              <a:prstGeom prst="rect">
                <a:avLst/>
              </a:prstGeom>
              <a:noFill/>
            </p:spPr>
            <p:txBody>
              <a:bodyPr vert="eaVert" wrap="square" rtlCol="0">
                <a:spAutoFit/>
              </a:bodyPr>
              <a:lstStyle/>
              <a:p>
                <a:r>
                  <a:rPr lang="en-US" altLang="zh-CN" sz="2400" dirty="0">
                    <a:solidFill>
                      <a:sysClr val="windowText" lastClr="000000"/>
                    </a:solidFill>
                    <a:latin typeface="Adobe 宋体 Std L" panose="02020300000000000000" pitchFamily="18" charset="-122"/>
                    <a:ea typeface="Adobe 宋体 Std L" panose="02020300000000000000" pitchFamily="18" charset="-122"/>
                  </a:rPr>
                  <a:t>Title Text Here</a:t>
                </a:r>
                <a:endParaRPr lang="zh-CN" altLang="en-US" sz="2400" dirty="0">
                  <a:solidFill>
                    <a:sysClr val="windowText" lastClr="000000"/>
                  </a:solidFill>
                  <a:latin typeface="Adobe 宋体 Std L" panose="02020300000000000000" pitchFamily="18" charset="-122"/>
                  <a:ea typeface="Adobe 宋体 Std L" panose="02020300000000000000" pitchFamily="18" charset="-122"/>
                </a:endParaRPr>
              </a:p>
            </p:txBody>
          </p:sp>
        </p:grpSp>
        <p:grpSp>
          <p:nvGrpSpPr>
            <p:cNvPr id="7" name="组合 6"/>
            <p:cNvGrpSpPr/>
            <p:nvPr/>
          </p:nvGrpSpPr>
          <p:grpSpPr>
            <a:xfrm>
              <a:off x="6961768" y="2866344"/>
              <a:ext cx="1303431" cy="3886200"/>
              <a:chOff x="1255191" y="2848488"/>
              <a:chExt cx="1303431" cy="3886200"/>
            </a:xfrm>
          </p:grpSpPr>
          <p:sp>
            <p:nvSpPr>
              <p:cNvPr id="8" name="文本框 7"/>
              <p:cNvSpPr txBox="1"/>
              <p:nvPr/>
            </p:nvSpPr>
            <p:spPr>
              <a:xfrm>
                <a:off x="1255191" y="2848488"/>
                <a:ext cx="923330" cy="3886200"/>
              </a:xfrm>
              <a:prstGeom prst="rect">
                <a:avLst/>
              </a:prstGeom>
              <a:noFill/>
            </p:spPr>
            <p:txBody>
              <a:bodyPr vert="eaVert" wrap="square" rtlCol="0">
                <a:spAutoFit/>
              </a:bodyPr>
              <a:lstStyle/>
              <a:p>
                <a:pPr algn="ctr"/>
                <a:r>
                  <a:rPr lang="zh-CN" altLang="en-US" sz="4800" spc="600" dirty="0">
                    <a:solidFill>
                      <a:sysClr val="windowText" lastClr="000000"/>
                    </a:solidFill>
                    <a:latin typeface="文悦古典明朝体 (非商业使用) W5" pitchFamily="50" charset="-122"/>
                    <a:ea typeface="文悦古典明朝体 (非商业使用) W5" pitchFamily="50" charset="-122"/>
                  </a:rPr>
                  <a:t>输入标题</a:t>
                </a:r>
              </a:p>
            </p:txBody>
          </p:sp>
          <p:sp>
            <p:nvSpPr>
              <p:cNvPr id="9" name="文本框 8"/>
              <p:cNvSpPr txBox="1"/>
              <p:nvPr/>
            </p:nvSpPr>
            <p:spPr>
              <a:xfrm>
                <a:off x="2004624" y="3405648"/>
                <a:ext cx="553998" cy="2959178"/>
              </a:xfrm>
              <a:prstGeom prst="rect">
                <a:avLst/>
              </a:prstGeom>
              <a:noFill/>
            </p:spPr>
            <p:txBody>
              <a:bodyPr vert="eaVert" wrap="square" rtlCol="0">
                <a:spAutoFit/>
              </a:bodyPr>
              <a:lstStyle/>
              <a:p>
                <a:r>
                  <a:rPr lang="en-US" altLang="zh-CN" sz="2400" dirty="0">
                    <a:solidFill>
                      <a:sysClr val="windowText" lastClr="000000"/>
                    </a:solidFill>
                    <a:latin typeface="Adobe 宋体 Std L" panose="02020300000000000000" pitchFamily="18" charset="-122"/>
                    <a:ea typeface="Adobe 宋体 Std L" panose="02020300000000000000" pitchFamily="18" charset="-122"/>
                  </a:rPr>
                  <a:t>Title Text Here</a:t>
                </a:r>
                <a:endParaRPr lang="zh-CN" altLang="en-US" sz="2400" dirty="0">
                  <a:solidFill>
                    <a:sysClr val="windowText" lastClr="000000"/>
                  </a:solidFill>
                  <a:latin typeface="Adobe 宋体 Std L" panose="02020300000000000000" pitchFamily="18" charset="-122"/>
                  <a:ea typeface="Adobe 宋体 Std L" panose="02020300000000000000" pitchFamily="18" charset="-122"/>
                </a:endParaRPr>
              </a:p>
            </p:txBody>
          </p:sp>
        </p:grpSp>
      </p:grpSp>
      <p:sp>
        <p:nvSpPr>
          <p:cNvPr id="16" name="矩形 15"/>
          <p:cNvSpPr/>
          <p:nvPr/>
        </p:nvSpPr>
        <p:spPr>
          <a:xfrm>
            <a:off x="5638800" y="640080"/>
            <a:ext cx="914400" cy="1912620"/>
          </a:xfrm>
          <a:prstGeom prst="rect">
            <a:avLst/>
          </a:prstGeom>
          <a:noFill/>
          <a:ln>
            <a:solidFill>
              <a:schemeClr val="bg1">
                <a:alpha val="6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ysClr val="windowText" lastClr="000000"/>
              </a:solidFill>
            </a:endParaRPr>
          </a:p>
        </p:txBody>
      </p:sp>
      <p:pic>
        <p:nvPicPr>
          <p:cNvPr id="17" name="图片 16"/>
          <p:cNvPicPr>
            <a:picLocks noChangeAspect="1"/>
          </p:cNvPicPr>
          <p:nvPr/>
        </p:nvPicPr>
        <p:blipFill rotWithShape="1">
          <a:blip r:embed="rId3" cstate="screen">
            <a:extLst>
              <a:ext uri="{28A0092B-C50C-407E-A947-70E740481C1C}">
                <a14:useLocalDpi xmlns:a14="http://schemas.microsoft.com/office/drawing/2010/main" val="0"/>
              </a:ext>
            </a:extLst>
          </a:blip>
          <a:srcRect r="33493"/>
          <a:stretch>
            <a:fillRect/>
          </a:stretch>
        </p:blipFill>
        <p:spPr>
          <a:xfrm>
            <a:off x="2166381" y="386827"/>
            <a:ext cx="2922332" cy="3052416"/>
          </a:xfrm>
          <a:prstGeom prst="rect">
            <a:avLst/>
          </a:prstGeom>
        </p:spPr>
      </p:pic>
      <p:pic>
        <p:nvPicPr>
          <p:cNvPr id="18" name="图片 17"/>
          <p:cNvPicPr>
            <a:picLocks noChangeAspect="1"/>
          </p:cNvPicPr>
          <p:nvPr/>
        </p:nvPicPr>
        <p:blipFill rotWithShape="1">
          <a:blip r:embed="rId3" cstate="screen">
            <a:extLst>
              <a:ext uri="{28A0092B-C50C-407E-A947-70E740481C1C}">
                <a14:useLocalDpi xmlns:a14="http://schemas.microsoft.com/office/drawing/2010/main" val="0"/>
              </a:ext>
            </a:extLst>
          </a:blip>
          <a:srcRect r="32504"/>
          <a:stretch>
            <a:fillRect/>
          </a:stretch>
        </p:blipFill>
        <p:spPr>
          <a:xfrm>
            <a:off x="7423433" y="386827"/>
            <a:ext cx="2965817" cy="30524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8"/>
          <p:cNvSpPr txBox="1"/>
          <p:nvPr/>
        </p:nvSpPr>
        <p:spPr>
          <a:xfrm>
            <a:off x="1918603" y="2948610"/>
            <a:ext cx="3754576" cy="635880"/>
          </a:xfrm>
          <a:prstGeom prst="rect">
            <a:avLst/>
          </a:prstGeom>
          <a:noFill/>
        </p:spPr>
        <p:txBody>
          <a:bodyPr wrap="square" lIns="0" tIns="0" rIns="0" bIns="0" rtlCol="0">
            <a:spAutoFit/>
          </a:bodyPr>
          <a:lstStyle/>
          <a:p>
            <a:pPr algn="ctr"/>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4" name="TextBox 49"/>
          <p:cNvSpPr txBox="1"/>
          <p:nvPr/>
        </p:nvSpPr>
        <p:spPr>
          <a:xfrm>
            <a:off x="1918603" y="3714750"/>
            <a:ext cx="4177397" cy="369332"/>
          </a:xfrm>
          <a:prstGeom prst="rect">
            <a:avLst/>
          </a:prstGeom>
          <a:noFill/>
        </p:spPr>
        <p:txBody>
          <a:bodyPr wrap="square" lIns="0" tIns="0" rIns="0" bIns="0" rtlCol="0">
            <a:spAutoFit/>
          </a:bodyPr>
          <a:lstStyle/>
          <a:p>
            <a:pPr algn="ct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3"/>
                                        </p:tgtEl>
                                        <p:attrNameLst>
                                          <p:attrName>style.visibility</p:attrName>
                                        </p:attrNameLst>
                                      </p:cBhvr>
                                      <p:to>
                                        <p:strVal val="visible"/>
                                      </p:to>
                                    </p:set>
                                    <p:animEffect transition="in" filter="wipe(left)">
                                      <p:cBhvr>
                                        <p:cTn id="7" dur="200"/>
                                        <p:tgtEl>
                                          <p:spTgt spid="3"/>
                                        </p:tgtEl>
                                      </p:cBhvr>
                                    </p:animEffect>
                                  </p:childTnLst>
                                </p:cTn>
                              </p:par>
                              <p:par>
                                <p:cTn id="8" presetID="36" presetClass="emph" presetSubtype="0" fill="hold" grpId="1" nodeType="withEffect">
                                  <p:stCondLst>
                                    <p:cond delay="0"/>
                                  </p:stCondLst>
                                  <p:iterate type="lt">
                                    <p:tmPct val="30000"/>
                                  </p:iterate>
                                  <p:childTnLst>
                                    <p:animScale>
                                      <p:cBhvr>
                                        <p:cTn id="9" dur="50" autoRev="1" fill="hold">
                                          <p:stCondLst>
                                            <p:cond delay="0"/>
                                          </p:stCondLst>
                                        </p:cTn>
                                        <p:tgtEl>
                                          <p:spTgt spid="3"/>
                                        </p:tgtEl>
                                      </p:cBhvr>
                                      <p:to x="80000" y="100000"/>
                                    </p:animScale>
                                    <p:anim by="(#ppt_w*0.10)" calcmode="lin" valueType="num">
                                      <p:cBhvr>
                                        <p:cTn id="10" dur="50" autoRev="1" fill="hold">
                                          <p:stCondLst>
                                            <p:cond delay="0"/>
                                          </p:stCondLst>
                                        </p:cTn>
                                        <p:tgtEl>
                                          <p:spTgt spid="3"/>
                                        </p:tgtEl>
                                        <p:attrNameLst>
                                          <p:attrName>ppt_x</p:attrName>
                                        </p:attrNameLst>
                                      </p:cBhvr>
                                    </p:anim>
                                    <p:anim by="(-#ppt_w*0.10)" calcmode="lin" valueType="num">
                                      <p:cBhvr>
                                        <p:cTn id="11" dur="50" autoRev="1" fill="hold">
                                          <p:stCondLst>
                                            <p:cond delay="0"/>
                                          </p:stCondLst>
                                        </p:cTn>
                                        <p:tgtEl>
                                          <p:spTgt spid="3"/>
                                        </p:tgtEl>
                                        <p:attrNameLst>
                                          <p:attrName>ppt_y</p:attrName>
                                        </p:attrNameLst>
                                      </p:cBhvr>
                                    </p:anim>
                                    <p:animRot by="-480000">
                                      <p:cBhvr>
                                        <p:cTn id="12" dur="50" autoRev="1" fill="hold">
                                          <p:stCondLst>
                                            <p:cond delay="0"/>
                                          </p:stCondLst>
                                        </p:cTn>
                                        <p:tgtEl>
                                          <p:spTgt spid="3"/>
                                        </p:tgtEl>
                                        <p:attrNameLst>
                                          <p:attrName>r</p:attrName>
                                        </p:attrNameLst>
                                      </p:cBhvr>
                                    </p:animRot>
                                  </p:childTnLst>
                                </p:cTn>
                              </p:par>
                            </p:childTnLst>
                          </p:cTn>
                        </p:par>
                        <p:par>
                          <p:cTn id="13" fill="hold">
                            <p:stCondLst>
                              <p:cond delay="56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4"/>
                                        </p:tgtEl>
                                        <p:attrNameLst>
                                          <p:attrName>style.visibility</p:attrName>
                                        </p:attrNameLst>
                                      </p:cBhvr>
                                      <p:to>
                                        <p:strVal val="visible"/>
                                      </p:to>
                                    </p:set>
                                    <p:animEffect transition="in" filter="wipe(left)">
                                      <p:cBhvr>
                                        <p:cTn id="16" dur="200"/>
                                        <p:tgtEl>
                                          <p:spTgt spid="4"/>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4"/>
                                        </p:tgtEl>
                                      </p:cBhvr>
                                      <p:to x="80000" y="100000"/>
                                    </p:animScale>
                                    <p:anim by="(#ppt_w*0.10)" calcmode="lin" valueType="num">
                                      <p:cBhvr>
                                        <p:cTn id="19" dur="50" autoRev="1" fill="hold">
                                          <p:stCondLst>
                                            <p:cond delay="0"/>
                                          </p:stCondLst>
                                        </p:cTn>
                                        <p:tgtEl>
                                          <p:spTgt spid="4"/>
                                        </p:tgtEl>
                                        <p:attrNameLst>
                                          <p:attrName>ppt_x</p:attrName>
                                        </p:attrNameLst>
                                      </p:cBhvr>
                                    </p:anim>
                                    <p:anim by="(-#ppt_w*0.10)" calcmode="lin" valueType="num">
                                      <p:cBhvr>
                                        <p:cTn id="20" dur="50" autoRev="1" fill="hold">
                                          <p:stCondLst>
                                            <p:cond delay="0"/>
                                          </p:stCondLst>
                                        </p:cTn>
                                        <p:tgtEl>
                                          <p:spTgt spid="4"/>
                                        </p:tgtEl>
                                        <p:attrNameLst>
                                          <p:attrName>ppt_y</p:attrName>
                                        </p:attrNameLst>
                                      </p:cBhvr>
                                    </p:anim>
                                    <p:animRot by="-480000">
                                      <p:cBhvr>
                                        <p:cTn id="21" dur="50" autoRev="1"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千图PPT彼岸天：ID 8661124库_组合 37"/>
          <p:cNvGrpSpPr/>
          <p:nvPr>
            <p:custDataLst>
              <p:tags r:id="rId1"/>
            </p:custDataLst>
          </p:nvPr>
        </p:nvGrpSpPr>
        <p:grpSpPr>
          <a:xfrm>
            <a:off x="1487488" y="1988840"/>
            <a:ext cx="3451148" cy="3451148"/>
            <a:chOff x="1487488" y="1988840"/>
            <a:chExt cx="3451148" cy="3451148"/>
          </a:xfrm>
        </p:grpSpPr>
        <p:sp>
          <p:nvSpPr>
            <p:cNvPr id="7" name="任意多边形: 形状 6"/>
            <p:cNvSpPr/>
            <p:nvPr/>
          </p:nvSpPr>
          <p:spPr>
            <a:xfrm>
              <a:off x="1487488" y="1988840"/>
              <a:ext cx="3451148" cy="3451148"/>
            </a:xfrm>
            <a:custGeom>
              <a:avLst/>
              <a:gdLst>
                <a:gd name="connsiteX0" fmla="*/ 0 w 2870199"/>
                <a:gd name="connsiteY0" fmla="*/ 1435100 h 2870199"/>
                <a:gd name="connsiteX1" fmla="*/ 1435100 w 2870199"/>
                <a:gd name="connsiteY1" fmla="*/ 0 h 2870199"/>
                <a:gd name="connsiteX2" fmla="*/ 2870200 w 2870199"/>
                <a:gd name="connsiteY2" fmla="*/ 1435100 h 2870199"/>
                <a:gd name="connsiteX3" fmla="*/ 1435100 w 2870199"/>
                <a:gd name="connsiteY3" fmla="*/ 2870200 h 2870199"/>
                <a:gd name="connsiteX4" fmla="*/ 0 w 2870199"/>
                <a:gd name="connsiteY4" fmla="*/ 1435100 h 2870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0199" h="2870199">
                  <a:moveTo>
                    <a:pt x="0" y="1435100"/>
                  </a:moveTo>
                  <a:cubicBezTo>
                    <a:pt x="0" y="642516"/>
                    <a:pt x="642516" y="0"/>
                    <a:pt x="1435100" y="0"/>
                  </a:cubicBezTo>
                  <a:cubicBezTo>
                    <a:pt x="2227684" y="0"/>
                    <a:pt x="2870200" y="642516"/>
                    <a:pt x="2870200" y="1435100"/>
                  </a:cubicBezTo>
                  <a:cubicBezTo>
                    <a:pt x="2870200" y="2227684"/>
                    <a:pt x="2227684" y="2870200"/>
                    <a:pt x="1435100" y="2870200"/>
                  </a:cubicBezTo>
                  <a:cubicBezTo>
                    <a:pt x="642516" y="2870200"/>
                    <a:pt x="0" y="2227684"/>
                    <a:pt x="0" y="1435100"/>
                  </a:cubicBezTo>
                  <a:close/>
                </a:path>
              </a:pathLst>
            </a:custGeom>
            <a:solidFill>
              <a:schemeClr val="accent3"/>
            </a:solidFill>
            <a:ln w="38100">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73288" tIns="286172" rIns="1473288" bIns="3156373" numCol="1" spcCol="1270" anchor="ctr" anchorCtr="0">
              <a:noAutofit/>
            </a:bodyPr>
            <a:lstStyle/>
            <a:p>
              <a:pPr algn="ctr" defTabSz="592455">
                <a:lnSpc>
                  <a:spcPct val="90000"/>
                </a:lnSpc>
                <a:spcBef>
                  <a:spcPct val="0"/>
                </a:spcBef>
                <a:spcAft>
                  <a:spcPct val="35000"/>
                </a:spcAft>
              </a:pPr>
              <a:endParaRPr lang="en-US" sz="1335" dirty="0">
                <a:noFill/>
              </a:endParaRPr>
            </a:p>
          </p:txBody>
        </p:sp>
        <p:sp>
          <p:nvSpPr>
            <p:cNvPr id="19" name="文本框 43"/>
            <p:cNvSpPr txBox="1"/>
            <p:nvPr/>
          </p:nvSpPr>
          <p:spPr>
            <a:xfrm>
              <a:off x="2615878" y="2495316"/>
              <a:ext cx="1202350" cy="307777"/>
            </a:xfrm>
            <a:prstGeom prst="rect">
              <a:avLst/>
            </a:prstGeom>
            <a:noFill/>
          </p:spPr>
          <p:txBody>
            <a:bodyPr wrap="square" rtlCol="0">
              <a:spAutoFit/>
            </a:bodyPr>
            <a:lstStyle/>
            <a:p>
              <a:pPr algn="ctr"/>
              <a:r>
                <a:rPr lang="zh-CN" altLang="en-US" sz="1400">
                  <a:solidFill>
                    <a:schemeClr val="bg1"/>
                  </a:solidFill>
                </a:rPr>
                <a:t>关键词</a:t>
              </a:r>
            </a:p>
          </p:txBody>
        </p:sp>
      </p:grpSp>
      <p:grpSp>
        <p:nvGrpSpPr>
          <p:cNvPr id="37" name="千图PPT彼岸天：ID 8661124库_组合 36"/>
          <p:cNvGrpSpPr/>
          <p:nvPr>
            <p:custDataLst>
              <p:tags r:id="rId2"/>
            </p:custDataLst>
          </p:nvPr>
        </p:nvGrpSpPr>
        <p:grpSpPr>
          <a:xfrm>
            <a:off x="1958099" y="2930061"/>
            <a:ext cx="2509927" cy="2509927"/>
            <a:chOff x="1958099" y="2930061"/>
            <a:chExt cx="2509927" cy="2509927"/>
          </a:xfrm>
        </p:grpSpPr>
        <p:sp>
          <p:nvSpPr>
            <p:cNvPr id="8" name="任意多边形: 形状 7"/>
            <p:cNvSpPr/>
            <p:nvPr/>
          </p:nvSpPr>
          <p:spPr>
            <a:xfrm>
              <a:off x="1958099" y="2930061"/>
              <a:ext cx="2509927" cy="2509927"/>
            </a:xfrm>
            <a:custGeom>
              <a:avLst/>
              <a:gdLst>
                <a:gd name="connsiteX0" fmla="*/ 0 w 2296160"/>
                <a:gd name="connsiteY0" fmla="*/ 1148080 h 2296160"/>
                <a:gd name="connsiteX1" fmla="*/ 1148080 w 2296160"/>
                <a:gd name="connsiteY1" fmla="*/ 0 h 2296160"/>
                <a:gd name="connsiteX2" fmla="*/ 2296160 w 2296160"/>
                <a:gd name="connsiteY2" fmla="*/ 1148080 h 2296160"/>
                <a:gd name="connsiteX3" fmla="*/ 1148080 w 2296160"/>
                <a:gd name="connsiteY3" fmla="*/ 2296160 h 2296160"/>
                <a:gd name="connsiteX4" fmla="*/ 0 w 2296160"/>
                <a:gd name="connsiteY4" fmla="*/ 1148080 h 2296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6160" h="2296160">
                  <a:moveTo>
                    <a:pt x="0" y="1148080"/>
                  </a:moveTo>
                  <a:cubicBezTo>
                    <a:pt x="0" y="514013"/>
                    <a:pt x="514013" y="0"/>
                    <a:pt x="1148080" y="0"/>
                  </a:cubicBezTo>
                  <a:cubicBezTo>
                    <a:pt x="1782147" y="0"/>
                    <a:pt x="2296160" y="514013"/>
                    <a:pt x="2296160" y="1148080"/>
                  </a:cubicBezTo>
                  <a:cubicBezTo>
                    <a:pt x="2296160" y="1782147"/>
                    <a:pt x="1782147" y="2296160"/>
                    <a:pt x="1148080" y="2296160"/>
                  </a:cubicBezTo>
                  <a:cubicBezTo>
                    <a:pt x="514013" y="2296160"/>
                    <a:pt x="0" y="1782147"/>
                    <a:pt x="0" y="1148080"/>
                  </a:cubicBezTo>
                  <a:close/>
                </a:path>
              </a:pathLst>
            </a:custGeom>
            <a:solidFill>
              <a:schemeClr val="accent2"/>
            </a:solidFill>
            <a:ln w="3810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90595" tIns="278520" rIns="1090596" bIns="2421603" numCol="1" spcCol="1270" anchor="ctr" anchorCtr="0">
              <a:noAutofit/>
            </a:bodyPr>
            <a:lstStyle/>
            <a:p>
              <a:pPr algn="ctr" defTabSz="592455">
                <a:lnSpc>
                  <a:spcPct val="90000"/>
                </a:lnSpc>
                <a:spcBef>
                  <a:spcPct val="0"/>
                </a:spcBef>
                <a:spcAft>
                  <a:spcPct val="35000"/>
                </a:spcAft>
              </a:pPr>
              <a:endParaRPr lang="en-US" sz="1335">
                <a:noFill/>
              </a:endParaRPr>
            </a:p>
          </p:txBody>
        </p:sp>
        <p:sp>
          <p:nvSpPr>
            <p:cNvPr id="20" name="文本框 44"/>
            <p:cNvSpPr txBox="1"/>
            <p:nvPr/>
          </p:nvSpPr>
          <p:spPr>
            <a:xfrm>
              <a:off x="2615878" y="3219878"/>
              <a:ext cx="1202350" cy="307777"/>
            </a:xfrm>
            <a:prstGeom prst="rect">
              <a:avLst/>
            </a:prstGeom>
            <a:noFill/>
          </p:spPr>
          <p:txBody>
            <a:bodyPr wrap="square" rtlCol="0">
              <a:spAutoFit/>
            </a:bodyPr>
            <a:lstStyle/>
            <a:p>
              <a:pPr algn="ctr"/>
              <a:r>
                <a:rPr lang="zh-CN" altLang="en-US" sz="1400">
                  <a:solidFill>
                    <a:schemeClr val="bg1"/>
                  </a:solidFill>
                </a:rPr>
                <a:t>关键词</a:t>
              </a:r>
            </a:p>
          </p:txBody>
        </p:sp>
      </p:grpSp>
      <p:grpSp>
        <p:nvGrpSpPr>
          <p:cNvPr id="36" name="千图PPT彼岸天：ID 8661124库_组合 35"/>
          <p:cNvGrpSpPr/>
          <p:nvPr>
            <p:custDataLst>
              <p:tags r:id="rId3"/>
            </p:custDataLst>
          </p:nvPr>
        </p:nvGrpSpPr>
        <p:grpSpPr>
          <a:xfrm>
            <a:off x="2435193" y="3884247"/>
            <a:ext cx="1555741" cy="1555741"/>
            <a:chOff x="2435193" y="3884247"/>
            <a:chExt cx="1555741" cy="1555741"/>
          </a:xfrm>
        </p:grpSpPr>
        <p:sp>
          <p:nvSpPr>
            <p:cNvPr id="9" name="任意多边形: 形状 8"/>
            <p:cNvSpPr/>
            <p:nvPr/>
          </p:nvSpPr>
          <p:spPr>
            <a:xfrm>
              <a:off x="2435193" y="3884247"/>
              <a:ext cx="1555741" cy="1555741"/>
            </a:xfrm>
            <a:custGeom>
              <a:avLst/>
              <a:gdLst>
                <a:gd name="connsiteX0" fmla="*/ 0 w 1722120"/>
                <a:gd name="connsiteY0" fmla="*/ 861060 h 1722120"/>
                <a:gd name="connsiteX1" fmla="*/ 861060 w 1722120"/>
                <a:gd name="connsiteY1" fmla="*/ 0 h 1722120"/>
                <a:gd name="connsiteX2" fmla="*/ 1722120 w 1722120"/>
                <a:gd name="connsiteY2" fmla="*/ 861060 h 1722120"/>
                <a:gd name="connsiteX3" fmla="*/ 861060 w 1722120"/>
                <a:gd name="connsiteY3" fmla="*/ 1722120 h 1722120"/>
                <a:gd name="connsiteX4" fmla="*/ 0 w 1722120"/>
                <a:gd name="connsiteY4" fmla="*/ 861060 h 1722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2120" h="1722120">
                  <a:moveTo>
                    <a:pt x="0" y="861060"/>
                  </a:moveTo>
                  <a:cubicBezTo>
                    <a:pt x="0" y="385510"/>
                    <a:pt x="385510" y="0"/>
                    <a:pt x="861060" y="0"/>
                  </a:cubicBezTo>
                  <a:cubicBezTo>
                    <a:pt x="1336610" y="0"/>
                    <a:pt x="1722120" y="385510"/>
                    <a:pt x="1722120" y="861060"/>
                  </a:cubicBezTo>
                  <a:cubicBezTo>
                    <a:pt x="1722120" y="1336610"/>
                    <a:pt x="1336610" y="1722120"/>
                    <a:pt x="861060" y="1722120"/>
                  </a:cubicBezTo>
                  <a:cubicBezTo>
                    <a:pt x="385510" y="1722120"/>
                    <a:pt x="0" y="1336610"/>
                    <a:pt x="0" y="861060"/>
                  </a:cubicBezTo>
                  <a:close/>
                </a:path>
              </a:pathLst>
            </a:custGeom>
            <a:solidFill>
              <a:schemeClr val="accent1"/>
            </a:solidFill>
            <a:ln w="3810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7901" tIns="267039" rIns="707903" bIns="1702139" numCol="1" spcCol="1270" anchor="ctr" anchorCtr="0">
              <a:noAutofit/>
            </a:bodyPr>
            <a:lstStyle/>
            <a:p>
              <a:pPr algn="ctr" defTabSz="592455">
                <a:lnSpc>
                  <a:spcPct val="90000"/>
                </a:lnSpc>
                <a:spcBef>
                  <a:spcPct val="0"/>
                </a:spcBef>
                <a:spcAft>
                  <a:spcPct val="35000"/>
                </a:spcAft>
              </a:pPr>
              <a:endParaRPr lang="en-US" sz="1335" dirty="0">
                <a:noFill/>
              </a:endParaRPr>
            </a:p>
          </p:txBody>
        </p:sp>
        <p:sp>
          <p:nvSpPr>
            <p:cNvPr id="21" name="文本框 45"/>
            <p:cNvSpPr txBox="1"/>
            <p:nvPr/>
          </p:nvSpPr>
          <p:spPr>
            <a:xfrm>
              <a:off x="2615878" y="4228427"/>
              <a:ext cx="1202350" cy="307777"/>
            </a:xfrm>
            <a:prstGeom prst="rect">
              <a:avLst/>
            </a:prstGeom>
            <a:noFill/>
          </p:spPr>
          <p:txBody>
            <a:bodyPr wrap="square" rtlCol="0">
              <a:spAutoFit/>
            </a:bodyPr>
            <a:lstStyle/>
            <a:p>
              <a:pPr algn="ctr"/>
              <a:r>
                <a:rPr lang="zh-CN" altLang="en-US" sz="1400" dirty="0">
                  <a:solidFill>
                    <a:schemeClr val="bg1"/>
                  </a:solidFill>
                </a:rPr>
                <a:t>关键词</a:t>
              </a:r>
            </a:p>
          </p:txBody>
        </p:sp>
      </p:grpSp>
      <p:grpSp>
        <p:nvGrpSpPr>
          <p:cNvPr id="35" name="千图PPT彼岸天：ID 8661124库_组合 34"/>
          <p:cNvGrpSpPr/>
          <p:nvPr>
            <p:custDataLst>
              <p:tags r:id="rId4"/>
            </p:custDataLst>
          </p:nvPr>
        </p:nvGrpSpPr>
        <p:grpSpPr>
          <a:xfrm>
            <a:off x="3158648" y="1935697"/>
            <a:ext cx="4988134" cy="1974993"/>
            <a:chOff x="3158648" y="1935697"/>
            <a:chExt cx="4988134" cy="1974993"/>
          </a:xfrm>
        </p:grpSpPr>
        <p:sp>
          <p:nvSpPr>
            <p:cNvPr id="31" name="文本框 21"/>
            <p:cNvSpPr txBox="1"/>
            <p:nvPr/>
          </p:nvSpPr>
          <p:spPr>
            <a:xfrm>
              <a:off x="5928246" y="1935697"/>
              <a:ext cx="2218536" cy="359009"/>
            </a:xfrm>
            <a:prstGeom prst="rect">
              <a:avLst/>
            </a:prstGeom>
            <a:noFill/>
          </p:spPr>
          <p:txBody>
            <a:bodyPr wrap="square" rtlCol="0">
              <a:spAutoFit/>
            </a:bodyPr>
            <a:lstStyle/>
            <a:p>
              <a:r>
                <a:rPr lang="zh-CN" altLang="en-US" sz="1735" b="1" dirty="0"/>
                <a:t>输入标题文本</a:t>
              </a:r>
              <a:endParaRPr lang="en-US" sz="1735" b="1" dirty="0"/>
            </a:p>
          </p:txBody>
        </p:sp>
        <p:sp>
          <p:nvSpPr>
            <p:cNvPr id="32" name="文本框 22"/>
            <p:cNvSpPr txBox="1"/>
            <p:nvPr/>
          </p:nvSpPr>
          <p:spPr>
            <a:xfrm>
              <a:off x="5928246" y="2433362"/>
              <a:ext cx="2218536" cy="1477328"/>
            </a:xfrm>
            <a:prstGeom prst="rect">
              <a:avLst/>
            </a:prstGeom>
            <a:noFill/>
          </p:spPr>
          <p:txBody>
            <a:bodyPr wrap="square" rtlCol="0">
              <a:spAutoFit/>
            </a:bodyPr>
            <a:lstStyle/>
            <a:p>
              <a:pPr>
                <a:lnSpc>
                  <a:spcPct val="150000"/>
                </a:lnSpc>
              </a:pPr>
              <a:r>
                <a:rPr lang="zh-CN" altLang="en-US" sz="1000" dirty="0" smtClean="0"/>
                <a:t>点击编辑点击编辑点击编辑点击编辑点击编辑点击编辑点击编辑点击编辑点击编辑点击编辑点击编辑点击编辑点击编辑点击编辑点击编辑点击编辑点击编辑点击编辑点击编辑点击编辑点击编辑点击编辑点击编辑点击编辑</a:t>
              </a:r>
              <a:endParaRPr lang="zh-CN" altLang="en-US" sz="1000" dirty="0"/>
            </a:p>
          </p:txBody>
        </p:sp>
        <p:cxnSp>
          <p:nvCxnSpPr>
            <p:cNvPr id="33" name="直接连接符 32"/>
            <p:cNvCxnSpPr/>
            <p:nvPr/>
          </p:nvCxnSpPr>
          <p:spPr>
            <a:xfrm>
              <a:off x="5928246" y="2376915"/>
              <a:ext cx="2218536"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239182" y="2368347"/>
              <a:ext cx="215133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3158648" y="2313934"/>
              <a:ext cx="108829" cy="108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6" name="椭圆 15"/>
            <p:cNvSpPr/>
            <p:nvPr/>
          </p:nvSpPr>
          <p:spPr>
            <a:xfrm>
              <a:off x="5168334" y="2065636"/>
              <a:ext cx="605424" cy="6054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2" name="任意多边形: 形状 21"/>
            <p:cNvSpPr/>
            <p:nvPr/>
          </p:nvSpPr>
          <p:spPr>
            <a:xfrm>
              <a:off x="5301878" y="2210521"/>
              <a:ext cx="338336" cy="332788"/>
            </a:xfrm>
            <a:custGeom>
              <a:avLst/>
              <a:gdLst>
                <a:gd name="connsiteX0" fmla="*/ 516225 w 608155"/>
                <a:gd name="connsiteY0" fmla="*/ 551328 h 598183"/>
                <a:gd name="connsiteX1" fmla="*/ 532763 w 608155"/>
                <a:gd name="connsiteY1" fmla="*/ 558041 h 598183"/>
                <a:gd name="connsiteX2" fmla="*/ 539755 w 608155"/>
                <a:gd name="connsiteY2" fmla="*/ 574689 h 598183"/>
                <a:gd name="connsiteX3" fmla="*/ 516225 w 608155"/>
                <a:gd name="connsiteY3" fmla="*/ 598183 h 598183"/>
                <a:gd name="connsiteX4" fmla="*/ 492829 w 608155"/>
                <a:gd name="connsiteY4" fmla="*/ 574689 h 598183"/>
                <a:gd name="connsiteX5" fmla="*/ 499821 w 608155"/>
                <a:gd name="connsiteY5" fmla="*/ 558041 h 598183"/>
                <a:gd name="connsiteX6" fmla="*/ 516225 w 608155"/>
                <a:gd name="connsiteY6" fmla="*/ 551328 h 598183"/>
                <a:gd name="connsiteX7" fmla="*/ 370931 w 608155"/>
                <a:gd name="connsiteY7" fmla="*/ 551328 h 598183"/>
                <a:gd name="connsiteX8" fmla="*/ 387469 w 608155"/>
                <a:gd name="connsiteY8" fmla="*/ 558041 h 598183"/>
                <a:gd name="connsiteX9" fmla="*/ 394461 w 608155"/>
                <a:gd name="connsiteY9" fmla="*/ 574689 h 598183"/>
                <a:gd name="connsiteX10" fmla="*/ 370931 w 608155"/>
                <a:gd name="connsiteY10" fmla="*/ 598183 h 598183"/>
                <a:gd name="connsiteX11" fmla="*/ 347535 w 608155"/>
                <a:gd name="connsiteY11" fmla="*/ 574689 h 598183"/>
                <a:gd name="connsiteX12" fmla="*/ 354527 w 608155"/>
                <a:gd name="connsiteY12" fmla="*/ 558041 h 598183"/>
                <a:gd name="connsiteX13" fmla="*/ 370931 w 608155"/>
                <a:gd name="connsiteY13" fmla="*/ 551328 h 598183"/>
                <a:gd name="connsiteX14" fmla="*/ 333679 w 608155"/>
                <a:gd name="connsiteY14" fmla="*/ 410881 h 598183"/>
                <a:gd name="connsiteX15" fmla="*/ 340938 w 608155"/>
                <a:gd name="connsiteY15" fmla="*/ 432900 h 598183"/>
                <a:gd name="connsiteX16" fmla="*/ 341611 w 608155"/>
                <a:gd name="connsiteY16" fmla="*/ 433169 h 598183"/>
                <a:gd name="connsiteX17" fmla="*/ 346316 w 608155"/>
                <a:gd name="connsiteY17" fmla="*/ 433169 h 598183"/>
                <a:gd name="connsiteX18" fmla="*/ 383553 w 608155"/>
                <a:gd name="connsiteY18" fmla="*/ 433169 h 598183"/>
                <a:gd name="connsiteX19" fmla="*/ 430604 w 608155"/>
                <a:gd name="connsiteY19" fmla="*/ 433034 h 598183"/>
                <a:gd name="connsiteX20" fmla="*/ 475369 w 608155"/>
                <a:gd name="connsiteY20" fmla="*/ 433034 h 598183"/>
                <a:gd name="connsiteX21" fmla="*/ 556565 w 608155"/>
                <a:gd name="connsiteY21" fmla="*/ 433034 h 598183"/>
                <a:gd name="connsiteX22" fmla="*/ 561405 w 608155"/>
                <a:gd name="connsiteY22" fmla="*/ 410881 h 598183"/>
                <a:gd name="connsiteX23" fmla="*/ 491366 w 608155"/>
                <a:gd name="connsiteY23" fmla="*/ 410881 h 598183"/>
                <a:gd name="connsiteX24" fmla="*/ 450499 w 608155"/>
                <a:gd name="connsiteY24" fmla="*/ 410881 h 598183"/>
                <a:gd name="connsiteX25" fmla="*/ 392694 w 608155"/>
                <a:gd name="connsiteY25" fmla="*/ 410881 h 598183"/>
                <a:gd name="connsiteX26" fmla="*/ 356936 w 608155"/>
                <a:gd name="connsiteY26" fmla="*/ 410881 h 598183"/>
                <a:gd name="connsiteX27" fmla="*/ 161452 w 608155"/>
                <a:gd name="connsiteY27" fmla="*/ 362303 h 598183"/>
                <a:gd name="connsiteX28" fmla="*/ 250446 w 608155"/>
                <a:gd name="connsiteY28" fmla="*/ 494122 h 598183"/>
                <a:gd name="connsiteX29" fmla="*/ 250446 w 608155"/>
                <a:gd name="connsiteY29" fmla="*/ 362303 h 598183"/>
                <a:gd name="connsiteX30" fmla="*/ 53907 w 608155"/>
                <a:gd name="connsiteY30" fmla="*/ 362303 h 598183"/>
                <a:gd name="connsiteX31" fmla="*/ 181348 w 608155"/>
                <a:gd name="connsiteY31" fmla="*/ 483652 h 598183"/>
                <a:gd name="connsiteX32" fmla="*/ 127172 w 608155"/>
                <a:gd name="connsiteY32" fmla="*/ 362303 h 598183"/>
                <a:gd name="connsiteX33" fmla="*/ 315531 w 608155"/>
                <a:gd name="connsiteY33" fmla="*/ 355698 h 598183"/>
                <a:gd name="connsiteX34" fmla="*/ 317682 w 608155"/>
                <a:gd name="connsiteY34" fmla="*/ 362277 h 598183"/>
                <a:gd name="connsiteX35" fmla="*/ 322790 w 608155"/>
                <a:gd name="connsiteY35" fmla="*/ 377852 h 598183"/>
                <a:gd name="connsiteX36" fmla="*/ 368362 w 608155"/>
                <a:gd name="connsiteY36" fmla="*/ 377852 h 598183"/>
                <a:gd name="connsiteX37" fmla="*/ 402911 w 608155"/>
                <a:gd name="connsiteY37" fmla="*/ 377852 h 598183"/>
                <a:gd name="connsiteX38" fmla="*/ 472546 w 608155"/>
                <a:gd name="connsiteY38" fmla="*/ 377852 h 598183"/>
                <a:gd name="connsiteX39" fmla="*/ 509514 w 608155"/>
                <a:gd name="connsiteY39" fmla="*/ 377852 h 598183"/>
                <a:gd name="connsiteX40" fmla="*/ 568530 w 608155"/>
                <a:gd name="connsiteY40" fmla="*/ 377852 h 598183"/>
                <a:gd name="connsiteX41" fmla="*/ 573369 w 608155"/>
                <a:gd name="connsiteY41" fmla="*/ 355698 h 598183"/>
                <a:gd name="connsiteX42" fmla="*/ 518521 w 608155"/>
                <a:gd name="connsiteY42" fmla="*/ 355698 h 598183"/>
                <a:gd name="connsiteX43" fmla="*/ 513279 w 608155"/>
                <a:gd name="connsiteY43" fmla="*/ 355698 h 598183"/>
                <a:gd name="connsiteX44" fmla="*/ 483032 w 608155"/>
                <a:gd name="connsiteY44" fmla="*/ 355698 h 598183"/>
                <a:gd name="connsiteX45" fmla="*/ 408019 w 608155"/>
                <a:gd name="connsiteY45" fmla="*/ 355698 h 598183"/>
                <a:gd name="connsiteX46" fmla="*/ 374008 w 608155"/>
                <a:gd name="connsiteY46" fmla="*/ 355698 h 598183"/>
                <a:gd name="connsiteX47" fmla="*/ 205298 w 608155"/>
                <a:gd name="connsiteY47" fmla="*/ 286284 h 598183"/>
                <a:gd name="connsiteX48" fmla="*/ 250467 w 608155"/>
                <a:gd name="connsiteY48" fmla="*/ 286284 h 598183"/>
                <a:gd name="connsiteX49" fmla="*/ 280982 w 608155"/>
                <a:gd name="connsiteY49" fmla="*/ 286284 h 598183"/>
                <a:gd name="connsiteX50" fmla="*/ 283537 w 608155"/>
                <a:gd name="connsiteY50" fmla="*/ 286687 h 598183"/>
                <a:gd name="connsiteX51" fmla="*/ 296711 w 608155"/>
                <a:gd name="connsiteY51" fmla="*/ 297830 h 598183"/>
                <a:gd name="connsiteX52" fmla="*/ 304508 w 608155"/>
                <a:gd name="connsiteY52" fmla="*/ 322804 h 598183"/>
                <a:gd name="connsiteX53" fmla="*/ 304777 w 608155"/>
                <a:gd name="connsiteY53" fmla="*/ 322669 h 598183"/>
                <a:gd name="connsiteX54" fmla="*/ 379654 w 608155"/>
                <a:gd name="connsiteY54" fmla="*/ 322669 h 598183"/>
                <a:gd name="connsiteX55" fmla="*/ 413262 w 608155"/>
                <a:gd name="connsiteY55" fmla="*/ 322669 h 598183"/>
                <a:gd name="connsiteX56" fmla="*/ 493652 w 608155"/>
                <a:gd name="connsiteY56" fmla="*/ 322669 h 598183"/>
                <a:gd name="connsiteX57" fmla="*/ 527932 w 608155"/>
                <a:gd name="connsiteY57" fmla="*/ 322669 h 598183"/>
                <a:gd name="connsiteX58" fmla="*/ 581838 w 608155"/>
                <a:gd name="connsiteY58" fmla="*/ 322669 h 598183"/>
                <a:gd name="connsiteX59" fmla="*/ 602541 w 608155"/>
                <a:gd name="connsiteY59" fmla="*/ 332336 h 598183"/>
                <a:gd name="connsiteX60" fmla="*/ 607514 w 608155"/>
                <a:gd name="connsiteY60" fmla="*/ 354624 h 598183"/>
                <a:gd name="connsiteX61" fmla="*/ 588425 w 608155"/>
                <a:gd name="connsiteY61" fmla="*/ 441359 h 598183"/>
                <a:gd name="connsiteX62" fmla="*/ 557641 w 608155"/>
                <a:gd name="connsiteY62" fmla="*/ 466063 h 598183"/>
                <a:gd name="connsiteX63" fmla="*/ 443912 w 608155"/>
                <a:gd name="connsiteY63" fmla="*/ 466063 h 598183"/>
                <a:gd name="connsiteX64" fmla="*/ 387855 w 608155"/>
                <a:gd name="connsiteY64" fmla="*/ 466063 h 598183"/>
                <a:gd name="connsiteX65" fmla="*/ 365539 w 608155"/>
                <a:gd name="connsiteY65" fmla="*/ 466063 h 598183"/>
                <a:gd name="connsiteX66" fmla="*/ 349542 w 608155"/>
                <a:gd name="connsiteY66" fmla="*/ 466063 h 598183"/>
                <a:gd name="connsiteX67" fmla="*/ 354382 w 608155"/>
                <a:gd name="connsiteY67" fmla="*/ 481369 h 598183"/>
                <a:gd name="connsiteX68" fmla="*/ 354785 w 608155"/>
                <a:gd name="connsiteY68" fmla="*/ 482846 h 598183"/>
                <a:gd name="connsiteX69" fmla="*/ 361103 w 608155"/>
                <a:gd name="connsiteY69" fmla="*/ 502986 h 598183"/>
                <a:gd name="connsiteX70" fmla="*/ 390140 w 608155"/>
                <a:gd name="connsiteY70" fmla="*/ 502986 h 598183"/>
                <a:gd name="connsiteX71" fmla="*/ 550381 w 608155"/>
                <a:gd name="connsiteY71" fmla="*/ 502986 h 598183"/>
                <a:gd name="connsiteX72" fmla="*/ 566916 w 608155"/>
                <a:gd name="connsiteY72" fmla="*/ 519500 h 598183"/>
                <a:gd name="connsiteX73" fmla="*/ 550381 w 608155"/>
                <a:gd name="connsiteY73" fmla="*/ 536015 h 598183"/>
                <a:gd name="connsiteX74" fmla="*/ 539896 w 608155"/>
                <a:gd name="connsiteY74" fmla="*/ 536015 h 598183"/>
                <a:gd name="connsiteX75" fmla="*/ 516236 w 608155"/>
                <a:gd name="connsiteY75" fmla="*/ 529302 h 598183"/>
                <a:gd name="connsiteX76" fmla="*/ 492711 w 608155"/>
                <a:gd name="connsiteY76" fmla="*/ 536015 h 598183"/>
                <a:gd name="connsiteX77" fmla="*/ 394576 w 608155"/>
                <a:gd name="connsiteY77" fmla="*/ 536015 h 598183"/>
                <a:gd name="connsiteX78" fmla="*/ 371051 w 608155"/>
                <a:gd name="connsiteY78" fmla="*/ 529302 h 598183"/>
                <a:gd name="connsiteX79" fmla="*/ 347794 w 608155"/>
                <a:gd name="connsiteY79" fmla="*/ 535880 h 598183"/>
                <a:gd name="connsiteX80" fmla="*/ 333410 w 608155"/>
                <a:gd name="connsiteY80" fmla="*/ 524737 h 598183"/>
                <a:gd name="connsiteX81" fmla="*/ 333276 w 608155"/>
                <a:gd name="connsiteY81" fmla="*/ 524468 h 598183"/>
                <a:gd name="connsiteX82" fmla="*/ 328033 w 608155"/>
                <a:gd name="connsiteY82" fmla="*/ 507685 h 598183"/>
                <a:gd name="connsiteX83" fmla="*/ 323328 w 608155"/>
                <a:gd name="connsiteY83" fmla="*/ 492916 h 598183"/>
                <a:gd name="connsiteX84" fmla="*/ 317144 w 608155"/>
                <a:gd name="connsiteY84" fmla="*/ 473179 h 598183"/>
                <a:gd name="connsiteX85" fmla="*/ 283537 w 608155"/>
                <a:gd name="connsiteY85" fmla="*/ 366171 h 598183"/>
                <a:gd name="connsiteX86" fmla="*/ 282327 w 608155"/>
                <a:gd name="connsiteY86" fmla="*/ 362277 h 598183"/>
                <a:gd name="connsiteX87" fmla="*/ 271841 w 608155"/>
                <a:gd name="connsiteY87" fmla="*/ 329248 h 598183"/>
                <a:gd name="connsiteX88" fmla="*/ 268749 w 608155"/>
                <a:gd name="connsiteY88" fmla="*/ 319313 h 598183"/>
                <a:gd name="connsiteX89" fmla="*/ 250467 w 608155"/>
                <a:gd name="connsiteY89" fmla="*/ 319313 h 598183"/>
                <a:gd name="connsiteX90" fmla="*/ 205298 w 608155"/>
                <a:gd name="connsiteY90" fmla="*/ 319313 h 598183"/>
                <a:gd name="connsiteX91" fmla="*/ 188763 w 608155"/>
                <a:gd name="connsiteY91" fmla="*/ 302798 h 598183"/>
                <a:gd name="connsiteX92" fmla="*/ 205298 w 608155"/>
                <a:gd name="connsiteY92" fmla="*/ 286284 h 598183"/>
                <a:gd name="connsiteX93" fmla="*/ 41943 w 608155"/>
                <a:gd name="connsiteY93" fmla="*/ 203770 h 598183"/>
                <a:gd name="connsiteX94" fmla="*/ 33070 w 608155"/>
                <a:gd name="connsiteY94" fmla="*/ 266592 h 598183"/>
                <a:gd name="connsiteX95" fmla="*/ 41943 w 608155"/>
                <a:gd name="connsiteY95" fmla="*/ 329281 h 598183"/>
                <a:gd name="connsiteX96" fmla="*/ 121526 w 608155"/>
                <a:gd name="connsiteY96" fmla="*/ 329281 h 598183"/>
                <a:gd name="connsiteX97" fmla="*/ 117359 w 608155"/>
                <a:gd name="connsiteY97" fmla="*/ 266592 h 598183"/>
                <a:gd name="connsiteX98" fmla="*/ 121526 w 608155"/>
                <a:gd name="connsiteY98" fmla="*/ 203770 h 598183"/>
                <a:gd name="connsiteX99" fmla="*/ 352614 w 608155"/>
                <a:gd name="connsiteY99" fmla="*/ 49399 h 598183"/>
                <a:gd name="connsiteX100" fmla="*/ 406656 w 608155"/>
                <a:gd name="connsiteY100" fmla="*/ 170882 h 598183"/>
                <a:gd name="connsiteX101" fmla="*/ 480055 w 608155"/>
                <a:gd name="connsiteY101" fmla="*/ 170882 h 598183"/>
                <a:gd name="connsiteX102" fmla="*/ 352614 w 608155"/>
                <a:gd name="connsiteY102" fmla="*/ 49399 h 598183"/>
                <a:gd name="connsiteX103" fmla="*/ 181348 w 608155"/>
                <a:gd name="connsiteY103" fmla="*/ 49399 h 598183"/>
                <a:gd name="connsiteX104" fmla="*/ 53907 w 608155"/>
                <a:gd name="connsiteY104" fmla="*/ 170882 h 598183"/>
                <a:gd name="connsiteX105" fmla="*/ 127172 w 608155"/>
                <a:gd name="connsiteY105" fmla="*/ 170882 h 598183"/>
                <a:gd name="connsiteX106" fmla="*/ 181348 w 608155"/>
                <a:gd name="connsiteY106" fmla="*/ 49399 h 598183"/>
                <a:gd name="connsiteX107" fmla="*/ 283516 w 608155"/>
                <a:gd name="connsiteY107" fmla="*/ 39062 h 598183"/>
                <a:gd name="connsiteX108" fmla="*/ 283516 w 608155"/>
                <a:gd name="connsiteY108" fmla="*/ 170882 h 598183"/>
                <a:gd name="connsiteX109" fmla="*/ 372376 w 608155"/>
                <a:gd name="connsiteY109" fmla="*/ 170882 h 598183"/>
                <a:gd name="connsiteX110" fmla="*/ 283516 w 608155"/>
                <a:gd name="connsiteY110" fmla="*/ 39062 h 598183"/>
                <a:gd name="connsiteX111" fmla="*/ 250446 w 608155"/>
                <a:gd name="connsiteY111" fmla="*/ 39062 h 598183"/>
                <a:gd name="connsiteX112" fmla="*/ 161452 w 608155"/>
                <a:gd name="connsiteY112" fmla="*/ 170882 h 598183"/>
                <a:gd name="connsiteX113" fmla="*/ 250446 w 608155"/>
                <a:gd name="connsiteY113" fmla="*/ 170882 h 598183"/>
                <a:gd name="connsiteX114" fmla="*/ 266981 w 608155"/>
                <a:gd name="connsiteY114" fmla="*/ 0 h 598183"/>
                <a:gd name="connsiteX115" fmla="*/ 533828 w 608155"/>
                <a:gd name="connsiteY115" fmla="*/ 266592 h 598183"/>
                <a:gd name="connsiteX116" fmla="*/ 531677 w 608155"/>
                <a:gd name="connsiteY116" fmla="*/ 300688 h 598183"/>
                <a:gd name="connsiteX117" fmla="*/ 498069 w 608155"/>
                <a:gd name="connsiteY117" fmla="*/ 300688 h 598183"/>
                <a:gd name="connsiteX118" fmla="*/ 500758 w 608155"/>
                <a:gd name="connsiteY118" fmla="*/ 266592 h 598183"/>
                <a:gd name="connsiteX119" fmla="*/ 492020 w 608155"/>
                <a:gd name="connsiteY119" fmla="*/ 203770 h 598183"/>
                <a:gd name="connsiteX120" fmla="*/ 412436 w 608155"/>
                <a:gd name="connsiteY120" fmla="*/ 203770 h 598183"/>
                <a:gd name="connsiteX121" fmla="*/ 416469 w 608155"/>
                <a:gd name="connsiteY121" fmla="*/ 266592 h 598183"/>
                <a:gd name="connsiteX122" fmla="*/ 415259 w 608155"/>
                <a:gd name="connsiteY122" fmla="*/ 300688 h 598183"/>
                <a:gd name="connsiteX123" fmla="*/ 381920 w 608155"/>
                <a:gd name="connsiteY123" fmla="*/ 300688 h 598183"/>
                <a:gd name="connsiteX124" fmla="*/ 383399 w 608155"/>
                <a:gd name="connsiteY124" fmla="*/ 266592 h 598183"/>
                <a:gd name="connsiteX125" fmla="*/ 378828 w 608155"/>
                <a:gd name="connsiteY125" fmla="*/ 203770 h 598183"/>
                <a:gd name="connsiteX126" fmla="*/ 283516 w 608155"/>
                <a:gd name="connsiteY126" fmla="*/ 203770 h 598183"/>
                <a:gd name="connsiteX127" fmla="*/ 283516 w 608155"/>
                <a:gd name="connsiteY127" fmla="*/ 264579 h 598183"/>
                <a:gd name="connsiteX128" fmla="*/ 280962 w 608155"/>
                <a:gd name="connsiteY128" fmla="*/ 264310 h 598183"/>
                <a:gd name="connsiteX129" fmla="*/ 250446 w 608155"/>
                <a:gd name="connsiteY129" fmla="*/ 264310 h 598183"/>
                <a:gd name="connsiteX130" fmla="*/ 250446 w 608155"/>
                <a:gd name="connsiteY130" fmla="*/ 203770 h 598183"/>
                <a:gd name="connsiteX131" fmla="*/ 155134 w 608155"/>
                <a:gd name="connsiteY131" fmla="*/ 203770 h 598183"/>
                <a:gd name="connsiteX132" fmla="*/ 150429 w 608155"/>
                <a:gd name="connsiteY132" fmla="*/ 266592 h 598183"/>
                <a:gd name="connsiteX133" fmla="*/ 155134 w 608155"/>
                <a:gd name="connsiteY133" fmla="*/ 329281 h 598183"/>
                <a:gd name="connsiteX134" fmla="*/ 177315 w 608155"/>
                <a:gd name="connsiteY134" fmla="*/ 329281 h 598183"/>
                <a:gd name="connsiteX135" fmla="*/ 205277 w 608155"/>
                <a:gd name="connsiteY135" fmla="*/ 341362 h 598183"/>
                <a:gd name="connsiteX136" fmla="*/ 250446 w 608155"/>
                <a:gd name="connsiteY136" fmla="*/ 341362 h 598183"/>
                <a:gd name="connsiteX137" fmla="*/ 252597 w 608155"/>
                <a:gd name="connsiteY137" fmla="*/ 341362 h 598183"/>
                <a:gd name="connsiteX138" fmla="*/ 259184 w 608155"/>
                <a:gd name="connsiteY138" fmla="*/ 362303 h 598183"/>
                <a:gd name="connsiteX139" fmla="*/ 283516 w 608155"/>
                <a:gd name="connsiteY139" fmla="*/ 439623 h 598183"/>
                <a:gd name="connsiteX140" fmla="*/ 283516 w 608155"/>
                <a:gd name="connsiteY140" fmla="*/ 494122 h 598183"/>
                <a:gd name="connsiteX141" fmla="*/ 298573 w 608155"/>
                <a:gd name="connsiteY141" fmla="*/ 487545 h 598183"/>
                <a:gd name="connsiteX142" fmla="*/ 301530 w 608155"/>
                <a:gd name="connsiteY142" fmla="*/ 497210 h 598183"/>
                <a:gd name="connsiteX143" fmla="*/ 308655 w 608155"/>
                <a:gd name="connsiteY143" fmla="*/ 519761 h 598183"/>
                <a:gd name="connsiteX144" fmla="*/ 311613 w 608155"/>
                <a:gd name="connsiteY144" fmla="*/ 529292 h 598183"/>
                <a:gd name="connsiteX145" fmla="*/ 266981 w 608155"/>
                <a:gd name="connsiteY145" fmla="*/ 533051 h 598183"/>
                <a:gd name="connsiteX146" fmla="*/ 0 w 608155"/>
                <a:gd name="connsiteY146" fmla="*/ 266592 h 598183"/>
                <a:gd name="connsiteX147" fmla="*/ 266981 w 608155"/>
                <a:gd name="connsiteY147" fmla="*/ 0 h 59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8155" h="598183">
                  <a:moveTo>
                    <a:pt x="516225" y="551328"/>
                  </a:moveTo>
                  <a:cubicBezTo>
                    <a:pt x="522679" y="551328"/>
                    <a:pt x="528461" y="553879"/>
                    <a:pt x="532763" y="558041"/>
                  </a:cubicBezTo>
                  <a:cubicBezTo>
                    <a:pt x="537066" y="562337"/>
                    <a:pt x="539755" y="568244"/>
                    <a:pt x="539755" y="574689"/>
                  </a:cubicBezTo>
                  <a:cubicBezTo>
                    <a:pt x="539755" y="587711"/>
                    <a:pt x="529267" y="598183"/>
                    <a:pt x="516225" y="598183"/>
                  </a:cubicBezTo>
                  <a:cubicBezTo>
                    <a:pt x="503317" y="598183"/>
                    <a:pt x="492829" y="587711"/>
                    <a:pt x="492829" y="574689"/>
                  </a:cubicBezTo>
                  <a:cubicBezTo>
                    <a:pt x="492829" y="568244"/>
                    <a:pt x="495518" y="562337"/>
                    <a:pt x="499821" y="558041"/>
                  </a:cubicBezTo>
                  <a:cubicBezTo>
                    <a:pt x="503989" y="553879"/>
                    <a:pt x="509771" y="551328"/>
                    <a:pt x="516225" y="551328"/>
                  </a:cubicBezTo>
                  <a:close/>
                  <a:moveTo>
                    <a:pt x="370931" y="551328"/>
                  </a:moveTo>
                  <a:cubicBezTo>
                    <a:pt x="377385" y="551328"/>
                    <a:pt x="383301" y="553879"/>
                    <a:pt x="387469" y="558041"/>
                  </a:cubicBezTo>
                  <a:cubicBezTo>
                    <a:pt x="391772" y="562337"/>
                    <a:pt x="394461" y="568244"/>
                    <a:pt x="394461" y="574689"/>
                  </a:cubicBezTo>
                  <a:cubicBezTo>
                    <a:pt x="394461" y="587711"/>
                    <a:pt x="383973" y="598183"/>
                    <a:pt x="370931" y="598183"/>
                  </a:cubicBezTo>
                  <a:cubicBezTo>
                    <a:pt x="358023" y="598183"/>
                    <a:pt x="347535" y="587711"/>
                    <a:pt x="347535" y="574689"/>
                  </a:cubicBezTo>
                  <a:cubicBezTo>
                    <a:pt x="347535" y="568244"/>
                    <a:pt x="350224" y="562337"/>
                    <a:pt x="354527" y="558041"/>
                  </a:cubicBezTo>
                  <a:cubicBezTo>
                    <a:pt x="358695" y="553879"/>
                    <a:pt x="364611" y="551328"/>
                    <a:pt x="370931" y="551328"/>
                  </a:cubicBezTo>
                  <a:close/>
                  <a:moveTo>
                    <a:pt x="333679" y="410881"/>
                  </a:moveTo>
                  <a:lnTo>
                    <a:pt x="340938" y="432900"/>
                  </a:lnTo>
                  <a:cubicBezTo>
                    <a:pt x="341073" y="432900"/>
                    <a:pt x="341476" y="433034"/>
                    <a:pt x="341611" y="433169"/>
                  </a:cubicBezTo>
                  <a:lnTo>
                    <a:pt x="346316" y="433169"/>
                  </a:lnTo>
                  <a:lnTo>
                    <a:pt x="383553" y="433169"/>
                  </a:lnTo>
                  <a:lnTo>
                    <a:pt x="430604" y="433034"/>
                  </a:lnTo>
                  <a:lnTo>
                    <a:pt x="475369" y="433034"/>
                  </a:lnTo>
                  <a:lnTo>
                    <a:pt x="556565" y="433034"/>
                  </a:lnTo>
                  <a:lnTo>
                    <a:pt x="561405" y="410881"/>
                  </a:lnTo>
                  <a:lnTo>
                    <a:pt x="491366" y="410881"/>
                  </a:lnTo>
                  <a:lnTo>
                    <a:pt x="450499" y="410881"/>
                  </a:lnTo>
                  <a:lnTo>
                    <a:pt x="392694" y="410881"/>
                  </a:lnTo>
                  <a:lnTo>
                    <a:pt x="356936" y="410881"/>
                  </a:lnTo>
                  <a:close/>
                  <a:moveTo>
                    <a:pt x="161452" y="362303"/>
                  </a:moveTo>
                  <a:cubicBezTo>
                    <a:pt x="177987" y="431166"/>
                    <a:pt x="211327" y="482578"/>
                    <a:pt x="250446" y="494122"/>
                  </a:cubicBezTo>
                  <a:lnTo>
                    <a:pt x="250446" y="362303"/>
                  </a:lnTo>
                  <a:close/>
                  <a:moveTo>
                    <a:pt x="53907" y="362303"/>
                  </a:moveTo>
                  <a:cubicBezTo>
                    <a:pt x="78777" y="417474"/>
                    <a:pt x="124618" y="461235"/>
                    <a:pt x="181348" y="483652"/>
                  </a:cubicBezTo>
                  <a:cubicBezTo>
                    <a:pt x="156882" y="454120"/>
                    <a:pt x="137927" y="412104"/>
                    <a:pt x="127172" y="362303"/>
                  </a:cubicBezTo>
                  <a:close/>
                  <a:moveTo>
                    <a:pt x="315531" y="355698"/>
                  </a:moveTo>
                  <a:lnTo>
                    <a:pt x="317682" y="362277"/>
                  </a:lnTo>
                  <a:lnTo>
                    <a:pt x="322790" y="377852"/>
                  </a:lnTo>
                  <a:lnTo>
                    <a:pt x="368362" y="377852"/>
                  </a:lnTo>
                  <a:lnTo>
                    <a:pt x="402911" y="377852"/>
                  </a:lnTo>
                  <a:lnTo>
                    <a:pt x="472546" y="377852"/>
                  </a:lnTo>
                  <a:lnTo>
                    <a:pt x="509514" y="377852"/>
                  </a:lnTo>
                  <a:lnTo>
                    <a:pt x="568530" y="377852"/>
                  </a:lnTo>
                  <a:lnTo>
                    <a:pt x="573369" y="355698"/>
                  </a:lnTo>
                  <a:lnTo>
                    <a:pt x="518521" y="355698"/>
                  </a:lnTo>
                  <a:lnTo>
                    <a:pt x="513279" y="355698"/>
                  </a:lnTo>
                  <a:lnTo>
                    <a:pt x="483032" y="355698"/>
                  </a:lnTo>
                  <a:lnTo>
                    <a:pt x="408019" y="355698"/>
                  </a:lnTo>
                  <a:lnTo>
                    <a:pt x="374008" y="355698"/>
                  </a:lnTo>
                  <a:close/>
                  <a:moveTo>
                    <a:pt x="205298" y="286284"/>
                  </a:moveTo>
                  <a:lnTo>
                    <a:pt x="250467" y="286284"/>
                  </a:lnTo>
                  <a:lnTo>
                    <a:pt x="280982" y="286284"/>
                  </a:lnTo>
                  <a:cubicBezTo>
                    <a:pt x="281789" y="286284"/>
                    <a:pt x="282596" y="286552"/>
                    <a:pt x="283537" y="286687"/>
                  </a:cubicBezTo>
                  <a:cubicBezTo>
                    <a:pt x="289586" y="287761"/>
                    <a:pt x="294829" y="291923"/>
                    <a:pt x="296711" y="297830"/>
                  </a:cubicBezTo>
                  <a:lnTo>
                    <a:pt x="304508" y="322804"/>
                  </a:lnTo>
                  <a:cubicBezTo>
                    <a:pt x="304642" y="322804"/>
                    <a:pt x="304642" y="322669"/>
                    <a:pt x="304777" y="322669"/>
                  </a:cubicBezTo>
                  <a:lnTo>
                    <a:pt x="379654" y="322669"/>
                  </a:lnTo>
                  <a:lnTo>
                    <a:pt x="413262" y="322669"/>
                  </a:lnTo>
                  <a:lnTo>
                    <a:pt x="493652" y="322669"/>
                  </a:lnTo>
                  <a:lnTo>
                    <a:pt x="527932" y="322669"/>
                  </a:lnTo>
                  <a:lnTo>
                    <a:pt x="581838" y="322669"/>
                  </a:lnTo>
                  <a:cubicBezTo>
                    <a:pt x="590038" y="322669"/>
                    <a:pt x="597567" y="326160"/>
                    <a:pt x="602541" y="332336"/>
                  </a:cubicBezTo>
                  <a:cubicBezTo>
                    <a:pt x="607380" y="338512"/>
                    <a:pt x="609262" y="346568"/>
                    <a:pt x="607514" y="354624"/>
                  </a:cubicBezTo>
                  <a:lnTo>
                    <a:pt x="588425" y="441359"/>
                  </a:lnTo>
                  <a:cubicBezTo>
                    <a:pt x="585333" y="455456"/>
                    <a:pt x="572025" y="466063"/>
                    <a:pt x="557641" y="466063"/>
                  </a:cubicBezTo>
                  <a:lnTo>
                    <a:pt x="443912" y="466063"/>
                  </a:lnTo>
                  <a:lnTo>
                    <a:pt x="387855" y="466063"/>
                  </a:lnTo>
                  <a:lnTo>
                    <a:pt x="365539" y="466063"/>
                  </a:lnTo>
                  <a:lnTo>
                    <a:pt x="349542" y="466063"/>
                  </a:lnTo>
                  <a:lnTo>
                    <a:pt x="354382" y="481369"/>
                  </a:lnTo>
                  <a:lnTo>
                    <a:pt x="354785" y="482846"/>
                  </a:lnTo>
                  <a:lnTo>
                    <a:pt x="361103" y="502986"/>
                  </a:lnTo>
                  <a:lnTo>
                    <a:pt x="390140" y="502986"/>
                  </a:lnTo>
                  <a:lnTo>
                    <a:pt x="550381" y="502986"/>
                  </a:lnTo>
                  <a:cubicBezTo>
                    <a:pt x="559523" y="502986"/>
                    <a:pt x="566916" y="510370"/>
                    <a:pt x="566916" y="519500"/>
                  </a:cubicBezTo>
                  <a:cubicBezTo>
                    <a:pt x="566916" y="528630"/>
                    <a:pt x="559523" y="536015"/>
                    <a:pt x="550381" y="536015"/>
                  </a:cubicBezTo>
                  <a:lnTo>
                    <a:pt x="539896" y="536015"/>
                  </a:lnTo>
                  <a:cubicBezTo>
                    <a:pt x="533040" y="531853"/>
                    <a:pt x="524974" y="529302"/>
                    <a:pt x="516236" y="529302"/>
                  </a:cubicBezTo>
                  <a:cubicBezTo>
                    <a:pt x="507632" y="529302"/>
                    <a:pt x="499567" y="531853"/>
                    <a:pt x="492711" y="536015"/>
                  </a:cubicBezTo>
                  <a:lnTo>
                    <a:pt x="394576" y="536015"/>
                  </a:lnTo>
                  <a:cubicBezTo>
                    <a:pt x="387720" y="531853"/>
                    <a:pt x="379654" y="529302"/>
                    <a:pt x="371051" y="529302"/>
                  </a:cubicBezTo>
                  <a:cubicBezTo>
                    <a:pt x="362447" y="529302"/>
                    <a:pt x="354650" y="531718"/>
                    <a:pt x="347794" y="535880"/>
                  </a:cubicBezTo>
                  <a:cubicBezTo>
                    <a:pt x="341207" y="535343"/>
                    <a:pt x="335561" y="531047"/>
                    <a:pt x="333410" y="524737"/>
                  </a:cubicBezTo>
                  <a:cubicBezTo>
                    <a:pt x="333410" y="524602"/>
                    <a:pt x="333276" y="524602"/>
                    <a:pt x="333276" y="524468"/>
                  </a:cubicBezTo>
                  <a:lnTo>
                    <a:pt x="328033" y="507685"/>
                  </a:lnTo>
                  <a:lnTo>
                    <a:pt x="323328" y="492916"/>
                  </a:lnTo>
                  <a:lnTo>
                    <a:pt x="317144" y="473179"/>
                  </a:lnTo>
                  <a:lnTo>
                    <a:pt x="283537" y="366171"/>
                  </a:lnTo>
                  <a:lnTo>
                    <a:pt x="282327" y="362277"/>
                  </a:lnTo>
                  <a:lnTo>
                    <a:pt x="271841" y="329248"/>
                  </a:lnTo>
                  <a:lnTo>
                    <a:pt x="268749" y="319313"/>
                  </a:lnTo>
                  <a:lnTo>
                    <a:pt x="250467" y="319313"/>
                  </a:lnTo>
                  <a:lnTo>
                    <a:pt x="205298" y="319313"/>
                  </a:lnTo>
                  <a:cubicBezTo>
                    <a:pt x="196157" y="319313"/>
                    <a:pt x="188763" y="311928"/>
                    <a:pt x="188763" y="302798"/>
                  </a:cubicBezTo>
                  <a:cubicBezTo>
                    <a:pt x="188763" y="293668"/>
                    <a:pt x="196157" y="286284"/>
                    <a:pt x="205298" y="286284"/>
                  </a:cubicBezTo>
                  <a:close/>
                  <a:moveTo>
                    <a:pt x="41943" y="203770"/>
                  </a:moveTo>
                  <a:cubicBezTo>
                    <a:pt x="36297" y="223771"/>
                    <a:pt x="33070" y="244846"/>
                    <a:pt x="33070" y="266592"/>
                  </a:cubicBezTo>
                  <a:cubicBezTo>
                    <a:pt x="33070" y="288339"/>
                    <a:pt x="36297" y="309279"/>
                    <a:pt x="41943" y="329281"/>
                  </a:cubicBezTo>
                  <a:lnTo>
                    <a:pt x="121526" y="329281"/>
                  </a:lnTo>
                  <a:cubicBezTo>
                    <a:pt x="118838" y="309279"/>
                    <a:pt x="117359" y="288204"/>
                    <a:pt x="117359" y="266592"/>
                  </a:cubicBezTo>
                  <a:cubicBezTo>
                    <a:pt x="117359" y="244846"/>
                    <a:pt x="118838" y="223905"/>
                    <a:pt x="121526" y="203770"/>
                  </a:cubicBezTo>
                  <a:close/>
                  <a:moveTo>
                    <a:pt x="352614" y="49399"/>
                  </a:moveTo>
                  <a:cubicBezTo>
                    <a:pt x="376946" y="78930"/>
                    <a:pt x="395901" y="121081"/>
                    <a:pt x="406656" y="170882"/>
                  </a:cubicBezTo>
                  <a:lnTo>
                    <a:pt x="480055" y="170882"/>
                  </a:lnTo>
                  <a:cubicBezTo>
                    <a:pt x="455051" y="115577"/>
                    <a:pt x="409210" y="71816"/>
                    <a:pt x="352614" y="49399"/>
                  </a:cubicBezTo>
                  <a:close/>
                  <a:moveTo>
                    <a:pt x="181348" y="49399"/>
                  </a:moveTo>
                  <a:cubicBezTo>
                    <a:pt x="124618" y="71816"/>
                    <a:pt x="78777" y="115577"/>
                    <a:pt x="53907" y="170882"/>
                  </a:cubicBezTo>
                  <a:lnTo>
                    <a:pt x="127172" y="170882"/>
                  </a:lnTo>
                  <a:cubicBezTo>
                    <a:pt x="137927" y="121081"/>
                    <a:pt x="156882" y="78930"/>
                    <a:pt x="181348" y="49399"/>
                  </a:cubicBezTo>
                  <a:close/>
                  <a:moveTo>
                    <a:pt x="283516" y="39062"/>
                  </a:moveTo>
                  <a:lnTo>
                    <a:pt x="283516" y="170882"/>
                  </a:lnTo>
                  <a:lnTo>
                    <a:pt x="372376" y="170882"/>
                  </a:lnTo>
                  <a:cubicBezTo>
                    <a:pt x="355841" y="101885"/>
                    <a:pt x="322501" y="50607"/>
                    <a:pt x="283516" y="39062"/>
                  </a:cubicBezTo>
                  <a:close/>
                  <a:moveTo>
                    <a:pt x="250446" y="39062"/>
                  </a:moveTo>
                  <a:cubicBezTo>
                    <a:pt x="211327" y="50607"/>
                    <a:pt x="177987" y="101885"/>
                    <a:pt x="161452" y="170882"/>
                  </a:cubicBezTo>
                  <a:lnTo>
                    <a:pt x="250446" y="170882"/>
                  </a:lnTo>
                  <a:close/>
                  <a:moveTo>
                    <a:pt x="266981" y="0"/>
                  </a:moveTo>
                  <a:cubicBezTo>
                    <a:pt x="414318" y="0"/>
                    <a:pt x="533828" y="119336"/>
                    <a:pt x="533828" y="266592"/>
                  </a:cubicBezTo>
                  <a:cubicBezTo>
                    <a:pt x="533828" y="278137"/>
                    <a:pt x="533021" y="289547"/>
                    <a:pt x="531677" y="300688"/>
                  </a:cubicBezTo>
                  <a:lnTo>
                    <a:pt x="498069" y="300688"/>
                  </a:lnTo>
                  <a:cubicBezTo>
                    <a:pt x="499682" y="289547"/>
                    <a:pt x="500758" y="278137"/>
                    <a:pt x="500758" y="266592"/>
                  </a:cubicBezTo>
                  <a:cubicBezTo>
                    <a:pt x="500758" y="244846"/>
                    <a:pt x="497666" y="223771"/>
                    <a:pt x="492020" y="203770"/>
                  </a:cubicBezTo>
                  <a:lnTo>
                    <a:pt x="412436" y="203770"/>
                  </a:lnTo>
                  <a:cubicBezTo>
                    <a:pt x="415125" y="223905"/>
                    <a:pt x="416469" y="244846"/>
                    <a:pt x="416469" y="266592"/>
                  </a:cubicBezTo>
                  <a:cubicBezTo>
                    <a:pt x="416469" y="278137"/>
                    <a:pt x="416066" y="289547"/>
                    <a:pt x="415259" y="300688"/>
                  </a:cubicBezTo>
                  <a:lnTo>
                    <a:pt x="381920" y="300688"/>
                  </a:lnTo>
                  <a:cubicBezTo>
                    <a:pt x="382861" y="289547"/>
                    <a:pt x="383399" y="278137"/>
                    <a:pt x="383399" y="266592"/>
                  </a:cubicBezTo>
                  <a:cubicBezTo>
                    <a:pt x="383399" y="244846"/>
                    <a:pt x="381786" y="223905"/>
                    <a:pt x="378828" y="203770"/>
                  </a:cubicBezTo>
                  <a:lnTo>
                    <a:pt x="283516" y="203770"/>
                  </a:lnTo>
                  <a:lnTo>
                    <a:pt x="283516" y="264579"/>
                  </a:lnTo>
                  <a:cubicBezTo>
                    <a:pt x="282575" y="264445"/>
                    <a:pt x="281769" y="264310"/>
                    <a:pt x="280962" y="264310"/>
                  </a:cubicBezTo>
                  <a:lnTo>
                    <a:pt x="250446" y="264310"/>
                  </a:lnTo>
                  <a:lnTo>
                    <a:pt x="250446" y="203770"/>
                  </a:lnTo>
                  <a:lnTo>
                    <a:pt x="155134" y="203770"/>
                  </a:lnTo>
                  <a:cubicBezTo>
                    <a:pt x="152177" y="223905"/>
                    <a:pt x="150429" y="244846"/>
                    <a:pt x="150429" y="266592"/>
                  </a:cubicBezTo>
                  <a:cubicBezTo>
                    <a:pt x="150429" y="288204"/>
                    <a:pt x="152177" y="309279"/>
                    <a:pt x="155134" y="329281"/>
                  </a:cubicBezTo>
                  <a:lnTo>
                    <a:pt x="177315" y="329281"/>
                  </a:lnTo>
                  <a:cubicBezTo>
                    <a:pt x="184306" y="336664"/>
                    <a:pt x="194254" y="341362"/>
                    <a:pt x="205277" y="341362"/>
                  </a:cubicBezTo>
                  <a:lnTo>
                    <a:pt x="250446" y="341362"/>
                  </a:lnTo>
                  <a:lnTo>
                    <a:pt x="252597" y="341362"/>
                  </a:lnTo>
                  <a:lnTo>
                    <a:pt x="259184" y="362303"/>
                  </a:lnTo>
                  <a:lnTo>
                    <a:pt x="283516" y="439623"/>
                  </a:lnTo>
                  <a:lnTo>
                    <a:pt x="283516" y="494122"/>
                  </a:lnTo>
                  <a:cubicBezTo>
                    <a:pt x="288625" y="492512"/>
                    <a:pt x="293599" y="490364"/>
                    <a:pt x="298573" y="487545"/>
                  </a:cubicBezTo>
                  <a:lnTo>
                    <a:pt x="301530" y="497210"/>
                  </a:lnTo>
                  <a:lnTo>
                    <a:pt x="308655" y="519761"/>
                  </a:lnTo>
                  <a:lnTo>
                    <a:pt x="311613" y="529292"/>
                  </a:lnTo>
                  <a:cubicBezTo>
                    <a:pt x="297094" y="531708"/>
                    <a:pt x="282172" y="533051"/>
                    <a:pt x="266981" y="533051"/>
                  </a:cubicBezTo>
                  <a:cubicBezTo>
                    <a:pt x="119510" y="533051"/>
                    <a:pt x="0" y="413715"/>
                    <a:pt x="0" y="266592"/>
                  </a:cubicBezTo>
                  <a:cubicBezTo>
                    <a:pt x="0" y="119336"/>
                    <a:pt x="119510" y="0"/>
                    <a:pt x="2669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en-US" sz="3200"/>
            </a:p>
          </p:txBody>
        </p:sp>
      </p:grpSp>
      <p:grpSp>
        <p:nvGrpSpPr>
          <p:cNvPr id="34" name="千图PPT彼岸天：ID 8661124库_组合 33"/>
          <p:cNvGrpSpPr/>
          <p:nvPr>
            <p:custDataLst>
              <p:tags r:id="rId5"/>
            </p:custDataLst>
          </p:nvPr>
        </p:nvGrpSpPr>
        <p:grpSpPr>
          <a:xfrm>
            <a:off x="3158648" y="3202304"/>
            <a:ext cx="7796446" cy="1974993"/>
            <a:chOff x="3158648" y="3202304"/>
            <a:chExt cx="7796446" cy="1974993"/>
          </a:xfrm>
        </p:grpSpPr>
        <p:sp>
          <p:nvSpPr>
            <p:cNvPr id="28" name="文本框 31"/>
            <p:cNvSpPr txBox="1"/>
            <p:nvPr/>
          </p:nvSpPr>
          <p:spPr>
            <a:xfrm>
              <a:off x="8736558" y="3202304"/>
              <a:ext cx="2218536" cy="359009"/>
            </a:xfrm>
            <a:prstGeom prst="rect">
              <a:avLst/>
            </a:prstGeom>
            <a:noFill/>
          </p:spPr>
          <p:txBody>
            <a:bodyPr wrap="square" rtlCol="0">
              <a:spAutoFit/>
            </a:bodyPr>
            <a:lstStyle/>
            <a:p>
              <a:r>
                <a:rPr lang="zh-CN" altLang="en-US" sz="1735" b="1" dirty="0"/>
                <a:t>输入标题文本</a:t>
              </a:r>
              <a:endParaRPr lang="en-US" sz="1735" b="1" dirty="0"/>
            </a:p>
          </p:txBody>
        </p:sp>
        <p:sp>
          <p:nvSpPr>
            <p:cNvPr id="29" name="文本框 32"/>
            <p:cNvSpPr txBox="1"/>
            <p:nvPr/>
          </p:nvSpPr>
          <p:spPr>
            <a:xfrm>
              <a:off x="8736558" y="3699969"/>
              <a:ext cx="2218536" cy="1477328"/>
            </a:xfrm>
            <a:prstGeom prst="rect">
              <a:avLst/>
            </a:prstGeom>
            <a:noFill/>
          </p:spPr>
          <p:txBody>
            <a:bodyPr wrap="square" rtlCol="0">
              <a:spAutoFit/>
            </a:bodyPr>
            <a:lstStyle/>
            <a:p>
              <a:pPr>
                <a:lnSpc>
                  <a:spcPct val="150000"/>
                </a:lnSpc>
              </a:pPr>
              <a:r>
                <a:rPr lang="zh-CN" altLang="en-US" sz="1000" dirty="0" smtClean="0"/>
                <a:t>点击编辑点击编辑点击编辑点击编辑点击编辑点击编辑点击编辑点击编辑点击编辑点击编辑点击编辑点击编辑点击编辑点击编辑点击编辑点击编辑点击编辑点击编辑点击编辑点击编辑点击编辑点击编辑点击编辑点击编辑</a:t>
              </a:r>
              <a:endParaRPr lang="zh-CN" altLang="en-US" sz="1000" dirty="0"/>
            </a:p>
          </p:txBody>
        </p:sp>
        <p:cxnSp>
          <p:nvCxnSpPr>
            <p:cNvPr id="30" name="直接连接符 29"/>
            <p:cNvCxnSpPr/>
            <p:nvPr/>
          </p:nvCxnSpPr>
          <p:spPr>
            <a:xfrm>
              <a:off x="8736558" y="3643522"/>
              <a:ext cx="2218536"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endCxn id="17" idx="2"/>
            </p:cNvCxnSpPr>
            <p:nvPr/>
          </p:nvCxnSpPr>
          <p:spPr>
            <a:xfrm>
              <a:off x="3377315" y="3636529"/>
              <a:ext cx="4696491" cy="1"/>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158648" y="3582116"/>
              <a:ext cx="108829" cy="108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7" name="椭圆 16"/>
            <p:cNvSpPr/>
            <p:nvPr/>
          </p:nvSpPr>
          <p:spPr>
            <a:xfrm>
              <a:off x="8073806" y="3333818"/>
              <a:ext cx="605424" cy="60542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3" name="任意多边形: 形状 22"/>
            <p:cNvSpPr/>
            <p:nvPr/>
          </p:nvSpPr>
          <p:spPr>
            <a:xfrm>
              <a:off x="8207350" y="3478703"/>
              <a:ext cx="338336" cy="332788"/>
            </a:xfrm>
            <a:custGeom>
              <a:avLst/>
              <a:gdLst>
                <a:gd name="connsiteX0" fmla="*/ 516225 w 608155"/>
                <a:gd name="connsiteY0" fmla="*/ 551328 h 598183"/>
                <a:gd name="connsiteX1" fmla="*/ 532763 w 608155"/>
                <a:gd name="connsiteY1" fmla="*/ 558041 h 598183"/>
                <a:gd name="connsiteX2" fmla="*/ 539755 w 608155"/>
                <a:gd name="connsiteY2" fmla="*/ 574689 h 598183"/>
                <a:gd name="connsiteX3" fmla="*/ 516225 w 608155"/>
                <a:gd name="connsiteY3" fmla="*/ 598183 h 598183"/>
                <a:gd name="connsiteX4" fmla="*/ 492829 w 608155"/>
                <a:gd name="connsiteY4" fmla="*/ 574689 h 598183"/>
                <a:gd name="connsiteX5" fmla="*/ 499821 w 608155"/>
                <a:gd name="connsiteY5" fmla="*/ 558041 h 598183"/>
                <a:gd name="connsiteX6" fmla="*/ 516225 w 608155"/>
                <a:gd name="connsiteY6" fmla="*/ 551328 h 598183"/>
                <a:gd name="connsiteX7" fmla="*/ 370931 w 608155"/>
                <a:gd name="connsiteY7" fmla="*/ 551328 h 598183"/>
                <a:gd name="connsiteX8" fmla="*/ 387469 w 608155"/>
                <a:gd name="connsiteY8" fmla="*/ 558041 h 598183"/>
                <a:gd name="connsiteX9" fmla="*/ 394461 w 608155"/>
                <a:gd name="connsiteY9" fmla="*/ 574689 h 598183"/>
                <a:gd name="connsiteX10" fmla="*/ 370931 w 608155"/>
                <a:gd name="connsiteY10" fmla="*/ 598183 h 598183"/>
                <a:gd name="connsiteX11" fmla="*/ 347535 w 608155"/>
                <a:gd name="connsiteY11" fmla="*/ 574689 h 598183"/>
                <a:gd name="connsiteX12" fmla="*/ 354527 w 608155"/>
                <a:gd name="connsiteY12" fmla="*/ 558041 h 598183"/>
                <a:gd name="connsiteX13" fmla="*/ 370931 w 608155"/>
                <a:gd name="connsiteY13" fmla="*/ 551328 h 598183"/>
                <a:gd name="connsiteX14" fmla="*/ 333679 w 608155"/>
                <a:gd name="connsiteY14" fmla="*/ 410881 h 598183"/>
                <a:gd name="connsiteX15" fmla="*/ 340938 w 608155"/>
                <a:gd name="connsiteY15" fmla="*/ 432900 h 598183"/>
                <a:gd name="connsiteX16" fmla="*/ 341611 w 608155"/>
                <a:gd name="connsiteY16" fmla="*/ 433169 h 598183"/>
                <a:gd name="connsiteX17" fmla="*/ 346316 w 608155"/>
                <a:gd name="connsiteY17" fmla="*/ 433169 h 598183"/>
                <a:gd name="connsiteX18" fmla="*/ 383553 w 608155"/>
                <a:gd name="connsiteY18" fmla="*/ 433169 h 598183"/>
                <a:gd name="connsiteX19" fmla="*/ 430604 w 608155"/>
                <a:gd name="connsiteY19" fmla="*/ 433034 h 598183"/>
                <a:gd name="connsiteX20" fmla="*/ 475369 w 608155"/>
                <a:gd name="connsiteY20" fmla="*/ 433034 h 598183"/>
                <a:gd name="connsiteX21" fmla="*/ 556565 w 608155"/>
                <a:gd name="connsiteY21" fmla="*/ 433034 h 598183"/>
                <a:gd name="connsiteX22" fmla="*/ 561405 w 608155"/>
                <a:gd name="connsiteY22" fmla="*/ 410881 h 598183"/>
                <a:gd name="connsiteX23" fmla="*/ 491366 w 608155"/>
                <a:gd name="connsiteY23" fmla="*/ 410881 h 598183"/>
                <a:gd name="connsiteX24" fmla="*/ 450499 w 608155"/>
                <a:gd name="connsiteY24" fmla="*/ 410881 h 598183"/>
                <a:gd name="connsiteX25" fmla="*/ 392694 w 608155"/>
                <a:gd name="connsiteY25" fmla="*/ 410881 h 598183"/>
                <a:gd name="connsiteX26" fmla="*/ 356936 w 608155"/>
                <a:gd name="connsiteY26" fmla="*/ 410881 h 598183"/>
                <a:gd name="connsiteX27" fmla="*/ 161452 w 608155"/>
                <a:gd name="connsiteY27" fmla="*/ 362303 h 598183"/>
                <a:gd name="connsiteX28" fmla="*/ 250446 w 608155"/>
                <a:gd name="connsiteY28" fmla="*/ 494122 h 598183"/>
                <a:gd name="connsiteX29" fmla="*/ 250446 w 608155"/>
                <a:gd name="connsiteY29" fmla="*/ 362303 h 598183"/>
                <a:gd name="connsiteX30" fmla="*/ 53907 w 608155"/>
                <a:gd name="connsiteY30" fmla="*/ 362303 h 598183"/>
                <a:gd name="connsiteX31" fmla="*/ 181348 w 608155"/>
                <a:gd name="connsiteY31" fmla="*/ 483652 h 598183"/>
                <a:gd name="connsiteX32" fmla="*/ 127172 w 608155"/>
                <a:gd name="connsiteY32" fmla="*/ 362303 h 598183"/>
                <a:gd name="connsiteX33" fmla="*/ 315531 w 608155"/>
                <a:gd name="connsiteY33" fmla="*/ 355698 h 598183"/>
                <a:gd name="connsiteX34" fmla="*/ 317682 w 608155"/>
                <a:gd name="connsiteY34" fmla="*/ 362277 h 598183"/>
                <a:gd name="connsiteX35" fmla="*/ 322790 w 608155"/>
                <a:gd name="connsiteY35" fmla="*/ 377852 h 598183"/>
                <a:gd name="connsiteX36" fmla="*/ 368362 w 608155"/>
                <a:gd name="connsiteY36" fmla="*/ 377852 h 598183"/>
                <a:gd name="connsiteX37" fmla="*/ 402911 w 608155"/>
                <a:gd name="connsiteY37" fmla="*/ 377852 h 598183"/>
                <a:gd name="connsiteX38" fmla="*/ 472546 w 608155"/>
                <a:gd name="connsiteY38" fmla="*/ 377852 h 598183"/>
                <a:gd name="connsiteX39" fmla="*/ 509514 w 608155"/>
                <a:gd name="connsiteY39" fmla="*/ 377852 h 598183"/>
                <a:gd name="connsiteX40" fmla="*/ 568530 w 608155"/>
                <a:gd name="connsiteY40" fmla="*/ 377852 h 598183"/>
                <a:gd name="connsiteX41" fmla="*/ 573369 w 608155"/>
                <a:gd name="connsiteY41" fmla="*/ 355698 h 598183"/>
                <a:gd name="connsiteX42" fmla="*/ 518521 w 608155"/>
                <a:gd name="connsiteY42" fmla="*/ 355698 h 598183"/>
                <a:gd name="connsiteX43" fmla="*/ 513279 w 608155"/>
                <a:gd name="connsiteY43" fmla="*/ 355698 h 598183"/>
                <a:gd name="connsiteX44" fmla="*/ 483032 w 608155"/>
                <a:gd name="connsiteY44" fmla="*/ 355698 h 598183"/>
                <a:gd name="connsiteX45" fmla="*/ 408019 w 608155"/>
                <a:gd name="connsiteY45" fmla="*/ 355698 h 598183"/>
                <a:gd name="connsiteX46" fmla="*/ 374008 w 608155"/>
                <a:gd name="connsiteY46" fmla="*/ 355698 h 598183"/>
                <a:gd name="connsiteX47" fmla="*/ 205298 w 608155"/>
                <a:gd name="connsiteY47" fmla="*/ 286284 h 598183"/>
                <a:gd name="connsiteX48" fmla="*/ 250467 w 608155"/>
                <a:gd name="connsiteY48" fmla="*/ 286284 h 598183"/>
                <a:gd name="connsiteX49" fmla="*/ 280982 w 608155"/>
                <a:gd name="connsiteY49" fmla="*/ 286284 h 598183"/>
                <a:gd name="connsiteX50" fmla="*/ 283537 w 608155"/>
                <a:gd name="connsiteY50" fmla="*/ 286687 h 598183"/>
                <a:gd name="connsiteX51" fmla="*/ 296711 w 608155"/>
                <a:gd name="connsiteY51" fmla="*/ 297830 h 598183"/>
                <a:gd name="connsiteX52" fmla="*/ 304508 w 608155"/>
                <a:gd name="connsiteY52" fmla="*/ 322804 h 598183"/>
                <a:gd name="connsiteX53" fmla="*/ 304777 w 608155"/>
                <a:gd name="connsiteY53" fmla="*/ 322669 h 598183"/>
                <a:gd name="connsiteX54" fmla="*/ 379654 w 608155"/>
                <a:gd name="connsiteY54" fmla="*/ 322669 h 598183"/>
                <a:gd name="connsiteX55" fmla="*/ 413262 w 608155"/>
                <a:gd name="connsiteY55" fmla="*/ 322669 h 598183"/>
                <a:gd name="connsiteX56" fmla="*/ 493652 w 608155"/>
                <a:gd name="connsiteY56" fmla="*/ 322669 h 598183"/>
                <a:gd name="connsiteX57" fmla="*/ 527932 w 608155"/>
                <a:gd name="connsiteY57" fmla="*/ 322669 h 598183"/>
                <a:gd name="connsiteX58" fmla="*/ 581838 w 608155"/>
                <a:gd name="connsiteY58" fmla="*/ 322669 h 598183"/>
                <a:gd name="connsiteX59" fmla="*/ 602541 w 608155"/>
                <a:gd name="connsiteY59" fmla="*/ 332336 h 598183"/>
                <a:gd name="connsiteX60" fmla="*/ 607514 w 608155"/>
                <a:gd name="connsiteY60" fmla="*/ 354624 h 598183"/>
                <a:gd name="connsiteX61" fmla="*/ 588425 w 608155"/>
                <a:gd name="connsiteY61" fmla="*/ 441359 h 598183"/>
                <a:gd name="connsiteX62" fmla="*/ 557641 w 608155"/>
                <a:gd name="connsiteY62" fmla="*/ 466063 h 598183"/>
                <a:gd name="connsiteX63" fmla="*/ 443912 w 608155"/>
                <a:gd name="connsiteY63" fmla="*/ 466063 h 598183"/>
                <a:gd name="connsiteX64" fmla="*/ 387855 w 608155"/>
                <a:gd name="connsiteY64" fmla="*/ 466063 h 598183"/>
                <a:gd name="connsiteX65" fmla="*/ 365539 w 608155"/>
                <a:gd name="connsiteY65" fmla="*/ 466063 h 598183"/>
                <a:gd name="connsiteX66" fmla="*/ 349542 w 608155"/>
                <a:gd name="connsiteY66" fmla="*/ 466063 h 598183"/>
                <a:gd name="connsiteX67" fmla="*/ 354382 w 608155"/>
                <a:gd name="connsiteY67" fmla="*/ 481369 h 598183"/>
                <a:gd name="connsiteX68" fmla="*/ 354785 w 608155"/>
                <a:gd name="connsiteY68" fmla="*/ 482846 h 598183"/>
                <a:gd name="connsiteX69" fmla="*/ 361103 w 608155"/>
                <a:gd name="connsiteY69" fmla="*/ 502986 h 598183"/>
                <a:gd name="connsiteX70" fmla="*/ 390140 w 608155"/>
                <a:gd name="connsiteY70" fmla="*/ 502986 h 598183"/>
                <a:gd name="connsiteX71" fmla="*/ 550381 w 608155"/>
                <a:gd name="connsiteY71" fmla="*/ 502986 h 598183"/>
                <a:gd name="connsiteX72" fmla="*/ 566916 w 608155"/>
                <a:gd name="connsiteY72" fmla="*/ 519500 h 598183"/>
                <a:gd name="connsiteX73" fmla="*/ 550381 w 608155"/>
                <a:gd name="connsiteY73" fmla="*/ 536015 h 598183"/>
                <a:gd name="connsiteX74" fmla="*/ 539896 w 608155"/>
                <a:gd name="connsiteY74" fmla="*/ 536015 h 598183"/>
                <a:gd name="connsiteX75" fmla="*/ 516236 w 608155"/>
                <a:gd name="connsiteY75" fmla="*/ 529302 h 598183"/>
                <a:gd name="connsiteX76" fmla="*/ 492711 w 608155"/>
                <a:gd name="connsiteY76" fmla="*/ 536015 h 598183"/>
                <a:gd name="connsiteX77" fmla="*/ 394576 w 608155"/>
                <a:gd name="connsiteY77" fmla="*/ 536015 h 598183"/>
                <a:gd name="connsiteX78" fmla="*/ 371051 w 608155"/>
                <a:gd name="connsiteY78" fmla="*/ 529302 h 598183"/>
                <a:gd name="connsiteX79" fmla="*/ 347794 w 608155"/>
                <a:gd name="connsiteY79" fmla="*/ 535880 h 598183"/>
                <a:gd name="connsiteX80" fmla="*/ 333410 w 608155"/>
                <a:gd name="connsiteY80" fmla="*/ 524737 h 598183"/>
                <a:gd name="connsiteX81" fmla="*/ 333276 w 608155"/>
                <a:gd name="connsiteY81" fmla="*/ 524468 h 598183"/>
                <a:gd name="connsiteX82" fmla="*/ 328033 w 608155"/>
                <a:gd name="connsiteY82" fmla="*/ 507685 h 598183"/>
                <a:gd name="connsiteX83" fmla="*/ 323328 w 608155"/>
                <a:gd name="connsiteY83" fmla="*/ 492916 h 598183"/>
                <a:gd name="connsiteX84" fmla="*/ 317144 w 608155"/>
                <a:gd name="connsiteY84" fmla="*/ 473179 h 598183"/>
                <a:gd name="connsiteX85" fmla="*/ 283537 w 608155"/>
                <a:gd name="connsiteY85" fmla="*/ 366171 h 598183"/>
                <a:gd name="connsiteX86" fmla="*/ 282327 w 608155"/>
                <a:gd name="connsiteY86" fmla="*/ 362277 h 598183"/>
                <a:gd name="connsiteX87" fmla="*/ 271841 w 608155"/>
                <a:gd name="connsiteY87" fmla="*/ 329248 h 598183"/>
                <a:gd name="connsiteX88" fmla="*/ 268749 w 608155"/>
                <a:gd name="connsiteY88" fmla="*/ 319313 h 598183"/>
                <a:gd name="connsiteX89" fmla="*/ 250467 w 608155"/>
                <a:gd name="connsiteY89" fmla="*/ 319313 h 598183"/>
                <a:gd name="connsiteX90" fmla="*/ 205298 w 608155"/>
                <a:gd name="connsiteY90" fmla="*/ 319313 h 598183"/>
                <a:gd name="connsiteX91" fmla="*/ 188763 w 608155"/>
                <a:gd name="connsiteY91" fmla="*/ 302798 h 598183"/>
                <a:gd name="connsiteX92" fmla="*/ 205298 w 608155"/>
                <a:gd name="connsiteY92" fmla="*/ 286284 h 598183"/>
                <a:gd name="connsiteX93" fmla="*/ 41943 w 608155"/>
                <a:gd name="connsiteY93" fmla="*/ 203770 h 598183"/>
                <a:gd name="connsiteX94" fmla="*/ 33070 w 608155"/>
                <a:gd name="connsiteY94" fmla="*/ 266592 h 598183"/>
                <a:gd name="connsiteX95" fmla="*/ 41943 w 608155"/>
                <a:gd name="connsiteY95" fmla="*/ 329281 h 598183"/>
                <a:gd name="connsiteX96" fmla="*/ 121526 w 608155"/>
                <a:gd name="connsiteY96" fmla="*/ 329281 h 598183"/>
                <a:gd name="connsiteX97" fmla="*/ 117359 w 608155"/>
                <a:gd name="connsiteY97" fmla="*/ 266592 h 598183"/>
                <a:gd name="connsiteX98" fmla="*/ 121526 w 608155"/>
                <a:gd name="connsiteY98" fmla="*/ 203770 h 598183"/>
                <a:gd name="connsiteX99" fmla="*/ 352614 w 608155"/>
                <a:gd name="connsiteY99" fmla="*/ 49399 h 598183"/>
                <a:gd name="connsiteX100" fmla="*/ 406656 w 608155"/>
                <a:gd name="connsiteY100" fmla="*/ 170882 h 598183"/>
                <a:gd name="connsiteX101" fmla="*/ 480055 w 608155"/>
                <a:gd name="connsiteY101" fmla="*/ 170882 h 598183"/>
                <a:gd name="connsiteX102" fmla="*/ 352614 w 608155"/>
                <a:gd name="connsiteY102" fmla="*/ 49399 h 598183"/>
                <a:gd name="connsiteX103" fmla="*/ 181348 w 608155"/>
                <a:gd name="connsiteY103" fmla="*/ 49399 h 598183"/>
                <a:gd name="connsiteX104" fmla="*/ 53907 w 608155"/>
                <a:gd name="connsiteY104" fmla="*/ 170882 h 598183"/>
                <a:gd name="connsiteX105" fmla="*/ 127172 w 608155"/>
                <a:gd name="connsiteY105" fmla="*/ 170882 h 598183"/>
                <a:gd name="connsiteX106" fmla="*/ 181348 w 608155"/>
                <a:gd name="connsiteY106" fmla="*/ 49399 h 598183"/>
                <a:gd name="connsiteX107" fmla="*/ 283516 w 608155"/>
                <a:gd name="connsiteY107" fmla="*/ 39062 h 598183"/>
                <a:gd name="connsiteX108" fmla="*/ 283516 w 608155"/>
                <a:gd name="connsiteY108" fmla="*/ 170882 h 598183"/>
                <a:gd name="connsiteX109" fmla="*/ 372376 w 608155"/>
                <a:gd name="connsiteY109" fmla="*/ 170882 h 598183"/>
                <a:gd name="connsiteX110" fmla="*/ 283516 w 608155"/>
                <a:gd name="connsiteY110" fmla="*/ 39062 h 598183"/>
                <a:gd name="connsiteX111" fmla="*/ 250446 w 608155"/>
                <a:gd name="connsiteY111" fmla="*/ 39062 h 598183"/>
                <a:gd name="connsiteX112" fmla="*/ 161452 w 608155"/>
                <a:gd name="connsiteY112" fmla="*/ 170882 h 598183"/>
                <a:gd name="connsiteX113" fmla="*/ 250446 w 608155"/>
                <a:gd name="connsiteY113" fmla="*/ 170882 h 598183"/>
                <a:gd name="connsiteX114" fmla="*/ 266981 w 608155"/>
                <a:gd name="connsiteY114" fmla="*/ 0 h 598183"/>
                <a:gd name="connsiteX115" fmla="*/ 533828 w 608155"/>
                <a:gd name="connsiteY115" fmla="*/ 266592 h 598183"/>
                <a:gd name="connsiteX116" fmla="*/ 531677 w 608155"/>
                <a:gd name="connsiteY116" fmla="*/ 300688 h 598183"/>
                <a:gd name="connsiteX117" fmla="*/ 498069 w 608155"/>
                <a:gd name="connsiteY117" fmla="*/ 300688 h 598183"/>
                <a:gd name="connsiteX118" fmla="*/ 500758 w 608155"/>
                <a:gd name="connsiteY118" fmla="*/ 266592 h 598183"/>
                <a:gd name="connsiteX119" fmla="*/ 492020 w 608155"/>
                <a:gd name="connsiteY119" fmla="*/ 203770 h 598183"/>
                <a:gd name="connsiteX120" fmla="*/ 412436 w 608155"/>
                <a:gd name="connsiteY120" fmla="*/ 203770 h 598183"/>
                <a:gd name="connsiteX121" fmla="*/ 416469 w 608155"/>
                <a:gd name="connsiteY121" fmla="*/ 266592 h 598183"/>
                <a:gd name="connsiteX122" fmla="*/ 415259 w 608155"/>
                <a:gd name="connsiteY122" fmla="*/ 300688 h 598183"/>
                <a:gd name="connsiteX123" fmla="*/ 381920 w 608155"/>
                <a:gd name="connsiteY123" fmla="*/ 300688 h 598183"/>
                <a:gd name="connsiteX124" fmla="*/ 383399 w 608155"/>
                <a:gd name="connsiteY124" fmla="*/ 266592 h 598183"/>
                <a:gd name="connsiteX125" fmla="*/ 378828 w 608155"/>
                <a:gd name="connsiteY125" fmla="*/ 203770 h 598183"/>
                <a:gd name="connsiteX126" fmla="*/ 283516 w 608155"/>
                <a:gd name="connsiteY126" fmla="*/ 203770 h 598183"/>
                <a:gd name="connsiteX127" fmla="*/ 283516 w 608155"/>
                <a:gd name="connsiteY127" fmla="*/ 264579 h 598183"/>
                <a:gd name="connsiteX128" fmla="*/ 280962 w 608155"/>
                <a:gd name="connsiteY128" fmla="*/ 264310 h 598183"/>
                <a:gd name="connsiteX129" fmla="*/ 250446 w 608155"/>
                <a:gd name="connsiteY129" fmla="*/ 264310 h 598183"/>
                <a:gd name="connsiteX130" fmla="*/ 250446 w 608155"/>
                <a:gd name="connsiteY130" fmla="*/ 203770 h 598183"/>
                <a:gd name="connsiteX131" fmla="*/ 155134 w 608155"/>
                <a:gd name="connsiteY131" fmla="*/ 203770 h 598183"/>
                <a:gd name="connsiteX132" fmla="*/ 150429 w 608155"/>
                <a:gd name="connsiteY132" fmla="*/ 266592 h 598183"/>
                <a:gd name="connsiteX133" fmla="*/ 155134 w 608155"/>
                <a:gd name="connsiteY133" fmla="*/ 329281 h 598183"/>
                <a:gd name="connsiteX134" fmla="*/ 177315 w 608155"/>
                <a:gd name="connsiteY134" fmla="*/ 329281 h 598183"/>
                <a:gd name="connsiteX135" fmla="*/ 205277 w 608155"/>
                <a:gd name="connsiteY135" fmla="*/ 341362 h 598183"/>
                <a:gd name="connsiteX136" fmla="*/ 250446 w 608155"/>
                <a:gd name="connsiteY136" fmla="*/ 341362 h 598183"/>
                <a:gd name="connsiteX137" fmla="*/ 252597 w 608155"/>
                <a:gd name="connsiteY137" fmla="*/ 341362 h 598183"/>
                <a:gd name="connsiteX138" fmla="*/ 259184 w 608155"/>
                <a:gd name="connsiteY138" fmla="*/ 362303 h 598183"/>
                <a:gd name="connsiteX139" fmla="*/ 283516 w 608155"/>
                <a:gd name="connsiteY139" fmla="*/ 439623 h 598183"/>
                <a:gd name="connsiteX140" fmla="*/ 283516 w 608155"/>
                <a:gd name="connsiteY140" fmla="*/ 494122 h 598183"/>
                <a:gd name="connsiteX141" fmla="*/ 298573 w 608155"/>
                <a:gd name="connsiteY141" fmla="*/ 487545 h 598183"/>
                <a:gd name="connsiteX142" fmla="*/ 301530 w 608155"/>
                <a:gd name="connsiteY142" fmla="*/ 497210 h 598183"/>
                <a:gd name="connsiteX143" fmla="*/ 308655 w 608155"/>
                <a:gd name="connsiteY143" fmla="*/ 519761 h 598183"/>
                <a:gd name="connsiteX144" fmla="*/ 311613 w 608155"/>
                <a:gd name="connsiteY144" fmla="*/ 529292 h 598183"/>
                <a:gd name="connsiteX145" fmla="*/ 266981 w 608155"/>
                <a:gd name="connsiteY145" fmla="*/ 533051 h 598183"/>
                <a:gd name="connsiteX146" fmla="*/ 0 w 608155"/>
                <a:gd name="connsiteY146" fmla="*/ 266592 h 598183"/>
                <a:gd name="connsiteX147" fmla="*/ 266981 w 608155"/>
                <a:gd name="connsiteY147" fmla="*/ 0 h 59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8155" h="598183">
                  <a:moveTo>
                    <a:pt x="516225" y="551328"/>
                  </a:moveTo>
                  <a:cubicBezTo>
                    <a:pt x="522679" y="551328"/>
                    <a:pt x="528461" y="553879"/>
                    <a:pt x="532763" y="558041"/>
                  </a:cubicBezTo>
                  <a:cubicBezTo>
                    <a:pt x="537066" y="562337"/>
                    <a:pt x="539755" y="568244"/>
                    <a:pt x="539755" y="574689"/>
                  </a:cubicBezTo>
                  <a:cubicBezTo>
                    <a:pt x="539755" y="587711"/>
                    <a:pt x="529267" y="598183"/>
                    <a:pt x="516225" y="598183"/>
                  </a:cubicBezTo>
                  <a:cubicBezTo>
                    <a:pt x="503317" y="598183"/>
                    <a:pt x="492829" y="587711"/>
                    <a:pt x="492829" y="574689"/>
                  </a:cubicBezTo>
                  <a:cubicBezTo>
                    <a:pt x="492829" y="568244"/>
                    <a:pt x="495518" y="562337"/>
                    <a:pt x="499821" y="558041"/>
                  </a:cubicBezTo>
                  <a:cubicBezTo>
                    <a:pt x="503989" y="553879"/>
                    <a:pt x="509771" y="551328"/>
                    <a:pt x="516225" y="551328"/>
                  </a:cubicBezTo>
                  <a:close/>
                  <a:moveTo>
                    <a:pt x="370931" y="551328"/>
                  </a:moveTo>
                  <a:cubicBezTo>
                    <a:pt x="377385" y="551328"/>
                    <a:pt x="383301" y="553879"/>
                    <a:pt x="387469" y="558041"/>
                  </a:cubicBezTo>
                  <a:cubicBezTo>
                    <a:pt x="391772" y="562337"/>
                    <a:pt x="394461" y="568244"/>
                    <a:pt x="394461" y="574689"/>
                  </a:cubicBezTo>
                  <a:cubicBezTo>
                    <a:pt x="394461" y="587711"/>
                    <a:pt x="383973" y="598183"/>
                    <a:pt x="370931" y="598183"/>
                  </a:cubicBezTo>
                  <a:cubicBezTo>
                    <a:pt x="358023" y="598183"/>
                    <a:pt x="347535" y="587711"/>
                    <a:pt x="347535" y="574689"/>
                  </a:cubicBezTo>
                  <a:cubicBezTo>
                    <a:pt x="347535" y="568244"/>
                    <a:pt x="350224" y="562337"/>
                    <a:pt x="354527" y="558041"/>
                  </a:cubicBezTo>
                  <a:cubicBezTo>
                    <a:pt x="358695" y="553879"/>
                    <a:pt x="364611" y="551328"/>
                    <a:pt x="370931" y="551328"/>
                  </a:cubicBezTo>
                  <a:close/>
                  <a:moveTo>
                    <a:pt x="333679" y="410881"/>
                  </a:moveTo>
                  <a:lnTo>
                    <a:pt x="340938" y="432900"/>
                  </a:lnTo>
                  <a:cubicBezTo>
                    <a:pt x="341073" y="432900"/>
                    <a:pt x="341476" y="433034"/>
                    <a:pt x="341611" y="433169"/>
                  </a:cubicBezTo>
                  <a:lnTo>
                    <a:pt x="346316" y="433169"/>
                  </a:lnTo>
                  <a:lnTo>
                    <a:pt x="383553" y="433169"/>
                  </a:lnTo>
                  <a:lnTo>
                    <a:pt x="430604" y="433034"/>
                  </a:lnTo>
                  <a:lnTo>
                    <a:pt x="475369" y="433034"/>
                  </a:lnTo>
                  <a:lnTo>
                    <a:pt x="556565" y="433034"/>
                  </a:lnTo>
                  <a:lnTo>
                    <a:pt x="561405" y="410881"/>
                  </a:lnTo>
                  <a:lnTo>
                    <a:pt x="491366" y="410881"/>
                  </a:lnTo>
                  <a:lnTo>
                    <a:pt x="450499" y="410881"/>
                  </a:lnTo>
                  <a:lnTo>
                    <a:pt x="392694" y="410881"/>
                  </a:lnTo>
                  <a:lnTo>
                    <a:pt x="356936" y="410881"/>
                  </a:lnTo>
                  <a:close/>
                  <a:moveTo>
                    <a:pt x="161452" y="362303"/>
                  </a:moveTo>
                  <a:cubicBezTo>
                    <a:pt x="177987" y="431166"/>
                    <a:pt x="211327" y="482578"/>
                    <a:pt x="250446" y="494122"/>
                  </a:cubicBezTo>
                  <a:lnTo>
                    <a:pt x="250446" y="362303"/>
                  </a:lnTo>
                  <a:close/>
                  <a:moveTo>
                    <a:pt x="53907" y="362303"/>
                  </a:moveTo>
                  <a:cubicBezTo>
                    <a:pt x="78777" y="417474"/>
                    <a:pt x="124618" y="461235"/>
                    <a:pt x="181348" y="483652"/>
                  </a:cubicBezTo>
                  <a:cubicBezTo>
                    <a:pt x="156882" y="454120"/>
                    <a:pt x="137927" y="412104"/>
                    <a:pt x="127172" y="362303"/>
                  </a:cubicBezTo>
                  <a:close/>
                  <a:moveTo>
                    <a:pt x="315531" y="355698"/>
                  </a:moveTo>
                  <a:lnTo>
                    <a:pt x="317682" y="362277"/>
                  </a:lnTo>
                  <a:lnTo>
                    <a:pt x="322790" y="377852"/>
                  </a:lnTo>
                  <a:lnTo>
                    <a:pt x="368362" y="377852"/>
                  </a:lnTo>
                  <a:lnTo>
                    <a:pt x="402911" y="377852"/>
                  </a:lnTo>
                  <a:lnTo>
                    <a:pt x="472546" y="377852"/>
                  </a:lnTo>
                  <a:lnTo>
                    <a:pt x="509514" y="377852"/>
                  </a:lnTo>
                  <a:lnTo>
                    <a:pt x="568530" y="377852"/>
                  </a:lnTo>
                  <a:lnTo>
                    <a:pt x="573369" y="355698"/>
                  </a:lnTo>
                  <a:lnTo>
                    <a:pt x="518521" y="355698"/>
                  </a:lnTo>
                  <a:lnTo>
                    <a:pt x="513279" y="355698"/>
                  </a:lnTo>
                  <a:lnTo>
                    <a:pt x="483032" y="355698"/>
                  </a:lnTo>
                  <a:lnTo>
                    <a:pt x="408019" y="355698"/>
                  </a:lnTo>
                  <a:lnTo>
                    <a:pt x="374008" y="355698"/>
                  </a:lnTo>
                  <a:close/>
                  <a:moveTo>
                    <a:pt x="205298" y="286284"/>
                  </a:moveTo>
                  <a:lnTo>
                    <a:pt x="250467" y="286284"/>
                  </a:lnTo>
                  <a:lnTo>
                    <a:pt x="280982" y="286284"/>
                  </a:lnTo>
                  <a:cubicBezTo>
                    <a:pt x="281789" y="286284"/>
                    <a:pt x="282596" y="286552"/>
                    <a:pt x="283537" y="286687"/>
                  </a:cubicBezTo>
                  <a:cubicBezTo>
                    <a:pt x="289586" y="287761"/>
                    <a:pt x="294829" y="291923"/>
                    <a:pt x="296711" y="297830"/>
                  </a:cubicBezTo>
                  <a:lnTo>
                    <a:pt x="304508" y="322804"/>
                  </a:lnTo>
                  <a:cubicBezTo>
                    <a:pt x="304642" y="322804"/>
                    <a:pt x="304642" y="322669"/>
                    <a:pt x="304777" y="322669"/>
                  </a:cubicBezTo>
                  <a:lnTo>
                    <a:pt x="379654" y="322669"/>
                  </a:lnTo>
                  <a:lnTo>
                    <a:pt x="413262" y="322669"/>
                  </a:lnTo>
                  <a:lnTo>
                    <a:pt x="493652" y="322669"/>
                  </a:lnTo>
                  <a:lnTo>
                    <a:pt x="527932" y="322669"/>
                  </a:lnTo>
                  <a:lnTo>
                    <a:pt x="581838" y="322669"/>
                  </a:lnTo>
                  <a:cubicBezTo>
                    <a:pt x="590038" y="322669"/>
                    <a:pt x="597567" y="326160"/>
                    <a:pt x="602541" y="332336"/>
                  </a:cubicBezTo>
                  <a:cubicBezTo>
                    <a:pt x="607380" y="338512"/>
                    <a:pt x="609262" y="346568"/>
                    <a:pt x="607514" y="354624"/>
                  </a:cubicBezTo>
                  <a:lnTo>
                    <a:pt x="588425" y="441359"/>
                  </a:lnTo>
                  <a:cubicBezTo>
                    <a:pt x="585333" y="455456"/>
                    <a:pt x="572025" y="466063"/>
                    <a:pt x="557641" y="466063"/>
                  </a:cubicBezTo>
                  <a:lnTo>
                    <a:pt x="443912" y="466063"/>
                  </a:lnTo>
                  <a:lnTo>
                    <a:pt x="387855" y="466063"/>
                  </a:lnTo>
                  <a:lnTo>
                    <a:pt x="365539" y="466063"/>
                  </a:lnTo>
                  <a:lnTo>
                    <a:pt x="349542" y="466063"/>
                  </a:lnTo>
                  <a:lnTo>
                    <a:pt x="354382" y="481369"/>
                  </a:lnTo>
                  <a:lnTo>
                    <a:pt x="354785" y="482846"/>
                  </a:lnTo>
                  <a:lnTo>
                    <a:pt x="361103" y="502986"/>
                  </a:lnTo>
                  <a:lnTo>
                    <a:pt x="390140" y="502986"/>
                  </a:lnTo>
                  <a:lnTo>
                    <a:pt x="550381" y="502986"/>
                  </a:lnTo>
                  <a:cubicBezTo>
                    <a:pt x="559523" y="502986"/>
                    <a:pt x="566916" y="510370"/>
                    <a:pt x="566916" y="519500"/>
                  </a:cubicBezTo>
                  <a:cubicBezTo>
                    <a:pt x="566916" y="528630"/>
                    <a:pt x="559523" y="536015"/>
                    <a:pt x="550381" y="536015"/>
                  </a:cubicBezTo>
                  <a:lnTo>
                    <a:pt x="539896" y="536015"/>
                  </a:lnTo>
                  <a:cubicBezTo>
                    <a:pt x="533040" y="531853"/>
                    <a:pt x="524974" y="529302"/>
                    <a:pt x="516236" y="529302"/>
                  </a:cubicBezTo>
                  <a:cubicBezTo>
                    <a:pt x="507632" y="529302"/>
                    <a:pt x="499567" y="531853"/>
                    <a:pt x="492711" y="536015"/>
                  </a:cubicBezTo>
                  <a:lnTo>
                    <a:pt x="394576" y="536015"/>
                  </a:lnTo>
                  <a:cubicBezTo>
                    <a:pt x="387720" y="531853"/>
                    <a:pt x="379654" y="529302"/>
                    <a:pt x="371051" y="529302"/>
                  </a:cubicBezTo>
                  <a:cubicBezTo>
                    <a:pt x="362447" y="529302"/>
                    <a:pt x="354650" y="531718"/>
                    <a:pt x="347794" y="535880"/>
                  </a:cubicBezTo>
                  <a:cubicBezTo>
                    <a:pt x="341207" y="535343"/>
                    <a:pt x="335561" y="531047"/>
                    <a:pt x="333410" y="524737"/>
                  </a:cubicBezTo>
                  <a:cubicBezTo>
                    <a:pt x="333410" y="524602"/>
                    <a:pt x="333276" y="524602"/>
                    <a:pt x="333276" y="524468"/>
                  </a:cubicBezTo>
                  <a:lnTo>
                    <a:pt x="328033" y="507685"/>
                  </a:lnTo>
                  <a:lnTo>
                    <a:pt x="323328" y="492916"/>
                  </a:lnTo>
                  <a:lnTo>
                    <a:pt x="317144" y="473179"/>
                  </a:lnTo>
                  <a:lnTo>
                    <a:pt x="283537" y="366171"/>
                  </a:lnTo>
                  <a:lnTo>
                    <a:pt x="282327" y="362277"/>
                  </a:lnTo>
                  <a:lnTo>
                    <a:pt x="271841" y="329248"/>
                  </a:lnTo>
                  <a:lnTo>
                    <a:pt x="268749" y="319313"/>
                  </a:lnTo>
                  <a:lnTo>
                    <a:pt x="250467" y="319313"/>
                  </a:lnTo>
                  <a:lnTo>
                    <a:pt x="205298" y="319313"/>
                  </a:lnTo>
                  <a:cubicBezTo>
                    <a:pt x="196157" y="319313"/>
                    <a:pt x="188763" y="311928"/>
                    <a:pt x="188763" y="302798"/>
                  </a:cubicBezTo>
                  <a:cubicBezTo>
                    <a:pt x="188763" y="293668"/>
                    <a:pt x="196157" y="286284"/>
                    <a:pt x="205298" y="286284"/>
                  </a:cubicBezTo>
                  <a:close/>
                  <a:moveTo>
                    <a:pt x="41943" y="203770"/>
                  </a:moveTo>
                  <a:cubicBezTo>
                    <a:pt x="36297" y="223771"/>
                    <a:pt x="33070" y="244846"/>
                    <a:pt x="33070" y="266592"/>
                  </a:cubicBezTo>
                  <a:cubicBezTo>
                    <a:pt x="33070" y="288339"/>
                    <a:pt x="36297" y="309279"/>
                    <a:pt x="41943" y="329281"/>
                  </a:cubicBezTo>
                  <a:lnTo>
                    <a:pt x="121526" y="329281"/>
                  </a:lnTo>
                  <a:cubicBezTo>
                    <a:pt x="118838" y="309279"/>
                    <a:pt x="117359" y="288204"/>
                    <a:pt x="117359" y="266592"/>
                  </a:cubicBezTo>
                  <a:cubicBezTo>
                    <a:pt x="117359" y="244846"/>
                    <a:pt x="118838" y="223905"/>
                    <a:pt x="121526" y="203770"/>
                  </a:cubicBezTo>
                  <a:close/>
                  <a:moveTo>
                    <a:pt x="352614" y="49399"/>
                  </a:moveTo>
                  <a:cubicBezTo>
                    <a:pt x="376946" y="78930"/>
                    <a:pt x="395901" y="121081"/>
                    <a:pt x="406656" y="170882"/>
                  </a:cubicBezTo>
                  <a:lnTo>
                    <a:pt x="480055" y="170882"/>
                  </a:lnTo>
                  <a:cubicBezTo>
                    <a:pt x="455051" y="115577"/>
                    <a:pt x="409210" y="71816"/>
                    <a:pt x="352614" y="49399"/>
                  </a:cubicBezTo>
                  <a:close/>
                  <a:moveTo>
                    <a:pt x="181348" y="49399"/>
                  </a:moveTo>
                  <a:cubicBezTo>
                    <a:pt x="124618" y="71816"/>
                    <a:pt x="78777" y="115577"/>
                    <a:pt x="53907" y="170882"/>
                  </a:cubicBezTo>
                  <a:lnTo>
                    <a:pt x="127172" y="170882"/>
                  </a:lnTo>
                  <a:cubicBezTo>
                    <a:pt x="137927" y="121081"/>
                    <a:pt x="156882" y="78930"/>
                    <a:pt x="181348" y="49399"/>
                  </a:cubicBezTo>
                  <a:close/>
                  <a:moveTo>
                    <a:pt x="283516" y="39062"/>
                  </a:moveTo>
                  <a:lnTo>
                    <a:pt x="283516" y="170882"/>
                  </a:lnTo>
                  <a:lnTo>
                    <a:pt x="372376" y="170882"/>
                  </a:lnTo>
                  <a:cubicBezTo>
                    <a:pt x="355841" y="101885"/>
                    <a:pt x="322501" y="50607"/>
                    <a:pt x="283516" y="39062"/>
                  </a:cubicBezTo>
                  <a:close/>
                  <a:moveTo>
                    <a:pt x="250446" y="39062"/>
                  </a:moveTo>
                  <a:cubicBezTo>
                    <a:pt x="211327" y="50607"/>
                    <a:pt x="177987" y="101885"/>
                    <a:pt x="161452" y="170882"/>
                  </a:cubicBezTo>
                  <a:lnTo>
                    <a:pt x="250446" y="170882"/>
                  </a:lnTo>
                  <a:close/>
                  <a:moveTo>
                    <a:pt x="266981" y="0"/>
                  </a:moveTo>
                  <a:cubicBezTo>
                    <a:pt x="414318" y="0"/>
                    <a:pt x="533828" y="119336"/>
                    <a:pt x="533828" y="266592"/>
                  </a:cubicBezTo>
                  <a:cubicBezTo>
                    <a:pt x="533828" y="278137"/>
                    <a:pt x="533021" y="289547"/>
                    <a:pt x="531677" y="300688"/>
                  </a:cubicBezTo>
                  <a:lnTo>
                    <a:pt x="498069" y="300688"/>
                  </a:lnTo>
                  <a:cubicBezTo>
                    <a:pt x="499682" y="289547"/>
                    <a:pt x="500758" y="278137"/>
                    <a:pt x="500758" y="266592"/>
                  </a:cubicBezTo>
                  <a:cubicBezTo>
                    <a:pt x="500758" y="244846"/>
                    <a:pt x="497666" y="223771"/>
                    <a:pt x="492020" y="203770"/>
                  </a:cubicBezTo>
                  <a:lnTo>
                    <a:pt x="412436" y="203770"/>
                  </a:lnTo>
                  <a:cubicBezTo>
                    <a:pt x="415125" y="223905"/>
                    <a:pt x="416469" y="244846"/>
                    <a:pt x="416469" y="266592"/>
                  </a:cubicBezTo>
                  <a:cubicBezTo>
                    <a:pt x="416469" y="278137"/>
                    <a:pt x="416066" y="289547"/>
                    <a:pt x="415259" y="300688"/>
                  </a:cubicBezTo>
                  <a:lnTo>
                    <a:pt x="381920" y="300688"/>
                  </a:lnTo>
                  <a:cubicBezTo>
                    <a:pt x="382861" y="289547"/>
                    <a:pt x="383399" y="278137"/>
                    <a:pt x="383399" y="266592"/>
                  </a:cubicBezTo>
                  <a:cubicBezTo>
                    <a:pt x="383399" y="244846"/>
                    <a:pt x="381786" y="223905"/>
                    <a:pt x="378828" y="203770"/>
                  </a:cubicBezTo>
                  <a:lnTo>
                    <a:pt x="283516" y="203770"/>
                  </a:lnTo>
                  <a:lnTo>
                    <a:pt x="283516" y="264579"/>
                  </a:lnTo>
                  <a:cubicBezTo>
                    <a:pt x="282575" y="264445"/>
                    <a:pt x="281769" y="264310"/>
                    <a:pt x="280962" y="264310"/>
                  </a:cubicBezTo>
                  <a:lnTo>
                    <a:pt x="250446" y="264310"/>
                  </a:lnTo>
                  <a:lnTo>
                    <a:pt x="250446" y="203770"/>
                  </a:lnTo>
                  <a:lnTo>
                    <a:pt x="155134" y="203770"/>
                  </a:lnTo>
                  <a:cubicBezTo>
                    <a:pt x="152177" y="223905"/>
                    <a:pt x="150429" y="244846"/>
                    <a:pt x="150429" y="266592"/>
                  </a:cubicBezTo>
                  <a:cubicBezTo>
                    <a:pt x="150429" y="288204"/>
                    <a:pt x="152177" y="309279"/>
                    <a:pt x="155134" y="329281"/>
                  </a:cubicBezTo>
                  <a:lnTo>
                    <a:pt x="177315" y="329281"/>
                  </a:lnTo>
                  <a:cubicBezTo>
                    <a:pt x="184306" y="336664"/>
                    <a:pt x="194254" y="341362"/>
                    <a:pt x="205277" y="341362"/>
                  </a:cubicBezTo>
                  <a:lnTo>
                    <a:pt x="250446" y="341362"/>
                  </a:lnTo>
                  <a:lnTo>
                    <a:pt x="252597" y="341362"/>
                  </a:lnTo>
                  <a:lnTo>
                    <a:pt x="259184" y="362303"/>
                  </a:lnTo>
                  <a:lnTo>
                    <a:pt x="283516" y="439623"/>
                  </a:lnTo>
                  <a:lnTo>
                    <a:pt x="283516" y="494122"/>
                  </a:lnTo>
                  <a:cubicBezTo>
                    <a:pt x="288625" y="492512"/>
                    <a:pt x="293599" y="490364"/>
                    <a:pt x="298573" y="487545"/>
                  </a:cubicBezTo>
                  <a:lnTo>
                    <a:pt x="301530" y="497210"/>
                  </a:lnTo>
                  <a:lnTo>
                    <a:pt x="308655" y="519761"/>
                  </a:lnTo>
                  <a:lnTo>
                    <a:pt x="311613" y="529292"/>
                  </a:lnTo>
                  <a:cubicBezTo>
                    <a:pt x="297094" y="531708"/>
                    <a:pt x="282172" y="533051"/>
                    <a:pt x="266981" y="533051"/>
                  </a:cubicBezTo>
                  <a:cubicBezTo>
                    <a:pt x="119510" y="533051"/>
                    <a:pt x="0" y="413715"/>
                    <a:pt x="0" y="266592"/>
                  </a:cubicBezTo>
                  <a:cubicBezTo>
                    <a:pt x="0" y="119336"/>
                    <a:pt x="119510" y="0"/>
                    <a:pt x="2669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en-US" sz="3200"/>
            </a:p>
          </p:txBody>
        </p:sp>
      </p:grpSp>
      <p:grpSp>
        <p:nvGrpSpPr>
          <p:cNvPr id="2" name="千图PPT彼岸天：ID 8661124库_组合 1"/>
          <p:cNvGrpSpPr/>
          <p:nvPr>
            <p:custDataLst>
              <p:tags r:id="rId6"/>
            </p:custDataLst>
          </p:nvPr>
        </p:nvGrpSpPr>
        <p:grpSpPr>
          <a:xfrm>
            <a:off x="3158648" y="4342998"/>
            <a:ext cx="4988134" cy="1974993"/>
            <a:chOff x="3158648" y="4342998"/>
            <a:chExt cx="4988134" cy="1974993"/>
          </a:xfrm>
        </p:grpSpPr>
        <p:sp>
          <p:nvSpPr>
            <p:cNvPr id="25" name="文本框 35"/>
            <p:cNvSpPr txBox="1"/>
            <p:nvPr/>
          </p:nvSpPr>
          <p:spPr>
            <a:xfrm>
              <a:off x="5928246" y="4342998"/>
              <a:ext cx="2218536" cy="359009"/>
            </a:xfrm>
            <a:prstGeom prst="rect">
              <a:avLst/>
            </a:prstGeom>
            <a:noFill/>
          </p:spPr>
          <p:txBody>
            <a:bodyPr wrap="square" rtlCol="0">
              <a:spAutoFit/>
            </a:bodyPr>
            <a:lstStyle/>
            <a:p>
              <a:r>
                <a:rPr lang="zh-CN" altLang="en-US" sz="1735" b="1" dirty="0"/>
                <a:t>输入标题文本</a:t>
              </a:r>
              <a:endParaRPr lang="en-US" sz="1735" b="1" dirty="0"/>
            </a:p>
          </p:txBody>
        </p:sp>
        <p:sp>
          <p:nvSpPr>
            <p:cNvPr id="26" name="文本框 36"/>
            <p:cNvSpPr txBox="1"/>
            <p:nvPr/>
          </p:nvSpPr>
          <p:spPr>
            <a:xfrm>
              <a:off x="5928246" y="4840663"/>
              <a:ext cx="2218536" cy="1477328"/>
            </a:xfrm>
            <a:prstGeom prst="rect">
              <a:avLst/>
            </a:prstGeom>
            <a:noFill/>
          </p:spPr>
          <p:txBody>
            <a:bodyPr wrap="square" rtlCol="0">
              <a:spAutoFit/>
            </a:bodyPr>
            <a:lstStyle/>
            <a:p>
              <a:pPr>
                <a:lnSpc>
                  <a:spcPct val="150000"/>
                </a:lnSpc>
              </a:pPr>
              <a:r>
                <a:rPr lang="zh-CN" altLang="en-US" sz="1000" dirty="0" smtClean="0"/>
                <a:t>点击编辑点击编辑点击编辑点击编辑点击编辑点击编辑点击编辑点击编辑点击编辑点击编辑点击编辑点击编辑点击编辑点击编辑点击编辑点击编辑点击编辑点击编辑点击编辑点击编辑点击编辑点击编辑点击编辑点击编辑</a:t>
              </a:r>
              <a:endParaRPr lang="zh-CN" altLang="en-US" sz="1000" dirty="0"/>
            </a:p>
          </p:txBody>
        </p:sp>
        <p:cxnSp>
          <p:nvCxnSpPr>
            <p:cNvPr id="27" name="直接连接符 26"/>
            <p:cNvCxnSpPr/>
            <p:nvPr/>
          </p:nvCxnSpPr>
          <p:spPr>
            <a:xfrm>
              <a:off x="5928246" y="4784216"/>
              <a:ext cx="2218536"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239182" y="4791313"/>
              <a:ext cx="215133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3158648" y="4736900"/>
              <a:ext cx="108829" cy="108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8" name="椭圆 17"/>
            <p:cNvSpPr/>
            <p:nvPr/>
          </p:nvSpPr>
          <p:spPr>
            <a:xfrm>
              <a:off x="5168334" y="4488602"/>
              <a:ext cx="605424" cy="60542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4" name="任意多边形: 形状 23"/>
            <p:cNvSpPr/>
            <p:nvPr/>
          </p:nvSpPr>
          <p:spPr>
            <a:xfrm>
              <a:off x="5301878" y="4633487"/>
              <a:ext cx="338336" cy="332788"/>
            </a:xfrm>
            <a:custGeom>
              <a:avLst/>
              <a:gdLst>
                <a:gd name="connsiteX0" fmla="*/ 516225 w 608155"/>
                <a:gd name="connsiteY0" fmla="*/ 551328 h 598183"/>
                <a:gd name="connsiteX1" fmla="*/ 532763 w 608155"/>
                <a:gd name="connsiteY1" fmla="*/ 558041 h 598183"/>
                <a:gd name="connsiteX2" fmla="*/ 539755 w 608155"/>
                <a:gd name="connsiteY2" fmla="*/ 574689 h 598183"/>
                <a:gd name="connsiteX3" fmla="*/ 516225 w 608155"/>
                <a:gd name="connsiteY3" fmla="*/ 598183 h 598183"/>
                <a:gd name="connsiteX4" fmla="*/ 492829 w 608155"/>
                <a:gd name="connsiteY4" fmla="*/ 574689 h 598183"/>
                <a:gd name="connsiteX5" fmla="*/ 499821 w 608155"/>
                <a:gd name="connsiteY5" fmla="*/ 558041 h 598183"/>
                <a:gd name="connsiteX6" fmla="*/ 516225 w 608155"/>
                <a:gd name="connsiteY6" fmla="*/ 551328 h 598183"/>
                <a:gd name="connsiteX7" fmla="*/ 370931 w 608155"/>
                <a:gd name="connsiteY7" fmla="*/ 551328 h 598183"/>
                <a:gd name="connsiteX8" fmla="*/ 387469 w 608155"/>
                <a:gd name="connsiteY8" fmla="*/ 558041 h 598183"/>
                <a:gd name="connsiteX9" fmla="*/ 394461 w 608155"/>
                <a:gd name="connsiteY9" fmla="*/ 574689 h 598183"/>
                <a:gd name="connsiteX10" fmla="*/ 370931 w 608155"/>
                <a:gd name="connsiteY10" fmla="*/ 598183 h 598183"/>
                <a:gd name="connsiteX11" fmla="*/ 347535 w 608155"/>
                <a:gd name="connsiteY11" fmla="*/ 574689 h 598183"/>
                <a:gd name="connsiteX12" fmla="*/ 354527 w 608155"/>
                <a:gd name="connsiteY12" fmla="*/ 558041 h 598183"/>
                <a:gd name="connsiteX13" fmla="*/ 370931 w 608155"/>
                <a:gd name="connsiteY13" fmla="*/ 551328 h 598183"/>
                <a:gd name="connsiteX14" fmla="*/ 333679 w 608155"/>
                <a:gd name="connsiteY14" fmla="*/ 410881 h 598183"/>
                <a:gd name="connsiteX15" fmla="*/ 340938 w 608155"/>
                <a:gd name="connsiteY15" fmla="*/ 432900 h 598183"/>
                <a:gd name="connsiteX16" fmla="*/ 341611 w 608155"/>
                <a:gd name="connsiteY16" fmla="*/ 433169 h 598183"/>
                <a:gd name="connsiteX17" fmla="*/ 346316 w 608155"/>
                <a:gd name="connsiteY17" fmla="*/ 433169 h 598183"/>
                <a:gd name="connsiteX18" fmla="*/ 383553 w 608155"/>
                <a:gd name="connsiteY18" fmla="*/ 433169 h 598183"/>
                <a:gd name="connsiteX19" fmla="*/ 430604 w 608155"/>
                <a:gd name="connsiteY19" fmla="*/ 433034 h 598183"/>
                <a:gd name="connsiteX20" fmla="*/ 475369 w 608155"/>
                <a:gd name="connsiteY20" fmla="*/ 433034 h 598183"/>
                <a:gd name="connsiteX21" fmla="*/ 556565 w 608155"/>
                <a:gd name="connsiteY21" fmla="*/ 433034 h 598183"/>
                <a:gd name="connsiteX22" fmla="*/ 561405 w 608155"/>
                <a:gd name="connsiteY22" fmla="*/ 410881 h 598183"/>
                <a:gd name="connsiteX23" fmla="*/ 491366 w 608155"/>
                <a:gd name="connsiteY23" fmla="*/ 410881 h 598183"/>
                <a:gd name="connsiteX24" fmla="*/ 450499 w 608155"/>
                <a:gd name="connsiteY24" fmla="*/ 410881 h 598183"/>
                <a:gd name="connsiteX25" fmla="*/ 392694 w 608155"/>
                <a:gd name="connsiteY25" fmla="*/ 410881 h 598183"/>
                <a:gd name="connsiteX26" fmla="*/ 356936 w 608155"/>
                <a:gd name="connsiteY26" fmla="*/ 410881 h 598183"/>
                <a:gd name="connsiteX27" fmla="*/ 161452 w 608155"/>
                <a:gd name="connsiteY27" fmla="*/ 362303 h 598183"/>
                <a:gd name="connsiteX28" fmla="*/ 250446 w 608155"/>
                <a:gd name="connsiteY28" fmla="*/ 494122 h 598183"/>
                <a:gd name="connsiteX29" fmla="*/ 250446 w 608155"/>
                <a:gd name="connsiteY29" fmla="*/ 362303 h 598183"/>
                <a:gd name="connsiteX30" fmla="*/ 53907 w 608155"/>
                <a:gd name="connsiteY30" fmla="*/ 362303 h 598183"/>
                <a:gd name="connsiteX31" fmla="*/ 181348 w 608155"/>
                <a:gd name="connsiteY31" fmla="*/ 483652 h 598183"/>
                <a:gd name="connsiteX32" fmla="*/ 127172 w 608155"/>
                <a:gd name="connsiteY32" fmla="*/ 362303 h 598183"/>
                <a:gd name="connsiteX33" fmla="*/ 315531 w 608155"/>
                <a:gd name="connsiteY33" fmla="*/ 355698 h 598183"/>
                <a:gd name="connsiteX34" fmla="*/ 317682 w 608155"/>
                <a:gd name="connsiteY34" fmla="*/ 362277 h 598183"/>
                <a:gd name="connsiteX35" fmla="*/ 322790 w 608155"/>
                <a:gd name="connsiteY35" fmla="*/ 377852 h 598183"/>
                <a:gd name="connsiteX36" fmla="*/ 368362 w 608155"/>
                <a:gd name="connsiteY36" fmla="*/ 377852 h 598183"/>
                <a:gd name="connsiteX37" fmla="*/ 402911 w 608155"/>
                <a:gd name="connsiteY37" fmla="*/ 377852 h 598183"/>
                <a:gd name="connsiteX38" fmla="*/ 472546 w 608155"/>
                <a:gd name="connsiteY38" fmla="*/ 377852 h 598183"/>
                <a:gd name="connsiteX39" fmla="*/ 509514 w 608155"/>
                <a:gd name="connsiteY39" fmla="*/ 377852 h 598183"/>
                <a:gd name="connsiteX40" fmla="*/ 568530 w 608155"/>
                <a:gd name="connsiteY40" fmla="*/ 377852 h 598183"/>
                <a:gd name="connsiteX41" fmla="*/ 573369 w 608155"/>
                <a:gd name="connsiteY41" fmla="*/ 355698 h 598183"/>
                <a:gd name="connsiteX42" fmla="*/ 518521 w 608155"/>
                <a:gd name="connsiteY42" fmla="*/ 355698 h 598183"/>
                <a:gd name="connsiteX43" fmla="*/ 513279 w 608155"/>
                <a:gd name="connsiteY43" fmla="*/ 355698 h 598183"/>
                <a:gd name="connsiteX44" fmla="*/ 483032 w 608155"/>
                <a:gd name="connsiteY44" fmla="*/ 355698 h 598183"/>
                <a:gd name="connsiteX45" fmla="*/ 408019 w 608155"/>
                <a:gd name="connsiteY45" fmla="*/ 355698 h 598183"/>
                <a:gd name="connsiteX46" fmla="*/ 374008 w 608155"/>
                <a:gd name="connsiteY46" fmla="*/ 355698 h 598183"/>
                <a:gd name="connsiteX47" fmla="*/ 205298 w 608155"/>
                <a:gd name="connsiteY47" fmla="*/ 286284 h 598183"/>
                <a:gd name="connsiteX48" fmla="*/ 250467 w 608155"/>
                <a:gd name="connsiteY48" fmla="*/ 286284 h 598183"/>
                <a:gd name="connsiteX49" fmla="*/ 280982 w 608155"/>
                <a:gd name="connsiteY49" fmla="*/ 286284 h 598183"/>
                <a:gd name="connsiteX50" fmla="*/ 283537 w 608155"/>
                <a:gd name="connsiteY50" fmla="*/ 286687 h 598183"/>
                <a:gd name="connsiteX51" fmla="*/ 296711 w 608155"/>
                <a:gd name="connsiteY51" fmla="*/ 297830 h 598183"/>
                <a:gd name="connsiteX52" fmla="*/ 304508 w 608155"/>
                <a:gd name="connsiteY52" fmla="*/ 322804 h 598183"/>
                <a:gd name="connsiteX53" fmla="*/ 304777 w 608155"/>
                <a:gd name="connsiteY53" fmla="*/ 322669 h 598183"/>
                <a:gd name="connsiteX54" fmla="*/ 379654 w 608155"/>
                <a:gd name="connsiteY54" fmla="*/ 322669 h 598183"/>
                <a:gd name="connsiteX55" fmla="*/ 413262 w 608155"/>
                <a:gd name="connsiteY55" fmla="*/ 322669 h 598183"/>
                <a:gd name="connsiteX56" fmla="*/ 493652 w 608155"/>
                <a:gd name="connsiteY56" fmla="*/ 322669 h 598183"/>
                <a:gd name="connsiteX57" fmla="*/ 527932 w 608155"/>
                <a:gd name="connsiteY57" fmla="*/ 322669 h 598183"/>
                <a:gd name="connsiteX58" fmla="*/ 581838 w 608155"/>
                <a:gd name="connsiteY58" fmla="*/ 322669 h 598183"/>
                <a:gd name="connsiteX59" fmla="*/ 602541 w 608155"/>
                <a:gd name="connsiteY59" fmla="*/ 332336 h 598183"/>
                <a:gd name="connsiteX60" fmla="*/ 607514 w 608155"/>
                <a:gd name="connsiteY60" fmla="*/ 354624 h 598183"/>
                <a:gd name="connsiteX61" fmla="*/ 588425 w 608155"/>
                <a:gd name="connsiteY61" fmla="*/ 441359 h 598183"/>
                <a:gd name="connsiteX62" fmla="*/ 557641 w 608155"/>
                <a:gd name="connsiteY62" fmla="*/ 466063 h 598183"/>
                <a:gd name="connsiteX63" fmla="*/ 443912 w 608155"/>
                <a:gd name="connsiteY63" fmla="*/ 466063 h 598183"/>
                <a:gd name="connsiteX64" fmla="*/ 387855 w 608155"/>
                <a:gd name="connsiteY64" fmla="*/ 466063 h 598183"/>
                <a:gd name="connsiteX65" fmla="*/ 365539 w 608155"/>
                <a:gd name="connsiteY65" fmla="*/ 466063 h 598183"/>
                <a:gd name="connsiteX66" fmla="*/ 349542 w 608155"/>
                <a:gd name="connsiteY66" fmla="*/ 466063 h 598183"/>
                <a:gd name="connsiteX67" fmla="*/ 354382 w 608155"/>
                <a:gd name="connsiteY67" fmla="*/ 481369 h 598183"/>
                <a:gd name="connsiteX68" fmla="*/ 354785 w 608155"/>
                <a:gd name="connsiteY68" fmla="*/ 482846 h 598183"/>
                <a:gd name="connsiteX69" fmla="*/ 361103 w 608155"/>
                <a:gd name="connsiteY69" fmla="*/ 502986 h 598183"/>
                <a:gd name="connsiteX70" fmla="*/ 390140 w 608155"/>
                <a:gd name="connsiteY70" fmla="*/ 502986 h 598183"/>
                <a:gd name="connsiteX71" fmla="*/ 550381 w 608155"/>
                <a:gd name="connsiteY71" fmla="*/ 502986 h 598183"/>
                <a:gd name="connsiteX72" fmla="*/ 566916 w 608155"/>
                <a:gd name="connsiteY72" fmla="*/ 519500 h 598183"/>
                <a:gd name="connsiteX73" fmla="*/ 550381 w 608155"/>
                <a:gd name="connsiteY73" fmla="*/ 536015 h 598183"/>
                <a:gd name="connsiteX74" fmla="*/ 539896 w 608155"/>
                <a:gd name="connsiteY74" fmla="*/ 536015 h 598183"/>
                <a:gd name="connsiteX75" fmla="*/ 516236 w 608155"/>
                <a:gd name="connsiteY75" fmla="*/ 529302 h 598183"/>
                <a:gd name="connsiteX76" fmla="*/ 492711 w 608155"/>
                <a:gd name="connsiteY76" fmla="*/ 536015 h 598183"/>
                <a:gd name="connsiteX77" fmla="*/ 394576 w 608155"/>
                <a:gd name="connsiteY77" fmla="*/ 536015 h 598183"/>
                <a:gd name="connsiteX78" fmla="*/ 371051 w 608155"/>
                <a:gd name="connsiteY78" fmla="*/ 529302 h 598183"/>
                <a:gd name="connsiteX79" fmla="*/ 347794 w 608155"/>
                <a:gd name="connsiteY79" fmla="*/ 535880 h 598183"/>
                <a:gd name="connsiteX80" fmla="*/ 333410 w 608155"/>
                <a:gd name="connsiteY80" fmla="*/ 524737 h 598183"/>
                <a:gd name="connsiteX81" fmla="*/ 333276 w 608155"/>
                <a:gd name="connsiteY81" fmla="*/ 524468 h 598183"/>
                <a:gd name="connsiteX82" fmla="*/ 328033 w 608155"/>
                <a:gd name="connsiteY82" fmla="*/ 507685 h 598183"/>
                <a:gd name="connsiteX83" fmla="*/ 323328 w 608155"/>
                <a:gd name="connsiteY83" fmla="*/ 492916 h 598183"/>
                <a:gd name="connsiteX84" fmla="*/ 317144 w 608155"/>
                <a:gd name="connsiteY84" fmla="*/ 473179 h 598183"/>
                <a:gd name="connsiteX85" fmla="*/ 283537 w 608155"/>
                <a:gd name="connsiteY85" fmla="*/ 366171 h 598183"/>
                <a:gd name="connsiteX86" fmla="*/ 282327 w 608155"/>
                <a:gd name="connsiteY86" fmla="*/ 362277 h 598183"/>
                <a:gd name="connsiteX87" fmla="*/ 271841 w 608155"/>
                <a:gd name="connsiteY87" fmla="*/ 329248 h 598183"/>
                <a:gd name="connsiteX88" fmla="*/ 268749 w 608155"/>
                <a:gd name="connsiteY88" fmla="*/ 319313 h 598183"/>
                <a:gd name="connsiteX89" fmla="*/ 250467 w 608155"/>
                <a:gd name="connsiteY89" fmla="*/ 319313 h 598183"/>
                <a:gd name="connsiteX90" fmla="*/ 205298 w 608155"/>
                <a:gd name="connsiteY90" fmla="*/ 319313 h 598183"/>
                <a:gd name="connsiteX91" fmla="*/ 188763 w 608155"/>
                <a:gd name="connsiteY91" fmla="*/ 302798 h 598183"/>
                <a:gd name="connsiteX92" fmla="*/ 205298 w 608155"/>
                <a:gd name="connsiteY92" fmla="*/ 286284 h 598183"/>
                <a:gd name="connsiteX93" fmla="*/ 41943 w 608155"/>
                <a:gd name="connsiteY93" fmla="*/ 203770 h 598183"/>
                <a:gd name="connsiteX94" fmla="*/ 33070 w 608155"/>
                <a:gd name="connsiteY94" fmla="*/ 266592 h 598183"/>
                <a:gd name="connsiteX95" fmla="*/ 41943 w 608155"/>
                <a:gd name="connsiteY95" fmla="*/ 329281 h 598183"/>
                <a:gd name="connsiteX96" fmla="*/ 121526 w 608155"/>
                <a:gd name="connsiteY96" fmla="*/ 329281 h 598183"/>
                <a:gd name="connsiteX97" fmla="*/ 117359 w 608155"/>
                <a:gd name="connsiteY97" fmla="*/ 266592 h 598183"/>
                <a:gd name="connsiteX98" fmla="*/ 121526 w 608155"/>
                <a:gd name="connsiteY98" fmla="*/ 203770 h 598183"/>
                <a:gd name="connsiteX99" fmla="*/ 352614 w 608155"/>
                <a:gd name="connsiteY99" fmla="*/ 49399 h 598183"/>
                <a:gd name="connsiteX100" fmla="*/ 406656 w 608155"/>
                <a:gd name="connsiteY100" fmla="*/ 170882 h 598183"/>
                <a:gd name="connsiteX101" fmla="*/ 480055 w 608155"/>
                <a:gd name="connsiteY101" fmla="*/ 170882 h 598183"/>
                <a:gd name="connsiteX102" fmla="*/ 352614 w 608155"/>
                <a:gd name="connsiteY102" fmla="*/ 49399 h 598183"/>
                <a:gd name="connsiteX103" fmla="*/ 181348 w 608155"/>
                <a:gd name="connsiteY103" fmla="*/ 49399 h 598183"/>
                <a:gd name="connsiteX104" fmla="*/ 53907 w 608155"/>
                <a:gd name="connsiteY104" fmla="*/ 170882 h 598183"/>
                <a:gd name="connsiteX105" fmla="*/ 127172 w 608155"/>
                <a:gd name="connsiteY105" fmla="*/ 170882 h 598183"/>
                <a:gd name="connsiteX106" fmla="*/ 181348 w 608155"/>
                <a:gd name="connsiteY106" fmla="*/ 49399 h 598183"/>
                <a:gd name="connsiteX107" fmla="*/ 283516 w 608155"/>
                <a:gd name="connsiteY107" fmla="*/ 39062 h 598183"/>
                <a:gd name="connsiteX108" fmla="*/ 283516 w 608155"/>
                <a:gd name="connsiteY108" fmla="*/ 170882 h 598183"/>
                <a:gd name="connsiteX109" fmla="*/ 372376 w 608155"/>
                <a:gd name="connsiteY109" fmla="*/ 170882 h 598183"/>
                <a:gd name="connsiteX110" fmla="*/ 283516 w 608155"/>
                <a:gd name="connsiteY110" fmla="*/ 39062 h 598183"/>
                <a:gd name="connsiteX111" fmla="*/ 250446 w 608155"/>
                <a:gd name="connsiteY111" fmla="*/ 39062 h 598183"/>
                <a:gd name="connsiteX112" fmla="*/ 161452 w 608155"/>
                <a:gd name="connsiteY112" fmla="*/ 170882 h 598183"/>
                <a:gd name="connsiteX113" fmla="*/ 250446 w 608155"/>
                <a:gd name="connsiteY113" fmla="*/ 170882 h 598183"/>
                <a:gd name="connsiteX114" fmla="*/ 266981 w 608155"/>
                <a:gd name="connsiteY114" fmla="*/ 0 h 598183"/>
                <a:gd name="connsiteX115" fmla="*/ 533828 w 608155"/>
                <a:gd name="connsiteY115" fmla="*/ 266592 h 598183"/>
                <a:gd name="connsiteX116" fmla="*/ 531677 w 608155"/>
                <a:gd name="connsiteY116" fmla="*/ 300688 h 598183"/>
                <a:gd name="connsiteX117" fmla="*/ 498069 w 608155"/>
                <a:gd name="connsiteY117" fmla="*/ 300688 h 598183"/>
                <a:gd name="connsiteX118" fmla="*/ 500758 w 608155"/>
                <a:gd name="connsiteY118" fmla="*/ 266592 h 598183"/>
                <a:gd name="connsiteX119" fmla="*/ 492020 w 608155"/>
                <a:gd name="connsiteY119" fmla="*/ 203770 h 598183"/>
                <a:gd name="connsiteX120" fmla="*/ 412436 w 608155"/>
                <a:gd name="connsiteY120" fmla="*/ 203770 h 598183"/>
                <a:gd name="connsiteX121" fmla="*/ 416469 w 608155"/>
                <a:gd name="connsiteY121" fmla="*/ 266592 h 598183"/>
                <a:gd name="connsiteX122" fmla="*/ 415259 w 608155"/>
                <a:gd name="connsiteY122" fmla="*/ 300688 h 598183"/>
                <a:gd name="connsiteX123" fmla="*/ 381920 w 608155"/>
                <a:gd name="connsiteY123" fmla="*/ 300688 h 598183"/>
                <a:gd name="connsiteX124" fmla="*/ 383399 w 608155"/>
                <a:gd name="connsiteY124" fmla="*/ 266592 h 598183"/>
                <a:gd name="connsiteX125" fmla="*/ 378828 w 608155"/>
                <a:gd name="connsiteY125" fmla="*/ 203770 h 598183"/>
                <a:gd name="connsiteX126" fmla="*/ 283516 w 608155"/>
                <a:gd name="connsiteY126" fmla="*/ 203770 h 598183"/>
                <a:gd name="connsiteX127" fmla="*/ 283516 w 608155"/>
                <a:gd name="connsiteY127" fmla="*/ 264579 h 598183"/>
                <a:gd name="connsiteX128" fmla="*/ 280962 w 608155"/>
                <a:gd name="connsiteY128" fmla="*/ 264310 h 598183"/>
                <a:gd name="connsiteX129" fmla="*/ 250446 w 608155"/>
                <a:gd name="connsiteY129" fmla="*/ 264310 h 598183"/>
                <a:gd name="connsiteX130" fmla="*/ 250446 w 608155"/>
                <a:gd name="connsiteY130" fmla="*/ 203770 h 598183"/>
                <a:gd name="connsiteX131" fmla="*/ 155134 w 608155"/>
                <a:gd name="connsiteY131" fmla="*/ 203770 h 598183"/>
                <a:gd name="connsiteX132" fmla="*/ 150429 w 608155"/>
                <a:gd name="connsiteY132" fmla="*/ 266592 h 598183"/>
                <a:gd name="connsiteX133" fmla="*/ 155134 w 608155"/>
                <a:gd name="connsiteY133" fmla="*/ 329281 h 598183"/>
                <a:gd name="connsiteX134" fmla="*/ 177315 w 608155"/>
                <a:gd name="connsiteY134" fmla="*/ 329281 h 598183"/>
                <a:gd name="connsiteX135" fmla="*/ 205277 w 608155"/>
                <a:gd name="connsiteY135" fmla="*/ 341362 h 598183"/>
                <a:gd name="connsiteX136" fmla="*/ 250446 w 608155"/>
                <a:gd name="connsiteY136" fmla="*/ 341362 h 598183"/>
                <a:gd name="connsiteX137" fmla="*/ 252597 w 608155"/>
                <a:gd name="connsiteY137" fmla="*/ 341362 h 598183"/>
                <a:gd name="connsiteX138" fmla="*/ 259184 w 608155"/>
                <a:gd name="connsiteY138" fmla="*/ 362303 h 598183"/>
                <a:gd name="connsiteX139" fmla="*/ 283516 w 608155"/>
                <a:gd name="connsiteY139" fmla="*/ 439623 h 598183"/>
                <a:gd name="connsiteX140" fmla="*/ 283516 w 608155"/>
                <a:gd name="connsiteY140" fmla="*/ 494122 h 598183"/>
                <a:gd name="connsiteX141" fmla="*/ 298573 w 608155"/>
                <a:gd name="connsiteY141" fmla="*/ 487545 h 598183"/>
                <a:gd name="connsiteX142" fmla="*/ 301530 w 608155"/>
                <a:gd name="connsiteY142" fmla="*/ 497210 h 598183"/>
                <a:gd name="connsiteX143" fmla="*/ 308655 w 608155"/>
                <a:gd name="connsiteY143" fmla="*/ 519761 h 598183"/>
                <a:gd name="connsiteX144" fmla="*/ 311613 w 608155"/>
                <a:gd name="connsiteY144" fmla="*/ 529292 h 598183"/>
                <a:gd name="connsiteX145" fmla="*/ 266981 w 608155"/>
                <a:gd name="connsiteY145" fmla="*/ 533051 h 598183"/>
                <a:gd name="connsiteX146" fmla="*/ 0 w 608155"/>
                <a:gd name="connsiteY146" fmla="*/ 266592 h 598183"/>
                <a:gd name="connsiteX147" fmla="*/ 266981 w 608155"/>
                <a:gd name="connsiteY147" fmla="*/ 0 h 59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8155" h="598183">
                  <a:moveTo>
                    <a:pt x="516225" y="551328"/>
                  </a:moveTo>
                  <a:cubicBezTo>
                    <a:pt x="522679" y="551328"/>
                    <a:pt x="528461" y="553879"/>
                    <a:pt x="532763" y="558041"/>
                  </a:cubicBezTo>
                  <a:cubicBezTo>
                    <a:pt x="537066" y="562337"/>
                    <a:pt x="539755" y="568244"/>
                    <a:pt x="539755" y="574689"/>
                  </a:cubicBezTo>
                  <a:cubicBezTo>
                    <a:pt x="539755" y="587711"/>
                    <a:pt x="529267" y="598183"/>
                    <a:pt x="516225" y="598183"/>
                  </a:cubicBezTo>
                  <a:cubicBezTo>
                    <a:pt x="503317" y="598183"/>
                    <a:pt x="492829" y="587711"/>
                    <a:pt x="492829" y="574689"/>
                  </a:cubicBezTo>
                  <a:cubicBezTo>
                    <a:pt x="492829" y="568244"/>
                    <a:pt x="495518" y="562337"/>
                    <a:pt x="499821" y="558041"/>
                  </a:cubicBezTo>
                  <a:cubicBezTo>
                    <a:pt x="503989" y="553879"/>
                    <a:pt x="509771" y="551328"/>
                    <a:pt x="516225" y="551328"/>
                  </a:cubicBezTo>
                  <a:close/>
                  <a:moveTo>
                    <a:pt x="370931" y="551328"/>
                  </a:moveTo>
                  <a:cubicBezTo>
                    <a:pt x="377385" y="551328"/>
                    <a:pt x="383301" y="553879"/>
                    <a:pt x="387469" y="558041"/>
                  </a:cubicBezTo>
                  <a:cubicBezTo>
                    <a:pt x="391772" y="562337"/>
                    <a:pt x="394461" y="568244"/>
                    <a:pt x="394461" y="574689"/>
                  </a:cubicBezTo>
                  <a:cubicBezTo>
                    <a:pt x="394461" y="587711"/>
                    <a:pt x="383973" y="598183"/>
                    <a:pt x="370931" y="598183"/>
                  </a:cubicBezTo>
                  <a:cubicBezTo>
                    <a:pt x="358023" y="598183"/>
                    <a:pt x="347535" y="587711"/>
                    <a:pt x="347535" y="574689"/>
                  </a:cubicBezTo>
                  <a:cubicBezTo>
                    <a:pt x="347535" y="568244"/>
                    <a:pt x="350224" y="562337"/>
                    <a:pt x="354527" y="558041"/>
                  </a:cubicBezTo>
                  <a:cubicBezTo>
                    <a:pt x="358695" y="553879"/>
                    <a:pt x="364611" y="551328"/>
                    <a:pt x="370931" y="551328"/>
                  </a:cubicBezTo>
                  <a:close/>
                  <a:moveTo>
                    <a:pt x="333679" y="410881"/>
                  </a:moveTo>
                  <a:lnTo>
                    <a:pt x="340938" y="432900"/>
                  </a:lnTo>
                  <a:cubicBezTo>
                    <a:pt x="341073" y="432900"/>
                    <a:pt x="341476" y="433034"/>
                    <a:pt x="341611" y="433169"/>
                  </a:cubicBezTo>
                  <a:lnTo>
                    <a:pt x="346316" y="433169"/>
                  </a:lnTo>
                  <a:lnTo>
                    <a:pt x="383553" y="433169"/>
                  </a:lnTo>
                  <a:lnTo>
                    <a:pt x="430604" y="433034"/>
                  </a:lnTo>
                  <a:lnTo>
                    <a:pt x="475369" y="433034"/>
                  </a:lnTo>
                  <a:lnTo>
                    <a:pt x="556565" y="433034"/>
                  </a:lnTo>
                  <a:lnTo>
                    <a:pt x="561405" y="410881"/>
                  </a:lnTo>
                  <a:lnTo>
                    <a:pt x="491366" y="410881"/>
                  </a:lnTo>
                  <a:lnTo>
                    <a:pt x="450499" y="410881"/>
                  </a:lnTo>
                  <a:lnTo>
                    <a:pt x="392694" y="410881"/>
                  </a:lnTo>
                  <a:lnTo>
                    <a:pt x="356936" y="410881"/>
                  </a:lnTo>
                  <a:close/>
                  <a:moveTo>
                    <a:pt x="161452" y="362303"/>
                  </a:moveTo>
                  <a:cubicBezTo>
                    <a:pt x="177987" y="431166"/>
                    <a:pt x="211327" y="482578"/>
                    <a:pt x="250446" y="494122"/>
                  </a:cubicBezTo>
                  <a:lnTo>
                    <a:pt x="250446" y="362303"/>
                  </a:lnTo>
                  <a:close/>
                  <a:moveTo>
                    <a:pt x="53907" y="362303"/>
                  </a:moveTo>
                  <a:cubicBezTo>
                    <a:pt x="78777" y="417474"/>
                    <a:pt x="124618" y="461235"/>
                    <a:pt x="181348" y="483652"/>
                  </a:cubicBezTo>
                  <a:cubicBezTo>
                    <a:pt x="156882" y="454120"/>
                    <a:pt x="137927" y="412104"/>
                    <a:pt x="127172" y="362303"/>
                  </a:cubicBezTo>
                  <a:close/>
                  <a:moveTo>
                    <a:pt x="315531" y="355698"/>
                  </a:moveTo>
                  <a:lnTo>
                    <a:pt x="317682" y="362277"/>
                  </a:lnTo>
                  <a:lnTo>
                    <a:pt x="322790" y="377852"/>
                  </a:lnTo>
                  <a:lnTo>
                    <a:pt x="368362" y="377852"/>
                  </a:lnTo>
                  <a:lnTo>
                    <a:pt x="402911" y="377852"/>
                  </a:lnTo>
                  <a:lnTo>
                    <a:pt x="472546" y="377852"/>
                  </a:lnTo>
                  <a:lnTo>
                    <a:pt x="509514" y="377852"/>
                  </a:lnTo>
                  <a:lnTo>
                    <a:pt x="568530" y="377852"/>
                  </a:lnTo>
                  <a:lnTo>
                    <a:pt x="573369" y="355698"/>
                  </a:lnTo>
                  <a:lnTo>
                    <a:pt x="518521" y="355698"/>
                  </a:lnTo>
                  <a:lnTo>
                    <a:pt x="513279" y="355698"/>
                  </a:lnTo>
                  <a:lnTo>
                    <a:pt x="483032" y="355698"/>
                  </a:lnTo>
                  <a:lnTo>
                    <a:pt x="408019" y="355698"/>
                  </a:lnTo>
                  <a:lnTo>
                    <a:pt x="374008" y="355698"/>
                  </a:lnTo>
                  <a:close/>
                  <a:moveTo>
                    <a:pt x="205298" y="286284"/>
                  </a:moveTo>
                  <a:lnTo>
                    <a:pt x="250467" y="286284"/>
                  </a:lnTo>
                  <a:lnTo>
                    <a:pt x="280982" y="286284"/>
                  </a:lnTo>
                  <a:cubicBezTo>
                    <a:pt x="281789" y="286284"/>
                    <a:pt x="282596" y="286552"/>
                    <a:pt x="283537" y="286687"/>
                  </a:cubicBezTo>
                  <a:cubicBezTo>
                    <a:pt x="289586" y="287761"/>
                    <a:pt x="294829" y="291923"/>
                    <a:pt x="296711" y="297830"/>
                  </a:cubicBezTo>
                  <a:lnTo>
                    <a:pt x="304508" y="322804"/>
                  </a:lnTo>
                  <a:cubicBezTo>
                    <a:pt x="304642" y="322804"/>
                    <a:pt x="304642" y="322669"/>
                    <a:pt x="304777" y="322669"/>
                  </a:cubicBezTo>
                  <a:lnTo>
                    <a:pt x="379654" y="322669"/>
                  </a:lnTo>
                  <a:lnTo>
                    <a:pt x="413262" y="322669"/>
                  </a:lnTo>
                  <a:lnTo>
                    <a:pt x="493652" y="322669"/>
                  </a:lnTo>
                  <a:lnTo>
                    <a:pt x="527932" y="322669"/>
                  </a:lnTo>
                  <a:lnTo>
                    <a:pt x="581838" y="322669"/>
                  </a:lnTo>
                  <a:cubicBezTo>
                    <a:pt x="590038" y="322669"/>
                    <a:pt x="597567" y="326160"/>
                    <a:pt x="602541" y="332336"/>
                  </a:cubicBezTo>
                  <a:cubicBezTo>
                    <a:pt x="607380" y="338512"/>
                    <a:pt x="609262" y="346568"/>
                    <a:pt x="607514" y="354624"/>
                  </a:cubicBezTo>
                  <a:lnTo>
                    <a:pt x="588425" y="441359"/>
                  </a:lnTo>
                  <a:cubicBezTo>
                    <a:pt x="585333" y="455456"/>
                    <a:pt x="572025" y="466063"/>
                    <a:pt x="557641" y="466063"/>
                  </a:cubicBezTo>
                  <a:lnTo>
                    <a:pt x="443912" y="466063"/>
                  </a:lnTo>
                  <a:lnTo>
                    <a:pt x="387855" y="466063"/>
                  </a:lnTo>
                  <a:lnTo>
                    <a:pt x="365539" y="466063"/>
                  </a:lnTo>
                  <a:lnTo>
                    <a:pt x="349542" y="466063"/>
                  </a:lnTo>
                  <a:lnTo>
                    <a:pt x="354382" y="481369"/>
                  </a:lnTo>
                  <a:lnTo>
                    <a:pt x="354785" y="482846"/>
                  </a:lnTo>
                  <a:lnTo>
                    <a:pt x="361103" y="502986"/>
                  </a:lnTo>
                  <a:lnTo>
                    <a:pt x="390140" y="502986"/>
                  </a:lnTo>
                  <a:lnTo>
                    <a:pt x="550381" y="502986"/>
                  </a:lnTo>
                  <a:cubicBezTo>
                    <a:pt x="559523" y="502986"/>
                    <a:pt x="566916" y="510370"/>
                    <a:pt x="566916" y="519500"/>
                  </a:cubicBezTo>
                  <a:cubicBezTo>
                    <a:pt x="566916" y="528630"/>
                    <a:pt x="559523" y="536015"/>
                    <a:pt x="550381" y="536015"/>
                  </a:cubicBezTo>
                  <a:lnTo>
                    <a:pt x="539896" y="536015"/>
                  </a:lnTo>
                  <a:cubicBezTo>
                    <a:pt x="533040" y="531853"/>
                    <a:pt x="524974" y="529302"/>
                    <a:pt x="516236" y="529302"/>
                  </a:cubicBezTo>
                  <a:cubicBezTo>
                    <a:pt x="507632" y="529302"/>
                    <a:pt x="499567" y="531853"/>
                    <a:pt x="492711" y="536015"/>
                  </a:cubicBezTo>
                  <a:lnTo>
                    <a:pt x="394576" y="536015"/>
                  </a:lnTo>
                  <a:cubicBezTo>
                    <a:pt x="387720" y="531853"/>
                    <a:pt x="379654" y="529302"/>
                    <a:pt x="371051" y="529302"/>
                  </a:cubicBezTo>
                  <a:cubicBezTo>
                    <a:pt x="362447" y="529302"/>
                    <a:pt x="354650" y="531718"/>
                    <a:pt x="347794" y="535880"/>
                  </a:cubicBezTo>
                  <a:cubicBezTo>
                    <a:pt x="341207" y="535343"/>
                    <a:pt x="335561" y="531047"/>
                    <a:pt x="333410" y="524737"/>
                  </a:cubicBezTo>
                  <a:cubicBezTo>
                    <a:pt x="333410" y="524602"/>
                    <a:pt x="333276" y="524602"/>
                    <a:pt x="333276" y="524468"/>
                  </a:cubicBezTo>
                  <a:lnTo>
                    <a:pt x="328033" y="507685"/>
                  </a:lnTo>
                  <a:lnTo>
                    <a:pt x="323328" y="492916"/>
                  </a:lnTo>
                  <a:lnTo>
                    <a:pt x="317144" y="473179"/>
                  </a:lnTo>
                  <a:lnTo>
                    <a:pt x="283537" y="366171"/>
                  </a:lnTo>
                  <a:lnTo>
                    <a:pt x="282327" y="362277"/>
                  </a:lnTo>
                  <a:lnTo>
                    <a:pt x="271841" y="329248"/>
                  </a:lnTo>
                  <a:lnTo>
                    <a:pt x="268749" y="319313"/>
                  </a:lnTo>
                  <a:lnTo>
                    <a:pt x="250467" y="319313"/>
                  </a:lnTo>
                  <a:lnTo>
                    <a:pt x="205298" y="319313"/>
                  </a:lnTo>
                  <a:cubicBezTo>
                    <a:pt x="196157" y="319313"/>
                    <a:pt x="188763" y="311928"/>
                    <a:pt x="188763" y="302798"/>
                  </a:cubicBezTo>
                  <a:cubicBezTo>
                    <a:pt x="188763" y="293668"/>
                    <a:pt x="196157" y="286284"/>
                    <a:pt x="205298" y="286284"/>
                  </a:cubicBezTo>
                  <a:close/>
                  <a:moveTo>
                    <a:pt x="41943" y="203770"/>
                  </a:moveTo>
                  <a:cubicBezTo>
                    <a:pt x="36297" y="223771"/>
                    <a:pt x="33070" y="244846"/>
                    <a:pt x="33070" y="266592"/>
                  </a:cubicBezTo>
                  <a:cubicBezTo>
                    <a:pt x="33070" y="288339"/>
                    <a:pt x="36297" y="309279"/>
                    <a:pt x="41943" y="329281"/>
                  </a:cubicBezTo>
                  <a:lnTo>
                    <a:pt x="121526" y="329281"/>
                  </a:lnTo>
                  <a:cubicBezTo>
                    <a:pt x="118838" y="309279"/>
                    <a:pt x="117359" y="288204"/>
                    <a:pt x="117359" y="266592"/>
                  </a:cubicBezTo>
                  <a:cubicBezTo>
                    <a:pt x="117359" y="244846"/>
                    <a:pt x="118838" y="223905"/>
                    <a:pt x="121526" y="203770"/>
                  </a:cubicBezTo>
                  <a:close/>
                  <a:moveTo>
                    <a:pt x="352614" y="49399"/>
                  </a:moveTo>
                  <a:cubicBezTo>
                    <a:pt x="376946" y="78930"/>
                    <a:pt x="395901" y="121081"/>
                    <a:pt x="406656" y="170882"/>
                  </a:cubicBezTo>
                  <a:lnTo>
                    <a:pt x="480055" y="170882"/>
                  </a:lnTo>
                  <a:cubicBezTo>
                    <a:pt x="455051" y="115577"/>
                    <a:pt x="409210" y="71816"/>
                    <a:pt x="352614" y="49399"/>
                  </a:cubicBezTo>
                  <a:close/>
                  <a:moveTo>
                    <a:pt x="181348" y="49399"/>
                  </a:moveTo>
                  <a:cubicBezTo>
                    <a:pt x="124618" y="71816"/>
                    <a:pt x="78777" y="115577"/>
                    <a:pt x="53907" y="170882"/>
                  </a:cubicBezTo>
                  <a:lnTo>
                    <a:pt x="127172" y="170882"/>
                  </a:lnTo>
                  <a:cubicBezTo>
                    <a:pt x="137927" y="121081"/>
                    <a:pt x="156882" y="78930"/>
                    <a:pt x="181348" y="49399"/>
                  </a:cubicBezTo>
                  <a:close/>
                  <a:moveTo>
                    <a:pt x="283516" y="39062"/>
                  </a:moveTo>
                  <a:lnTo>
                    <a:pt x="283516" y="170882"/>
                  </a:lnTo>
                  <a:lnTo>
                    <a:pt x="372376" y="170882"/>
                  </a:lnTo>
                  <a:cubicBezTo>
                    <a:pt x="355841" y="101885"/>
                    <a:pt x="322501" y="50607"/>
                    <a:pt x="283516" y="39062"/>
                  </a:cubicBezTo>
                  <a:close/>
                  <a:moveTo>
                    <a:pt x="250446" y="39062"/>
                  </a:moveTo>
                  <a:cubicBezTo>
                    <a:pt x="211327" y="50607"/>
                    <a:pt x="177987" y="101885"/>
                    <a:pt x="161452" y="170882"/>
                  </a:cubicBezTo>
                  <a:lnTo>
                    <a:pt x="250446" y="170882"/>
                  </a:lnTo>
                  <a:close/>
                  <a:moveTo>
                    <a:pt x="266981" y="0"/>
                  </a:moveTo>
                  <a:cubicBezTo>
                    <a:pt x="414318" y="0"/>
                    <a:pt x="533828" y="119336"/>
                    <a:pt x="533828" y="266592"/>
                  </a:cubicBezTo>
                  <a:cubicBezTo>
                    <a:pt x="533828" y="278137"/>
                    <a:pt x="533021" y="289547"/>
                    <a:pt x="531677" y="300688"/>
                  </a:cubicBezTo>
                  <a:lnTo>
                    <a:pt x="498069" y="300688"/>
                  </a:lnTo>
                  <a:cubicBezTo>
                    <a:pt x="499682" y="289547"/>
                    <a:pt x="500758" y="278137"/>
                    <a:pt x="500758" y="266592"/>
                  </a:cubicBezTo>
                  <a:cubicBezTo>
                    <a:pt x="500758" y="244846"/>
                    <a:pt x="497666" y="223771"/>
                    <a:pt x="492020" y="203770"/>
                  </a:cubicBezTo>
                  <a:lnTo>
                    <a:pt x="412436" y="203770"/>
                  </a:lnTo>
                  <a:cubicBezTo>
                    <a:pt x="415125" y="223905"/>
                    <a:pt x="416469" y="244846"/>
                    <a:pt x="416469" y="266592"/>
                  </a:cubicBezTo>
                  <a:cubicBezTo>
                    <a:pt x="416469" y="278137"/>
                    <a:pt x="416066" y="289547"/>
                    <a:pt x="415259" y="300688"/>
                  </a:cubicBezTo>
                  <a:lnTo>
                    <a:pt x="381920" y="300688"/>
                  </a:lnTo>
                  <a:cubicBezTo>
                    <a:pt x="382861" y="289547"/>
                    <a:pt x="383399" y="278137"/>
                    <a:pt x="383399" y="266592"/>
                  </a:cubicBezTo>
                  <a:cubicBezTo>
                    <a:pt x="383399" y="244846"/>
                    <a:pt x="381786" y="223905"/>
                    <a:pt x="378828" y="203770"/>
                  </a:cubicBezTo>
                  <a:lnTo>
                    <a:pt x="283516" y="203770"/>
                  </a:lnTo>
                  <a:lnTo>
                    <a:pt x="283516" y="264579"/>
                  </a:lnTo>
                  <a:cubicBezTo>
                    <a:pt x="282575" y="264445"/>
                    <a:pt x="281769" y="264310"/>
                    <a:pt x="280962" y="264310"/>
                  </a:cubicBezTo>
                  <a:lnTo>
                    <a:pt x="250446" y="264310"/>
                  </a:lnTo>
                  <a:lnTo>
                    <a:pt x="250446" y="203770"/>
                  </a:lnTo>
                  <a:lnTo>
                    <a:pt x="155134" y="203770"/>
                  </a:lnTo>
                  <a:cubicBezTo>
                    <a:pt x="152177" y="223905"/>
                    <a:pt x="150429" y="244846"/>
                    <a:pt x="150429" y="266592"/>
                  </a:cubicBezTo>
                  <a:cubicBezTo>
                    <a:pt x="150429" y="288204"/>
                    <a:pt x="152177" y="309279"/>
                    <a:pt x="155134" y="329281"/>
                  </a:cubicBezTo>
                  <a:lnTo>
                    <a:pt x="177315" y="329281"/>
                  </a:lnTo>
                  <a:cubicBezTo>
                    <a:pt x="184306" y="336664"/>
                    <a:pt x="194254" y="341362"/>
                    <a:pt x="205277" y="341362"/>
                  </a:cubicBezTo>
                  <a:lnTo>
                    <a:pt x="250446" y="341362"/>
                  </a:lnTo>
                  <a:lnTo>
                    <a:pt x="252597" y="341362"/>
                  </a:lnTo>
                  <a:lnTo>
                    <a:pt x="259184" y="362303"/>
                  </a:lnTo>
                  <a:lnTo>
                    <a:pt x="283516" y="439623"/>
                  </a:lnTo>
                  <a:lnTo>
                    <a:pt x="283516" y="494122"/>
                  </a:lnTo>
                  <a:cubicBezTo>
                    <a:pt x="288625" y="492512"/>
                    <a:pt x="293599" y="490364"/>
                    <a:pt x="298573" y="487545"/>
                  </a:cubicBezTo>
                  <a:lnTo>
                    <a:pt x="301530" y="497210"/>
                  </a:lnTo>
                  <a:lnTo>
                    <a:pt x="308655" y="519761"/>
                  </a:lnTo>
                  <a:lnTo>
                    <a:pt x="311613" y="529292"/>
                  </a:lnTo>
                  <a:cubicBezTo>
                    <a:pt x="297094" y="531708"/>
                    <a:pt x="282172" y="533051"/>
                    <a:pt x="266981" y="533051"/>
                  </a:cubicBezTo>
                  <a:cubicBezTo>
                    <a:pt x="119510" y="533051"/>
                    <a:pt x="0" y="413715"/>
                    <a:pt x="0" y="266592"/>
                  </a:cubicBezTo>
                  <a:cubicBezTo>
                    <a:pt x="0" y="119336"/>
                    <a:pt x="119510" y="0"/>
                    <a:pt x="2669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en-US" sz="3200"/>
            </a:p>
          </p:txBody>
        </p:sp>
      </p:grpSp>
      <p:sp>
        <p:nvSpPr>
          <p:cNvPr id="4" name="矩形 3"/>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left)">
                                      <p:cBhvr>
                                        <p:cTn id="3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千图PPT彼岸天：ID 8661124库_直接连接符 3"/>
          <p:cNvCxnSpPr/>
          <p:nvPr>
            <p:custDataLst>
              <p:tags r:id="rId1"/>
            </p:custDataLst>
          </p:nvPr>
        </p:nvCxnSpPr>
        <p:spPr>
          <a:xfrm>
            <a:off x="2755900" y="3526980"/>
            <a:ext cx="85852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千图PPT彼岸天：ID 8661124库_组合 1"/>
          <p:cNvGrpSpPr/>
          <p:nvPr>
            <p:custDataLst>
              <p:tags r:id="rId2"/>
            </p:custDataLst>
          </p:nvPr>
        </p:nvGrpSpPr>
        <p:grpSpPr>
          <a:xfrm>
            <a:off x="3769046" y="2186452"/>
            <a:ext cx="2225612" cy="2340703"/>
            <a:chOff x="3769046" y="2186452"/>
            <a:chExt cx="2225612" cy="2340703"/>
          </a:xfrm>
        </p:grpSpPr>
        <p:sp>
          <p:nvSpPr>
            <p:cNvPr id="5" name="矩形 4"/>
            <p:cNvSpPr/>
            <p:nvPr/>
          </p:nvSpPr>
          <p:spPr>
            <a:xfrm>
              <a:off x="4292784" y="3720900"/>
              <a:ext cx="1415772" cy="338554"/>
            </a:xfrm>
            <a:prstGeom prst="rect">
              <a:avLst/>
            </a:prstGeom>
            <a:noFill/>
          </p:spPr>
          <p:txBody>
            <a:bodyPr wrap="none">
              <a:normAutofit/>
            </a:bodyPr>
            <a:lstStyle/>
            <a:p>
              <a:pPr algn="r"/>
              <a:r>
                <a:rPr lang="zh-CN" altLang="en-US" sz="1600" b="1" noProof="1">
                  <a:solidFill>
                    <a:schemeClr val="accent1"/>
                  </a:solidFill>
                </a:rPr>
                <a:t>输入标题文本</a:t>
              </a:r>
            </a:p>
          </p:txBody>
        </p:sp>
        <p:sp>
          <p:nvSpPr>
            <p:cNvPr id="6" name="矩形 5"/>
            <p:cNvSpPr/>
            <p:nvPr/>
          </p:nvSpPr>
          <p:spPr>
            <a:xfrm>
              <a:off x="3769046" y="4065490"/>
              <a:ext cx="1939510" cy="461665"/>
            </a:xfrm>
            <a:prstGeom prst="rect">
              <a:avLst/>
            </a:prstGeom>
          </p:spPr>
          <p:txBody>
            <a:bodyPr wrap="square">
              <a:normAutofit fontScale="82500" lnSpcReduction="20000"/>
            </a:bodyPr>
            <a:lstStyle/>
            <a:p>
              <a:pPr algn="r">
                <a:lnSpc>
                  <a:spcPct val="120000"/>
                </a:lnSpc>
                <a:buClr>
                  <a:srgbClr val="E24848"/>
                </a:buClr>
              </a:pPr>
              <a:r>
                <a:rPr lang="zh-CN" altLang="en-US" sz="1000" noProof="1" smtClean="0"/>
                <a:t>点击编辑点击编辑点击编辑点击编辑点击编辑点击编辑点击编辑点击编辑点击编辑点击编辑点击编辑点击编辑</a:t>
              </a:r>
              <a:endParaRPr sz="1000" noProof="1"/>
            </a:p>
          </p:txBody>
        </p:sp>
        <p:grpSp>
          <p:nvGrpSpPr>
            <p:cNvPr id="12" name="组合 11"/>
            <p:cNvGrpSpPr/>
            <p:nvPr/>
          </p:nvGrpSpPr>
          <p:grpSpPr>
            <a:xfrm>
              <a:off x="5130426" y="2186452"/>
              <a:ext cx="864232" cy="1332765"/>
              <a:chOff x="5130426" y="2883635"/>
              <a:chExt cx="864232" cy="1332765"/>
            </a:xfrm>
          </p:grpSpPr>
          <p:sp>
            <p:nvSpPr>
              <p:cNvPr id="20" name="椭圆 19"/>
              <p:cNvSpPr/>
              <p:nvPr/>
            </p:nvSpPr>
            <p:spPr>
              <a:xfrm>
                <a:off x="5130426" y="2883635"/>
                <a:ext cx="864232" cy="864232"/>
              </a:xfrm>
              <a:prstGeom prst="ellipse">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cxnSp>
            <p:nvCxnSpPr>
              <p:cNvPr id="21" name="直接连接符 20"/>
              <p:cNvCxnSpPr/>
              <p:nvPr/>
            </p:nvCxnSpPr>
            <p:spPr>
              <a:xfrm>
                <a:off x="5562542" y="3742725"/>
                <a:ext cx="0" cy="4736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任意多边形 44"/>
            <p:cNvSpPr/>
            <p:nvPr/>
          </p:nvSpPr>
          <p:spPr>
            <a:xfrm>
              <a:off x="5339702" y="2393575"/>
              <a:ext cx="445680" cy="449986"/>
            </a:xfrm>
            <a:custGeom>
              <a:avLst/>
              <a:gdLst>
                <a:gd name="connsiteX0" fmla="*/ 270286 w 328613"/>
                <a:gd name="connsiteY0" fmla="*/ 234950 h 331788"/>
                <a:gd name="connsiteX1" fmla="*/ 288209 w 328613"/>
                <a:gd name="connsiteY1" fmla="*/ 234950 h 331788"/>
                <a:gd name="connsiteX2" fmla="*/ 298451 w 328613"/>
                <a:gd name="connsiteY2" fmla="*/ 246716 h 331788"/>
                <a:gd name="connsiteX3" fmla="*/ 288209 w 328613"/>
                <a:gd name="connsiteY3" fmla="*/ 257175 h 331788"/>
                <a:gd name="connsiteX4" fmla="*/ 270286 w 328613"/>
                <a:gd name="connsiteY4" fmla="*/ 257175 h 331788"/>
                <a:gd name="connsiteX5" fmla="*/ 258763 w 328613"/>
                <a:gd name="connsiteY5" fmla="*/ 246716 h 331788"/>
                <a:gd name="connsiteX6" fmla="*/ 270286 w 328613"/>
                <a:gd name="connsiteY6" fmla="*/ 234950 h 331788"/>
                <a:gd name="connsiteX7" fmla="*/ 45167 w 328613"/>
                <a:gd name="connsiteY7" fmla="*/ 234950 h 331788"/>
                <a:gd name="connsiteX8" fmla="*/ 63090 w 328613"/>
                <a:gd name="connsiteY8" fmla="*/ 234950 h 331788"/>
                <a:gd name="connsiteX9" fmla="*/ 74613 w 328613"/>
                <a:gd name="connsiteY9" fmla="*/ 246716 h 331788"/>
                <a:gd name="connsiteX10" fmla="*/ 63090 w 328613"/>
                <a:gd name="connsiteY10" fmla="*/ 257175 h 331788"/>
                <a:gd name="connsiteX11" fmla="*/ 45167 w 328613"/>
                <a:gd name="connsiteY11" fmla="*/ 257175 h 331788"/>
                <a:gd name="connsiteX12" fmla="*/ 34925 w 328613"/>
                <a:gd name="connsiteY12" fmla="*/ 246716 h 331788"/>
                <a:gd name="connsiteX13" fmla="*/ 45167 w 328613"/>
                <a:gd name="connsiteY13" fmla="*/ 234950 h 331788"/>
                <a:gd name="connsiteX14" fmla="*/ 184561 w 328613"/>
                <a:gd name="connsiteY14" fmla="*/ 217488 h 331788"/>
                <a:gd name="connsiteX15" fmla="*/ 202484 w 328613"/>
                <a:gd name="connsiteY15" fmla="*/ 217488 h 331788"/>
                <a:gd name="connsiteX16" fmla="*/ 212726 w 328613"/>
                <a:gd name="connsiteY16" fmla="*/ 229254 h 331788"/>
                <a:gd name="connsiteX17" fmla="*/ 202484 w 328613"/>
                <a:gd name="connsiteY17" fmla="*/ 239713 h 331788"/>
                <a:gd name="connsiteX18" fmla="*/ 184561 w 328613"/>
                <a:gd name="connsiteY18" fmla="*/ 239713 h 331788"/>
                <a:gd name="connsiteX19" fmla="*/ 173038 w 328613"/>
                <a:gd name="connsiteY19" fmla="*/ 229254 h 331788"/>
                <a:gd name="connsiteX20" fmla="*/ 184561 w 328613"/>
                <a:gd name="connsiteY20" fmla="*/ 217488 h 331788"/>
                <a:gd name="connsiteX21" fmla="*/ 130585 w 328613"/>
                <a:gd name="connsiteY21" fmla="*/ 217488 h 331788"/>
                <a:gd name="connsiteX22" fmla="*/ 148509 w 328613"/>
                <a:gd name="connsiteY22" fmla="*/ 217488 h 331788"/>
                <a:gd name="connsiteX23" fmla="*/ 158751 w 328613"/>
                <a:gd name="connsiteY23" fmla="*/ 229254 h 331788"/>
                <a:gd name="connsiteX24" fmla="*/ 148509 w 328613"/>
                <a:gd name="connsiteY24" fmla="*/ 239713 h 331788"/>
                <a:gd name="connsiteX25" fmla="*/ 130585 w 328613"/>
                <a:gd name="connsiteY25" fmla="*/ 239713 h 331788"/>
                <a:gd name="connsiteX26" fmla="*/ 119063 w 328613"/>
                <a:gd name="connsiteY26" fmla="*/ 229254 h 331788"/>
                <a:gd name="connsiteX27" fmla="*/ 130585 w 328613"/>
                <a:gd name="connsiteY27" fmla="*/ 217488 h 331788"/>
                <a:gd name="connsiteX28" fmla="*/ 270286 w 328613"/>
                <a:gd name="connsiteY28" fmla="*/ 200025 h 331788"/>
                <a:gd name="connsiteX29" fmla="*/ 288209 w 328613"/>
                <a:gd name="connsiteY29" fmla="*/ 200025 h 331788"/>
                <a:gd name="connsiteX30" fmla="*/ 298451 w 328613"/>
                <a:gd name="connsiteY30" fmla="*/ 210951 h 331788"/>
                <a:gd name="connsiteX31" fmla="*/ 288209 w 328613"/>
                <a:gd name="connsiteY31" fmla="*/ 220663 h 331788"/>
                <a:gd name="connsiteX32" fmla="*/ 270286 w 328613"/>
                <a:gd name="connsiteY32" fmla="*/ 220663 h 331788"/>
                <a:gd name="connsiteX33" fmla="*/ 258763 w 328613"/>
                <a:gd name="connsiteY33" fmla="*/ 210951 h 331788"/>
                <a:gd name="connsiteX34" fmla="*/ 270286 w 328613"/>
                <a:gd name="connsiteY34" fmla="*/ 200025 h 331788"/>
                <a:gd name="connsiteX35" fmla="*/ 45167 w 328613"/>
                <a:gd name="connsiteY35" fmla="*/ 200025 h 331788"/>
                <a:gd name="connsiteX36" fmla="*/ 63090 w 328613"/>
                <a:gd name="connsiteY36" fmla="*/ 200025 h 331788"/>
                <a:gd name="connsiteX37" fmla="*/ 74613 w 328613"/>
                <a:gd name="connsiteY37" fmla="*/ 210951 h 331788"/>
                <a:gd name="connsiteX38" fmla="*/ 63090 w 328613"/>
                <a:gd name="connsiteY38" fmla="*/ 220663 h 331788"/>
                <a:gd name="connsiteX39" fmla="*/ 45167 w 328613"/>
                <a:gd name="connsiteY39" fmla="*/ 220663 h 331788"/>
                <a:gd name="connsiteX40" fmla="*/ 34925 w 328613"/>
                <a:gd name="connsiteY40" fmla="*/ 210951 h 331788"/>
                <a:gd name="connsiteX41" fmla="*/ 45167 w 328613"/>
                <a:gd name="connsiteY41" fmla="*/ 200025 h 331788"/>
                <a:gd name="connsiteX42" fmla="*/ 184561 w 328613"/>
                <a:gd name="connsiteY42" fmla="*/ 180975 h 331788"/>
                <a:gd name="connsiteX43" fmla="*/ 202484 w 328613"/>
                <a:gd name="connsiteY43" fmla="*/ 180975 h 331788"/>
                <a:gd name="connsiteX44" fmla="*/ 212726 w 328613"/>
                <a:gd name="connsiteY44" fmla="*/ 192741 h 331788"/>
                <a:gd name="connsiteX45" fmla="*/ 202484 w 328613"/>
                <a:gd name="connsiteY45" fmla="*/ 203200 h 331788"/>
                <a:gd name="connsiteX46" fmla="*/ 184561 w 328613"/>
                <a:gd name="connsiteY46" fmla="*/ 203200 h 331788"/>
                <a:gd name="connsiteX47" fmla="*/ 173038 w 328613"/>
                <a:gd name="connsiteY47" fmla="*/ 192741 h 331788"/>
                <a:gd name="connsiteX48" fmla="*/ 184561 w 328613"/>
                <a:gd name="connsiteY48" fmla="*/ 180975 h 331788"/>
                <a:gd name="connsiteX49" fmla="*/ 130585 w 328613"/>
                <a:gd name="connsiteY49" fmla="*/ 180975 h 331788"/>
                <a:gd name="connsiteX50" fmla="*/ 148509 w 328613"/>
                <a:gd name="connsiteY50" fmla="*/ 180975 h 331788"/>
                <a:gd name="connsiteX51" fmla="*/ 158751 w 328613"/>
                <a:gd name="connsiteY51" fmla="*/ 192741 h 331788"/>
                <a:gd name="connsiteX52" fmla="*/ 148509 w 328613"/>
                <a:gd name="connsiteY52" fmla="*/ 203200 h 331788"/>
                <a:gd name="connsiteX53" fmla="*/ 130585 w 328613"/>
                <a:gd name="connsiteY53" fmla="*/ 203200 h 331788"/>
                <a:gd name="connsiteX54" fmla="*/ 119063 w 328613"/>
                <a:gd name="connsiteY54" fmla="*/ 192741 h 331788"/>
                <a:gd name="connsiteX55" fmla="*/ 130585 w 328613"/>
                <a:gd name="connsiteY55" fmla="*/ 180975 h 331788"/>
                <a:gd name="connsiteX56" fmla="*/ 270286 w 328613"/>
                <a:gd name="connsiteY56" fmla="*/ 163513 h 331788"/>
                <a:gd name="connsiteX57" fmla="*/ 288209 w 328613"/>
                <a:gd name="connsiteY57" fmla="*/ 163513 h 331788"/>
                <a:gd name="connsiteX58" fmla="*/ 298451 w 328613"/>
                <a:gd name="connsiteY58" fmla="*/ 175279 h 331788"/>
                <a:gd name="connsiteX59" fmla="*/ 288209 w 328613"/>
                <a:gd name="connsiteY59" fmla="*/ 185738 h 331788"/>
                <a:gd name="connsiteX60" fmla="*/ 270286 w 328613"/>
                <a:gd name="connsiteY60" fmla="*/ 185738 h 331788"/>
                <a:gd name="connsiteX61" fmla="*/ 258763 w 328613"/>
                <a:gd name="connsiteY61" fmla="*/ 175279 h 331788"/>
                <a:gd name="connsiteX62" fmla="*/ 270286 w 328613"/>
                <a:gd name="connsiteY62" fmla="*/ 163513 h 331788"/>
                <a:gd name="connsiteX63" fmla="*/ 45167 w 328613"/>
                <a:gd name="connsiteY63" fmla="*/ 163513 h 331788"/>
                <a:gd name="connsiteX64" fmla="*/ 63090 w 328613"/>
                <a:gd name="connsiteY64" fmla="*/ 163513 h 331788"/>
                <a:gd name="connsiteX65" fmla="*/ 74613 w 328613"/>
                <a:gd name="connsiteY65" fmla="*/ 175279 h 331788"/>
                <a:gd name="connsiteX66" fmla="*/ 63090 w 328613"/>
                <a:gd name="connsiteY66" fmla="*/ 185738 h 331788"/>
                <a:gd name="connsiteX67" fmla="*/ 45167 w 328613"/>
                <a:gd name="connsiteY67" fmla="*/ 185738 h 331788"/>
                <a:gd name="connsiteX68" fmla="*/ 34925 w 328613"/>
                <a:gd name="connsiteY68" fmla="*/ 175279 h 331788"/>
                <a:gd name="connsiteX69" fmla="*/ 45167 w 328613"/>
                <a:gd name="connsiteY69" fmla="*/ 163513 h 331788"/>
                <a:gd name="connsiteX70" fmla="*/ 249238 w 328613"/>
                <a:gd name="connsiteY70" fmla="*/ 149225 h 331788"/>
                <a:gd name="connsiteX71" fmla="*/ 249238 w 328613"/>
                <a:gd name="connsiteY71" fmla="*/ 309563 h 331788"/>
                <a:gd name="connsiteX72" fmla="*/ 306388 w 328613"/>
                <a:gd name="connsiteY72" fmla="*/ 309563 h 331788"/>
                <a:gd name="connsiteX73" fmla="*/ 306388 w 328613"/>
                <a:gd name="connsiteY73" fmla="*/ 149225 h 331788"/>
                <a:gd name="connsiteX74" fmla="*/ 22225 w 328613"/>
                <a:gd name="connsiteY74" fmla="*/ 149225 h 331788"/>
                <a:gd name="connsiteX75" fmla="*/ 22225 w 328613"/>
                <a:gd name="connsiteY75" fmla="*/ 309563 h 331788"/>
                <a:gd name="connsiteX76" fmla="*/ 80963 w 328613"/>
                <a:gd name="connsiteY76" fmla="*/ 309563 h 331788"/>
                <a:gd name="connsiteX77" fmla="*/ 80963 w 328613"/>
                <a:gd name="connsiteY77" fmla="*/ 149225 h 331788"/>
                <a:gd name="connsiteX78" fmla="*/ 184561 w 328613"/>
                <a:gd name="connsiteY78" fmla="*/ 144463 h 331788"/>
                <a:gd name="connsiteX79" fmla="*/ 202484 w 328613"/>
                <a:gd name="connsiteY79" fmla="*/ 144463 h 331788"/>
                <a:gd name="connsiteX80" fmla="*/ 212726 w 328613"/>
                <a:gd name="connsiteY80" fmla="*/ 156229 h 331788"/>
                <a:gd name="connsiteX81" fmla="*/ 202484 w 328613"/>
                <a:gd name="connsiteY81" fmla="*/ 166688 h 331788"/>
                <a:gd name="connsiteX82" fmla="*/ 184561 w 328613"/>
                <a:gd name="connsiteY82" fmla="*/ 166688 h 331788"/>
                <a:gd name="connsiteX83" fmla="*/ 173038 w 328613"/>
                <a:gd name="connsiteY83" fmla="*/ 156229 h 331788"/>
                <a:gd name="connsiteX84" fmla="*/ 184561 w 328613"/>
                <a:gd name="connsiteY84" fmla="*/ 144463 h 331788"/>
                <a:gd name="connsiteX85" fmla="*/ 130585 w 328613"/>
                <a:gd name="connsiteY85" fmla="*/ 144463 h 331788"/>
                <a:gd name="connsiteX86" fmla="*/ 148509 w 328613"/>
                <a:gd name="connsiteY86" fmla="*/ 144463 h 331788"/>
                <a:gd name="connsiteX87" fmla="*/ 158751 w 328613"/>
                <a:gd name="connsiteY87" fmla="*/ 156229 h 331788"/>
                <a:gd name="connsiteX88" fmla="*/ 148509 w 328613"/>
                <a:gd name="connsiteY88" fmla="*/ 166688 h 331788"/>
                <a:gd name="connsiteX89" fmla="*/ 130585 w 328613"/>
                <a:gd name="connsiteY89" fmla="*/ 166688 h 331788"/>
                <a:gd name="connsiteX90" fmla="*/ 119063 w 328613"/>
                <a:gd name="connsiteY90" fmla="*/ 156229 h 331788"/>
                <a:gd name="connsiteX91" fmla="*/ 130585 w 328613"/>
                <a:gd name="connsiteY91" fmla="*/ 144463 h 331788"/>
                <a:gd name="connsiteX92" fmla="*/ 165100 w 328613"/>
                <a:gd name="connsiteY92" fmla="*/ 95250 h 331788"/>
                <a:gd name="connsiteX93" fmla="*/ 103188 w 328613"/>
                <a:gd name="connsiteY93" fmla="*/ 127000 h 331788"/>
                <a:gd name="connsiteX94" fmla="*/ 103188 w 328613"/>
                <a:gd name="connsiteY94" fmla="*/ 309563 h 331788"/>
                <a:gd name="connsiteX95" fmla="*/ 227013 w 328613"/>
                <a:gd name="connsiteY95" fmla="*/ 309563 h 331788"/>
                <a:gd name="connsiteX96" fmla="*/ 227013 w 328613"/>
                <a:gd name="connsiteY96" fmla="*/ 127000 h 331788"/>
                <a:gd name="connsiteX97" fmla="*/ 176213 w 328613"/>
                <a:gd name="connsiteY97" fmla="*/ 23813 h 331788"/>
                <a:gd name="connsiteX98" fmla="*/ 176213 w 328613"/>
                <a:gd name="connsiteY98" fmla="*/ 34926 h 331788"/>
                <a:gd name="connsiteX99" fmla="*/ 200026 w 328613"/>
                <a:gd name="connsiteY99" fmla="*/ 30163 h 331788"/>
                <a:gd name="connsiteX100" fmla="*/ 168852 w 328613"/>
                <a:gd name="connsiteY100" fmla="*/ 0 h 331788"/>
                <a:gd name="connsiteX101" fmla="*/ 223405 w 328613"/>
                <a:gd name="connsiteY101" fmla="*/ 18145 h 331788"/>
                <a:gd name="connsiteX102" fmla="*/ 231198 w 328613"/>
                <a:gd name="connsiteY102" fmla="*/ 29809 h 331788"/>
                <a:gd name="connsiteX103" fmla="*/ 223405 w 328613"/>
                <a:gd name="connsiteY103" fmla="*/ 40177 h 331788"/>
                <a:gd name="connsiteX104" fmla="*/ 176646 w 328613"/>
                <a:gd name="connsiteY104" fmla="*/ 55730 h 331788"/>
                <a:gd name="connsiteX105" fmla="*/ 176646 w 328613"/>
                <a:gd name="connsiteY105" fmla="*/ 76467 h 331788"/>
                <a:gd name="connsiteX106" fmla="*/ 242888 w 328613"/>
                <a:gd name="connsiteY106" fmla="*/ 110164 h 331788"/>
                <a:gd name="connsiteX107" fmla="*/ 249382 w 328613"/>
                <a:gd name="connsiteY107" fmla="*/ 120532 h 331788"/>
                <a:gd name="connsiteX108" fmla="*/ 249382 w 328613"/>
                <a:gd name="connsiteY108" fmla="*/ 127013 h 331788"/>
                <a:gd name="connsiteX109" fmla="*/ 316923 w 328613"/>
                <a:gd name="connsiteY109" fmla="*/ 127013 h 331788"/>
                <a:gd name="connsiteX110" fmla="*/ 328613 w 328613"/>
                <a:gd name="connsiteY110" fmla="*/ 138677 h 331788"/>
                <a:gd name="connsiteX111" fmla="*/ 328613 w 328613"/>
                <a:gd name="connsiteY111" fmla="*/ 320124 h 331788"/>
                <a:gd name="connsiteX112" fmla="*/ 316923 w 328613"/>
                <a:gd name="connsiteY112" fmla="*/ 331788 h 331788"/>
                <a:gd name="connsiteX113" fmla="*/ 11690 w 328613"/>
                <a:gd name="connsiteY113" fmla="*/ 331788 h 331788"/>
                <a:gd name="connsiteX114" fmla="*/ 0 w 328613"/>
                <a:gd name="connsiteY114" fmla="*/ 320124 h 331788"/>
                <a:gd name="connsiteX115" fmla="*/ 0 w 328613"/>
                <a:gd name="connsiteY115" fmla="*/ 138677 h 331788"/>
                <a:gd name="connsiteX116" fmla="*/ 11690 w 328613"/>
                <a:gd name="connsiteY116" fmla="*/ 127013 h 331788"/>
                <a:gd name="connsiteX117" fmla="*/ 80529 w 328613"/>
                <a:gd name="connsiteY117" fmla="*/ 127013 h 331788"/>
                <a:gd name="connsiteX118" fmla="*/ 80529 w 328613"/>
                <a:gd name="connsiteY118" fmla="*/ 120532 h 331788"/>
                <a:gd name="connsiteX119" fmla="*/ 87024 w 328613"/>
                <a:gd name="connsiteY119" fmla="*/ 110164 h 331788"/>
                <a:gd name="connsiteX120" fmla="*/ 154565 w 328613"/>
                <a:gd name="connsiteY120" fmla="*/ 76467 h 331788"/>
                <a:gd name="connsiteX121" fmla="*/ 154565 w 328613"/>
                <a:gd name="connsiteY121" fmla="*/ 11664 h 331788"/>
                <a:gd name="connsiteX122" fmla="*/ 158461 w 328613"/>
                <a:gd name="connsiteY122" fmla="*/ 2592 h 331788"/>
                <a:gd name="connsiteX123" fmla="*/ 168852 w 328613"/>
                <a:gd name="connsiteY123"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28613" h="331788">
                  <a:moveTo>
                    <a:pt x="270286" y="234950"/>
                  </a:moveTo>
                  <a:cubicBezTo>
                    <a:pt x="270286" y="234950"/>
                    <a:pt x="270286" y="234950"/>
                    <a:pt x="288209" y="234950"/>
                  </a:cubicBezTo>
                  <a:cubicBezTo>
                    <a:pt x="293330" y="234950"/>
                    <a:pt x="298451" y="240179"/>
                    <a:pt x="298451" y="246716"/>
                  </a:cubicBezTo>
                  <a:cubicBezTo>
                    <a:pt x="298451" y="253253"/>
                    <a:pt x="293330" y="257175"/>
                    <a:pt x="288209" y="257175"/>
                  </a:cubicBezTo>
                  <a:cubicBezTo>
                    <a:pt x="288209" y="257175"/>
                    <a:pt x="288209" y="257175"/>
                    <a:pt x="270286" y="257175"/>
                  </a:cubicBezTo>
                  <a:cubicBezTo>
                    <a:pt x="263884" y="257175"/>
                    <a:pt x="258763" y="253253"/>
                    <a:pt x="258763" y="246716"/>
                  </a:cubicBezTo>
                  <a:cubicBezTo>
                    <a:pt x="258763" y="240179"/>
                    <a:pt x="263884" y="234950"/>
                    <a:pt x="270286" y="234950"/>
                  </a:cubicBezTo>
                  <a:close/>
                  <a:moveTo>
                    <a:pt x="45167" y="234950"/>
                  </a:moveTo>
                  <a:cubicBezTo>
                    <a:pt x="45167" y="234950"/>
                    <a:pt x="45167" y="234950"/>
                    <a:pt x="63090" y="234950"/>
                  </a:cubicBezTo>
                  <a:cubicBezTo>
                    <a:pt x="69492" y="234950"/>
                    <a:pt x="74613" y="240179"/>
                    <a:pt x="74613" y="246716"/>
                  </a:cubicBezTo>
                  <a:cubicBezTo>
                    <a:pt x="74613" y="253253"/>
                    <a:pt x="69492" y="257175"/>
                    <a:pt x="63090" y="257175"/>
                  </a:cubicBezTo>
                  <a:cubicBezTo>
                    <a:pt x="63090" y="257175"/>
                    <a:pt x="63090" y="257175"/>
                    <a:pt x="45167" y="257175"/>
                  </a:cubicBezTo>
                  <a:cubicBezTo>
                    <a:pt x="38766" y="257175"/>
                    <a:pt x="34925" y="253253"/>
                    <a:pt x="34925" y="246716"/>
                  </a:cubicBezTo>
                  <a:cubicBezTo>
                    <a:pt x="34925" y="240179"/>
                    <a:pt x="38766" y="234950"/>
                    <a:pt x="45167" y="234950"/>
                  </a:cubicBezTo>
                  <a:close/>
                  <a:moveTo>
                    <a:pt x="184561" y="217488"/>
                  </a:moveTo>
                  <a:cubicBezTo>
                    <a:pt x="184561" y="217488"/>
                    <a:pt x="184561" y="217488"/>
                    <a:pt x="202484" y="217488"/>
                  </a:cubicBezTo>
                  <a:cubicBezTo>
                    <a:pt x="208885" y="217488"/>
                    <a:pt x="212726" y="222717"/>
                    <a:pt x="212726" y="229254"/>
                  </a:cubicBezTo>
                  <a:cubicBezTo>
                    <a:pt x="212726" y="235791"/>
                    <a:pt x="208885" y="239713"/>
                    <a:pt x="202484" y="239713"/>
                  </a:cubicBezTo>
                  <a:cubicBezTo>
                    <a:pt x="202484" y="239713"/>
                    <a:pt x="202484" y="239713"/>
                    <a:pt x="184561" y="239713"/>
                  </a:cubicBezTo>
                  <a:cubicBezTo>
                    <a:pt x="178159" y="239713"/>
                    <a:pt x="173038" y="235791"/>
                    <a:pt x="173038" y="229254"/>
                  </a:cubicBezTo>
                  <a:cubicBezTo>
                    <a:pt x="173038" y="222717"/>
                    <a:pt x="178159" y="217488"/>
                    <a:pt x="184561" y="217488"/>
                  </a:cubicBezTo>
                  <a:close/>
                  <a:moveTo>
                    <a:pt x="130585" y="217488"/>
                  </a:moveTo>
                  <a:cubicBezTo>
                    <a:pt x="130585" y="217488"/>
                    <a:pt x="130585" y="217488"/>
                    <a:pt x="148509" y="217488"/>
                  </a:cubicBezTo>
                  <a:cubicBezTo>
                    <a:pt x="154910" y="217488"/>
                    <a:pt x="158751" y="222717"/>
                    <a:pt x="158751" y="229254"/>
                  </a:cubicBezTo>
                  <a:cubicBezTo>
                    <a:pt x="158751" y="235791"/>
                    <a:pt x="154910" y="239713"/>
                    <a:pt x="148509" y="239713"/>
                  </a:cubicBezTo>
                  <a:cubicBezTo>
                    <a:pt x="148509" y="239713"/>
                    <a:pt x="148509" y="239713"/>
                    <a:pt x="130585" y="239713"/>
                  </a:cubicBezTo>
                  <a:cubicBezTo>
                    <a:pt x="124184" y="239713"/>
                    <a:pt x="119063" y="235791"/>
                    <a:pt x="119063" y="229254"/>
                  </a:cubicBezTo>
                  <a:cubicBezTo>
                    <a:pt x="119063" y="222717"/>
                    <a:pt x="124184" y="217488"/>
                    <a:pt x="130585" y="217488"/>
                  </a:cubicBezTo>
                  <a:close/>
                  <a:moveTo>
                    <a:pt x="270286" y="200025"/>
                  </a:moveTo>
                  <a:cubicBezTo>
                    <a:pt x="270286" y="200025"/>
                    <a:pt x="270286" y="200025"/>
                    <a:pt x="288209" y="200025"/>
                  </a:cubicBezTo>
                  <a:cubicBezTo>
                    <a:pt x="293330" y="200025"/>
                    <a:pt x="298451" y="204881"/>
                    <a:pt x="298451" y="210951"/>
                  </a:cubicBezTo>
                  <a:cubicBezTo>
                    <a:pt x="298451" y="217021"/>
                    <a:pt x="293330" y="220663"/>
                    <a:pt x="288209" y="220663"/>
                  </a:cubicBezTo>
                  <a:cubicBezTo>
                    <a:pt x="288209" y="220663"/>
                    <a:pt x="288209" y="220663"/>
                    <a:pt x="270286" y="220663"/>
                  </a:cubicBezTo>
                  <a:cubicBezTo>
                    <a:pt x="263884" y="220663"/>
                    <a:pt x="258763" y="217021"/>
                    <a:pt x="258763" y="210951"/>
                  </a:cubicBezTo>
                  <a:cubicBezTo>
                    <a:pt x="258763" y="204881"/>
                    <a:pt x="263884" y="200025"/>
                    <a:pt x="270286" y="200025"/>
                  </a:cubicBezTo>
                  <a:close/>
                  <a:moveTo>
                    <a:pt x="45167" y="200025"/>
                  </a:moveTo>
                  <a:cubicBezTo>
                    <a:pt x="45167" y="200025"/>
                    <a:pt x="45167" y="200025"/>
                    <a:pt x="63090" y="200025"/>
                  </a:cubicBezTo>
                  <a:cubicBezTo>
                    <a:pt x="69492" y="200025"/>
                    <a:pt x="74613" y="204881"/>
                    <a:pt x="74613" y="210951"/>
                  </a:cubicBezTo>
                  <a:cubicBezTo>
                    <a:pt x="74613" y="217021"/>
                    <a:pt x="69492" y="220663"/>
                    <a:pt x="63090" y="220663"/>
                  </a:cubicBezTo>
                  <a:cubicBezTo>
                    <a:pt x="63090" y="220663"/>
                    <a:pt x="63090" y="220663"/>
                    <a:pt x="45167" y="220663"/>
                  </a:cubicBezTo>
                  <a:cubicBezTo>
                    <a:pt x="38766" y="220663"/>
                    <a:pt x="34925" y="217021"/>
                    <a:pt x="34925" y="210951"/>
                  </a:cubicBezTo>
                  <a:cubicBezTo>
                    <a:pt x="34925" y="204881"/>
                    <a:pt x="38766" y="200025"/>
                    <a:pt x="45167" y="200025"/>
                  </a:cubicBezTo>
                  <a:close/>
                  <a:moveTo>
                    <a:pt x="184561" y="180975"/>
                  </a:moveTo>
                  <a:cubicBezTo>
                    <a:pt x="184561" y="180975"/>
                    <a:pt x="184561" y="180975"/>
                    <a:pt x="202484" y="180975"/>
                  </a:cubicBezTo>
                  <a:cubicBezTo>
                    <a:pt x="208885" y="180975"/>
                    <a:pt x="212726" y="186204"/>
                    <a:pt x="212726" y="192741"/>
                  </a:cubicBezTo>
                  <a:cubicBezTo>
                    <a:pt x="212726" y="199278"/>
                    <a:pt x="208885" y="203200"/>
                    <a:pt x="202484" y="203200"/>
                  </a:cubicBezTo>
                  <a:cubicBezTo>
                    <a:pt x="202484" y="203200"/>
                    <a:pt x="202484" y="203200"/>
                    <a:pt x="184561" y="203200"/>
                  </a:cubicBezTo>
                  <a:cubicBezTo>
                    <a:pt x="178159" y="203200"/>
                    <a:pt x="173038" y="199278"/>
                    <a:pt x="173038" y="192741"/>
                  </a:cubicBezTo>
                  <a:cubicBezTo>
                    <a:pt x="173038" y="186204"/>
                    <a:pt x="178159" y="180975"/>
                    <a:pt x="184561" y="180975"/>
                  </a:cubicBezTo>
                  <a:close/>
                  <a:moveTo>
                    <a:pt x="130585" y="180975"/>
                  </a:moveTo>
                  <a:cubicBezTo>
                    <a:pt x="130585" y="180975"/>
                    <a:pt x="130585" y="180975"/>
                    <a:pt x="148509" y="180975"/>
                  </a:cubicBezTo>
                  <a:cubicBezTo>
                    <a:pt x="154910" y="180975"/>
                    <a:pt x="158751" y="186204"/>
                    <a:pt x="158751" y="192741"/>
                  </a:cubicBezTo>
                  <a:cubicBezTo>
                    <a:pt x="158751" y="199278"/>
                    <a:pt x="154910" y="203200"/>
                    <a:pt x="148509" y="203200"/>
                  </a:cubicBezTo>
                  <a:cubicBezTo>
                    <a:pt x="148509" y="203200"/>
                    <a:pt x="148509" y="203200"/>
                    <a:pt x="130585" y="203200"/>
                  </a:cubicBezTo>
                  <a:cubicBezTo>
                    <a:pt x="124184" y="203200"/>
                    <a:pt x="119063" y="199278"/>
                    <a:pt x="119063" y="192741"/>
                  </a:cubicBezTo>
                  <a:cubicBezTo>
                    <a:pt x="119063" y="186204"/>
                    <a:pt x="124184" y="180975"/>
                    <a:pt x="130585" y="180975"/>
                  </a:cubicBezTo>
                  <a:close/>
                  <a:moveTo>
                    <a:pt x="270286" y="163513"/>
                  </a:moveTo>
                  <a:cubicBezTo>
                    <a:pt x="270286" y="163513"/>
                    <a:pt x="270286" y="163513"/>
                    <a:pt x="288209" y="163513"/>
                  </a:cubicBezTo>
                  <a:cubicBezTo>
                    <a:pt x="293330" y="163513"/>
                    <a:pt x="298451" y="168742"/>
                    <a:pt x="298451" y="175279"/>
                  </a:cubicBezTo>
                  <a:cubicBezTo>
                    <a:pt x="298451" y="180509"/>
                    <a:pt x="293330" y="185738"/>
                    <a:pt x="288209" y="185738"/>
                  </a:cubicBezTo>
                  <a:cubicBezTo>
                    <a:pt x="288209" y="185738"/>
                    <a:pt x="288209" y="185738"/>
                    <a:pt x="270286" y="185738"/>
                  </a:cubicBezTo>
                  <a:cubicBezTo>
                    <a:pt x="263884" y="185738"/>
                    <a:pt x="258763" y="180509"/>
                    <a:pt x="258763" y="175279"/>
                  </a:cubicBezTo>
                  <a:cubicBezTo>
                    <a:pt x="258763" y="168742"/>
                    <a:pt x="263884" y="163513"/>
                    <a:pt x="270286" y="163513"/>
                  </a:cubicBezTo>
                  <a:close/>
                  <a:moveTo>
                    <a:pt x="45167" y="163513"/>
                  </a:moveTo>
                  <a:cubicBezTo>
                    <a:pt x="45167" y="163513"/>
                    <a:pt x="45167" y="163513"/>
                    <a:pt x="63090" y="163513"/>
                  </a:cubicBezTo>
                  <a:cubicBezTo>
                    <a:pt x="69492" y="163513"/>
                    <a:pt x="74613" y="168742"/>
                    <a:pt x="74613" y="175279"/>
                  </a:cubicBezTo>
                  <a:cubicBezTo>
                    <a:pt x="74613" y="180509"/>
                    <a:pt x="69492" y="185738"/>
                    <a:pt x="63090" y="185738"/>
                  </a:cubicBezTo>
                  <a:cubicBezTo>
                    <a:pt x="63090" y="185738"/>
                    <a:pt x="63090" y="185738"/>
                    <a:pt x="45167" y="185738"/>
                  </a:cubicBezTo>
                  <a:cubicBezTo>
                    <a:pt x="38766" y="185738"/>
                    <a:pt x="34925" y="180509"/>
                    <a:pt x="34925" y="175279"/>
                  </a:cubicBezTo>
                  <a:cubicBezTo>
                    <a:pt x="34925" y="168742"/>
                    <a:pt x="38766" y="163513"/>
                    <a:pt x="45167" y="163513"/>
                  </a:cubicBezTo>
                  <a:close/>
                  <a:moveTo>
                    <a:pt x="249238" y="149225"/>
                  </a:moveTo>
                  <a:lnTo>
                    <a:pt x="249238" y="309563"/>
                  </a:lnTo>
                  <a:lnTo>
                    <a:pt x="306388" y="309563"/>
                  </a:lnTo>
                  <a:lnTo>
                    <a:pt x="306388" y="149225"/>
                  </a:lnTo>
                  <a:close/>
                  <a:moveTo>
                    <a:pt x="22225" y="149225"/>
                  </a:moveTo>
                  <a:lnTo>
                    <a:pt x="22225" y="309563"/>
                  </a:lnTo>
                  <a:lnTo>
                    <a:pt x="80963" y="309563"/>
                  </a:lnTo>
                  <a:lnTo>
                    <a:pt x="80963" y="149225"/>
                  </a:lnTo>
                  <a:close/>
                  <a:moveTo>
                    <a:pt x="184561" y="144463"/>
                  </a:moveTo>
                  <a:cubicBezTo>
                    <a:pt x="184561" y="144463"/>
                    <a:pt x="184561" y="144463"/>
                    <a:pt x="202484" y="144463"/>
                  </a:cubicBezTo>
                  <a:cubicBezTo>
                    <a:pt x="208885" y="144463"/>
                    <a:pt x="212726" y="149692"/>
                    <a:pt x="212726" y="156229"/>
                  </a:cubicBezTo>
                  <a:cubicBezTo>
                    <a:pt x="212726" y="161459"/>
                    <a:pt x="208885" y="166688"/>
                    <a:pt x="202484" y="166688"/>
                  </a:cubicBezTo>
                  <a:cubicBezTo>
                    <a:pt x="202484" y="166688"/>
                    <a:pt x="202484" y="166688"/>
                    <a:pt x="184561" y="166688"/>
                  </a:cubicBezTo>
                  <a:cubicBezTo>
                    <a:pt x="178159" y="166688"/>
                    <a:pt x="173038" y="161459"/>
                    <a:pt x="173038" y="156229"/>
                  </a:cubicBezTo>
                  <a:cubicBezTo>
                    <a:pt x="173038" y="149692"/>
                    <a:pt x="178159" y="144463"/>
                    <a:pt x="184561" y="144463"/>
                  </a:cubicBezTo>
                  <a:close/>
                  <a:moveTo>
                    <a:pt x="130585" y="144463"/>
                  </a:moveTo>
                  <a:cubicBezTo>
                    <a:pt x="130585" y="144463"/>
                    <a:pt x="130585" y="144463"/>
                    <a:pt x="148509" y="144463"/>
                  </a:cubicBezTo>
                  <a:cubicBezTo>
                    <a:pt x="154910" y="144463"/>
                    <a:pt x="158751" y="149692"/>
                    <a:pt x="158751" y="156229"/>
                  </a:cubicBezTo>
                  <a:cubicBezTo>
                    <a:pt x="158751" y="161459"/>
                    <a:pt x="154910" y="166688"/>
                    <a:pt x="148509" y="166688"/>
                  </a:cubicBezTo>
                  <a:cubicBezTo>
                    <a:pt x="148509" y="166688"/>
                    <a:pt x="148509" y="166688"/>
                    <a:pt x="130585" y="166688"/>
                  </a:cubicBezTo>
                  <a:cubicBezTo>
                    <a:pt x="124184" y="166688"/>
                    <a:pt x="119063" y="161459"/>
                    <a:pt x="119063" y="156229"/>
                  </a:cubicBezTo>
                  <a:cubicBezTo>
                    <a:pt x="119063" y="149692"/>
                    <a:pt x="124184" y="144463"/>
                    <a:pt x="130585" y="144463"/>
                  </a:cubicBezTo>
                  <a:close/>
                  <a:moveTo>
                    <a:pt x="165100" y="95250"/>
                  </a:moveTo>
                  <a:lnTo>
                    <a:pt x="103188" y="127000"/>
                  </a:lnTo>
                  <a:lnTo>
                    <a:pt x="103188" y="309563"/>
                  </a:lnTo>
                  <a:lnTo>
                    <a:pt x="227013" y="309563"/>
                  </a:lnTo>
                  <a:lnTo>
                    <a:pt x="227013" y="127000"/>
                  </a:lnTo>
                  <a:close/>
                  <a:moveTo>
                    <a:pt x="176213" y="23813"/>
                  </a:moveTo>
                  <a:lnTo>
                    <a:pt x="176213" y="34926"/>
                  </a:lnTo>
                  <a:lnTo>
                    <a:pt x="200026" y="30163"/>
                  </a:lnTo>
                  <a:close/>
                  <a:moveTo>
                    <a:pt x="168852" y="0"/>
                  </a:moveTo>
                  <a:cubicBezTo>
                    <a:pt x="168852" y="0"/>
                    <a:pt x="168852" y="0"/>
                    <a:pt x="223405" y="18145"/>
                  </a:cubicBezTo>
                  <a:cubicBezTo>
                    <a:pt x="227302" y="20737"/>
                    <a:pt x="231198" y="24625"/>
                    <a:pt x="231198" y="29809"/>
                  </a:cubicBezTo>
                  <a:cubicBezTo>
                    <a:pt x="231198" y="33697"/>
                    <a:pt x="227302" y="37585"/>
                    <a:pt x="223405" y="40177"/>
                  </a:cubicBezTo>
                  <a:cubicBezTo>
                    <a:pt x="223405" y="40177"/>
                    <a:pt x="223405" y="40177"/>
                    <a:pt x="176646" y="55730"/>
                  </a:cubicBezTo>
                  <a:cubicBezTo>
                    <a:pt x="176646" y="55730"/>
                    <a:pt x="176646" y="55730"/>
                    <a:pt x="176646" y="76467"/>
                  </a:cubicBezTo>
                  <a:cubicBezTo>
                    <a:pt x="176646" y="76467"/>
                    <a:pt x="176646" y="76467"/>
                    <a:pt x="242888" y="110164"/>
                  </a:cubicBezTo>
                  <a:cubicBezTo>
                    <a:pt x="246785" y="112756"/>
                    <a:pt x="249382" y="115348"/>
                    <a:pt x="249382" y="120532"/>
                  </a:cubicBezTo>
                  <a:cubicBezTo>
                    <a:pt x="249382" y="120532"/>
                    <a:pt x="249382" y="120532"/>
                    <a:pt x="249382" y="127013"/>
                  </a:cubicBezTo>
                  <a:cubicBezTo>
                    <a:pt x="249382" y="127013"/>
                    <a:pt x="249382" y="127013"/>
                    <a:pt x="316923" y="127013"/>
                  </a:cubicBezTo>
                  <a:cubicBezTo>
                    <a:pt x="323418" y="127013"/>
                    <a:pt x="328613" y="132197"/>
                    <a:pt x="328613" y="138677"/>
                  </a:cubicBezTo>
                  <a:cubicBezTo>
                    <a:pt x="328613" y="138677"/>
                    <a:pt x="328613" y="138677"/>
                    <a:pt x="328613" y="320124"/>
                  </a:cubicBezTo>
                  <a:cubicBezTo>
                    <a:pt x="328613" y="326604"/>
                    <a:pt x="323418" y="331788"/>
                    <a:pt x="316923" y="331788"/>
                  </a:cubicBezTo>
                  <a:lnTo>
                    <a:pt x="11690" y="331788"/>
                  </a:lnTo>
                  <a:cubicBezTo>
                    <a:pt x="5195" y="331788"/>
                    <a:pt x="0" y="326604"/>
                    <a:pt x="0" y="320124"/>
                  </a:cubicBezTo>
                  <a:cubicBezTo>
                    <a:pt x="0" y="320124"/>
                    <a:pt x="0" y="320124"/>
                    <a:pt x="0" y="138677"/>
                  </a:cubicBezTo>
                  <a:cubicBezTo>
                    <a:pt x="0" y="132197"/>
                    <a:pt x="5195" y="127013"/>
                    <a:pt x="11690" y="127013"/>
                  </a:cubicBezTo>
                  <a:cubicBezTo>
                    <a:pt x="11690" y="127013"/>
                    <a:pt x="11690" y="127013"/>
                    <a:pt x="80529" y="127013"/>
                  </a:cubicBezTo>
                  <a:cubicBezTo>
                    <a:pt x="80529" y="127013"/>
                    <a:pt x="80529" y="127013"/>
                    <a:pt x="80529" y="120532"/>
                  </a:cubicBezTo>
                  <a:cubicBezTo>
                    <a:pt x="80529" y="115348"/>
                    <a:pt x="83127" y="112756"/>
                    <a:pt x="87024" y="110164"/>
                  </a:cubicBezTo>
                  <a:cubicBezTo>
                    <a:pt x="87024" y="110164"/>
                    <a:pt x="87024" y="110164"/>
                    <a:pt x="154565" y="76467"/>
                  </a:cubicBezTo>
                  <a:cubicBezTo>
                    <a:pt x="154565" y="76467"/>
                    <a:pt x="154565" y="76467"/>
                    <a:pt x="154565" y="11664"/>
                  </a:cubicBezTo>
                  <a:cubicBezTo>
                    <a:pt x="154565" y="7776"/>
                    <a:pt x="155864" y="3888"/>
                    <a:pt x="158461" y="2592"/>
                  </a:cubicBezTo>
                  <a:cubicBezTo>
                    <a:pt x="161059" y="0"/>
                    <a:pt x="164956" y="0"/>
                    <a:pt x="16885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5" name="千图PPT彼岸天：ID 8661124库_组合 24"/>
          <p:cNvGrpSpPr/>
          <p:nvPr>
            <p:custDataLst>
              <p:tags r:id="rId3"/>
            </p:custDataLst>
          </p:nvPr>
        </p:nvGrpSpPr>
        <p:grpSpPr>
          <a:xfrm>
            <a:off x="8469500" y="2186452"/>
            <a:ext cx="2225612" cy="2324801"/>
            <a:chOff x="8469500" y="2186452"/>
            <a:chExt cx="2225612" cy="2324801"/>
          </a:xfrm>
        </p:grpSpPr>
        <p:grpSp>
          <p:nvGrpSpPr>
            <p:cNvPr id="9" name="组合 8"/>
            <p:cNvGrpSpPr/>
            <p:nvPr/>
          </p:nvGrpSpPr>
          <p:grpSpPr>
            <a:xfrm>
              <a:off x="9830880" y="2186452"/>
              <a:ext cx="864232" cy="1332765"/>
              <a:chOff x="9830880" y="2883635"/>
              <a:chExt cx="864232" cy="1332765"/>
            </a:xfrm>
          </p:grpSpPr>
          <p:sp>
            <p:nvSpPr>
              <p:cNvPr id="22" name="椭圆 21"/>
              <p:cNvSpPr/>
              <p:nvPr/>
            </p:nvSpPr>
            <p:spPr>
              <a:xfrm>
                <a:off x="9830880" y="2883635"/>
                <a:ext cx="864232" cy="864232"/>
              </a:xfrm>
              <a:prstGeom prst="ellipse">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cxnSp>
            <p:nvCxnSpPr>
              <p:cNvPr id="23" name="直接连接符 22"/>
              <p:cNvCxnSpPr/>
              <p:nvPr/>
            </p:nvCxnSpPr>
            <p:spPr>
              <a:xfrm>
                <a:off x="10262996" y="3742725"/>
                <a:ext cx="0" cy="4736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8993238" y="3720900"/>
              <a:ext cx="1415772" cy="338554"/>
            </a:xfrm>
            <a:prstGeom prst="rect">
              <a:avLst/>
            </a:prstGeom>
            <a:noFill/>
          </p:spPr>
          <p:txBody>
            <a:bodyPr wrap="none">
              <a:normAutofit/>
            </a:bodyPr>
            <a:lstStyle/>
            <a:p>
              <a:pPr algn="r"/>
              <a:r>
                <a:rPr lang="zh-CN" altLang="en-US" sz="1600" b="1" noProof="1">
                  <a:solidFill>
                    <a:schemeClr val="accent3"/>
                  </a:solidFill>
                </a:rPr>
                <a:t>输入标题文本</a:t>
              </a:r>
            </a:p>
          </p:txBody>
        </p:sp>
        <p:sp>
          <p:nvSpPr>
            <p:cNvPr id="11" name="矩形 10"/>
            <p:cNvSpPr/>
            <p:nvPr/>
          </p:nvSpPr>
          <p:spPr>
            <a:xfrm>
              <a:off x="8469500" y="4065490"/>
              <a:ext cx="1939510" cy="445763"/>
            </a:xfrm>
            <a:prstGeom prst="rect">
              <a:avLst/>
            </a:prstGeom>
          </p:spPr>
          <p:txBody>
            <a:bodyPr wrap="square">
              <a:normAutofit fontScale="67500" lnSpcReduction="20000"/>
            </a:bodyPr>
            <a:lstStyle/>
            <a:p>
              <a:pPr algn="r">
                <a:lnSpc>
                  <a:spcPct val="130000"/>
                </a:lnSpc>
                <a:buClr>
                  <a:srgbClr val="E24848"/>
                </a:buClr>
              </a:pPr>
              <a:r>
                <a:rPr lang="zh-CN" altLang="en-US" sz="1000" noProof="1" smtClean="0"/>
                <a:t>点击编辑点击编辑点击编辑点击编辑点击编辑点击编辑点击编辑点击编辑点击编辑点击编辑点击编辑点击编辑</a:t>
              </a:r>
              <a:endParaRPr sz="1000" noProof="1"/>
            </a:p>
          </p:txBody>
        </p:sp>
        <p:sp>
          <p:nvSpPr>
            <p:cNvPr id="15" name="任意多边形 45"/>
            <p:cNvSpPr/>
            <p:nvPr/>
          </p:nvSpPr>
          <p:spPr>
            <a:xfrm>
              <a:off x="10040156" y="2393575"/>
              <a:ext cx="445680" cy="449986"/>
            </a:xfrm>
            <a:custGeom>
              <a:avLst/>
              <a:gdLst>
                <a:gd name="connsiteX0" fmla="*/ 270286 w 328613"/>
                <a:gd name="connsiteY0" fmla="*/ 234950 h 331788"/>
                <a:gd name="connsiteX1" fmla="*/ 288209 w 328613"/>
                <a:gd name="connsiteY1" fmla="*/ 234950 h 331788"/>
                <a:gd name="connsiteX2" fmla="*/ 298451 w 328613"/>
                <a:gd name="connsiteY2" fmla="*/ 246716 h 331788"/>
                <a:gd name="connsiteX3" fmla="*/ 288209 w 328613"/>
                <a:gd name="connsiteY3" fmla="*/ 257175 h 331788"/>
                <a:gd name="connsiteX4" fmla="*/ 270286 w 328613"/>
                <a:gd name="connsiteY4" fmla="*/ 257175 h 331788"/>
                <a:gd name="connsiteX5" fmla="*/ 258763 w 328613"/>
                <a:gd name="connsiteY5" fmla="*/ 246716 h 331788"/>
                <a:gd name="connsiteX6" fmla="*/ 270286 w 328613"/>
                <a:gd name="connsiteY6" fmla="*/ 234950 h 331788"/>
                <a:gd name="connsiteX7" fmla="*/ 45167 w 328613"/>
                <a:gd name="connsiteY7" fmla="*/ 234950 h 331788"/>
                <a:gd name="connsiteX8" fmla="*/ 63090 w 328613"/>
                <a:gd name="connsiteY8" fmla="*/ 234950 h 331788"/>
                <a:gd name="connsiteX9" fmla="*/ 74613 w 328613"/>
                <a:gd name="connsiteY9" fmla="*/ 246716 h 331788"/>
                <a:gd name="connsiteX10" fmla="*/ 63090 w 328613"/>
                <a:gd name="connsiteY10" fmla="*/ 257175 h 331788"/>
                <a:gd name="connsiteX11" fmla="*/ 45167 w 328613"/>
                <a:gd name="connsiteY11" fmla="*/ 257175 h 331788"/>
                <a:gd name="connsiteX12" fmla="*/ 34925 w 328613"/>
                <a:gd name="connsiteY12" fmla="*/ 246716 h 331788"/>
                <a:gd name="connsiteX13" fmla="*/ 45167 w 328613"/>
                <a:gd name="connsiteY13" fmla="*/ 234950 h 331788"/>
                <a:gd name="connsiteX14" fmla="*/ 184561 w 328613"/>
                <a:gd name="connsiteY14" fmla="*/ 217488 h 331788"/>
                <a:gd name="connsiteX15" fmla="*/ 202484 w 328613"/>
                <a:gd name="connsiteY15" fmla="*/ 217488 h 331788"/>
                <a:gd name="connsiteX16" fmla="*/ 212726 w 328613"/>
                <a:gd name="connsiteY16" fmla="*/ 229254 h 331788"/>
                <a:gd name="connsiteX17" fmla="*/ 202484 w 328613"/>
                <a:gd name="connsiteY17" fmla="*/ 239713 h 331788"/>
                <a:gd name="connsiteX18" fmla="*/ 184561 w 328613"/>
                <a:gd name="connsiteY18" fmla="*/ 239713 h 331788"/>
                <a:gd name="connsiteX19" fmla="*/ 173038 w 328613"/>
                <a:gd name="connsiteY19" fmla="*/ 229254 h 331788"/>
                <a:gd name="connsiteX20" fmla="*/ 184561 w 328613"/>
                <a:gd name="connsiteY20" fmla="*/ 217488 h 331788"/>
                <a:gd name="connsiteX21" fmla="*/ 130585 w 328613"/>
                <a:gd name="connsiteY21" fmla="*/ 217488 h 331788"/>
                <a:gd name="connsiteX22" fmla="*/ 148509 w 328613"/>
                <a:gd name="connsiteY22" fmla="*/ 217488 h 331788"/>
                <a:gd name="connsiteX23" fmla="*/ 158751 w 328613"/>
                <a:gd name="connsiteY23" fmla="*/ 229254 h 331788"/>
                <a:gd name="connsiteX24" fmla="*/ 148509 w 328613"/>
                <a:gd name="connsiteY24" fmla="*/ 239713 h 331788"/>
                <a:gd name="connsiteX25" fmla="*/ 130585 w 328613"/>
                <a:gd name="connsiteY25" fmla="*/ 239713 h 331788"/>
                <a:gd name="connsiteX26" fmla="*/ 119063 w 328613"/>
                <a:gd name="connsiteY26" fmla="*/ 229254 h 331788"/>
                <a:gd name="connsiteX27" fmla="*/ 130585 w 328613"/>
                <a:gd name="connsiteY27" fmla="*/ 217488 h 331788"/>
                <a:gd name="connsiteX28" fmla="*/ 270286 w 328613"/>
                <a:gd name="connsiteY28" fmla="*/ 200025 h 331788"/>
                <a:gd name="connsiteX29" fmla="*/ 288209 w 328613"/>
                <a:gd name="connsiteY29" fmla="*/ 200025 h 331788"/>
                <a:gd name="connsiteX30" fmla="*/ 298451 w 328613"/>
                <a:gd name="connsiteY30" fmla="*/ 210951 h 331788"/>
                <a:gd name="connsiteX31" fmla="*/ 288209 w 328613"/>
                <a:gd name="connsiteY31" fmla="*/ 220663 h 331788"/>
                <a:gd name="connsiteX32" fmla="*/ 270286 w 328613"/>
                <a:gd name="connsiteY32" fmla="*/ 220663 h 331788"/>
                <a:gd name="connsiteX33" fmla="*/ 258763 w 328613"/>
                <a:gd name="connsiteY33" fmla="*/ 210951 h 331788"/>
                <a:gd name="connsiteX34" fmla="*/ 270286 w 328613"/>
                <a:gd name="connsiteY34" fmla="*/ 200025 h 331788"/>
                <a:gd name="connsiteX35" fmla="*/ 45167 w 328613"/>
                <a:gd name="connsiteY35" fmla="*/ 200025 h 331788"/>
                <a:gd name="connsiteX36" fmla="*/ 63090 w 328613"/>
                <a:gd name="connsiteY36" fmla="*/ 200025 h 331788"/>
                <a:gd name="connsiteX37" fmla="*/ 74613 w 328613"/>
                <a:gd name="connsiteY37" fmla="*/ 210951 h 331788"/>
                <a:gd name="connsiteX38" fmla="*/ 63090 w 328613"/>
                <a:gd name="connsiteY38" fmla="*/ 220663 h 331788"/>
                <a:gd name="connsiteX39" fmla="*/ 45167 w 328613"/>
                <a:gd name="connsiteY39" fmla="*/ 220663 h 331788"/>
                <a:gd name="connsiteX40" fmla="*/ 34925 w 328613"/>
                <a:gd name="connsiteY40" fmla="*/ 210951 h 331788"/>
                <a:gd name="connsiteX41" fmla="*/ 45167 w 328613"/>
                <a:gd name="connsiteY41" fmla="*/ 200025 h 331788"/>
                <a:gd name="connsiteX42" fmla="*/ 184561 w 328613"/>
                <a:gd name="connsiteY42" fmla="*/ 180975 h 331788"/>
                <a:gd name="connsiteX43" fmla="*/ 202484 w 328613"/>
                <a:gd name="connsiteY43" fmla="*/ 180975 h 331788"/>
                <a:gd name="connsiteX44" fmla="*/ 212726 w 328613"/>
                <a:gd name="connsiteY44" fmla="*/ 192741 h 331788"/>
                <a:gd name="connsiteX45" fmla="*/ 202484 w 328613"/>
                <a:gd name="connsiteY45" fmla="*/ 203200 h 331788"/>
                <a:gd name="connsiteX46" fmla="*/ 184561 w 328613"/>
                <a:gd name="connsiteY46" fmla="*/ 203200 h 331788"/>
                <a:gd name="connsiteX47" fmla="*/ 173038 w 328613"/>
                <a:gd name="connsiteY47" fmla="*/ 192741 h 331788"/>
                <a:gd name="connsiteX48" fmla="*/ 184561 w 328613"/>
                <a:gd name="connsiteY48" fmla="*/ 180975 h 331788"/>
                <a:gd name="connsiteX49" fmla="*/ 130585 w 328613"/>
                <a:gd name="connsiteY49" fmla="*/ 180975 h 331788"/>
                <a:gd name="connsiteX50" fmla="*/ 148509 w 328613"/>
                <a:gd name="connsiteY50" fmla="*/ 180975 h 331788"/>
                <a:gd name="connsiteX51" fmla="*/ 158751 w 328613"/>
                <a:gd name="connsiteY51" fmla="*/ 192741 h 331788"/>
                <a:gd name="connsiteX52" fmla="*/ 148509 w 328613"/>
                <a:gd name="connsiteY52" fmla="*/ 203200 h 331788"/>
                <a:gd name="connsiteX53" fmla="*/ 130585 w 328613"/>
                <a:gd name="connsiteY53" fmla="*/ 203200 h 331788"/>
                <a:gd name="connsiteX54" fmla="*/ 119063 w 328613"/>
                <a:gd name="connsiteY54" fmla="*/ 192741 h 331788"/>
                <a:gd name="connsiteX55" fmla="*/ 130585 w 328613"/>
                <a:gd name="connsiteY55" fmla="*/ 180975 h 331788"/>
                <a:gd name="connsiteX56" fmla="*/ 270286 w 328613"/>
                <a:gd name="connsiteY56" fmla="*/ 163513 h 331788"/>
                <a:gd name="connsiteX57" fmla="*/ 288209 w 328613"/>
                <a:gd name="connsiteY57" fmla="*/ 163513 h 331788"/>
                <a:gd name="connsiteX58" fmla="*/ 298451 w 328613"/>
                <a:gd name="connsiteY58" fmla="*/ 175279 h 331788"/>
                <a:gd name="connsiteX59" fmla="*/ 288209 w 328613"/>
                <a:gd name="connsiteY59" fmla="*/ 185738 h 331788"/>
                <a:gd name="connsiteX60" fmla="*/ 270286 w 328613"/>
                <a:gd name="connsiteY60" fmla="*/ 185738 h 331788"/>
                <a:gd name="connsiteX61" fmla="*/ 258763 w 328613"/>
                <a:gd name="connsiteY61" fmla="*/ 175279 h 331788"/>
                <a:gd name="connsiteX62" fmla="*/ 270286 w 328613"/>
                <a:gd name="connsiteY62" fmla="*/ 163513 h 331788"/>
                <a:gd name="connsiteX63" fmla="*/ 45167 w 328613"/>
                <a:gd name="connsiteY63" fmla="*/ 163513 h 331788"/>
                <a:gd name="connsiteX64" fmla="*/ 63090 w 328613"/>
                <a:gd name="connsiteY64" fmla="*/ 163513 h 331788"/>
                <a:gd name="connsiteX65" fmla="*/ 74613 w 328613"/>
                <a:gd name="connsiteY65" fmla="*/ 175279 h 331788"/>
                <a:gd name="connsiteX66" fmla="*/ 63090 w 328613"/>
                <a:gd name="connsiteY66" fmla="*/ 185738 h 331788"/>
                <a:gd name="connsiteX67" fmla="*/ 45167 w 328613"/>
                <a:gd name="connsiteY67" fmla="*/ 185738 h 331788"/>
                <a:gd name="connsiteX68" fmla="*/ 34925 w 328613"/>
                <a:gd name="connsiteY68" fmla="*/ 175279 h 331788"/>
                <a:gd name="connsiteX69" fmla="*/ 45167 w 328613"/>
                <a:gd name="connsiteY69" fmla="*/ 163513 h 331788"/>
                <a:gd name="connsiteX70" fmla="*/ 249238 w 328613"/>
                <a:gd name="connsiteY70" fmla="*/ 149225 h 331788"/>
                <a:gd name="connsiteX71" fmla="*/ 249238 w 328613"/>
                <a:gd name="connsiteY71" fmla="*/ 309563 h 331788"/>
                <a:gd name="connsiteX72" fmla="*/ 306388 w 328613"/>
                <a:gd name="connsiteY72" fmla="*/ 309563 h 331788"/>
                <a:gd name="connsiteX73" fmla="*/ 306388 w 328613"/>
                <a:gd name="connsiteY73" fmla="*/ 149225 h 331788"/>
                <a:gd name="connsiteX74" fmla="*/ 22225 w 328613"/>
                <a:gd name="connsiteY74" fmla="*/ 149225 h 331788"/>
                <a:gd name="connsiteX75" fmla="*/ 22225 w 328613"/>
                <a:gd name="connsiteY75" fmla="*/ 309563 h 331788"/>
                <a:gd name="connsiteX76" fmla="*/ 80963 w 328613"/>
                <a:gd name="connsiteY76" fmla="*/ 309563 h 331788"/>
                <a:gd name="connsiteX77" fmla="*/ 80963 w 328613"/>
                <a:gd name="connsiteY77" fmla="*/ 149225 h 331788"/>
                <a:gd name="connsiteX78" fmla="*/ 184561 w 328613"/>
                <a:gd name="connsiteY78" fmla="*/ 144463 h 331788"/>
                <a:gd name="connsiteX79" fmla="*/ 202484 w 328613"/>
                <a:gd name="connsiteY79" fmla="*/ 144463 h 331788"/>
                <a:gd name="connsiteX80" fmla="*/ 212726 w 328613"/>
                <a:gd name="connsiteY80" fmla="*/ 156229 h 331788"/>
                <a:gd name="connsiteX81" fmla="*/ 202484 w 328613"/>
                <a:gd name="connsiteY81" fmla="*/ 166688 h 331788"/>
                <a:gd name="connsiteX82" fmla="*/ 184561 w 328613"/>
                <a:gd name="connsiteY82" fmla="*/ 166688 h 331788"/>
                <a:gd name="connsiteX83" fmla="*/ 173038 w 328613"/>
                <a:gd name="connsiteY83" fmla="*/ 156229 h 331788"/>
                <a:gd name="connsiteX84" fmla="*/ 184561 w 328613"/>
                <a:gd name="connsiteY84" fmla="*/ 144463 h 331788"/>
                <a:gd name="connsiteX85" fmla="*/ 130585 w 328613"/>
                <a:gd name="connsiteY85" fmla="*/ 144463 h 331788"/>
                <a:gd name="connsiteX86" fmla="*/ 148509 w 328613"/>
                <a:gd name="connsiteY86" fmla="*/ 144463 h 331788"/>
                <a:gd name="connsiteX87" fmla="*/ 158751 w 328613"/>
                <a:gd name="connsiteY87" fmla="*/ 156229 h 331788"/>
                <a:gd name="connsiteX88" fmla="*/ 148509 w 328613"/>
                <a:gd name="connsiteY88" fmla="*/ 166688 h 331788"/>
                <a:gd name="connsiteX89" fmla="*/ 130585 w 328613"/>
                <a:gd name="connsiteY89" fmla="*/ 166688 h 331788"/>
                <a:gd name="connsiteX90" fmla="*/ 119063 w 328613"/>
                <a:gd name="connsiteY90" fmla="*/ 156229 h 331788"/>
                <a:gd name="connsiteX91" fmla="*/ 130585 w 328613"/>
                <a:gd name="connsiteY91" fmla="*/ 144463 h 331788"/>
                <a:gd name="connsiteX92" fmla="*/ 165100 w 328613"/>
                <a:gd name="connsiteY92" fmla="*/ 95250 h 331788"/>
                <a:gd name="connsiteX93" fmla="*/ 103188 w 328613"/>
                <a:gd name="connsiteY93" fmla="*/ 127000 h 331788"/>
                <a:gd name="connsiteX94" fmla="*/ 103188 w 328613"/>
                <a:gd name="connsiteY94" fmla="*/ 309563 h 331788"/>
                <a:gd name="connsiteX95" fmla="*/ 227013 w 328613"/>
                <a:gd name="connsiteY95" fmla="*/ 309563 h 331788"/>
                <a:gd name="connsiteX96" fmla="*/ 227013 w 328613"/>
                <a:gd name="connsiteY96" fmla="*/ 127000 h 331788"/>
                <a:gd name="connsiteX97" fmla="*/ 176213 w 328613"/>
                <a:gd name="connsiteY97" fmla="*/ 23813 h 331788"/>
                <a:gd name="connsiteX98" fmla="*/ 176213 w 328613"/>
                <a:gd name="connsiteY98" fmla="*/ 34926 h 331788"/>
                <a:gd name="connsiteX99" fmla="*/ 200026 w 328613"/>
                <a:gd name="connsiteY99" fmla="*/ 30163 h 331788"/>
                <a:gd name="connsiteX100" fmla="*/ 168852 w 328613"/>
                <a:gd name="connsiteY100" fmla="*/ 0 h 331788"/>
                <a:gd name="connsiteX101" fmla="*/ 223405 w 328613"/>
                <a:gd name="connsiteY101" fmla="*/ 18145 h 331788"/>
                <a:gd name="connsiteX102" fmla="*/ 231198 w 328613"/>
                <a:gd name="connsiteY102" fmla="*/ 29809 h 331788"/>
                <a:gd name="connsiteX103" fmla="*/ 223405 w 328613"/>
                <a:gd name="connsiteY103" fmla="*/ 40177 h 331788"/>
                <a:gd name="connsiteX104" fmla="*/ 176646 w 328613"/>
                <a:gd name="connsiteY104" fmla="*/ 55730 h 331788"/>
                <a:gd name="connsiteX105" fmla="*/ 176646 w 328613"/>
                <a:gd name="connsiteY105" fmla="*/ 76467 h 331788"/>
                <a:gd name="connsiteX106" fmla="*/ 242888 w 328613"/>
                <a:gd name="connsiteY106" fmla="*/ 110164 h 331788"/>
                <a:gd name="connsiteX107" fmla="*/ 249382 w 328613"/>
                <a:gd name="connsiteY107" fmla="*/ 120532 h 331788"/>
                <a:gd name="connsiteX108" fmla="*/ 249382 w 328613"/>
                <a:gd name="connsiteY108" fmla="*/ 127013 h 331788"/>
                <a:gd name="connsiteX109" fmla="*/ 316923 w 328613"/>
                <a:gd name="connsiteY109" fmla="*/ 127013 h 331788"/>
                <a:gd name="connsiteX110" fmla="*/ 328613 w 328613"/>
                <a:gd name="connsiteY110" fmla="*/ 138677 h 331788"/>
                <a:gd name="connsiteX111" fmla="*/ 328613 w 328613"/>
                <a:gd name="connsiteY111" fmla="*/ 320124 h 331788"/>
                <a:gd name="connsiteX112" fmla="*/ 316923 w 328613"/>
                <a:gd name="connsiteY112" fmla="*/ 331788 h 331788"/>
                <a:gd name="connsiteX113" fmla="*/ 11690 w 328613"/>
                <a:gd name="connsiteY113" fmla="*/ 331788 h 331788"/>
                <a:gd name="connsiteX114" fmla="*/ 0 w 328613"/>
                <a:gd name="connsiteY114" fmla="*/ 320124 h 331788"/>
                <a:gd name="connsiteX115" fmla="*/ 0 w 328613"/>
                <a:gd name="connsiteY115" fmla="*/ 138677 h 331788"/>
                <a:gd name="connsiteX116" fmla="*/ 11690 w 328613"/>
                <a:gd name="connsiteY116" fmla="*/ 127013 h 331788"/>
                <a:gd name="connsiteX117" fmla="*/ 80529 w 328613"/>
                <a:gd name="connsiteY117" fmla="*/ 127013 h 331788"/>
                <a:gd name="connsiteX118" fmla="*/ 80529 w 328613"/>
                <a:gd name="connsiteY118" fmla="*/ 120532 h 331788"/>
                <a:gd name="connsiteX119" fmla="*/ 87024 w 328613"/>
                <a:gd name="connsiteY119" fmla="*/ 110164 h 331788"/>
                <a:gd name="connsiteX120" fmla="*/ 154565 w 328613"/>
                <a:gd name="connsiteY120" fmla="*/ 76467 h 331788"/>
                <a:gd name="connsiteX121" fmla="*/ 154565 w 328613"/>
                <a:gd name="connsiteY121" fmla="*/ 11664 h 331788"/>
                <a:gd name="connsiteX122" fmla="*/ 158461 w 328613"/>
                <a:gd name="connsiteY122" fmla="*/ 2592 h 331788"/>
                <a:gd name="connsiteX123" fmla="*/ 168852 w 328613"/>
                <a:gd name="connsiteY123"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28613" h="331788">
                  <a:moveTo>
                    <a:pt x="270286" y="234950"/>
                  </a:moveTo>
                  <a:cubicBezTo>
                    <a:pt x="270286" y="234950"/>
                    <a:pt x="270286" y="234950"/>
                    <a:pt x="288209" y="234950"/>
                  </a:cubicBezTo>
                  <a:cubicBezTo>
                    <a:pt x="293330" y="234950"/>
                    <a:pt x="298451" y="240179"/>
                    <a:pt x="298451" y="246716"/>
                  </a:cubicBezTo>
                  <a:cubicBezTo>
                    <a:pt x="298451" y="253253"/>
                    <a:pt x="293330" y="257175"/>
                    <a:pt x="288209" y="257175"/>
                  </a:cubicBezTo>
                  <a:cubicBezTo>
                    <a:pt x="288209" y="257175"/>
                    <a:pt x="288209" y="257175"/>
                    <a:pt x="270286" y="257175"/>
                  </a:cubicBezTo>
                  <a:cubicBezTo>
                    <a:pt x="263884" y="257175"/>
                    <a:pt x="258763" y="253253"/>
                    <a:pt x="258763" y="246716"/>
                  </a:cubicBezTo>
                  <a:cubicBezTo>
                    <a:pt x="258763" y="240179"/>
                    <a:pt x="263884" y="234950"/>
                    <a:pt x="270286" y="234950"/>
                  </a:cubicBezTo>
                  <a:close/>
                  <a:moveTo>
                    <a:pt x="45167" y="234950"/>
                  </a:moveTo>
                  <a:cubicBezTo>
                    <a:pt x="45167" y="234950"/>
                    <a:pt x="45167" y="234950"/>
                    <a:pt x="63090" y="234950"/>
                  </a:cubicBezTo>
                  <a:cubicBezTo>
                    <a:pt x="69492" y="234950"/>
                    <a:pt x="74613" y="240179"/>
                    <a:pt x="74613" y="246716"/>
                  </a:cubicBezTo>
                  <a:cubicBezTo>
                    <a:pt x="74613" y="253253"/>
                    <a:pt x="69492" y="257175"/>
                    <a:pt x="63090" y="257175"/>
                  </a:cubicBezTo>
                  <a:cubicBezTo>
                    <a:pt x="63090" y="257175"/>
                    <a:pt x="63090" y="257175"/>
                    <a:pt x="45167" y="257175"/>
                  </a:cubicBezTo>
                  <a:cubicBezTo>
                    <a:pt x="38766" y="257175"/>
                    <a:pt x="34925" y="253253"/>
                    <a:pt x="34925" y="246716"/>
                  </a:cubicBezTo>
                  <a:cubicBezTo>
                    <a:pt x="34925" y="240179"/>
                    <a:pt x="38766" y="234950"/>
                    <a:pt x="45167" y="234950"/>
                  </a:cubicBezTo>
                  <a:close/>
                  <a:moveTo>
                    <a:pt x="184561" y="217488"/>
                  </a:moveTo>
                  <a:cubicBezTo>
                    <a:pt x="184561" y="217488"/>
                    <a:pt x="184561" y="217488"/>
                    <a:pt x="202484" y="217488"/>
                  </a:cubicBezTo>
                  <a:cubicBezTo>
                    <a:pt x="208885" y="217488"/>
                    <a:pt x="212726" y="222717"/>
                    <a:pt x="212726" y="229254"/>
                  </a:cubicBezTo>
                  <a:cubicBezTo>
                    <a:pt x="212726" y="235791"/>
                    <a:pt x="208885" y="239713"/>
                    <a:pt x="202484" y="239713"/>
                  </a:cubicBezTo>
                  <a:cubicBezTo>
                    <a:pt x="202484" y="239713"/>
                    <a:pt x="202484" y="239713"/>
                    <a:pt x="184561" y="239713"/>
                  </a:cubicBezTo>
                  <a:cubicBezTo>
                    <a:pt x="178159" y="239713"/>
                    <a:pt x="173038" y="235791"/>
                    <a:pt x="173038" y="229254"/>
                  </a:cubicBezTo>
                  <a:cubicBezTo>
                    <a:pt x="173038" y="222717"/>
                    <a:pt x="178159" y="217488"/>
                    <a:pt x="184561" y="217488"/>
                  </a:cubicBezTo>
                  <a:close/>
                  <a:moveTo>
                    <a:pt x="130585" y="217488"/>
                  </a:moveTo>
                  <a:cubicBezTo>
                    <a:pt x="130585" y="217488"/>
                    <a:pt x="130585" y="217488"/>
                    <a:pt x="148509" y="217488"/>
                  </a:cubicBezTo>
                  <a:cubicBezTo>
                    <a:pt x="154910" y="217488"/>
                    <a:pt x="158751" y="222717"/>
                    <a:pt x="158751" y="229254"/>
                  </a:cubicBezTo>
                  <a:cubicBezTo>
                    <a:pt x="158751" y="235791"/>
                    <a:pt x="154910" y="239713"/>
                    <a:pt x="148509" y="239713"/>
                  </a:cubicBezTo>
                  <a:cubicBezTo>
                    <a:pt x="148509" y="239713"/>
                    <a:pt x="148509" y="239713"/>
                    <a:pt x="130585" y="239713"/>
                  </a:cubicBezTo>
                  <a:cubicBezTo>
                    <a:pt x="124184" y="239713"/>
                    <a:pt x="119063" y="235791"/>
                    <a:pt x="119063" y="229254"/>
                  </a:cubicBezTo>
                  <a:cubicBezTo>
                    <a:pt x="119063" y="222717"/>
                    <a:pt x="124184" y="217488"/>
                    <a:pt x="130585" y="217488"/>
                  </a:cubicBezTo>
                  <a:close/>
                  <a:moveTo>
                    <a:pt x="270286" y="200025"/>
                  </a:moveTo>
                  <a:cubicBezTo>
                    <a:pt x="270286" y="200025"/>
                    <a:pt x="270286" y="200025"/>
                    <a:pt x="288209" y="200025"/>
                  </a:cubicBezTo>
                  <a:cubicBezTo>
                    <a:pt x="293330" y="200025"/>
                    <a:pt x="298451" y="204881"/>
                    <a:pt x="298451" y="210951"/>
                  </a:cubicBezTo>
                  <a:cubicBezTo>
                    <a:pt x="298451" y="217021"/>
                    <a:pt x="293330" y="220663"/>
                    <a:pt x="288209" y="220663"/>
                  </a:cubicBezTo>
                  <a:cubicBezTo>
                    <a:pt x="288209" y="220663"/>
                    <a:pt x="288209" y="220663"/>
                    <a:pt x="270286" y="220663"/>
                  </a:cubicBezTo>
                  <a:cubicBezTo>
                    <a:pt x="263884" y="220663"/>
                    <a:pt x="258763" y="217021"/>
                    <a:pt x="258763" y="210951"/>
                  </a:cubicBezTo>
                  <a:cubicBezTo>
                    <a:pt x="258763" y="204881"/>
                    <a:pt x="263884" y="200025"/>
                    <a:pt x="270286" y="200025"/>
                  </a:cubicBezTo>
                  <a:close/>
                  <a:moveTo>
                    <a:pt x="45167" y="200025"/>
                  </a:moveTo>
                  <a:cubicBezTo>
                    <a:pt x="45167" y="200025"/>
                    <a:pt x="45167" y="200025"/>
                    <a:pt x="63090" y="200025"/>
                  </a:cubicBezTo>
                  <a:cubicBezTo>
                    <a:pt x="69492" y="200025"/>
                    <a:pt x="74613" y="204881"/>
                    <a:pt x="74613" y="210951"/>
                  </a:cubicBezTo>
                  <a:cubicBezTo>
                    <a:pt x="74613" y="217021"/>
                    <a:pt x="69492" y="220663"/>
                    <a:pt x="63090" y="220663"/>
                  </a:cubicBezTo>
                  <a:cubicBezTo>
                    <a:pt x="63090" y="220663"/>
                    <a:pt x="63090" y="220663"/>
                    <a:pt x="45167" y="220663"/>
                  </a:cubicBezTo>
                  <a:cubicBezTo>
                    <a:pt x="38766" y="220663"/>
                    <a:pt x="34925" y="217021"/>
                    <a:pt x="34925" y="210951"/>
                  </a:cubicBezTo>
                  <a:cubicBezTo>
                    <a:pt x="34925" y="204881"/>
                    <a:pt x="38766" y="200025"/>
                    <a:pt x="45167" y="200025"/>
                  </a:cubicBezTo>
                  <a:close/>
                  <a:moveTo>
                    <a:pt x="184561" y="180975"/>
                  </a:moveTo>
                  <a:cubicBezTo>
                    <a:pt x="184561" y="180975"/>
                    <a:pt x="184561" y="180975"/>
                    <a:pt x="202484" y="180975"/>
                  </a:cubicBezTo>
                  <a:cubicBezTo>
                    <a:pt x="208885" y="180975"/>
                    <a:pt x="212726" y="186204"/>
                    <a:pt x="212726" y="192741"/>
                  </a:cubicBezTo>
                  <a:cubicBezTo>
                    <a:pt x="212726" y="199278"/>
                    <a:pt x="208885" y="203200"/>
                    <a:pt x="202484" y="203200"/>
                  </a:cubicBezTo>
                  <a:cubicBezTo>
                    <a:pt x="202484" y="203200"/>
                    <a:pt x="202484" y="203200"/>
                    <a:pt x="184561" y="203200"/>
                  </a:cubicBezTo>
                  <a:cubicBezTo>
                    <a:pt x="178159" y="203200"/>
                    <a:pt x="173038" y="199278"/>
                    <a:pt x="173038" y="192741"/>
                  </a:cubicBezTo>
                  <a:cubicBezTo>
                    <a:pt x="173038" y="186204"/>
                    <a:pt x="178159" y="180975"/>
                    <a:pt x="184561" y="180975"/>
                  </a:cubicBezTo>
                  <a:close/>
                  <a:moveTo>
                    <a:pt x="130585" y="180975"/>
                  </a:moveTo>
                  <a:cubicBezTo>
                    <a:pt x="130585" y="180975"/>
                    <a:pt x="130585" y="180975"/>
                    <a:pt x="148509" y="180975"/>
                  </a:cubicBezTo>
                  <a:cubicBezTo>
                    <a:pt x="154910" y="180975"/>
                    <a:pt x="158751" y="186204"/>
                    <a:pt x="158751" y="192741"/>
                  </a:cubicBezTo>
                  <a:cubicBezTo>
                    <a:pt x="158751" y="199278"/>
                    <a:pt x="154910" y="203200"/>
                    <a:pt x="148509" y="203200"/>
                  </a:cubicBezTo>
                  <a:cubicBezTo>
                    <a:pt x="148509" y="203200"/>
                    <a:pt x="148509" y="203200"/>
                    <a:pt x="130585" y="203200"/>
                  </a:cubicBezTo>
                  <a:cubicBezTo>
                    <a:pt x="124184" y="203200"/>
                    <a:pt x="119063" y="199278"/>
                    <a:pt x="119063" y="192741"/>
                  </a:cubicBezTo>
                  <a:cubicBezTo>
                    <a:pt x="119063" y="186204"/>
                    <a:pt x="124184" y="180975"/>
                    <a:pt x="130585" y="180975"/>
                  </a:cubicBezTo>
                  <a:close/>
                  <a:moveTo>
                    <a:pt x="270286" y="163513"/>
                  </a:moveTo>
                  <a:cubicBezTo>
                    <a:pt x="270286" y="163513"/>
                    <a:pt x="270286" y="163513"/>
                    <a:pt x="288209" y="163513"/>
                  </a:cubicBezTo>
                  <a:cubicBezTo>
                    <a:pt x="293330" y="163513"/>
                    <a:pt x="298451" y="168742"/>
                    <a:pt x="298451" y="175279"/>
                  </a:cubicBezTo>
                  <a:cubicBezTo>
                    <a:pt x="298451" y="180509"/>
                    <a:pt x="293330" y="185738"/>
                    <a:pt x="288209" y="185738"/>
                  </a:cubicBezTo>
                  <a:cubicBezTo>
                    <a:pt x="288209" y="185738"/>
                    <a:pt x="288209" y="185738"/>
                    <a:pt x="270286" y="185738"/>
                  </a:cubicBezTo>
                  <a:cubicBezTo>
                    <a:pt x="263884" y="185738"/>
                    <a:pt x="258763" y="180509"/>
                    <a:pt x="258763" y="175279"/>
                  </a:cubicBezTo>
                  <a:cubicBezTo>
                    <a:pt x="258763" y="168742"/>
                    <a:pt x="263884" y="163513"/>
                    <a:pt x="270286" y="163513"/>
                  </a:cubicBezTo>
                  <a:close/>
                  <a:moveTo>
                    <a:pt x="45167" y="163513"/>
                  </a:moveTo>
                  <a:cubicBezTo>
                    <a:pt x="45167" y="163513"/>
                    <a:pt x="45167" y="163513"/>
                    <a:pt x="63090" y="163513"/>
                  </a:cubicBezTo>
                  <a:cubicBezTo>
                    <a:pt x="69492" y="163513"/>
                    <a:pt x="74613" y="168742"/>
                    <a:pt x="74613" y="175279"/>
                  </a:cubicBezTo>
                  <a:cubicBezTo>
                    <a:pt x="74613" y="180509"/>
                    <a:pt x="69492" y="185738"/>
                    <a:pt x="63090" y="185738"/>
                  </a:cubicBezTo>
                  <a:cubicBezTo>
                    <a:pt x="63090" y="185738"/>
                    <a:pt x="63090" y="185738"/>
                    <a:pt x="45167" y="185738"/>
                  </a:cubicBezTo>
                  <a:cubicBezTo>
                    <a:pt x="38766" y="185738"/>
                    <a:pt x="34925" y="180509"/>
                    <a:pt x="34925" y="175279"/>
                  </a:cubicBezTo>
                  <a:cubicBezTo>
                    <a:pt x="34925" y="168742"/>
                    <a:pt x="38766" y="163513"/>
                    <a:pt x="45167" y="163513"/>
                  </a:cubicBezTo>
                  <a:close/>
                  <a:moveTo>
                    <a:pt x="249238" y="149225"/>
                  </a:moveTo>
                  <a:lnTo>
                    <a:pt x="249238" y="309563"/>
                  </a:lnTo>
                  <a:lnTo>
                    <a:pt x="306388" y="309563"/>
                  </a:lnTo>
                  <a:lnTo>
                    <a:pt x="306388" y="149225"/>
                  </a:lnTo>
                  <a:close/>
                  <a:moveTo>
                    <a:pt x="22225" y="149225"/>
                  </a:moveTo>
                  <a:lnTo>
                    <a:pt x="22225" y="309563"/>
                  </a:lnTo>
                  <a:lnTo>
                    <a:pt x="80963" y="309563"/>
                  </a:lnTo>
                  <a:lnTo>
                    <a:pt x="80963" y="149225"/>
                  </a:lnTo>
                  <a:close/>
                  <a:moveTo>
                    <a:pt x="184561" y="144463"/>
                  </a:moveTo>
                  <a:cubicBezTo>
                    <a:pt x="184561" y="144463"/>
                    <a:pt x="184561" y="144463"/>
                    <a:pt x="202484" y="144463"/>
                  </a:cubicBezTo>
                  <a:cubicBezTo>
                    <a:pt x="208885" y="144463"/>
                    <a:pt x="212726" y="149692"/>
                    <a:pt x="212726" y="156229"/>
                  </a:cubicBezTo>
                  <a:cubicBezTo>
                    <a:pt x="212726" y="161459"/>
                    <a:pt x="208885" y="166688"/>
                    <a:pt x="202484" y="166688"/>
                  </a:cubicBezTo>
                  <a:cubicBezTo>
                    <a:pt x="202484" y="166688"/>
                    <a:pt x="202484" y="166688"/>
                    <a:pt x="184561" y="166688"/>
                  </a:cubicBezTo>
                  <a:cubicBezTo>
                    <a:pt x="178159" y="166688"/>
                    <a:pt x="173038" y="161459"/>
                    <a:pt x="173038" y="156229"/>
                  </a:cubicBezTo>
                  <a:cubicBezTo>
                    <a:pt x="173038" y="149692"/>
                    <a:pt x="178159" y="144463"/>
                    <a:pt x="184561" y="144463"/>
                  </a:cubicBezTo>
                  <a:close/>
                  <a:moveTo>
                    <a:pt x="130585" y="144463"/>
                  </a:moveTo>
                  <a:cubicBezTo>
                    <a:pt x="130585" y="144463"/>
                    <a:pt x="130585" y="144463"/>
                    <a:pt x="148509" y="144463"/>
                  </a:cubicBezTo>
                  <a:cubicBezTo>
                    <a:pt x="154910" y="144463"/>
                    <a:pt x="158751" y="149692"/>
                    <a:pt x="158751" y="156229"/>
                  </a:cubicBezTo>
                  <a:cubicBezTo>
                    <a:pt x="158751" y="161459"/>
                    <a:pt x="154910" y="166688"/>
                    <a:pt x="148509" y="166688"/>
                  </a:cubicBezTo>
                  <a:cubicBezTo>
                    <a:pt x="148509" y="166688"/>
                    <a:pt x="148509" y="166688"/>
                    <a:pt x="130585" y="166688"/>
                  </a:cubicBezTo>
                  <a:cubicBezTo>
                    <a:pt x="124184" y="166688"/>
                    <a:pt x="119063" y="161459"/>
                    <a:pt x="119063" y="156229"/>
                  </a:cubicBezTo>
                  <a:cubicBezTo>
                    <a:pt x="119063" y="149692"/>
                    <a:pt x="124184" y="144463"/>
                    <a:pt x="130585" y="144463"/>
                  </a:cubicBezTo>
                  <a:close/>
                  <a:moveTo>
                    <a:pt x="165100" y="95250"/>
                  </a:moveTo>
                  <a:lnTo>
                    <a:pt x="103188" y="127000"/>
                  </a:lnTo>
                  <a:lnTo>
                    <a:pt x="103188" y="309563"/>
                  </a:lnTo>
                  <a:lnTo>
                    <a:pt x="227013" y="309563"/>
                  </a:lnTo>
                  <a:lnTo>
                    <a:pt x="227013" y="127000"/>
                  </a:lnTo>
                  <a:close/>
                  <a:moveTo>
                    <a:pt x="176213" y="23813"/>
                  </a:moveTo>
                  <a:lnTo>
                    <a:pt x="176213" y="34926"/>
                  </a:lnTo>
                  <a:lnTo>
                    <a:pt x="200026" y="30163"/>
                  </a:lnTo>
                  <a:close/>
                  <a:moveTo>
                    <a:pt x="168852" y="0"/>
                  </a:moveTo>
                  <a:cubicBezTo>
                    <a:pt x="168852" y="0"/>
                    <a:pt x="168852" y="0"/>
                    <a:pt x="223405" y="18145"/>
                  </a:cubicBezTo>
                  <a:cubicBezTo>
                    <a:pt x="227302" y="20737"/>
                    <a:pt x="231198" y="24625"/>
                    <a:pt x="231198" y="29809"/>
                  </a:cubicBezTo>
                  <a:cubicBezTo>
                    <a:pt x="231198" y="33697"/>
                    <a:pt x="227302" y="37585"/>
                    <a:pt x="223405" y="40177"/>
                  </a:cubicBezTo>
                  <a:cubicBezTo>
                    <a:pt x="223405" y="40177"/>
                    <a:pt x="223405" y="40177"/>
                    <a:pt x="176646" y="55730"/>
                  </a:cubicBezTo>
                  <a:cubicBezTo>
                    <a:pt x="176646" y="55730"/>
                    <a:pt x="176646" y="55730"/>
                    <a:pt x="176646" y="76467"/>
                  </a:cubicBezTo>
                  <a:cubicBezTo>
                    <a:pt x="176646" y="76467"/>
                    <a:pt x="176646" y="76467"/>
                    <a:pt x="242888" y="110164"/>
                  </a:cubicBezTo>
                  <a:cubicBezTo>
                    <a:pt x="246785" y="112756"/>
                    <a:pt x="249382" y="115348"/>
                    <a:pt x="249382" y="120532"/>
                  </a:cubicBezTo>
                  <a:cubicBezTo>
                    <a:pt x="249382" y="120532"/>
                    <a:pt x="249382" y="120532"/>
                    <a:pt x="249382" y="127013"/>
                  </a:cubicBezTo>
                  <a:cubicBezTo>
                    <a:pt x="249382" y="127013"/>
                    <a:pt x="249382" y="127013"/>
                    <a:pt x="316923" y="127013"/>
                  </a:cubicBezTo>
                  <a:cubicBezTo>
                    <a:pt x="323418" y="127013"/>
                    <a:pt x="328613" y="132197"/>
                    <a:pt x="328613" y="138677"/>
                  </a:cubicBezTo>
                  <a:cubicBezTo>
                    <a:pt x="328613" y="138677"/>
                    <a:pt x="328613" y="138677"/>
                    <a:pt x="328613" y="320124"/>
                  </a:cubicBezTo>
                  <a:cubicBezTo>
                    <a:pt x="328613" y="326604"/>
                    <a:pt x="323418" y="331788"/>
                    <a:pt x="316923" y="331788"/>
                  </a:cubicBezTo>
                  <a:lnTo>
                    <a:pt x="11690" y="331788"/>
                  </a:lnTo>
                  <a:cubicBezTo>
                    <a:pt x="5195" y="331788"/>
                    <a:pt x="0" y="326604"/>
                    <a:pt x="0" y="320124"/>
                  </a:cubicBezTo>
                  <a:cubicBezTo>
                    <a:pt x="0" y="320124"/>
                    <a:pt x="0" y="320124"/>
                    <a:pt x="0" y="138677"/>
                  </a:cubicBezTo>
                  <a:cubicBezTo>
                    <a:pt x="0" y="132197"/>
                    <a:pt x="5195" y="127013"/>
                    <a:pt x="11690" y="127013"/>
                  </a:cubicBezTo>
                  <a:cubicBezTo>
                    <a:pt x="11690" y="127013"/>
                    <a:pt x="11690" y="127013"/>
                    <a:pt x="80529" y="127013"/>
                  </a:cubicBezTo>
                  <a:cubicBezTo>
                    <a:pt x="80529" y="127013"/>
                    <a:pt x="80529" y="127013"/>
                    <a:pt x="80529" y="120532"/>
                  </a:cubicBezTo>
                  <a:cubicBezTo>
                    <a:pt x="80529" y="115348"/>
                    <a:pt x="83127" y="112756"/>
                    <a:pt x="87024" y="110164"/>
                  </a:cubicBezTo>
                  <a:cubicBezTo>
                    <a:pt x="87024" y="110164"/>
                    <a:pt x="87024" y="110164"/>
                    <a:pt x="154565" y="76467"/>
                  </a:cubicBezTo>
                  <a:cubicBezTo>
                    <a:pt x="154565" y="76467"/>
                    <a:pt x="154565" y="76467"/>
                    <a:pt x="154565" y="11664"/>
                  </a:cubicBezTo>
                  <a:cubicBezTo>
                    <a:pt x="154565" y="7776"/>
                    <a:pt x="155864" y="3888"/>
                    <a:pt x="158461" y="2592"/>
                  </a:cubicBezTo>
                  <a:cubicBezTo>
                    <a:pt x="161059" y="0"/>
                    <a:pt x="164956" y="0"/>
                    <a:pt x="16885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4" name="千图PPT彼岸天：ID 8661124库_组合 23"/>
          <p:cNvGrpSpPr/>
          <p:nvPr>
            <p:custDataLst>
              <p:tags r:id="rId4"/>
            </p:custDataLst>
          </p:nvPr>
        </p:nvGrpSpPr>
        <p:grpSpPr>
          <a:xfrm>
            <a:off x="6887850" y="2240868"/>
            <a:ext cx="2128696" cy="2622394"/>
            <a:chOff x="6887850" y="2240868"/>
            <a:chExt cx="2128696" cy="2622394"/>
          </a:xfrm>
        </p:grpSpPr>
        <p:sp>
          <p:nvSpPr>
            <p:cNvPr id="7" name="矩形 6"/>
            <p:cNvSpPr/>
            <p:nvPr/>
          </p:nvSpPr>
          <p:spPr>
            <a:xfrm>
              <a:off x="7129281" y="2240868"/>
              <a:ext cx="1415772" cy="338554"/>
            </a:xfrm>
            <a:prstGeom prst="rect">
              <a:avLst/>
            </a:prstGeom>
            <a:noFill/>
          </p:spPr>
          <p:txBody>
            <a:bodyPr wrap="none">
              <a:normAutofit/>
            </a:bodyPr>
            <a:lstStyle/>
            <a:p>
              <a:r>
                <a:rPr lang="zh-CN" altLang="en-US" sz="1600" b="1" noProof="1">
                  <a:solidFill>
                    <a:schemeClr val="accent2"/>
                  </a:solidFill>
                </a:rPr>
                <a:t>输入标题文本</a:t>
              </a:r>
            </a:p>
          </p:txBody>
        </p:sp>
        <p:sp>
          <p:nvSpPr>
            <p:cNvPr id="8" name="矩形 7"/>
            <p:cNvSpPr/>
            <p:nvPr/>
          </p:nvSpPr>
          <p:spPr>
            <a:xfrm>
              <a:off x="7129281" y="2585458"/>
              <a:ext cx="1887265" cy="461665"/>
            </a:xfrm>
            <a:prstGeom prst="rect">
              <a:avLst/>
            </a:prstGeom>
          </p:spPr>
          <p:txBody>
            <a:bodyPr wrap="square">
              <a:normAutofit fontScale="82500" lnSpcReduction="20000"/>
            </a:bodyPr>
            <a:lstStyle/>
            <a:p>
              <a:pPr>
                <a:lnSpc>
                  <a:spcPct val="120000"/>
                </a:lnSpc>
                <a:buClr>
                  <a:srgbClr val="E24848"/>
                </a:buClr>
              </a:pPr>
              <a:r>
                <a:rPr lang="zh-CN" altLang="en-US" sz="1000" noProof="1" smtClean="0"/>
                <a:t>点击编辑点击编辑点击编辑点击编辑点击编辑点击编辑点击编辑点击编辑点击编辑点击编辑点击编辑点击编辑</a:t>
              </a:r>
              <a:endParaRPr sz="1000" noProof="1"/>
            </a:p>
          </p:txBody>
        </p:sp>
        <p:grpSp>
          <p:nvGrpSpPr>
            <p:cNvPr id="13" name="组合 12"/>
            <p:cNvGrpSpPr/>
            <p:nvPr/>
          </p:nvGrpSpPr>
          <p:grpSpPr>
            <a:xfrm>
              <a:off x="6887850" y="3517700"/>
              <a:ext cx="864232" cy="1345562"/>
              <a:chOff x="6887850" y="4214883"/>
              <a:chExt cx="864232" cy="1345562"/>
            </a:xfrm>
          </p:grpSpPr>
          <p:sp>
            <p:nvSpPr>
              <p:cNvPr id="18" name="椭圆 17"/>
              <p:cNvSpPr/>
              <p:nvPr/>
            </p:nvSpPr>
            <p:spPr>
              <a:xfrm>
                <a:off x="6887850" y="4696213"/>
                <a:ext cx="864232" cy="864232"/>
              </a:xfrm>
              <a:prstGeom prst="ellipse">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cxnSp>
            <p:nvCxnSpPr>
              <p:cNvPr id="19" name="直接连接符 18"/>
              <p:cNvCxnSpPr/>
              <p:nvPr/>
            </p:nvCxnSpPr>
            <p:spPr>
              <a:xfrm>
                <a:off x="7297282" y="4214883"/>
                <a:ext cx="0" cy="4736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任意多边形 46"/>
            <p:cNvSpPr/>
            <p:nvPr/>
          </p:nvSpPr>
          <p:spPr>
            <a:xfrm>
              <a:off x="7097126" y="4206153"/>
              <a:ext cx="445680" cy="449986"/>
            </a:xfrm>
            <a:custGeom>
              <a:avLst/>
              <a:gdLst>
                <a:gd name="connsiteX0" fmla="*/ 270286 w 328613"/>
                <a:gd name="connsiteY0" fmla="*/ 234950 h 331788"/>
                <a:gd name="connsiteX1" fmla="*/ 288209 w 328613"/>
                <a:gd name="connsiteY1" fmla="*/ 234950 h 331788"/>
                <a:gd name="connsiteX2" fmla="*/ 298451 w 328613"/>
                <a:gd name="connsiteY2" fmla="*/ 246716 h 331788"/>
                <a:gd name="connsiteX3" fmla="*/ 288209 w 328613"/>
                <a:gd name="connsiteY3" fmla="*/ 257175 h 331788"/>
                <a:gd name="connsiteX4" fmla="*/ 270286 w 328613"/>
                <a:gd name="connsiteY4" fmla="*/ 257175 h 331788"/>
                <a:gd name="connsiteX5" fmla="*/ 258763 w 328613"/>
                <a:gd name="connsiteY5" fmla="*/ 246716 h 331788"/>
                <a:gd name="connsiteX6" fmla="*/ 270286 w 328613"/>
                <a:gd name="connsiteY6" fmla="*/ 234950 h 331788"/>
                <a:gd name="connsiteX7" fmla="*/ 45167 w 328613"/>
                <a:gd name="connsiteY7" fmla="*/ 234950 h 331788"/>
                <a:gd name="connsiteX8" fmla="*/ 63090 w 328613"/>
                <a:gd name="connsiteY8" fmla="*/ 234950 h 331788"/>
                <a:gd name="connsiteX9" fmla="*/ 74613 w 328613"/>
                <a:gd name="connsiteY9" fmla="*/ 246716 h 331788"/>
                <a:gd name="connsiteX10" fmla="*/ 63090 w 328613"/>
                <a:gd name="connsiteY10" fmla="*/ 257175 h 331788"/>
                <a:gd name="connsiteX11" fmla="*/ 45167 w 328613"/>
                <a:gd name="connsiteY11" fmla="*/ 257175 h 331788"/>
                <a:gd name="connsiteX12" fmla="*/ 34925 w 328613"/>
                <a:gd name="connsiteY12" fmla="*/ 246716 h 331788"/>
                <a:gd name="connsiteX13" fmla="*/ 45167 w 328613"/>
                <a:gd name="connsiteY13" fmla="*/ 234950 h 331788"/>
                <a:gd name="connsiteX14" fmla="*/ 184561 w 328613"/>
                <a:gd name="connsiteY14" fmla="*/ 217488 h 331788"/>
                <a:gd name="connsiteX15" fmla="*/ 202484 w 328613"/>
                <a:gd name="connsiteY15" fmla="*/ 217488 h 331788"/>
                <a:gd name="connsiteX16" fmla="*/ 212726 w 328613"/>
                <a:gd name="connsiteY16" fmla="*/ 229254 h 331788"/>
                <a:gd name="connsiteX17" fmla="*/ 202484 w 328613"/>
                <a:gd name="connsiteY17" fmla="*/ 239713 h 331788"/>
                <a:gd name="connsiteX18" fmla="*/ 184561 w 328613"/>
                <a:gd name="connsiteY18" fmla="*/ 239713 h 331788"/>
                <a:gd name="connsiteX19" fmla="*/ 173038 w 328613"/>
                <a:gd name="connsiteY19" fmla="*/ 229254 h 331788"/>
                <a:gd name="connsiteX20" fmla="*/ 184561 w 328613"/>
                <a:gd name="connsiteY20" fmla="*/ 217488 h 331788"/>
                <a:gd name="connsiteX21" fmla="*/ 130585 w 328613"/>
                <a:gd name="connsiteY21" fmla="*/ 217488 h 331788"/>
                <a:gd name="connsiteX22" fmla="*/ 148509 w 328613"/>
                <a:gd name="connsiteY22" fmla="*/ 217488 h 331788"/>
                <a:gd name="connsiteX23" fmla="*/ 158751 w 328613"/>
                <a:gd name="connsiteY23" fmla="*/ 229254 h 331788"/>
                <a:gd name="connsiteX24" fmla="*/ 148509 w 328613"/>
                <a:gd name="connsiteY24" fmla="*/ 239713 h 331788"/>
                <a:gd name="connsiteX25" fmla="*/ 130585 w 328613"/>
                <a:gd name="connsiteY25" fmla="*/ 239713 h 331788"/>
                <a:gd name="connsiteX26" fmla="*/ 119063 w 328613"/>
                <a:gd name="connsiteY26" fmla="*/ 229254 h 331788"/>
                <a:gd name="connsiteX27" fmla="*/ 130585 w 328613"/>
                <a:gd name="connsiteY27" fmla="*/ 217488 h 331788"/>
                <a:gd name="connsiteX28" fmla="*/ 270286 w 328613"/>
                <a:gd name="connsiteY28" fmla="*/ 200025 h 331788"/>
                <a:gd name="connsiteX29" fmla="*/ 288209 w 328613"/>
                <a:gd name="connsiteY29" fmla="*/ 200025 h 331788"/>
                <a:gd name="connsiteX30" fmla="*/ 298451 w 328613"/>
                <a:gd name="connsiteY30" fmla="*/ 210951 h 331788"/>
                <a:gd name="connsiteX31" fmla="*/ 288209 w 328613"/>
                <a:gd name="connsiteY31" fmla="*/ 220663 h 331788"/>
                <a:gd name="connsiteX32" fmla="*/ 270286 w 328613"/>
                <a:gd name="connsiteY32" fmla="*/ 220663 h 331788"/>
                <a:gd name="connsiteX33" fmla="*/ 258763 w 328613"/>
                <a:gd name="connsiteY33" fmla="*/ 210951 h 331788"/>
                <a:gd name="connsiteX34" fmla="*/ 270286 w 328613"/>
                <a:gd name="connsiteY34" fmla="*/ 200025 h 331788"/>
                <a:gd name="connsiteX35" fmla="*/ 45167 w 328613"/>
                <a:gd name="connsiteY35" fmla="*/ 200025 h 331788"/>
                <a:gd name="connsiteX36" fmla="*/ 63090 w 328613"/>
                <a:gd name="connsiteY36" fmla="*/ 200025 h 331788"/>
                <a:gd name="connsiteX37" fmla="*/ 74613 w 328613"/>
                <a:gd name="connsiteY37" fmla="*/ 210951 h 331788"/>
                <a:gd name="connsiteX38" fmla="*/ 63090 w 328613"/>
                <a:gd name="connsiteY38" fmla="*/ 220663 h 331788"/>
                <a:gd name="connsiteX39" fmla="*/ 45167 w 328613"/>
                <a:gd name="connsiteY39" fmla="*/ 220663 h 331788"/>
                <a:gd name="connsiteX40" fmla="*/ 34925 w 328613"/>
                <a:gd name="connsiteY40" fmla="*/ 210951 h 331788"/>
                <a:gd name="connsiteX41" fmla="*/ 45167 w 328613"/>
                <a:gd name="connsiteY41" fmla="*/ 200025 h 331788"/>
                <a:gd name="connsiteX42" fmla="*/ 184561 w 328613"/>
                <a:gd name="connsiteY42" fmla="*/ 180975 h 331788"/>
                <a:gd name="connsiteX43" fmla="*/ 202484 w 328613"/>
                <a:gd name="connsiteY43" fmla="*/ 180975 h 331788"/>
                <a:gd name="connsiteX44" fmla="*/ 212726 w 328613"/>
                <a:gd name="connsiteY44" fmla="*/ 192741 h 331788"/>
                <a:gd name="connsiteX45" fmla="*/ 202484 w 328613"/>
                <a:gd name="connsiteY45" fmla="*/ 203200 h 331788"/>
                <a:gd name="connsiteX46" fmla="*/ 184561 w 328613"/>
                <a:gd name="connsiteY46" fmla="*/ 203200 h 331788"/>
                <a:gd name="connsiteX47" fmla="*/ 173038 w 328613"/>
                <a:gd name="connsiteY47" fmla="*/ 192741 h 331788"/>
                <a:gd name="connsiteX48" fmla="*/ 184561 w 328613"/>
                <a:gd name="connsiteY48" fmla="*/ 180975 h 331788"/>
                <a:gd name="connsiteX49" fmla="*/ 130585 w 328613"/>
                <a:gd name="connsiteY49" fmla="*/ 180975 h 331788"/>
                <a:gd name="connsiteX50" fmla="*/ 148509 w 328613"/>
                <a:gd name="connsiteY50" fmla="*/ 180975 h 331788"/>
                <a:gd name="connsiteX51" fmla="*/ 158751 w 328613"/>
                <a:gd name="connsiteY51" fmla="*/ 192741 h 331788"/>
                <a:gd name="connsiteX52" fmla="*/ 148509 w 328613"/>
                <a:gd name="connsiteY52" fmla="*/ 203200 h 331788"/>
                <a:gd name="connsiteX53" fmla="*/ 130585 w 328613"/>
                <a:gd name="connsiteY53" fmla="*/ 203200 h 331788"/>
                <a:gd name="connsiteX54" fmla="*/ 119063 w 328613"/>
                <a:gd name="connsiteY54" fmla="*/ 192741 h 331788"/>
                <a:gd name="connsiteX55" fmla="*/ 130585 w 328613"/>
                <a:gd name="connsiteY55" fmla="*/ 180975 h 331788"/>
                <a:gd name="connsiteX56" fmla="*/ 270286 w 328613"/>
                <a:gd name="connsiteY56" fmla="*/ 163513 h 331788"/>
                <a:gd name="connsiteX57" fmla="*/ 288209 w 328613"/>
                <a:gd name="connsiteY57" fmla="*/ 163513 h 331788"/>
                <a:gd name="connsiteX58" fmla="*/ 298451 w 328613"/>
                <a:gd name="connsiteY58" fmla="*/ 175279 h 331788"/>
                <a:gd name="connsiteX59" fmla="*/ 288209 w 328613"/>
                <a:gd name="connsiteY59" fmla="*/ 185738 h 331788"/>
                <a:gd name="connsiteX60" fmla="*/ 270286 w 328613"/>
                <a:gd name="connsiteY60" fmla="*/ 185738 h 331788"/>
                <a:gd name="connsiteX61" fmla="*/ 258763 w 328613"/>
                <a:gd name="connsiteY61" fmla="*/ 175279 h 331788"/>
                <a:gd name="connsiteX62" fmla="*/ 270286 w 328613"/>
                <a:gd name="connsiteY62" fmla="*/ 163513 h 331788"/>
                <a:gd name="connsiteX63" fmla="*/ 45167 w 328613"/>
                <a:gd name="connsiteY63" fmla="*/ 163513 h 331788"/>
                <a:gd name="connsiteX64" fmla="*/ 63090 w 328613"/>
                <a:gd name="connsiteY64" fmla="*/ 163513 h 331788"/>
                <a:gd name="connsiteX65" fmla="*/ 74613 w 328613"/>
                <a:gd name="connsiteY65" fmla="*/ 175279 h 331788"/>
                <a:gd name="connsiteX66" fmla="*/ 63090 w 328613"/>
                <a:gd name="connsiteY66" fmla="*/ 185738 h 331788"/>
                <a:gd name="connsiteX67" fmla="*/ 45167 w 328613"/>
                <a:gd name="connsiteY67" fmla="*/ 185738 h 331788"/>
                <a:gd name="connsiteX68" fmla="*/ 34925 w 328613"/>
                <a:gd name="connsiteY68" fmla="*/ 175279 h 331788"/>
                <a:gd name="connsiteX69" fmla="*/ 45167 w 328613"/>
                <a:gd name="connsiteY69" fmla="*/ 163513 h 331788"/>
                <a:gd name="connsiteX70" fmla="*/ 249238 w 328613"/>
                <a:gd name="connsiteY70" fmla="*/ 149225 h 331788"/>
                <a:gd name="connsiteX71" fmla="*/ 249238 w 328613"/>
                <a:gd name="connsiteY71" fmla="*/ 309563 h 331788"/>
                <a:gd name="connsiteX72" fmla="*/ 306388 w 328613"/>
                <a:gd name="connsiteY72" fmla="*/ 309563 h 331788"/>
                <a:gd name="connsiteX73" fmla="*/ 306388 w 328613"/>
                <a:gd name="connsiteY73" fmla="*/ 149225 h 331788"/>
                <a:gd name="connsiteX74" fmla="*/ 22225 w 328613"/>
                <a:gd name="connsiteY74" fmla="*/ 149225 h 331788"/>
                <a:gd name="connsiteX75" fmla="*/ 22225 w 328613"/>
                <a:gd name="connsiteY75" fmla="*/ 309563 h 331788"/>
                <a:gd name="connsiteX76" fmla="*/ 80963 w 328613"/>
                <a:gd name="connsiteY76" fmla="*/ 309563 h 331788"/>
                <a:gd name="connsiteX77" fmla="*/ 80963 w 328613"/>
                <a:gd name="connsiteY77" fmla="*/ 149225 h 331788"/>
                <a:gd name="connsiteX78" fmla="*/ 184561 w 328613"/>
                <a:gd name="connsiteY78" fmla="*/ 144463 h 331788"/>
                <a:gd name="connsiteX79" fmla="*/ 202484 w 328613"/>
                <a:gd name="connsiteY79" fmla="*/ 144463 h 331788"/>
                <a:gd name="connsiteX80" fmla="*/ 212726 w 328613"/>
                <a:gd name="connsiteY80" fmla="*/ 156229 h 331788"/>
                <a:gd name="connsiteX81" fmla="*/ 202484 w 328613"/>
                <a:gd name="connsiteY81" fmla="*/ 166688 h 331788"/>
                <a:gd name="connsiteX82" fmla="*/ 184561 w 328613"/>
                <a:gd name="connsiteY82" fmla="*/ 166688 h 331788"/>
                <a:gd name="connsiteX83" fmla="*/ 173038 w 328613"/>
                <a:gd name="connsiteY83" fmla="*/ 156229 h 331788"/>
                <a:gd name="connsiteX84" fmla="*/ 184561 w 328613"/>
                <a:gd name="connsiteY84" fmla="*/ 144463 h 331788"/>
                <a:gd name="connsiteX85" fmla="*/ 130585 w 328613"/>
                <a:gd name="connsiteY85" fmla="*/ 144463 h 331788"/>
                <a:gd name="connsiteX86" fmla="*/ 148509 w 328613"/>
                <a:gd name="connsiteY86" fmla="*/ 144463 h 331788"/>
                <a:gd name="connsiteX87" fmla="*/ 158751 w 328613"/>
                <a:gd name="connsiteY87" fmla="*/ 156229 h 331788"/>
                <a:gd name="connsiteX88" fmla="*/ 148509 w 328613"/>
                <a:gd name="connsiteY88" fmla="*/ 166688 h 331788"/>
                <a:gd name="connsiteX89" fmla="*/ 130585 w 328613"/>
                <a:gd name="connsiteY89" fmla="*/ 166688 h 331788"/>
                <a:gd name="connsiteX90" fmla="*/ 119063 w 328613"/>
                <a:gd name="connsiteY90" fmla="*/ 156229 h 331788"/>
                <a:gd name="connsiteX91" fmla="*/ 130585 w 328613"/>
                <a:gd name="connsiteY91" fmla="*/ 144463 h 331788"/>
                <a:gd name="connsiteX92" fmla="*/ 165100 w 328613"/>
                <a:gd name="connsiteY92" fmla="*/ 95250 h 331788"/>
                <a:gd name="connsiteX93" fmla="*/ 103188 w 328613"/>
                <a:gd name="connsiteY93" fmla="*/ 127000 h 331788"/>
                <a:gd name="connsiteX94" fmla="*/ 103188 w 328613"/>
                <a:gd name="connsiteY94" fmla="*/ 309563 h 331788"/>
                <a:gd name="connsiteX95" fmla="*/ 227013 w 328613"/>
                <a:gd name="connsiteY95" fmla="*/ 309563 h 331788"/>
                <a:gd name="connsiteX96" fmla="*/ 227013 w 328613"/>
                <a:gd name="connsiteY96" fmla="*/ 127000 h 331788"/>
                <a:gd name="connsiteX97" fmla="*/ 176213 w 328613"/>
                <a:gd name="connsiteY97" fmla="*/ 23813 h 331788"/>
                <a:gd name="connsiteX98" fmla="*/ 176213 w 328613"/>
                <a:gd name="connsiteY98" fmla="*/ 34926 h 331788"/>
                <a:gd name="connsiteX99" fmla="*/ 200026 w 328613"/>
                <a:gd name="connsiteY99" fmla="*/ 30163 h 331788"/>
                <a:gd name="connsiteX100" fmla="*/ 168852 w 328613"/>
                <a:gd name="connsiteY100" fmla="*/ 0 h 331788"/>
                <a:gd name="connsiteX101" fmla="*/ 223405 w 328613"/>
                <a:gd name="connsiteY101" fmla="*/ 18145 h 331788"/>
                <a:gd name="connsiteX102" fmla="*/ 231198 w 328613"/>
                <a:gd name="connsiteY102" fmla="*/ 29809 h 331788"/>
                <a:gd name="connsiteX103" fmla="*/ 223405 w 328613"/>
                <a:gd name="connsiteY103" fmla="*/ 40177 h 331788"/>
                <a:gd name="connsiteX104" fmla="*/ 176646 w 328613"/>
                <a:gd name="connsiteY104" fmla="*/ 55730 h 331788"/>
                <a:gd name="connsiteX105" fmla="*/ 176646 w 328613"/>
                <a:gd name="connsiteY105" fmla="*/ 76467 h 331788"/>
                <a:gd name="connsiteX106" fmla="*/ 242888 w 328613"/>
                <a:gd name="connsiteY106" fmla="*/ 110164 h 331788"/>
                <a:gd name="connsiteX107" fmla="*/ 249382 w 328613"/>
                <a:gd name="connsiteY107" fmla="*/ 120532 h 331788"/>
                <a:gd name="connsiteX108" fmla="*/ 249382 w 328613"/>
                <a:gd name="connsiteY108" fmla="*/ 127013 h 331788"/>
                <a:gd name="connsiteX109" fmla="*/ 316923 w 328613"/>
                <a:gd name="connsiteY109" fmla="*/ 127013 h 331788"/>
                <a:gd name="connsiteX110" fmla="*/ 328613 w 328613"/>
                <a:gd name="connsiteY110" fmla="*/ 138677 h 331788"/>
                <a:gd name="connsiteX111" fmla="*/ 328613 w 328613"/>
                <a:gd name="connsiteY111" fmla="*/ 320124 h 331788"/>
                <a:gd name="connsiteX112" fmla="*/ 316923 w 328613"/>
                <a:gd name="connsiteY112" fmla="*/ 331788 h 331788"/>
                <a:gd name="connsiteX113" fmla="*/ 11690 w 328613"/>
                <a:gd name="connsiteY113" fmla="*/ 331788 h 331788"/>
                <a:gd name="connsiteX114" fmla="*/ 0 w 328613"/>
                <a:gd name="connsiteY114" fmla="*/ 320124 h 331788"/>
                <a:gd name="connsiteX115" fmla="*/ 0 w 328613"/>
                <a:gd name="connsiteY115" fmla="*/ 138677 h 331788"/>
                <a:gd name="connsiteX116" fmla="*/ 11690 w 328613"/>
                <a:gd name="connsiteY116" fmla="*/ 127013 h 331788"/>
                <a:gd name="connsiteX117" fmla="*/ 80529 w 328613"/>
                <a:gd name="connsiteY117" fmla="*/ 127013 h 331788"/>
                <a:gd name="connsiteX118" fmla="*/ 80529 w 328613"/>
                <a:gd name="connsiteY118" fmla="*/ 120532 h 331788"/>
                <a:gd name="connsiteX119" fmla="*/ 87024 w 328613"/>
                <a:gd name="connsiteY119" fmla="*/ 110164 h 331788"/>
                <a:gd name="connsiteX120" fmla="*/ 154565 w 328613"/>
                <a:gd name="connsiteY120" fmla="*/ 76467 h 331788"/>
                <a:gd name="connsiteX121" fmla="*/ 154565 w 328613"/>
                <a:gd name="connsiteY121" fmla="*/ 11664 h 331788"/>
                <a:gd name="connsiteX122" fmla="*/ 158461 w 328613"/>
                <a:gd name="connsiteY122" fmla="*/ 2592 h 331788"/>
                <a:gd name="connsiteX123" fmla="*/ 168852 w 328613"/>
                <a:gd name="connsiteY123"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28613" h="331788">
                  <a:moveTo>
                    <a:pt x="270286" y="234950"/>
                  </a:moveTo>
                  <a:cubicBezTo>
                    <a:pt x="270286" y="234950"/>
                    <a:pt x="270286" y="234950"/>
                    <a:pt x="288209" y="234950"/>
                  </a:cubicBezTo>
                  <a:cubicBezTo>
                    <a:pt x="293330" y="234950"/>
                    <a:pt x="298451" y="240179"/>
                    <a:pt x="298451" y="246716"/>
                  </a:cubicBezTo>
                  <a:cubicBezTo>
                    <a:pt x="298451" y="253253"/>
                    <a:pt x="293330" y="257175"/>
                    <a:pt x="288209" y="257175"/>
                  </a:cubicBezTo>
                  <a:cubicBezTo>
                    <a:pt x="288209" y="257175"/>
                    <a:pt x="288209" y="257175"/>
                    <a:pt x="270286" y="257175"/>
                  </a:cubicBezTo>
                  <a:cubicBezTo>
                    <a:pt x="263884" y="257175"/>
                    <a:pt x="258763" y="253253"/>
                    <a:pt x="258763" y="246716"/>
                  </a:cubicBezTo>
                  <a:cubicBezTo>
                    <a:pt x="258763" y="240179"/>
                    <a:pt x="263884" y="234950"/>
                    <a:pt x="270286" y="234950"/>
                  </a:cubicBezTo>
                  <a:close/>
                  <a:moveTo>
                    <a:pt x="45167" y="234950"/>
                  </a:moveTo>
                  <a:cubicBezTo>
                    <a:pt x="45167" y="234950"/>
                    <a:pt x="45167" y="234950"/>
                    <a:pt x="63090" y="234950"/>
                  </a:cubicBezTo>
                  <a:cubicBezTo>
                    <a:pt x="69492" y="234950"/>
                    <a:pt x="74613" y="240179"/>
                    <a:pt x="74613" y="246716"/>
                  </a:cubicBezTo>
                  <a:cubicBezTo>
                    <a:pt x="74613" y="253253"/>
                    <a:pt x="69492" y="257175"/>
                    <a:pt x="63090" y="257175"/>
                  </a:cubicBezTo>
                  <a:cubicBezTo>
                    <a:pt x="63090" y="257175"/>
                    <a:pt x="63090" y="257175"/>
                    <a:pt x="45167" y="257175"/>
                  </a:cubicBezTo>
                  <a:cubicBezTo>
                    <a:pt x="38766" y="257175"/>
                    <a:pt x="34925" y="253253"/>
                    <a:pt x="34925" y="246716"/>
                  </a:cubicBezTo>
                  <a:cubicBezTo>
                    <a:pt x="34925" y="240179"/>
                    <a:pt x="38766" y="234950"/>
                    <a:pt x="45167" y="234950"/>
                  </a:cubicBezTo>
                  <a:close/>
                  <a:moveTo>
                    <a:pt x="184561" y="217488"/>
                  </a:moveTo>
                  <a:cubicBezTo>
                    <a:pt x="184561" y="217488"/>
                    <a:pt x="184561" y="217488"/>
                    <a:pt x="202484" y="217488"/>
                  </a:cubicBezTo>
                  <a:cubicBezTo>
                    <a:pt x="208885" y="217488"/>
                    <a:pt x="212726" y="222717"/>
                    <a:pt x="212726" y="229254"/>
                  </a:cubicBezTo>
                  <a:cubicBezTo>
                    <a:pt x="212726" y="235791"/>
                    <a:pt x="208885" y="239713"/>
                    <a:pt x="202484" y="239713"/>
                  </a:cubicBezTo>
                  <a:cubicBezTo>
                    <a:pt x="202484" y="239713"/>
                    <a:pt x="202484" y="239713"/>
                    <a:pt x="184561" y="239713"/>
                  </a:cubicBezTo>
                  <a:cubicBezTo>
                    <a:pt x="178159" y="239713"/>
                    <a:pt x="173038" y="235791"/>
                    <a:pt x="173038" y="229254"/>
                  </a:cubicBezTo>
                  <a:cubicBezTo>
                    <a:pt x="173038" y="222717"/>
                    <a:pt x="178159" y="217488"/>
                    <a:pt x="184561" y="217488"/>
                  </a:cubicBezTo>
                  <a:close/>
                  <a:moveTo>
                    <a:pt x="130585" y="217488"/>
                  </a:moveTo>
                  <a:cubicBezTo>
                    <a:pt x="130585" y="217488"/>
                    <a:pt x="130585" y="217488"/>
                    <a:pt x="148509" y="217488"/>
                  </a:cubicBezTo>
                  <a:cubicBezTo>
                    <a:pt x="154910" y="217488"/>
                    <a:pt x="158751" y="222717"/>
                    <a:pt x="158751" y="229254"/>
                  </a:cubicBezTo>
                  <a:cubicBezTo>
                    <a:pt x="158751" y="235791"/>
                    <a:pt x="154910" y="239713"/>
                    <a:pt x="148509" y="239713"/>
                  </a:cubicBezTo>
                  <a:cubicBezTo>
                    <a:pt x="148509" y="239713"/>
                    <a:pt x="148509" y="239713"/>
                    <a:pt x="130585" y="239713"/>
                  </a:cubicBezTo>
                  <a:cubicBezTo>
                    <a:pt x="124184" y="239713"/>
                    <a:pt x="119063" y="235791"/>
                    <a:pt x="119063" y="229254"/>
                  </a:cubicBezTo>
                  <a:cubicBezTo>
                    <a:pt x="119063" y="222717"/>
                    <a:pt x="124184" y="217488"/>
                    <a:pt x="130585" y="217488"/>
                  </a:cubicBezTo>
                  <a:close/>
                  <a:moveTo>
                    <a:pt x="270286" y="200025"/>
                  </a:moveTo>
                  <a:cubicBezTo>
                    <a:pt x="270286" y="200025"/>
                    <a:pt x="270286" y="200025"/>
                    <a:pt x="288209" y="200025"/>
                  </a:cubicBezTo>
                  <a:cubicBezTo>
                    <a:pt x="293330" y="200025"/>
                    <a:pt x="298451" y="204881"/>
                    <a:pt x="298451" y="210951"/>
                  </a:cubicBezTo>
                  <a:cubicBezTo>
                    <a:pt x="298451" y="217021"/>
                    <a:pt x="293330" y="220663"/>
                    <a:pt x="288209" y="220663"/>
                  </a:cubicBezTo>
                  <a:cubicBezTo>
                    <a:pt x="288209" y="220663"/>
                    <a:pt x="288209" y="220663"/>
                    <a:pt x="270286" y="220663"/>
                  </a:cubicBezTo>
                  <a:cubicBezTo>
                    <a:pt x="263884" y="220663"/>
                    <a:pt x="258763" y="217021"/>
                    <a:pt x="258763" y="210951"/>
                  </a:cubicBezTo>
                  <a:cubicBezTo>
                    <a:pt x="258763" y="204881"/>
                    <a:pt x="263884" y="200025"/>
                    <a:pt x="270286" y="200025"/>
                  </a:cubicBezTo>
                  <a:close/>
                  <a:moveTo>
                    <a:pt x="45167" y="200025"/>
                  </a:moveTo>
                  <a:cubicBezTo>
                    <a:pt x="45167" y="200025"/>
                    <a:pt x="45167" y="200025"/>
                    <a:pt x="63090" y="200025"/>
                  </a:cubicBezTo>
                  <a:cubicBezTo>
                    <a:pt x="69492" y="200025"/>
                    <a:pt x="74613" y="204881"/>
                    <a:pt x="74613" y="210951"/>
                  </a:cubicBezTo>
                  <a:cubicBezTo>
                    <a:pt x="74613" y="217021"/>
                    <a:pt x="69492" y="220663"/>
                    <a:pt x="63090" y="220663"/>
                  </a:cubicBezTo>
                  <a:cubicBezTo>
                    <a:pt x="63090" y="220663"/>
                    <a:pt x="63090" y="220663"/>
                    <a:pt x="45167" y="220663"/>
                  </a:cubicBezTo>
                  <a:cubicBezTo>
                    <a:pt x="38766" y="220663"/>
                    <a:pt x="34925" y="217021"/>
                    <a:pt x="34925" y="210951"/>
                  </a:cubicBezTo>
                  <a:cubicBezTo>
                    <a:pt x="34925" y="204881"/>
                    <a:pt x="38766" y="200025"/>
                    <a:pt x="45167" y="200025"/>
                  </a:cubicBezTo>
                  <a:close/>
                  <a:moveTo>
                    <a:pt x="184561" y="180975"/>
                  </a:moveTo>
                  <a:cubicBezTo>
                    <a:pt x="184561" y="180975"/>
                    <a:pt x="184561" y="180975"/>
                    <a:pt x="202484" y="180975"/>
                  </a:cubicBezTo>
                  <a:cubicBezTo>
                    <a:pt x="208885" y="180975"/>
                    <a:pt x="212726" y="186204"/>
                    <a:pt x="212726" y="192741"/>
                  </a:cubicBezTo>
                  <a:cubicBezTo>
                    <a:pt x="212726" y="199278"/>
                    <a:pt x="208885" y="203200"/>
                    <a:pt x="202484" y="203200"/>
                  </a:cubicBezTo>
                  <a:cubicBezTo>
                    <a:pt x="202484" y="203200"/>
                    <a:pt x="202484" y="203200"/>
                    <a:pt x="184561" y="203200"/>
                  </a:cubicBezTo>
                  <a:cubicBezTo>
                    <a:pt x="178159" y="203200"/>
                    <a:pt x="173038" y="199278"/>
                    <a:pt x="173038" y="192741"/>
                  </a:cubicBezTo>
                  <a:cubicBezTo>
                    <a:pt x="173038" y="186204"/>
                    <a:pt x="178159" y="180975"/>
                    <a:pt x="184561" y="180975"/>
                  </a:cubicBezTo>
                  <a:close/>
                  <a:moveTo>
                    <a:pt x="130585" y="180975"/>
                  </a:moveTo>
                  <a:cubicBezTo>
                    <a:pt x="130585" y="180975"/>
                    <a:pt x="130585" y="180975"/>
                    <a:pt x="148509" y="180975"/>
                  </a:cubicBezTo>
                  <a:cubicBezTo>
                    <a:pt x="154910" y="180975"/>
                    <a:pt x="158751" y="186204"/>
                    <a:pt x="158751" y="192741"/>
                  </a:cubicBezTo>
                  <a:cubicBezTo>
                    <a:pt x="158751" y="199278"/>
                    <a:pt x="154910" y="203200"/>
                    <a:pt x="148509" y="203200"/>
                  </a:cubicBezTo>
                  <a:cubicBezTo>
                    <a:pt x="148509" y="203200"/>
                    <a:pt x="148509" y="203200"/>
                    <a:pt x="130585" y="203200"/>
                  </a:cubicBezTo>
                  <a:cubicBezTo>
                    <a:pt x="124184" y="203200"/>
                    <a:pt x="119063" y="199278"/>
                    <a:pt x="119063" y="192741"/>
                  </a:cubicBezTo>
                  <a:cubicBezTo>
                    <a:pt x="119063" y="186204"/>
                    <a:pt x="124184" y="180975"/>
                    <a:pt x="130585" y="180975"/>
                  </a:cubicBezTo>
                  <a:close/>
                  <a:moveTo>
                    <a:pt x="270286" y="163513"/>
                  </a:moveTo>
                  <a:cubicBezTo>
                    <a:pt x="270286" y="163513"/>
                    <a:pt x="270286" y="163513"/>
                    <a:pt x="288209" y="163513"/>
                  </a:cubicBezTo>
                  <a:cubicBezTo>
                    <a:pt x="293330" y="163513"/>
                    <a:pt x="298451" y="168742"/>
                    <a:pt x="298451" y="175279"/>
                  </a:cubicBezTo>
                  <a:cubicBezTo>
                    <a:pt x="298451" y="180509"/>
                    <a:pt x="293330" y="185738"/>
                    <a:pt x="288209" y="185738"/>
                  </a:cubicBezTo>
                  <a:cubicBezTo>
                    <a:pt x="288209" y="185738"/>
                    <a:pt x="288209" y="185738"/>
                    <a:pt x="270286" y="185738"/>
                  </a:cubicBezTo>
                  <a:cubicBezTo>
                    <a:pt x="263884" y="185738"/>
                    <a:pt x="258763" y="180509"/>
                    <a:pt x="258763" y="175279"/>
                  </a:cubicBezTo>
                  <a:cubicBezTo>
                    <a:pt x="258763" y="168742"/>
                    <a:pt x="263884" y="163513"/>
                    <a:pt x="270286" y="163513"/>
                  </a:cubicBezTo>
                  <a:close/>
                  <a:moveTo>
                    <a:pt x="45167" y="163513"/>
                  </a:moveTo>
                  <a:cubicBezTo>
                    <a:pt x="45167" y="163513"/>
                    <a:pt x="45167" y="163513"/>
                    <a:pt x="63090" y="163513"/>
                  </a:cubicBezTo>
                  <a:cubicBezTo>
                    <a:pt x="69492" y="163513"/>
                    <a:pt x="74613" y="168742"/>
                    <a:pt x="74613" y="175279"/>
                  </a:cubicBezTo>
                  <a:cubicBezTo>
                    <a:pt x="74613" y="180509"/>
                    <a:pt x="69492" y="185738"/>
                    <a:pt x="63090" y="185738"/>
                  </a:cubicBezTo>
                  <a:cubicBezTo>
                    <a:pt x="63090" y="185738"/>
                    <a:pt x="63090" y="185738"/>
                    <a:pt x="45167" y="185738"/>
                  </a:cubicBezTo>
                  <a:cubicBezTo>
                    <a:pt x="38766" y="185738"/>
                    <a:pt x="34925" y="180509"/>
                    <a:pt x="34925" y="175279"/>
                  </a:cubicBezTo>
                  <a:cubicBezTo>
                    <a:pt x="34925" y="168742"/>
                    <a:pt x="38766" y="163513"/>
                    <a:pt x="45167" y="163513"/>
                  </a:cubicBezTo>
                  <a:close/>
                  <a:moveTo>
                    <a:pt x="249238" y="149225"/>
                  </a:moveTo>
                  <a:lnTo>
                    <a:pt x="249238" y="309563"/>
                  </a:lnTo>
                  <a:lnTo>
                    <a:pt x="306388" y="309563"/>
                  </a:lnTo>
                  <a:lnTo>
                    <a:pt x="306388" y="149225"/>
                  </a:lnTo>
                  <a:close/>
                  <a:moveTo>
                    <a:pt x="22225" y="149225"/>
                  </a:moveTo>
                  <a:lnTo>
                    <a:pt x="22225" y="309563"/>
                  </a:lnTo>
                  <a:lnTo>
                    <a:pt x="80963" y="309563"/>
                  </a:lnTo>
                  <a:lnTo>
                    <a:pt x="80963" y="149225"/>
                  </a:lnTo>
                  <a:close/>
                  <a:moveTo>
                    <a:pt x="184561" y="144463"/>
                  </a:moveTo>
                  <a:cubicBezTo>
                    <a:pt x="184561" y="144463"/>
                    <a:pt x="184561" y="144463"/>
                    <a:pt x="202484" y="144463"/>
                  </a:cubicBezTo>
                  <a:cubicBezTo>
                    <a:pt x="208885" y="144463"/>
                    <a:pt x="212726" y="149692"/>
                    <a:pt x="212726" y="156229"/>
                  </a:cubicBezTo>
                  <a:cubicBezTo>
                    <a:pt x="212726" y="161459"/>
                    <a:pt x="208885" y="166688"/>
                    <a:pt x="202484" y="166688"/>
                  </a:cubicBezTo>
                  <a:cubicBezTo>
                    <a:pt x="202484" y="166688"/>
                    <a:pt x="202484" y="166688"/>
                    <a:pt x="184561" y="166688"/>
                  </a:cubicBezTo>
                  <a:cubicBezTo>
                    <a:pt x="178159" y="166688"/>
                    <a:pt x="173038" y="161459"/>
                    <a:pt x="173038" y="156229"/>
                  </a:cubicBezTo>
                  <a:cubicBezTo>
                    <a:pt x="173038" y="149692"/>
                    <a:pt x="178159" y="144463"/>
                    <a:pt x="184561" y="144463"/>
                  </a:cubicBezTo>
                  <a:close/>
                  <a:moveTo>
                    <a:pt x="130585" y="144463"/>
                  </a:moveTo>
                  <a:cubicBezTo>
                    <a:pt x="130585" y="144463"/>
                    <a:pt x="130585" y="144463"/>
                    <a:pt x="148509" y="144463"/>
                  </a:cubicBezTo>
                  <a:cubicBezTo>
                    <a:pt x="154910" y="144463"/>
                    <a:pt x="158751" y="149692"/>
                    <a:pt x="158751" y="156229"/>
                  </a:cubicBezTo>
                  <a:cubicBezTo>
                    <a:pt x="158751" y="161459"/>
                    <a:pt x="154910" y="166688"/>
                    <a:pt x="148509" y="166688"/>
                  </a:cubicBezTo>
                  <a:cubicBezTo>
                    <a:pt x="148509" y="166688"/>
                    <a:pt x="148509" y="166688"/>
                    <a:pt x="130585" y="166688"/>
                  </a:cubicBezTo>
                  <a:cubicBezTo>
                    <a:pt x="124184" y="166688"/>
                    <a:pt x="119063" y="161459"/>
                    <a:pt x="119063" y="156229"/>
                  </a:cubicBezTo>
                  <a:cubicBezTo>
                    <a:pt x="119063" y="149692"/>
                    <a:pt x="124184" y="144463"/>
                    <a:pt x="130585" y="144463"/>
                  </a:cubicBezTo>
                  <a:close/>
                  <a:moveTo>
                    <a:pt x="165100" y="95250"/>
                  </a:moveTo>
                  <a:lnTo>
                    <a:pt x="103188" y="127000"/>
                  </a:lnTo>
                  <a:lnTo>
                    <a:pt x="103188" y="309563"/>
                  </a:lnTo>
                  <a:lnTo>
                    <a:pt x="227013" y="309563"/>
                  </a:lnTo>
                  <a:lnTo>
                    <a:pt x="227013" y="127000"/>
                  </a:lnTo>
                  <a:close/>
                  <a:moveTo>
                    <a:pt x="176213" y="23813"/>
                  </a:moveTo>
                  <a:lnTo>
                    <a:pt x="176213" y="34926"/>
                  </a:lnTo>
                  <a:lnTo>
                    <a:pt x="200026" y="30163"/>
                  </a:lnTo>
                  <a:close/>
                  <a:moveTo>
                    <a:pt x="168852" y="0"/>
                  </a:moveTo>
                  <a:cubicBezTo>
                    <a:pt x="168852" y="0"/>
                    <a:pt x="168852" y="0"/>
                    <a:pt x="223405" y="18145"/>
                  </a:cubicBezTo>
                  <a:cubicBezTo>
                    <a:pt x="227302" y="20737"/>
                    <a:pt x="231198" y="24625"/>
                    <a:pt x="231198" y="29809"/>
                  </a:cubicBezTo>
                  <a:cubicBezTo>
                    <a:pt x="231198" y="33697"/>
                    <a:pt x="227302" y="37585"/>
                    <a:pt x="223405" y="40177"/>
                  </a:cubicBezTo>
                  <a:cubicBezTo>
                    <a:pt x="223405" y="40177"/>
                    <a:pt x="223405" y="40177"/>
                    <a:pt x="176646" y="55730"/>
                  </a:cubicBezTo>
                  <a:cubicBezTo>
                    <a:pt x="176646" y="55730"/>
                    <a:pt x="176646" y="55730"/>
                    <a:pt x="176646" y="76467"/>
                  </a:cubicBezTo>
                  <a:cubicBezTo>
                    <a:pt x="176646" y="76467"/>
                    <a:pt x="176646" y="76467"/>
                    <a:pt x="242888" y="110164"/>
                  </a:cubicBezTo>
                  <a:cubicBezTo>
                    <a:pt x="246785" y="112756"/>
                    <a:pt x="249382" y="115348"/>
                    <a:pt x="249382" y="120532"/>
                  </a:cubicBezTo>
                  <a:cubicBezTo>
                    <a:pt x="249382" y="120532"/>
                    <a:pt x="249382" y="120532"/>
                    <a:pt x="249382" y="127013"/>
                  </a:cubicBezTo>
                  <a:cubicBezTo>
                    <a:pt x="249382" y="127013"/>
                    <a:pt x="249382" y="127013"/>
                    <a:pt x="316923" y="127013"/>
                  </a:cubicBezTo>
                  <a:cubicBezTo>
                    <a:pt x="323418" y="127013"/>
                    <a:pt x="328613" y="132197"/>
                    <a:pt x="328613" y="138677"/>
                  </a:cubicBezTo>
                  <a:cubicBezTo>
                    <a:pt x="328613" y="138677"/>
                    <a:pt x="328613" y="138677"/>
                    <a:pt x="328613" y="320124"/>
                  </a:cubicBezTo>
                  <a:cubicBezTo>
                    <a:pt x="328613" y="326604"/>
                    <a:pt x="323418" y="331788"/>
                    <a:pt x="316923" y="331788"/>
                  </a:cubicBezTo>
                  <a:lnTo>
                    <a:pt x="11690" y="331788"/>
                  </a:lnTo>
                  <a:cubicBezTo>
                    <a:pt x="5195" y="331788"/>
                    <a:pt x="0" y="326604"/>
                    <a:pt x="0" y="320124"/>
                  </a:cubicBezTo>
                  <a:cubicBezTo>
                    <a:pt x="0" y="320124"/>
                    <a:pt x="0" y="320124"/>
                    <a:pt x="0" y="138677"/>
                  </a:cubicBezTo>
                  <a:cubicBezTo>
                    <a:pt x="0" y="132197"/>
                    <a:pt x="5195" y="127013"/>
                    <a:pt x="11690" y="127013"/>
                  </a:cubicBezTo>
                  <a:cubicBezTo>
                    <a:pt x="11690" y="127013"/>
                    <a:pt x="11690" y="127013"/>
                    <a:pt x="80529" y="127013"/>
                  </a:cubicBezTo>
                  <a:cubicBezTo>
                    <a:pt x="80529" y="127013"/>
                    <a:pt x="80529" y="127013"/>
                    <a:pt x="80529" y="120532"/>
                  </a:cubicBezTo>
                  <a:cubicBezTo>
                    <a:pt x="80529" y="115348"/>
                    <a:pt x="83127" y="112756"/>
                    <a:pt x="87024" y="110164"/>
                  </a:cubicBezTo>
                  <a:cubicBezTo>
                    <a:pt x="87024" y="110164"/>
                    <a:pt x="87024" y="110164"/>
                    <a:pt x="154565" y="76467"/>
                  </a:cubicBezTo>
                  <a:cubicBezTo>
                    <a:pt x="154565" y="76467"/>
                    <a:pt x="154565" y="76467"/>
                    <a:pt x="154565" y="11664"/>
                  </a:cubicBezTo>
                  <a:cubicBezTo>
                    <a:pt x="154565" y="7776"/>
                    <a:pt x="155864" y="3888"/>
                    <a:pt x="158461" y="2592"/>
                  </a:cubicBezTo>
                  <a:cubicBezTo>
                    <a:pt x="161059" y="0"/>
                    <a:pt x="164956" y="0"/>
                    <a:pt x="16885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7" name="千图PPT彼岸天：ID 8661124库_任意多边形 47"/>
          <p:cNvSpPr>
            <a:spLocks noChangeAspect="1"/>
          </p:cNvSpPr>
          <p:nvPr>
            <p:custDataLst>
              <p:tags r:id="rId5"/>
            </p:custDataLst>
          </p:nvPr>
        </p:nvSpPr>
        <p:spPr bwMode="auto">
          <a:xfrm>
            <a:off x="922921" y="2070545"/>
            <a:ext cx="2582608" cy="2813690"/>
          </a:xfrm>
          <a:custGeom>
            <a:avLst/>
            <a:gdLst>
              <a:gd name="connsiteX0" fmla="*/ 175170 w 301625"/>
              <a:gd name="connsiteY0" fmla="*/ 203200 h 328613"/>
              <a:gd name="connsiteX1" fmla="*/ 133078 w 301625"/>
              <a:gd name="connsiteY1" fmla="*/ 207076 h 328613"/>
              <a:gd name="connsiteX2" fmla="*/ 131763 w 301625"/>
              <a:gd name="connsiteY2" fmla="*/ 208369 h 328613"/>
              <a:gd name="connsiteX3" fmla="*/ 131763 w 301625"/>
              <a:gd name="connsiteY3" fmla="*/ 311741 h 328613"/>
              <a:gd name="connsiteX4" fmla="*/ 131763 w 301625"/>
              <a:gd name="connsiteY4" fmla="*/ 313033 h 328613"/>
              <a:gd name="connsiteX5" fmla="*/ 133078 w 301625"/>
              <a:gd name="connsiteY5" fmla="*/ 314325 h 328613"/>
              <a:gd name="connsiteX6" fmla="*/ 134394 w 301625"/>
              <a:gd name="connsiteY6" fmla="*/ 313033 h 328613"/>
              <a:gd name="connsiteX7" fmla="*/ 176486 w 301625"/>
              <a:gd name="connsiteY7" fmla="*/ 297527 h 328613"/>
              <a:gd name="connsiteX8" fmla="*/ 177801 w 301625"/>
              <a:gd name="connsiteY8" fmla="*/ 296235 h 328613"/>
              <a:gd name="connsiteX9" fmla="*/ 177801 w 301625"/>
              <a:gd name="connsiteY9" fmla="*/ 205784 h 328613"/>
              <a:gd name="connsiteX10" fmla="*/ 176486 w 301625"/>
              <a:gd name="connsiteY10" fmla="*/ 204492 h 328613"/>
              <a:gd name="connsiteX11" fmla="*/ 175170 w 301625"/>
              <a:gd name="connsiteY11" fmla="*/ 203200 h 328613"/>
              <a:gd name="connsiteX12" fmla="*/ 67595 w 301625"/>
              <a:gd name="connsiteY12" fmla="*/ 203200 h 328613"/>
              <a:gd name="connsiteX13" fmla="*/ 66341 w 301625"/>
              <a:gd name="connsiteY13" fmla="*/ 204495 h 328613"/>
              <a:gd name="connsiteX14" fmla="*/ 65088 w 301625"/>
              <a:gd name="connsiteY14" fmla="*/ 205790 h 328613"/>
              <a:gd name="connsiteX15" fmla="*/ 65088 w 301625"/>
              <a:gd name="connsiteY15" fmla="*/ 244643 h 328613"/>
              <a:gd name="connsiteX16" fmla="*/ 66341 w 301625"/>
              <a:gd name="connsiteY16" fmla="*/ 245938 h 328613"/>
              <a:gd name="connsiteX17" fmla="*/ 86394 w 301625"/>
              <a:gd name="connsiteY17" fmla="*/ 252413 h 328613"/>
              <a:gd name="connsiteX18" fmla="*/ 88901 w 301625"/>
              <a:gd name="connsiteY18" fmla="*/ 251118 h 328613"/>
              <a:gd name="connsiteX19" fmla="*/ 88901 w 301625"/>
              <a:gd name="connsiteY19" fmla="*/ 249823 h 328613"/>
              <a:gd name="connsiteX20" fmla="*/ 88901 w 301625"/>
              <a:gd name="connsiteY20" fmla="*/ 207085 h 328613"/>
              <a:gd name="connsiteX21" fmla="*/ 87648 w 301625"/>
              <a:gd name="connsiteY21" fmla="*/ 205790 h 328613"/>
              <a:gd name="connsiteX22" fmla="*/ 67595 w 301625"/>
              <a:gd name="connsiteY22" fmla="*/ 203200 h 328613"/>
              <a:gd name="connsiteX23" fmla="*/ 33111 w 301625"/>
              <a:gd name="connsiteY23" fmla="*/ 201613 h 328613"/>
              <a:gd name="connsiteX24" fmla="*/ 31750 w 301625"/>
              <a:gd name="connsiteY24" fmla="*/ 202893 h 328613"/>
              <a:gd name="connsiteX25" fmla="*/ 31750 w 301625"/>
              <a:gd name="connsiteY25" fmla="*/ 236180 h 328613"/>
              <a:gd name="connsiteX26" fmla="*/ 33111 w 301625"/>
              <a:gd name="connsiteY26" fmla="*/ 237460 h 328613"/>
              <a:gd name="connsiteX27" fmla="*/ 49439 w 301625"/>
              <a:gd name="connsiteY27" fmla="*/ 241301 h 328613"/>
              <a:gd name="connsiteX28" fmla="*/ 50800 w 301625"/>
              <a:gd name="connsiteY28" fmla="*/ 241301 h 328613"/>
              <a:gd name="connsiteX29" fmla="*/ 50800 w 301625"/>
              <a:gd name="connsiteY29" fmla="*/ 240021 h 328613"/>
              <a:gd name="connsiteX30" fmla="*/ 50800 w 301625"/>
              <a:gd name="connsiteY30" fmla="*/ 205454 h 328613"/>
              <a:gd name="connsiteX31" fmla="*/ 49439 w 301625"/>
              <a:gd name="connsiteY31" fmla="*/ 202893 h 328613"/>
              <a:gd name="connsiteX32" fmla="*/ 34471 w 301625"/>
              <a:gd name="connsiteY32" fmla="*/ 201613 h 328613"/>
              <a:gd name="connsiteX33" fmla="*/ 33111 w 301625"/>
              <a:gd name="connsiteY33" fmla="*/ 201613 h 328613"/>
              <a:gd name="connsiteX34" fmla="*/ 225690 w 301625"/>
              <a:gd name="connsiteY34" fmla="*/ 200025 h 328613"/>
              <a:gd name="connsiteX35" fmla="*/ 196586 w 301625"/>
              <a:gd name="connsiteY35" fmla="*/ 201313 h 328613"/>
              <a:gd name="connsiteX36" fmla="*/ 195263 w 301625"/>
              <a:gd name="connsiteY36" fmla="*/ 203890 h 328613"/>
              <a:gd name="connsiteX37" fmla="*/ 195263 w 301625"/>
              <a:gd name="connsiteY37" fmla="*/ 286348 h 328613"/>
              <a:gd name="connsiteX38" fmla="*/ 196586 w 301625"/>
              <a:gd name="connsiteY38" fmla="*/ 287637 h 328613"/>
              <a:gd name="connsiteX39" fmla="*/ 196586 w 301625"/>
              <a:gd name="connsiteY39" fmla="*/ 288925 h 328613"/>
              <a:gd name="connsiteX40" fmla="*/ 197909 w 301625"/>
              <a:gd name="connsiteY40" fmla="*/ 288925 h 328613"/>
              <a:gd name="connsiteX41" fmla="*/ 225690 w 301625"/>
              <a:gd name="connsiteY41" fmla="*/ 278618 h 328613"/>
              <a:gd name="connsiteX42" fmla="*/ 227013 w 301625"/>
              <a:gd name="connsiteY42" fmla="*/ 276041 h 328613"/>
              <a:gd name="connsiteX43" fmla="*/ 227013 w 301625"/>
              <a:gd name="connsiteY43" fmla="*/ 201313 h 328613"/>
              <a:gd name="connsiteX44" fmla="*/ 227013 w 301625"/>
              <a:gd name="connsiteY44" fmla="*/ 200025 h 328613"/>
              <a:gd name="connsiteX45" fmla="*/ 225690 w 301625"/>
              <a:gd name="connsiteY45" fmla="*/ 200025 h 328613"/>
              <a:gd name="connsiteX46" fmla="*/ 10824 w 301625"/>
              <a:gd name="connsiteY46" fmla="*/ 198438 h 328613"/>
              <a:gd name="connsiteX47" fmla="*/ 9525 w 301625"/>
              <a:gd name="connsiteY47" fmla="*/ 199732 h 328613"/>
              <a:gd name="connsiteX48" fmla="*/ 9525 w 301625"/>
              <a:gd name="connsiteY48" fmla="*/ 201025 h 328613"/>
              <a:gd name="connsiteX49" fmla="*/ 9525 w 301625"/>
              <a:gd name="connsiteY49" fmla="*/ 229482 h 328613"/>
              <a:gd name="connsiteX50" fmla="*/ 10824 w 301625"/>
              <a:gd name="connsiteY50" fmla="*/ 230776 h 328613"/>
              <a:gd name="connsiteX51" fmla="*/ 21215 w 301625"/>
              <a:gd name="connsiteY51" fmla="*/ 233363 h 328613"/>
              <a:gd name="connsiteX52" fmla="*/ 22514 w 301625"/>
              <a:gd name="connsiteY52" fmla="*/ 233363 h 328613"/>
              <a:gd name="connsiteX53" fmla="*/ 23813 w 301625"/>
              <a:gd name="connsiteY53" fmla="*/ 232070 h 328613"/>
              <a:gd name="connsiteX54" fmla="*/ 23813 w 301625"/>
              <a:gd name="connsiteY54" fmla="*/ 201025 h 328613"/>
              <a:gd name="connsiteX55" fmla="*/ 22514 w 301625"/>
              <a:gd name="connsiteY55" fmla="*/ 199732 h 328613"/>
              <a:gd name="connsiteX56" fmla="*/ 10824 w 301625"/>
              <a:gd name="connsiteY56" fmla="*/ 198438 h 328613"/>
              <a:gd name="connsiteX57" fmla="*/ 277495 w 301625"/>
              <a:gd name="connsiteY57" fmla="*/ 196850 h 328613"/>
              <a:gd name="connsiteX58" fmla="*/ 276225 w 301625"/>
              <a:gd name="connsiteY58" fmla="*/ 198135 h 328613"/>
              <a:gd name="connsiteX59" fmla="*/ 276225 w 301625"/>
              <a:gd name="connsiteY59" fmla="*/ 222553 h 328613"/>
              <a:gd name="connsiteX60" fmla="*/ 276225 w 301625"/>
              <a:gd name="connsiteY60" fmla="*/ 223838 h 328613"/>
              <a:gd name="connsiteX61" fmla="*/ 277495 w 301625"/>
              <a:gd name="connsiteY61" fmla="*/ 223838 h 328613"/>
              <a:gd name="connsiteX62" fmla="*/ 287655 w 301625"/>
              <a:gd name="connsiteY62" fmla="*/ 222553 h 328613"/>
              <a:gd name="connsiteX63" fmla="*/ 288925 w 301625"/>
              <a:gd name="connsiteY63" fmla="*/ 219983 h 328613"/>
              <a:gd name="connsiteX64" fmla="*/ 288925 w 301625"/>
              <a:gd name="connsiteY64" fmla="*/ 198135 h 328613"/>
              <a:gd name="connsiteX65" fmla="*/ 288925 w 301625"/>
              <a:gd name="connsiteY65" fmla="*/ 196850 h 328613"/>
              <a:gd name="connsiteX66" fmla="*/ 287655 w 301625"/>
              <a:gd name="connsiteY66" fmla="*/ 196850 h 328613"/>
              <a:gd name="connsiteX67" fmla="*/ 277495 w 301625"/>
              <a:gd name="connsiteY67" fmla="*/ 196850 h 328613"/>
              <a:gd name="connsiteX68" fmla="*/ 253736 w 301625"/>
              <a:gd name="connsiteY68" fmla="*/ 196850 h 328613"/>
              <a:gd name="connsiteX69" fmla="*/ 252413 w 301625"/>
              <a:gd name="connsiteY69" fmla="*/ 199496 h 328613"/>
              <a:gd name="connsiteX70" fmla="*/ 252413 w 301625"/>
              <a:gd name="connsiteY70" fmla="*/ 225954 h 328613"/>
              <a:gd name="connsiteX71" fmla="*/ 253736 w 301625"/>
              <a:gd name="connsiteY71" fmla="*/ 227277 h 328613"/>
              <a:gd name="connsiteX72" fmla="*/ 255059 w 301625"/>
              <a:gd name="connsiteY72" fmla="*/ 228600 h 328613"/>
              <a:gd name="connsiteX73" fmla="*/ 255059 w 301625"/>
              <a:gd name="connsiteY73" fmla="*/ 227277 h 328613"/>
              <a:gd name="connsiteX74" fmla="*/ 266965 w 301625"/>
              <a:gd name="connsiteY74" fmla="*/ 225954 h 328613"/>
              <a:gd name="connsiteX75" fmla="*/ 268288 w 301625"/>
              <a:gd name="connsiteY75" fmla="*/ 223308 h 328613"/>
              <a:gd name="connsiteX76" fmla="*/ 268288 w 301625"/>
              <a:gd name="connsiteY76" fmla="*/ 198173 h 328613"/>
              <a:gd name="connsiteX77" fmla="*/ 268288 w 301625"/>
              <a:gd name="connsiteY77" fmla="*/ 196850 h 328613"/>
              <a:gd name="connsiteX78" fmla="*/ 266965 w 301625"/>
              <a:gd name="connsiteY78" fmla="*/ 196850 h 328613"/>
              <a:gd name="connsiteX79" fmla="*/ 253736 w 301625"/>
              <a:gd name="connsiteY79" fmla="*/ 196850 h 328613"/>
              <a:gd name="connsiteX80" fmla="*/ 276225 w 301625"/>
              <a:gd name="connsiteY80" fmla="*/ 149225 h 328613"/>
              <a:gd name="connsiteX81" fmla="*/ 276225 w 301625"/>
              <a:gd name="connsiteY81" fmla="*/ 150510 h 328613"/>
              <a:gd name="connsiteX82" fmla="*/ 276225 w 301625"/>
              <a:gd name="connsiteY82" fmla="*/ 173643 h 328613"/>
              <a:gd name="connsiteX83" fmla="*/ 277495 w 301625"/>
              <a:gd name="connsiteY83" fmla="*/ 176213 h 328613"/>
              <a:gd name="connsiteX84" fmla="*/ 287655 w 301625"/>
              <a:gd name="connsiteY84" fmla="*/ 176213 h 328613"/>
              <a:gd name="connsiteX85" fmla="*/ 288925 w 301625"/>
              <a:gd name="connsiteY85" fmla="*/ 176213 h 328613"/>
              <a:gd name="connsiteX86" fmla="*/ 288925 w 301625"/>
              <a:gd name="connsiteY86" fmla="*/ 174928 h 328613"/>
              <a:gd name="connsiteX87" fmla="*/ 288925 w 301625"/>
              <a:gd name="connsiteY87" fmla="*/ 153080 h 328613"/>
              <a:gd name="connsiteX88" fmla="*/ 287655 w 301625"/>
              <a:gd name="connsiteY88" fmla="*/ 150510 h 328613"/>
              <a:gd name="connsiteX89" fmla="*/ 277495 w 301625"/>
              <a:gd name="connsiteY89" fmla="*/ 149225 h 328613"/>
              <a:gd name="connsiteX90" fmla="*/ 276225 w 301625"/>
              <a:gd name="connsiteY90" fmla="*/ 149225 h 328613"/>
              <a:gd name="connsiteX91" fmla="*/ 253736 w 301625"/>
              <a:gd name="connsiteY91" fmla="*/ 145720 h 328613"/>
              <a:gd name="connsiteX92" fmla="*/ 252413 w 301625"/>
              <a:gd name="connsiteY92" fmla="*/ 146977 h 328613"/>
              <a:gd name="connsiteX93" fmla="*/ 252413 w 301625"/>
              <a:gd name="connsiteY93" fmla="*/ 172112 h 328613"/>
              <a:gd name="connsiteX94" fmla="*/ 253736 w 301625"/>
              <a:gd name="connsiteY94" fmla="*/ 174626 h 328613"/>
              <a:gd name="connsiteX95" fmla="*/ 266965 w 301625"/>
              <a:gd name="connsiteY95" fmla="*/ 174626 h 328613"/>
              <a:gd name="connsiteX96" fmla="*/ 268288 w 301625"/>
              <a:gd name="connsiteY96" fmla="*/ 174626 h 328613"/>
              <a:gd name="connsiteX97" fmla="*/ 268288 w 301625"/>
              <a:gd name="connsiteY97" fmla="*/ 173369 h 328613"/>
              <a:gd name="connsiteX98" fmla="*/ 268288 w 301625"/>
              <a:gd name="connsiteY98" fmla="*/ 149490 h 328613"/>
              <a:gd name="connsiteX99" fmla="*/ 266965 w 301625"/>
              <a:gd name="connsiteY99" fmla="*/ 146977 h 328613"/>
              <a:gd name="connsiteX100" fmla="*/ 255059 w 301625"/>
              <a:gd name="connsiteY100" fmla="*/ 145720 h 328613"/>
              <a:gd name="connsiteX101" fmla="*/ 253736 w 301625"/>
              <a:gd name="connsiteY101" fmla="*/ 145720 h 328613"/>
              <a:gd name="connsiteX102" fmla="*/ 21215 w 301625"/>
              <a:gd name="connsiteY102" fmla="*/ 139700 h 328613"/>
              <a:gd name="connsiteX103" fmla="*/ 10824 w 301625"/>
              <a:gd name="connsiteY103" fmla="*/ 142287 h 328613"/>
              <a:gd name="connsiteX104" fmla="*/ 9525 w 301625"/>
              <a:gd name="connsiteY104" fmla="*/ 144874 h 328613"/>
              <a:gd name="connsiteX105" fmla="*/ 9525 w 301625"/>
              <a:gd name="connsiteY105" fmla="*/ 173332 h 328613"/>
              <a:gd name="connsiteX106" fmla="*/ 9525 w 301625"/>
              <a:gd name="connsiteY106" fmla="*/ 174625 h 328613"/>
              <a:gd name="connsiteX107" fmla="*/ 10824 w 301625"/>
              <a:gd name="connsiteY107" fmla="*/ 174625 h 328613"/>
              <a:gd name="connsiteX108" fmla="*/ 22514 w 301625"/>
              <a:gd name="connsiteY108" fmla="*/ 173332 h 328613"/>
              <a:gd name="connsiteX109" fmla="*/ 23813 w 301625"/>
              <a:gd name="connsiteY109" fmla="*/ 172038 h 328613"/>
              <a:gd name="connsiteX110" fmla="*/ 23813 w 301625"/>
              <a:gd name="connsiteY110" fmla="*/ 140993 h 328613"/>
              <a:gd name="connsiteX111" fmla="*/ 23813 w 301625"/>
              <a:gd name="connsiteY111" fmla="*/ 139700 h 328613"/>
              <a:gd name="connsiteX112" fmla="*/ 21215 w 301625"/>
              <a:gd name="connsiteY112" fmla="*/ 139700 h 328613"/>
              <a:gd name="connsiteX113" fmla="*/ 216893 w 301625"/>
              <a:gd name="connsiteY113" fmla="*/ 138113 h 328613"/>
              <a:gd name="connsiteX114" fmla="*/ 214313 w 301625"/>
              <a:gd name="connsiteY114" fmla="*/ 139417 h 328613"/>
              <a:gd name="connsiteX115" fmla="*/ 214313 w 301625"/>
              <a:gd name="connsiteY115" fmla="*/ 140721 h 328613"/>
              <a:gd name="connsiteX116" fmla="*/ 214313 w 301625"/>
              <a:gd name="connsiteY116" fmla="*/ 172018 h 328613"/>
              <a:gd name="connsiteX117" fmla="*/ 215603 w 301625"/>
              <a:gd name="connsiteY117" fmla="*/ 173322 h 328613"/>
              <a:gd name="connsiteX118" fmla="*/ 232371 w 301625"/>
              <a:gd name="connsiteY118" fmla="*/ 174626 h 328613"/>
              <a:gd name="connsiteX119" fmla="*/ 233661 w 301625"/>
              <a:gd name="connsiteY119" fmla="*/ 173322 h 328613"/>
              <a:gd name="connsiteX120" fmla="*/ 234951 w 301625"/>
              <a:gd name="connsiteY120" fmla="*/ 172018 h 328613"/>
              <a:gd name="connsiteX121" fmla="*/ 234951 w 301625"/>
              <a:gd name="connsiteY121" fmla="*/ 143329 h 328613"/>
              <a:gd name="connsiteX122" fmla="*/ 232371 w 301625"/>
              <a:gd name="connsiteY122" fmla="*/ 142025 h 328613"/>
              <a:gd name="connsiteX123" fmla="*/ 216893 w 301625"/>
              <a:gd name="connsiteY123" fmla="*/ 138113 h 328613"/>
              <a:gd name="connsiteX124" fmla="*/ 49439 w 301625"/>
              <a:gd name="connsiteY124" fmla="*/ 131763 h 328613"/>
              <a:gd name="connsiteX125" fmla="*/ 33111 w 301625"/>
              <a:gd name="connsiteY125" fmla="*/ 135632 h 328613"/>
              <a:gd name="connsiteX126" fmla="*/ 31750 w 301625"/>
              <a:gd name="connsiteY126" fmla="*/ 138212 h 328613"/>
              <a:gd name="connsiteX127" fmla="*/ 31750 w 301625"/>
              <a:gd name="connsiteY127" fmla="*/ 170458 h 328613"/>
              <a:gd name="connsiteX128" fmla="*/ 33111 w 301625"/>
              <a:gd name="connsiteY128" fmla="*/ 171748 h 328613"/>
              <a:gd name="connsiteX129" fmla="*/ 34471 w 301625"/>
              <a:gd name="connsiteY129" fmla="*/ 173038 h 328613"/>
              <a:gd name="connsiteX130" fmla="*/ 49439 w 301625"/>
              <a:gd name="connsiteY130" fmla="*/ 171748 h 328613"/>
              <a:gd name="connsiteX131" fmla="*/ 50800 w 301625"/>
              <a:gd name="connsiteY131" fmla="*/ 169169 h 328613"/>
              <a:gd name="connsiteX132" fmla="*/ 50800 w 301625"/>
              <a:gd name="connsiteY132" fmla="*/ 134343 h 328613"/>
              <a:gd name="connsiteX133" fmla="*/ 50800 w 301625"/>
              <a:gd name="connsiteY133" fmla="*/ 133053 h 328613"/>
              <a:gd name="connsiteX134" fmla="*/ 49439 w 301625"/>
              <a:gd name="connsiteY134" fmla="*/ 131763 h 328613"/>
              <a:gd name="connsiteX135" fmla="*/ 174308 w 301625"/>
              <a:gd name="connsiteY135" fmla="*/ 130175 h 328613"/>
              <a:gd name="connsiteX136" fmla="*/ 173038 w 301625"/>
              <a:gd name="connsiteY136" fmla="*/ 131474 h 328613"/>
              <a:gd name="connsiteX137" fmla="*/ 173038 w 301625"/>
              <a:gd name="connsiteY137" fmla="*/ 132773 h 328613"/>
              <a:gd name="connsiteX138" fmla="*/ 173038 w 301625"/>
              <a:gd name="connsiteY138" fmla="*/ 169141 h 328613"/>
              <a:gd name="connsiteX139" fmla="*/ 174308 w 301625"/>
              <a:gd name="connsiteY139" fmla="*/ 170440 h 328613"/>
              <a:gd name="connsiteX140" fmla="*/ 195898 w 301625"/>
              <a:gd name="connsiteY140" fmla="*/ 173038 h 328613"/>
              <a:gd name="connsiteX141" fmla="*/ 197168 w 301625"/>
              <a:gd name="connsiteY141" fmla="*/ 171739 h 328613"/>
              <a:gd name="connsiteX142" fmla="*/ 198438 w 301625"/>
              <a:gd name="connsiteY142" fmla="*/ 170440 h 328613"/>
              <a:gd name="connsiteX143" fmla="*/ 198438 w 301625"/>
              <a:gd name="connsiteY143" fmla="*/ 136669 h 328613"/>
              <a:gd name="connsiteX144" fmla="*/ 197168 w 301625"/>
              <a:gd name="connsiteY144" fmla="*/ 135370 h 328613"/>
              <a:gd name="connsiteX145" fmla="*/ 174308 w 301625"/>
              <a:gd name="connsiteY145" fmla="*/ 130175 h 328613"/>
              <a:gd name="connsiteX146" fmla="*/ 86394 w 301625"/>
              <a:gd name="connsiteY146" fmla="*/ 120650 h 328613"/>
              <a:gd name="connsiteX147" fmla="*/ 66341 w 301625"/>
              <a:gd name="connsiteY147" fmla="*/ 127086 h 328613"/>
              <a:gd name="connsiteX148" fmla="*/ 65088 w 301625"/>
              <a:gd name="connsiteY148" fmla="*/ 128373 h 328613"/>
              <a:gd name="connsiteX149" fmla="*/ 65088 w 301625"/>
              <a:gd name="connsiteY149" fmla="*/ 166988 h 328613"/>
              <a:gd name="connsiteX150" fmla="*/ 66341 w 301625"/>
              <a:gd name="connsiteY150" fmla="*/ 168275 h 328613"/>
              <a:gd name="connsiteX151" fmla="*/ 67595 w 301625"/>
              <a:gd name="connsiteY151" fmla="*/ 168275 h 328613"/>
              <a:gd name="connsiteX152" fmla="*/ 87648 w 301625"/>
              <a:gd name="connsiteY152" fmla="*/ 166988 h 328613"/>
              <a:gd name="connsiteX153" fmla="*/ 88901 w 301625"/>
              <a:gd name="connsiteY153" fmla="*/ 165701 h 328613"/>
              <a:gd name="connsiteX154" fmla="*/ 88901 w 301625"/>
              <a:gd name="connsiteY154" fmla="*/ 123224 h 328613"/>
              <a:gd name="connsiteX155" fmla="*/ 88901 w 301625"/>
              <a:gd name="connsiteY155" fmla="*/ 121937 h 328613"/>
              <a:gd name="connsiteX156" fmla="*/ 86394 w 301625"/>
              <a:gd name="connsiteY156" fmla="*/ 120650 h 328613"/>
              <a:gd name="connsiteX157" fmla="*/ 114300 w 301625"/>
              <a:gd name="connsiteY157" fmla="*/ 119063 h 328613"/>
              <a:gd name="connsiteX158" fmla="*/ 114300 w 301625"/>
              <a:gd name="connsiteY158" fmla="*/ 121653 h 328613"/>
              <a:gd name="connsiteX159" fmla="*/ 114300 w 301625"/>
              <a:gd name="connsiteY159" fmla="*/ 164391 h 328613"/>
              <a:gd name="connsiteX160" fmla="*/ 115593 w 301625"/>
              <a:gd name="connsiteY160" fmla="*/ 166981 h 328613"/>
              <a:gd name="connsiteX161" fmla="*/ 147931 w 301625"/>
              <a:gd name="connsiteY161" fmla="*/ 168276 h 328613"/>
              <a:gd name="connsiteX162" fmla="*/ 149225 w 301625"/>
              <a:gd name="connsiteY162" fmla="*/ 168276 h 328613"/>
              <a:gd name="connsiteX163" fmla="*/ 149225 w 301625"/>
              <a:gd name="connsiteY163" fmla="*/ 166981 h 328613"/>
              <a:gd name="connsiteX164" fmla="*/ 149225 w 301625"/>
              <a:gd name="connsiteY164" fmla="*/ 126833 h 328613"/>
              <a:gd name="connsiteX165" fmla="*/ 147931 w 301625"/>
              <a:gd name="connsiteY165" fmla="*/ 125538 h 328613"/>
              <a:gd name="connsiteX166" fmla="*/ 115593 w 301625"/>
              <a:gd name="connsiteY166" fmla="*/ 119063 h 328613"/>
              <a:gd name="connsiteX167" fmla="*/ 114300 w 301625"/>
              <a:gd name="connsiteY167" fmla="*/ 119063 h 328613"/>
              <a:gd name="connsiteX168" fmla="*/ 21215 w 301625"/>
              <a:gd name="connsiteY168" fmla="*/ 77788 h 328613"/>
              <a:gd name="connsiteX169" fmla="*/ 9525 w 301625"/>
              <a:gd name="connsiteY169" fmla="*/ 84403 h 328613"/>
              <a:gd name="connsiteX170" fmla="*/ 9525 w 301625"/>
              <a:gd name="connsiteY170" fmla="*/ 87049 h 328613"/>
              <a:gd name="connsiteX171" fmla="*/ 9525 w 301625"/>
              <a:gd name="connsiteY171" fmla="*/ 116153 h 328613"/>
              <a:gd name="connsiteX172" fmla="*/ 9525 w 301625"/>
              <a:gd name="connsiteY172" fmla="*/ 117476 h 328613"/>
              <a:gd name="connsiteX173" fmla="*/ 10824 w 301625"/>
              <a:gd name="connsiteY173" fmla="*/ 117476 h 328613"/>
              <a:gd name="connsiteX174" fmla="*/ 12123 w 301625"/>
              <a:gd name="connsiteY174" fmla="*/ 117476 h 328613"/>
              <a:gd name="connsiteX175" fmla="*/ 22514 w 301625"/>
              <a:gd name="connsiteY175" fmla="*/ 112184 h 328613"/>
              <a:gd name="connsiteX176" fmla="*/ 23813 w 301625"/>
              <a:gd name="connsiteY176" fmla="*/ 110861 h 328613"/>
              <a:gd name="connsiteX177" fmla="*/ 23813 w 301625"/>
              <a:gd name="connsiteY177" fmla="*/ 79111 h 328613"/>
              <a:gd name="connsiteX178" fmla="*/ 22514 w 301625"/>
              <a:gd name="connsiteY178" fmla="*/ 77788 h 328613"/>
              <a:gd name="connsiteX179" fmla="*/ 21215 w 301625"/>
              <a:gd name="connsiteY179" fmla="*/ 77788 h 328613"/>
              <a:gd name="connsiteX180" fmla="*/ 215603 w 301625"/>
              <a:gd name="connsiteY180" fmla="*/ 76200 h 328613"/>
              <a:gd name="connsiteX181" fmla="*/ 214313 w 301625"/>
              <a:gd name="connsiteY181" fmla="*/ 78760 h 328613"/>
              <a:gd name="connsiteX182" fmla="*/ 214313 w 301625"/>
              <a:gd name="connsiteY182" fmla="*/ 109487 h 328613"/>
              <a:gd name="connsiteX183" fmla="*/ 215603 w 301625"/>
              <a:gd name="connsiteY183" fmla="*/ 110767 h 328613"/>
              <a:gd name="connsiteX184" fmla="*/ 232371 w 301625"/>
              <a:gd name="connsiteY184" fmla="*/ 115888 h 328613"/>
              <a:gd name="connsiteX185" fmla="*/ 233661 w 301625"/>
              <a:gd name="connsiteY185" fmla="*/ 115888 h 328613"/>
              <a:gd name="connsiteX186" fmla="*/ 234951 w 301625"/>
              <a:gd name="connsiteY186" fmla="*/ 114608 h 328613"/>
              <a:gd name="connsiteX187" fmla="*/ 234951 w 301625"/>
              <a:gd name="connsiteY187" fmla="*/ 85162 h 328613"/>
              <a:gd name="connsiteX188" fmla="*/ 233661 w 301625"/>
              <a:gd name="connsiteY188" fmla="*/ 83882 h 328613"/>
              <a:gd name="connsiteX189" fmla="*/ 216893 w 301625"/>
              <a:gd name="connsiteY189" fmla="*/ 76200 h 328613"/>
              <a:gd name="connsiteX190" fmla="*/ 215603 w 301625"/>
              <a:gd name="connsiteY190" fmla="*/ 76200 h 328613"/>
              <a:gd name="connsiteX191" fmla="*/ 48079 w 301625"/>
              <a:gd name="connsiteY191" fmla="*/ 61604 h 328613"/>
              <a:gd name="connsiteX192" fmla="*/ 33111 w 301625"/>
              <a:gd name="connsiteY192" fmla="*/ 70556 h 328613"/>
              <a:gd name="connsiteX193" fmla="*/ 31750 w 301625"/>
              <a:gd name="connsiteY193" fmla="*/ 71834 h 328613"/>
              <a:gd name="connsiteX194" fmla="*/ 31750 w 301625"/>
              <a:gd name="connsiteY194" fmla="*/ 103805 h 328613"/>
              <a:gd name="connsiteX195" fmla="*/ 33111 w 301625"/>
              <a:gd name="connsiteY195" fmla="*/ 106363 h 328613"/>
              <a:gd name="connsiteX196" fmla="*/ 34471 w 301625"/>
              <a:gd name="connsiteY196" fmla="*/ 106363 h 328613"/>
              <a:gd name="connsiteX197" fmla="*/ 50800 w 301625"/>
              <a:gd name="connsiteY197" fmla="*/ 99969 h 328613"/>
              <a:gd name="connsiteX198" fmla="*/ 50800 w 301625"/>
              <a:gd name="connsiteY198" fmla="*/ 97411 h 328613"/>
              <a:gd name="connsiteX199" fmla="*/ 50800 w 301625"/>
              <a:gd name="connsiteY199" fmla="*/ 62883 h 328613"/>
              <a:gd name="connsiteX200" fmla="*/ 50800 w 301625"/>
              <a:gd name="connsiteY200" fmla="*/ 61604 h 328613"/>
              <a:gd name="connsiteX201" fmla="*/ 48079 w 301625"/>
              <a:gd name="connsiteY201" fmla="*/ 61604 h 328613"/>
              <a:gd name="connsiteX202" fmla="*/ 175578 w 301625"/>
              <a:gd name="connsiteY202" fmla="*/ 57150 h 328613"/>
              <a:gd name="connsiteX203" fmla="*/ 173038 w 301625"/>
              <a:gd name="connsiteY203" fmla="*/ 58437 h 328613"/>
              <a:gd name="connsiteX204" fmla="*/ 173038 w 301625"/>
              <a:gd name="connsiteY204" fmla="*/ 59724 h 328613"/>
              <a:gd name="connsiteX205" fmla="*/ 173038 w 301625"/>
              <a:gd name="connsiteY205" fmla="*/ 95765 h 328613"/>
              <a:gd name="connsiteX206" fmla="*/ 174308 w 301625"/>
              <a:gd name="connsiteY206" fmla="*/ 97052 h 328613"/>
              <a:gd name="connsiteX207" fmla="*/ 195898 w 301625"/>
              <a:gd name="connsiteY207" fmla="*/ 104775 h 328613"/>
              <a:gd name="connsiteX208" fmla="*/ 197168 w 301625"/>
              <a:gd name="connsiteY208" fmla="*/ 103488 h 328613"/>
              <a:gd name="connsiteX209" fmla="*/ 198438 w 301625"/>
              <a:gd name="connsiteY209" fmla="*/ 102201 h 328613"/>
              <a:gd name="connsiteX210" fmla="*/ 198438 w 301625"/>
              <a:gd name="connsiteY210" fmla="*/ 68734 h 328613"/>
              <a:gd name="connsiteX211" fmla="*/ 197168 w 301625"/>
              <a:gd name="connsiteY211" fmla="*/ 67447 h 328613"/>
              <a:gd name="connsiteX212" fmla="*/ 175578 w 301625"/>
              <a:gd name="connsiteY212" fmla="*/ 57150 h 328613"/>
              <a:gd name="connsiteX213" fmla="*/ 86394 w 301625"/>
              <a:gd name="connsiteY213" fmla="*/ 36513 h 328613"/>
              <a:gd name="connsiteX214" fmla="*/ 66341 w 301625"/>
              <a:gd name="connsiteY214" fmla="*/ 49435 h 328613"/>
              <a:gd name="connsiteX215" fmla="*/ 65088 w 301625"/>
              <a:gd name="connsiteY215" fmla="*/ 50727 h 328613"/>
              <a:gd name="connsiteX216" fmla="*/ 65088 w 301625"/>
              <a:gd name="connsiteY216" fmla="*/ 89492 h 328613"/>
              <a:gd name="connsiteX217" fmla="*/ 66341 w 301625"/>
              <a:gd name="connsiteY217" fmla="*/ 92076 h 328613"/>
              <a:gd name="connsiteX218" fmla="*/ 67595 w 301625"/>
              <a:gd name="connsiteY218" fmla="*/ 92076 h 328613"/>
              <a:gd name="connsiteX219" fmla="*/ 87648 w 301625"/>
              <a:gd name="connsiteY219" fmla="*/ 81739 h 328613"/>
              <a:gd name="connsiteX220" fmla="*/ 88901 w 301625"/>
              <a:gd name="connsiteY220" fmla="*/ 80447 h 328613"/>
              <a:gd name="connsiteX221" fmla="*/ 88901 w 301625"/>
              <a:gd name="connsiteY221" fmla="*/ 37805 h 328613"/>
              <a:gd name="connsiteX222" fmla="*/ 87648 w 301625"/>
              <a:gd name="connsiteY222" fmla="*/ 36513 h 328613"/>
              <a:gd name="connsiteX223" fmla="*/ 86394 w 301625"/>
              <a:gd name="connsiteY223" fmla="*/ 36513 h 328613"/>
              <a:gd name="connsiteX224" fmla="*/ 114300 w 301625"/>
              <a:gd name="connsiteY224" fmla="*/ 33338 h 328613"/>
              <a:gd name="connsiteX225" fmla="*/ 114300 w 301625"/>
              <a:gd name="connsiteY225" fmla="*/ 34637 h 328613"/>
              <a:gd name="connsiteX226" fmla="*/ 114300 w 301625"/>
              <a:gd name="connsiteY226" fmla="*/ 78798 h 328613"/>
              <a:gd name="connsiteX227" fmla="*/ 115593 w 301625"/>
              <a:gd name="connsiteY227" fmla="*/ 80097 h 328613"/>
              <a:gd name="connsiteX228" fmla="*/ 146638 w 301625"/>
              <a:gd name="connsiteY228" fmla="*/ 90488 h 328613"/>
              <a:gd name="connsiteX229" fmla="*/ 147931 w 301625"/>
              <a:gd name="connsiteY229" fmla="*/ 90488 h 328613"/>
              <a:gd name="connsiteX230" fmla="*/ 149225 w 301625"/>
              <a:gd name="connsiteY230" fmla="*/ 90488 h 328613"/>
              <a:gd name="connsiteX231" fmla="*/ 149225 w 301625"/>
              <a:gd name="connsiteY231" fmla="*/ 87890 h 328613"/>
              <a:gd name="connsiteX232" fmla="*/ 149225 w 301625"/>
              <a:gd name="connsiteY232" fmla="*/ 48924 h 328613"/>
              <a:gd name="connsiteX233" fmla="*/ 147931 w 301625"/>
              <a:gd name="connsiteY233" fmla="*/ 47625 h 328613"/>
              <a:gd name="connsiteX234" fmla="*/ 116887 w 301625"/>
              <a:gd name="connsiteY234" fmla="*/ 33338 h 328613"/>
              <a:gd name="connsiteX235" fmla="*/ 114300 w 301625"/>
              <a:gd name="connsiteY235" fmla="*/ 33338 h 328613"/>
              <a:gd name="connsiteX236" fmla="*/ 103562 w 301625"/>
              <a:gd name="connsiteY236" fmla="*/ 0 h 328613"/>
              <a:gd name="connsiteX237" fmla="*/ 106151 w 301625"/>
              <a:gd name="connsiteY237" fmla="*/ 0 h 328613"/>
              <a:gd name="connsiteX238" fmla="*/ 243371 w 301625"/>
              <a:gd name="connsiteY238" fmla="*/ 68840 h 328613"/>
              <a:gd name="connsiteX239" fmla="*/ 245960 w 301625"/>
              <a:gd name="connsiteY239" fmla="*/ 74035 h 328613"/>
              <a:gd name="connsiteX240" fmla="*/ 245960 w 301625"/>
              <a:gd name="connsiteY240" fmla="*/ 111702 h 328613"/>
              <a:gd name="connsiteX241" fmla="*/ 297741 w 301625"/>
              <a:gd name="connsiteY241" fmla="*/ 127289 h 328613"/>
              <a:gd name="connsiteX242" fmla="*/ 301625 w 301625"/>
              <a:gd name="connsiteY242" fmla="*/ 132484 h 328613"/>
              <a:gd name="connsiteX243" fmla="*/ 301625 w 301625"/>
              <a:gd name="connsiteY243" fmla="*/ 249382 h 328613"/>
              <a:gd name="connsiteX244" fmla="*/ 297741 w 301625"/>
              <a:gd name="connsiteY244" fmla="*/ 255877 h 328613"/>
              <a:gd name="connsiteX245" fmla="*/ 243371 w 301625"/>
              <a:gd name="connsiteY245" fmla="*/ 276658 h 328613"/>
              <a:gd name="connsiteX246" fmla="*/ 104857 w 301625"/>
              <a:gd name="connsiteY246" fmla="*/ 328613 h 328613"/>
              <a:gd name="connsiteX247" fmla="*/ 103562 w 301625"/>
              <a:gd name="connsiteY247" fmla="*/ 328613 h 328613"/>
              <a:gd name="connsiteX248" fmla="*/ 100973 w 301625"/>
              <a:gd name="connsiteY248" fmla="*/ 328613 h 328613"/>
              <a:gd name="connsiteX249" fmla="*/ 2589 w 301625"/>
              <a:gd name="connsiteY249" fmla="*/ 274061 h 328613"/>
              <a:gd name="connsiteX250" fmla="*/ 0 w 301625"/>
              <a:gd name="connsiteY250" fmla="*/ 268865 h 328613"/>
              <a:gd name="connsiteX251" fmla="*/ 0 w 301625"/>
              <a:gd name="connsiteY251" fmla="*/ 75334 h 328613"/>
              <a:gd name="connsiteX252" fmla="*/ 2589 w 301625"/>
              <a:gd name="connsiteY252" fmla="*/ 71438 h 328613"/>
              <a:gd name="connsiteX253" fmla="*/ 99679 w 301625"/>
              <a:gd name="connsiteY253" fmla="*/ 1299 h 328613"/>
              <a:gd name="connsiteX254" fmla="*/ 103562 w 301625"/>
              <a:gd name="connsiteY254"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01625" h="328613">
                <a:moveTo>
                  <a:pt x="175170" y="203200"/>
                </a:moveTo>
                <a:cubicBezTo>
                  <a:pt x="175170" y="203200"/>
                  <a:pt x="175170" y="203200"/>
                  <a:pt x="133078" y="207076"/>
                </a:cubicBezTo>
                <a:cubicBezTo>
                  <a:pt x="131763" y="207076"/>
                  <a:pt x="131763" y="207076"/>
                  <a:pt x="131763" y="208369"/>
                </a:cubicBezTo>
                <a:cubicBezTo>
                  <a:pt x="131763" y="208369"/>
                  <a:pt x="131763" y="208369"/>
                  <a:pt x="131763" y="311741"/>
                </a:cubicBezTo>
                <a:cubicBezTo>
                  <a:pt x="131763" y="313033"/>
                  <a:pt x="131763" y="313033"/>
                  <a:pt x="131763" y="313033"/>
                </a:cubicBezTo>
                <a:cubicBezTo>
                  <a:pt x="131763" y="313033"/>
                  <a:pt x="133078" y="314325"/>
                  <a:pt x="133078" y="314325"/>
                </a:cubicBezTo>
                <a:cubicBezTo>
                  <a:pt x="133078" y="314325"/>
                  <a:pt x="133078" y="314325"/>
                  <a:pt x="134394" y="313033"/>
                </a:cubicBezTo>
                <a:cubicBezTo>
                  <a:pt x="134394" y="313033"/>
                  <a:pt x="134394" y="313033"/>
                  <a:pt x="176486" y="297527"/>
                </a:cubicBezTo>
                <a:cubicBezTo>
                  <a:pt x="176486" y="297527"/>
                  <a:pt x="177801" y="296235"/>
                  <a:pt x="177801" y="296235"/>
                </a:cubicBezTo>
                <a:lnTo>
                  <a:pt x="177801" y="205784"/>
                </a:lnTo>
                <a:cubicBezTo>
                  <a:pt x="177801" y="204492"/>
                  <a:pt x="176486" y="204492"/>
                  <a:pt x="176486" y="204492"/>
                </a:cubicBezTo>
                <a:cubicBezTo>
                  <a:pt x="176486" y="204492"/>
                  <a:pt x="175170" y="203200"/>
                  <a:pt x="175170" y="203200"/>
                </a:cubicBezTo>
                <a:close/>
                <a:moveTo>
                  <a:pt x="67595" y="203200"/>
                </a:moveTo>
                <a:cubicBezTo>
                  <a:pt x="66341" y="203200"/>
                  <a:pt x="66341" y="203200"/>
                  <a:pt x="66341" y="204495"/>
                </a:cubicBezTo>
                <a:cubicBezTo>
                  <a:pt x="65088" y="204495"/>
                  <a:pt x="65088" y="204495"/>
                  <a:pt x="65088" y="205790"/>
                </a:cubicBezTo>
                <a:cubicBezTo>
                  <a:pt x="65088" y="205790"/>
                  <a:pt x="65088" y="205790"/>
                  <a:pt x="65088" y="244643"/>
                </a:cubicBezTo>
                <a:cubicBezTo>
                  <a:pt x="65088" y="244643"/>
                  <a:pt x="66341" y="245938"/>
                  <a:pt x="66341" y="245938"/>
                </a:cubicBezTo>
                <a:cubicBezTo>
                  <a:pt x="68848" y="247233"/>
                  <a:pt x="82634" y="252413"/>
                  <a:pt x="86394" y="252413"/>
                </a:cubicBezTo>
                <a:cubicBezTo>
                  <a:pt x="87648" y="252413"/>
                  <a:pt x="87648" y="252413"/>
                  <a:pt x="88901" y="251118"/>
                </a:cubicBezTo>
                <a:cubicBezTo>
                  <a:pt x="88901" y="251118"/>
                  <a:pt x="88901" y="251118"/>
                  <a:pt x="88901" y="249823"/>
                </a:cubicBezTo>
                <a:cubicBezTo>
                  <a:pt x="88901" y="248528"/>
                  <a:pt x="88901" y="208380"/>
                  <a:pt x="88901" y="207085"/>
                </a:cubicBezTo>
                <a:cubicBezTo>
                  <a:pt x="88901" y="207085"/>
                  <a:pt x="88901" y="205790"/>
                  <a:pt x="87648" y="205790"/>
                </a:cubicBezTo>
                <a:cubicBezTo>
                  <a:pt x="87648" y="205790"/>
                  <a:pt x="87648" y="205790"/>
                  <a:pt x="67595" y="203200"/>
                </a:cubicBezTo>
                <a:close/>
                <a:moveTo>
                  <a:pt x="33111" y="201613"/>
                </a:moveTo>
                <a:cubicBezTo>
                  <a:pt x="31750" y="202893"/>
                  <a:pt x="31750" y="202893"/>
                  <a:pt x="31750" y="202893"/>
                </a:cubicBezTo>
                <a:cubicBezTo>
                  <a:pt x="31750" y="202893"/>
                  <a:pt x="31750" y="202893"/>
                  <a:pt x="31750" y="236180"/>
                </a:cubicBezTo>
                <a:cubicBezTo>
                  <a:pt x="31750" y="236180"/>
                  <a:pt x="31750" y="237460"/>
                  <a:pt x="33111" y="237460"/>
                </a:cubicBezTo>
                <a:cubicBezTo>
                  <a:pt x="33111" y="237460"/>
                  <a:pt x="33111" y="237460"/>
                  <a:pt x="49439" y="241301"/>
                </a:cubicBezTo>
                <a:cubicBezTo>
                  <a:pt x="49439" y="241301"/>
                  <a:pt x="50800" y="241301"/>
                  <a:pt x="50800" y="241301"/>
                </a:cubicBezTo>
                <a:cubicBezTo>
                  <a:pt x="50800" y="241301"/>
                  <a:pt x="50800" y="240021"/>
                  <a:pt x="50800" y="240021"/>
                </a:cubicBezTo>
                <a:lnTo>
                  <a:pt x="50800" y="205454"/>
                </a:lnTo>
                <a:cubicBezTo>
                  <a:pt x="50800" y="204174"/>
                  <a:pt x="50800" y="202893"/>
                  <a:pt x="49439" y="202893"/>
                </a:cubicBezTo>
                <a:cubicBezTo>
                  <a:pt x="49439" y="202893"/>
                  <a:pt x="49439" y="202893"/>
                  <a:pt x="34471" y="201613"/>
                </a:cubicBezTo>
                <a:cubicBezTo>
                  <a:pt x="33111" y="201613"/>
                  <a:pt x="33111" y="201613"/>
                  <a:pt x="33111" y="201613"/>
                </a:cubicBezTo>
                <a:close/>
                <a:moveTo>
                  <a:pt x="225690" y="200025"/>
                </a:moveTo>
                <a:cubicBezTo>
                  <a:pt x="225690" y="200025"/>
                  <a:pt x="225690" y="200025"/>
                  <a:pt x="196586" y="201313"/>
                </a:cubicBezTo>
                <a:cubicBezTo>
                  <a:pt x="196586" y="201313"/>
                  <a:pt x="195263" y="202602"/>
                  <a:pt x="195263" y="203890"/>
                </a:cubicBezTo>
                <a:cubicBezTo>
                  <a:pt x="195263" y="203890"/>
                  <a:pt x="195263" y="203890"/>
                  <a:pt x="195263" y="286348"/>
                </a:cubicBezTo>
                <a:cubicBezTo>
                  <a:pt x="195263" y="287637"/>
                  <a:pt x="195263" y="287637"/>
                  <a:pt x="196586" y="287637"/>
                </a:cubicBezTo>
                <a:cubicBezTo>
                  <a:pt x="196586" y="288925"/>
                  <a:pt x="196586" y="288925"/>
                  <a:pt x="196586" y="288925"/>
                </a:cubicBezTo>
                <a:cubicBezTo>
                  <a:pt x="197909" y="288925"/>
                  <a:pt x="197909" y="288925"/>
                  <a:pt x="197909" y="288925"/>
                </a:cubicBezTo>
                <a:cubicBezTo>
                  <a:pt x="197909" y="288925"/>
                  <a:pt x="197909" y="288925"/>
                  <a:pt x="225690" y="278618"/>
                </a:cubicBezTo>
                <a:cubicBezTo>
                  <a:pt x="227013" y="277329"/>
                  <a:pt x="227013" y="277329"/>
                  <a:pt x="227013" y="276041"/>
                </a:cubicBezTo>
                <a:lnTo>
                  <a:pt x="227013" y="201313"/>
                </a:lnTo>
                <a:cubicBezTo>
                  <a:pt x="227013" y="201313"/>
                  <a:pt x="227013" y="200025"/>
                  <a:pt x="227013" y="200025"/>
                </a:cubicBezTo>
                <a:cubicBezTo>
                  <a:pt x="227013" y="200025"/>
                  <a:pt x="225690" y="200025"/>
                  <a:pt x="225690" y="200025"/>
                </a:cubicBezTo>
                <a:close/>
                <a:moveTo>
                  <a:pt x="10824" y="198438"/>
                </a:moveTo>
                <a:cubicBezTo>
                  <a:pt x="10824" y="198438"/>
                  <a:pt x="9525" y="198438"/>
                  <a:pt x="9525" y="199732"/>
                </a:cubicBezTo>
                <a:cubicBezTo>
                  <a:pt x="9525" y="199732"/>
                  <a:pt x="9525" y="199732"/>
                  <a:pt x="9525" y="201025"/>
                </a:cubicBezTo>
                <a:cubicBezTo>
                  <a:pt x="9525" y="201025"/>
                  <a:pt x="9525" y="201025"/>
                  <a:pt x="9525" y="229482"/>
                </a:cubicBezTo>
                <a:cubicBezTo>
                  <a:pt x="9525" y="229482"/>
                  <a:pt x="9525" y="230776"/>
                  <a:pt x="10824" y="230776"/>
                </a:cubicBezTo>
                <a:cubicBezTo>
                  <a:pt x="10824" y="230776"/>
                  <a:pt x="10824" y="230776"/>
                  <a:pt x="21215" y="233363"/>
                </a:cubicBezTo>
                <a:cubicBezTo>
                  <a:pt x="21215" y="233363"/>
                  <a:pt x="21215" y="233363"/>
                  <a:pt x="22514" y="233363"/>
                </a:cubicBezTo>
                <a:cubicBezTo>
                  <a:pt x="23813" y="233363"/>
                  <a:pt x="23813" y="232070"/>
                  <a:pt x="23813" y="232070"/>
                </a:cubicBezTo>
                <a:lnTo>
                  <a:pt x="23813" y="201025"/>
                </a:lnTo>
                <a:cubicBezTo>
                  <a:pt x="23813" y="201025"/>
                  <a:pt x="23813" y="199732"/>
                  <a:pt x="22514" y="199732"/>
                </a:cubicBezTo>
                <a:cubicBezTo>
                  <a:pt x="22514" y="199732"/>
                  <a:pt x="22514" y="199732"/>
                  <a:pt x="10824" y="198438"/>
                </a:cubicBezTo>
                <a:close/>
                <a:moveTo>
                  <a:pt x="277495" y="196850"/>
                </a:moveTo>
                <a:cubicBezTo>
                  <a:pt x="276225" y="196850"/>
                  <a:pt x="276225" y="198135"/>
                  <a:pt x="276225" y="198135"/>
                </a:cubicBezTo>
                <a:cubicBezTo>
                  <a:pt x="276225" y="198135"/>
                  <a:pt x="276225" y="198135"/>
                  <a:pt x="276225" y="222553"/>
                </a:cubicBezTo>
                <a:cubicBezTo>
                  <a:pt x="276225" y="222553"/>
                  <a:pt x="276225" y="223838"/>
                  <a:pt x="276225" y="223838"/>
                </a:cubicBezTo>
                <a:cubicBezTo>
                  <a:pt x="276225" y="223838"/>
                  <a:pt x="277495" y="223838"/>
                  <a:pt x="277495" y="223838"/>
                </a:cubicBezTo>
                <a:cubicBezTo>
                  <a:pt x="277495" y="223838"/>
                  <a:pt x="277495" y="223838"/>
                  <a:pt x="287655" y="222553"/>
                </a:cubicBezTo>
                <a:cubicBezTo>
                  <a:pt x="288925" y="221268"/>
                  <a:pt x="288925" y="221268"/>
                  <a:pt x="288925" y="219983"/>
                </a:cubicBezTo>
                <a:lnTo>
                  <a:pt x="288925" y="198135"/>
                </a:lnTo>
                <a:cubicBezTo>
                  <a:pt x="288925" y="198135"/>
                  <a:pt x="288925" y="196850"/>
                  <a:pt x="288925" y="196850"/>
                </a:cubicBezTo>
                <a:cubicBezTo>
                  <a:pt x="287655" y="196850"/>
                  <a:pt x="287655" y="196850"/>
                  <a:pt x="287655" y="196850"/>
                </a:cubicBezTo>
                <a:cubicBezTo>
                  <a:pt x="287655" y="196850"/>
                  <a:pt x="287655" y="196850"/>
                  <a:pt x="277495" y="196850"/>
                </a:cubicBezTo>
                <a:close/>
                <a:moveTo>
                  <a:pt x="253736" y="196850"/>
                </a:moveTo>
                <a:cubicBezTo>
                  <a:pt x="253736" y="196850"/>
                  <a:pt x="252413" y="198173"/>
                  <a:pt x="252413" y="199496"/>
                </a:cubicBezTo>
                <a:cubicBezTo>
                  <a:pt x="252413" y="199496"/>
                  <a:pt x="252413" y="199496"/>
                  <a:pt x="252413" y="225954"/>
                </a:cubicBezTo>
                <a:cubicBezTo>
                  <a:pt x="252413" y="225954"/>
                  <a:pt x="252413" y="227277"/>
                  <a:pt x="253736" y="227277"/>
                </a:cubicBezTo>
                <a:cubicBezTo>
                  <a:pt x="253736" y="227277"/>
                  <a:pt x="253736" y="228600"/>
                  <a:pt x="255059" y="228600"/>
                </a:cubicBezTo>
                <a:cubicBezTo>
                  <a:pt x="255059" y="228600"/>
                  <a:pt x="255059" y="228600"/>
                  <a:pt x="255059" y="227277"/>
                </a:cubicBezTo>
                <a:cubicBezTo>
                  <a:pt x="255059" y="227277"/>
                  <a:pt x="255059" y="227277"/>
                  <a:pt x="266965" y="225954"/>
                </a:cubicBezTo>
                <a:cubicBezTo>
                  <a:pt x="268288" y="225954"/>
                  <a:pt x="268288" y="224631"/>
                  <a:pt x="268288" y="223308"/>
                </a:cubicBezTo>
                <a:lnTo>
                  <a:pt x="268288" y="198173"/>
                </a:lnTo>
                <a:cubicBezTo>
                  <a:pt x="268288" y="198173"/>
                  <a:pt x="268288" y="196850"/>
                  <a:pt x="268288" y="196850"/>
                </a:cubicBezTo>
                <a:cubicBezTo>
                  <a:pt x="268288" y="196850"/>
                  <a:pt x="266965" y="196850"/>
                  <a:pt x="266965" y="196850"/>
                </a:cubicBezTo>
                <a:cubicBezTo>
                  <a:pt x="266965" y="196850"/>
                  <a:pt x="266965" y="196850"/>
                  <a:pt x="253736" y="196850"/>
                </a:cubicBezTo>
                <a:close/>
                <a:moveTo>
                  <a:pt x="276225" y="149225"/>
                </a:moveTo>
                <a:cubicBezTo>
                  <a:pt x="276225" y="150510"/>
                  <a:pt x="276225" y="150510"/>
                  <a:pt x="276225" y="150510"/>
                </a:cubicBezTo>
                <a:cubicBezTo>
                  <a:pt x="276225" y="150510"/>
                  <a:pt x="276225" y="150510"/>
                  <a:pt x="276225" y="173643"/>
                </a:cubicBezTo>
                <a:cubicBezTo>
                  <a:pt x="276225" y="174928"/>
                  <a:pt x="276225" y="176213"/>
                  <a:pt x="277495" y="176213"/>
                </a:cubicBezTo>
                <a:cubicBezTo>
                  <a:pt x="277495" y="176213"/>
                  <a:pt x="277495" y="176213"/>
                  <a:pt x="287655" y="176213"/>
                </a:cubicBezTo>
                <a:cubicBezTo>
                  <a:pt x="287655" y="176213"/>
                  <a:pt x="287655" y="176213"/>
                  <a:pt x="288925" y="176213"/>
                </a:cubicBezTo>
                <a:cubicBezTo>
                  <a:pt x="288925" y="176213"/>
                  <a:pt x="288925" y="174928"/>
                  <a:pt x="288925" y="174928"/>
                </a:cubicBezTo>
                <a:lnTo>
                  <a:pt x="288925" y="153080"/>
                </a:lnTo>
                <a:cubicBezTo>
                  <a:pt x="288925" y="151795"/>
                  <a:pt x="288925" y="150510"/>
                  <a:pt x="287655" y="150510"/>
                </a:cubicBezTo>
                <a:cubicBezTo>
                  <a:pt x="287655" y="150510"/>
                  <a:pt x="287655" y="150510"/>
                  <a:pt x="277495" y="149225"/>
                </a:cubicBezTo>
                <a:cubicBezTo>
                  <a:pt x="277495" y="149225"/>
                  <a:pt x="277495" y="149225"/>
                  <a:pt x="276225" y="149225"/>
                </a:cubicBezTo>
                <a:close/>
                <a:moveTo>
                  <a:pt x="253736" y="145720"/>
                </a:moveTo>
                <a:cubicBezTo>
                  <a:pt x="252413" y="145720"/>
                  <a:pt x="252413" y="146977"/>
                  <a:pt x="252413" y="146977"/>
                </a:cubicBezTo>
                <a:cubicBezTo>
                  <a:pt x="252413" y="146977"/>
                  <a:pt x="252413" y="146977"/>
                  <a:pt x="252413" y="172112"/>
                </a:cubicBezTo>
                <a:cubicBezTo>
                  <a:pt x="252413" y="173369"/>
                  <a:pt x="253736" y="174626"/>
                  <a:pt x="253736" y="174626"/>
                </a:cubicBezTo>
                <a:cubicBezTo>
                  <a:pt x="253736" y="174626"/>
                  <a:pt x="253736" y="174626"/>
                  <a:pt x="266965" y="174626"/>
                </a:cubicBezTo>
                <a:cubicBezTo>
                  <a:pt x="266965" y="174626"/>
                  <a:pt x="268288" y="174626"/>
                  <a:pt x="268288" y="174626"/>
                </a:cubicBezTo>
                <a:cubicBezTo>
                  <a:pt x="268288" y="174626"/>
                  <a:pt x="268288" y="173369"/>
                  <a:pt x="268288" y="173369"/>
                </a:cubicBezTo>
                <a:lnTo>
                  <a:pt x="268288" y="149490"/>
                </a:lnTo>
                <a:cubicBezTo>
                  <a:pt x="268288" y="148233"/>
                  <a:pt x="268288" y="146977"/>
                  <a:pt x="266965" y="146977"/>
                </a:cubicBezTo>
                <a:cubicBezTo>
                  <a:pt x="266965" y="146977"/>
                  <a:pt x="266965" y="146977"/>
                  <a:pt x="255059" y="145720"/>
                </a:cubicBezTo>
                <a:cubicBezTo>
                  <a:pt x="253736" y="144463"/>
                  <a:pt x="253736" y="145720"/>
                  <a:pt x="253736" y="145720"/>
                </a:cubicBezTo>
                <a:close/>
                <a:moveTo>
                  <a:pt x="21215" y="139700"/>
                </a:moveTo>
                <a:cubicBezTo>
                  <a:pt x="21215" y="139700"/>
                  <a:pt x="21215" y="139700"/>
                  <a:pt x="10824" y="142287"/>
                </a:cubicBezTo>
                <a:cubicBezTo>
                  <a:pt x="9525" y="142287"/>
                  <a:pt x="9525" y="143581"/>
                  <a:pt x="9525" y="144874"/>
                </a:cubicBezTo>
                <a:cubicBezTo>
                  <a:pt x="9525" y="144874"/>
                  <a:pt x="9525" y="144874"/>
                  <a:pt x="9525" y="173332"/>
                </a:cubicBezTo>
                <a:cubicBezTo>
                  <a:pt x="9525" y="173332"/>
                  <a:pt x="9525" y="173332"/>
                  <a:pt x="9525" y="174625"/>
                </a:cubicBezTo>
                <a:cubicBezTo>
                  <a:pt x="9525" y="174625"/>
                  <a:pt x="10824" y="174625"/>
                  <a:pt x="10824" y="174625"/>
                </a:cubicBezTo>
                <a:cubicBezTo>
                  <a:pt x="10824" y="174625"/>
                  <a:pt x="10824" y="174625"/>
                  <a:pt x="22514" y="173332"/>
                </a:cubicBezTo>
                <a:cubicBezTo>
                  <a:pt x="22514" y="173332"/>
                  <a:pt x="23813" y="173332"/>
                  <a:pt x="23813" y="172038"/>
                </a:cubicBezTo>
                <a:lnTo>
                  <a:pt x="23813" y="140993"/>
                </a:lnTo>
                <a:cubicBezTo>
                  <a:pt x="23813" y="140993"/>
                  <a:pt x="23813" y="139700"/>
                  <a:pt x="23813" y="139700"/>
                </a:cubicBezTo>
                <a:cubicBezTo>
                  <a:pt x="22514" y="139700"/>
                  <a:pt x="22514" y="139700"/>
                  <a:pt x="21215" y="139700"/>
                </a:cubicBezTo>
                <a:close/>
                <a:moveTo>
                  <a:pt x="216893" y="138113"/>
                </a:moveTo>
                <a:cubicBezTo>
                  <a:pt x="215603" y="138113"/>
                  <a:pt x="215603" y="138113"/>
                  <a:pt x="214313" y="139417"/>
                </a:cubicBezTo>
                <a:cubicBezTo>
                  <a:pt x="214313" y="139417"/>
                  <a:pt x="214313" y="139417"/>
                  <a:pt x="214313" y="140721"/>
                </a:cubicBezTo>
                <a:cubicBezTo>
                  <a:pt x="214313" y="140721"/>
                  <a:pt x="214313" y="140721"/>
                  <a:pt x="214313" y="172018"/>
                </a:cubicBezTo>
                <a:cubicBezTo>
                  <a:pt x="214313" y="172018"/>
                  <a:pt x="214313" y="173322"/>
                  <a:pt x="215603" y="173322"/>
                </a:cubicBezTo>
                <a:cubicBezTo>
                  <a:pt x="215603" y="173322"/>
                  <a:pt x="215603" y="173322"/>
                  <a:pt x="232371" y="174626"/>
                </a:cubicBezTo>
                <a:cubicBezTo>
                  <a:pt x="233661" y="174626"/>
                  <a:pt x="233661" y="174626"/>
                  <a:pt x="233661" y="173322"/>
                </a:cubicBezTo>
                <a:cubicBezTo>
                  <a:pt x="233661" y="173322"/>
                  <a:pt x="234951" y="173322"/>
                  <a:pt x="234951" y="172018"/>
                </a:cubicBezTo>
                <a:lnTo>
                  <a:pt x="234951" y="143329"/>
                </a:lnTo>
                <a:cubicBezTo>
                  <a:pt x="234951" y="142025"/>
                  <a:pt x="233661" y="142025"/>
                  <a:pt x="232371" y="142025"/>
                </a:cubicBezTo>
                <a:cubicBezTo>
                  <a:pt x="232371" y="142025"/>
                  <a:pt x="232371" y="142025"/>
                  <a:pt x="216893" y="138113"/>
                </a:cubicBezTo>
                <a:close/>
                <a:moveTo>
                  <a:pt x="49439" y="131763"/>
                </a:moveTo>
                <a:cubicBezTo>
                  <a:pt x="49439" y="131763"/>
                  <a:pt x="49439" y="131763"/>
                  <a:pt x="33111" y="135632"/>
                </a:cubicBezTo>
                <a:cubicBezTo>
                  <a:pt x="31750" y="136922"/>
                  <a:pt x="31750" y="136922"/>
                  <a:pt x="31750" y="138212"/>
                </a:cubicBezTo>
                <a:cubicBezTo>
                  <a:pt x="31750" y="138212"/>
                  <a:pt x="31750" y="138212"/>
                  <a:pt x="31750" y="170458"/>
                </a:cubicBezTo>
                <a:cubicBezTo>
                  <a:pt x="31750" y="170458"/>
                  <a:pt x="31750" y="171748"/>
                  <a:pt x="33111" y="171748"/>
                </a:cubicBezTo>
                <a:cubicBezTo>
                  <a:pt x="33111" y="171748"/>
                  <a:pt x="33111" y="173038"/>
                  <a:pt x="34471" y="173038"/>
                </a:cubicBezTo>
                <a:cubicBezTo>
                  <a:pt x="34471" y="173038"/>
                  <a:pt x="34471" y="173038"/>
                  <a:pt x="49439" y="171748"/>
                </a:cubicBezTo>
                <a:cubicBezTo>
                  <a:pt x="50800" y="171748"/>
                  <a:pt x="50800" y="170458"/>
                  <a:pt x="50800" y="169169"/>
                </a:cubicBezTo>
                <a:lnTo>
                  <a:pt x="50800" y="134343"/>
                </a:lnTo>
                <a:cubicBezTo>
                  <a:pt x="50800" y="133053"/>
                  <a:pt x="50800" y="133053"/>
                  <a:pt x="50800" y="133053"/>
                </a:cubicBezTo>
                <a:cubicBezTo>
                  <a:pt x="50800" y="131763"/>
                  <a:pt x="49439" y="131763"/>
                  <a:pt x="49439" y="131763"/>
                </a:cubicBezTo>
                <a:close/>
                <a:moveTo>
                  <a:pt x="174308" y="130175"/>
                </a:moveTo>
                <a:cubicBezTo>
                  <a:pt x="174308" y="130175"/>
                  <a:pt x="174308" y="130175"/>
                  <a:pt x="173038" y="131474"/>
                </a:cubicBezTo>
                <a:cubicBezTo>
                  <a:pt x="173038" y="131474"/>
                  <a:pt x="173038" y="131474"/>
                  <a:pt x="173038" y="132773"/>
                </a:cubicBezTo>
                <a:lnTo>
                  <a:pt x="173038" y="169141"/>
                </a:lnTo>
                <a:cubicBezTo>
                  <a:pt x="173038" y="170440"/>
                  <a:pt x="173038" y="170440"/>
                  <a:pt x="174308" y="170440"/>
                </a:cubicBezTo>
                <a:cubicBezTo>
                  <a:pt x="174308" y="170440"/>
                  <a:pt x="174308" y="170440"/>
                  <a:pt x="195898" y="173038"/>
                </a:cubicBezTo>
                <a:cubicBezTo>
                  <a:pt x="197168" y="173038"/>
                  <a:pt x="197168" y="171739"/>
                  <a:pt x="197168" y="171739"/>
                </a:cubicBezTo>
                <a:cubicBezTo>
                  <a:pt x="198438" y="171739"/>
                  <a:pt x="198438" y="170440"/>
                  <a:pt x="198438" y="170440"/>
                </a:cubicBezTo>
                <a:cubicBezTo>
                  <a:pt x="198438" y="170440"/>
                  <a:pt x="198438" y="170440"/>
                  <a:pt x="198438" y="136669"/>
                </a:cubicBezTo>
                <a:cubicBezTo>
                  <a:pt x="198438" y="135370"/>
                  <a:pt x="197168" y="135370"/>
                  <a:pt x="197168" y="135370"/>
                </a:cubicBezTo>
                <a:cubicBezTo>
                  <a:pt x="197168" y="135370"/>
                  <a:pt x="197168" y="135370"/>
                  <a:pt x="174308" y="130175"/>
                </a:cubicBezTo>
                <a:close/>
                <a:moveTo>
                  <a:pt x="86394" y="120650"/>
                </a:moveTo>
                <a:cubicBezTo>
                  <a:pt x="86394" y="120650"/>
                  <a:pt x="86394" y="120650"/>
                  <a:pt x="66341" y="127086"/>
                </a:cubicBezTo>
                <a:cubicBezTo>
                  <a:pt x="66341" y="127086"/>
                  <a:pt x="65088" y="127086"/>
                  <a:pt x="65088" y="128373"/>
                </a:cubicBezTo>
                <a:cubicBezTo>
                  <a:pt x="65088" y="128373"/>
                  <a:pt x="65088" y="128373"/>
                  <a:pt x="65088" y="166988"/>
                </a:cubicBezTo>
                <a:cubicBezTo>
                  <a:pt x="65088" y="166988"/>
                  <a:pt x="65088" y="168275"/>
                  <a:pt x="66341" y="168275"/>
                </a:cubicBezTo>
                <a:cubicBezTo>
                  <a:pt x="66341" y="168275"/>
                  <a:pt x="66341" y="168275"/>
                  <a:pt x="67595" y="168275"/>
                </a:cubicBezTo>
                <a:cubicBezTo>
                  <a:pt x="67595" y="168275"/>
                  <a:pt x="67595" y="168275"/>
                  <a:pt x="87648" y="166988"/>
                </a:cubicBezTo>
                <a:cubicBezTo>
                  <a:pt x="88901" y="166988"/>
                  <a:pt x="88901" y="165701"/>
                  <a:pt x="88901" y="165701"/>
                </a:cubicBezTo>
                <a:lnTo>
                  <a:pt x="88901" y="123224"/>
                </a:lnTo>
                <a:cubicBezTo>
                  <a:pt x="88901" y="121937"/>
                  <a:pt x="88901" y="121937"/>
                  <a:pt x="88901" y="121937"/>
                </a:cubicBezTo>
                <a:cubicBezTo>
                  <a:pt x="87648" y="120650"/>
                  <a:pt x="87648" y="120650"/>
                  <a:pt x="86394" y="120650"/>
                </a:cubicBezTo>
                <a:close/>
                <a:moveTo>
                  <a:pt x="114300" y="119063"/>
                </a:moveTo>
                <a:cubicBezTo>
                  <a:pt x="114300" y="120358"/>
                  <a:pt x="114300" y="120358"/>
                  <a:pt x="114300" y="121653"/>
                </a:cubicBezTo>
                <a:cubicBezTo>
                  <a:pt x="114300" y="121653"/>
                  <a:pt x="114300" y="121653"/>
                  <a:pt x="114300" y="164391"/>
                </a:cubicBezTo>
                <a:cubicBezTo>
                  <a:pt x="114300" y="165686"/>
                  <a:pt x="114300" y="166981"/>
                  <a:pt x="115593" y="166981"/>
                </a:cubicBezTo>
                <a:cubicBezTo>
                  <a:pt x="115593" y="166981"/>
                  <a:pt x="115593" y="166981"/>
                  <a:pt x="147931" y="168276"/>
                </a:cubicBezTo>
                <a:cubicBezTo>
                  <a:pt x="147931" y="168276"/>
                  <a:pt x="147931" y="168276"/>
                  <a:pt x="149225" y="168276"/>
                </a:cubicBezTo>
                <a:cubicBezTo>
                  <a:pt x="149225" y="166981"/>
                  <a:pt x="149225" y="166981"/>
                  <a:pt x="149225" y="166981"/>
                </a:cubicBezTo>
                <a:cubicBezTo>
                  <a:pt x="149225" y="166981"/>
                  <a:pt x="149225" y="166981"/>
                  <a:pt x="149225" y="126833"/>
                </a:cubicBezTo>
                <a:cubicBezTo>
                  <a:pt x="149225" y="125538"/>
                  <a:pt x="149225" y="125538"/>
                  <a:pt x="147931" y="125538"/>
                </a:cubicBezTo>
                <a:cubicBezTo>
                  <a:pt x="147931" y="125538"/>
                  <a:pt x="147931" y="125538"/>
                  <a:pt x="115593" y="119063"/>
                </a:cubicBezTo>
                <a:cubicBezTo>
                  <a:pt x="115593" y="119063"/>
                  <a:pt x="115593" y="119063"/>
                  <a:pt x="114300" y="119063"/>
                </a:cubicBezTo>
                <a:close/>
                <a:moveTo>
                  <a:pt x="21215" y="77788"/>
                </a:moveTo>
                <a:cubicBezTo>
                  <a:pt x="21215" y="77788"/>
                  <a:pt x="21215" y="77788"/>
                  <a:pt x="9525" y="84403"/>
                </a:cubicBezTo>
                <a:cubicBezTo>
                  <a:pt x="9525" y="85726"/>
                  <a:pt x="9525" y="85726"/>
                  <a:pt x="9525" y="87049"/>
                </a:cubicBezTo>
                <a:cubicBezTo>
                  <a:pt x="9525" y="87049"/>
                  <a:pt x="9525" y="87049"/>
                  <a:pt x="9525" y="116153"/>
                </a:cubicBezTo>
                <a:cubicBezTo>
                  <a:pt x="9525" y="116153"/>
                  <a:pt x="9525" y="117476"/>
                  <a:pt x="9525" y="117476"/>
                </a:cubicBezTo>
                <a:cubicBezTo>
                  <a:pt x="9525" y="117476"/>
                  <a:pt x="10824" y="117476"/>
                  <a:pt x="10824" y="117476"/>
                </a:cubicBezTo>
                <a:cubicBezTo>
                  <a:pt x="10824" y="117476"/>
                  <a:pt x="10824" y="117476"/>
                  <a:pt x="12123" y="117476"/>
                </a:cubicBezTo>
                <a:cubicBezTo>
                  <a:pt x="12123" y="117476"/>
                  <a:pt x="12123" y="117476"/>
                  <a:pt x="22514" y="112184"/>
                </a:cubicBezTo>
                <a:cubicBezTo>
                  <a:pt x="23813" y="112184"/>
                  <a:pt x="23813" y="110861"/>
                  <a:pt x="23813" y="110861"/>
                </a:cubicBezTo>
                <a:lnTo>
                  <a:pt x="23813" y="79111"/>
                </a:lnTo>
                <a:cubicBezTo>
                  <a:pt x="23813" y="79111"/>
                  <a:pt x="23813" y="77788"/>
                  <a:pt x="22514" y="77788"/>
                </a:cubicBezTo>
                <a:cubicBezTo>
                  <a:pt x="22514" y="77788"/>
                  <a:pt x="21215" y="77788"/>
                  <a:pt x="21215" y="77788"/>
                </a:cubicBezTo>
                <a:close/>
                <a:moveTo>
                  <a:pt x="215603" y="76200"/>
                </a:moveTo>
                <a:cubicBezTo>
                  <a:pt x="214313" y="77480"/>
                  <a:pt x="214313" y="77480"/>
                  <a:pt x="214313" y="78760"/>
                </a:cubicBezTo>
                <a:cubicBezTo>
                  <a:pt x="214313" y="78760"/>
                  <a:pt x="214313" y="78760"/>
                  <a:pt x="214313" y="109487"/>
                </a:cubicBezTo>
                <a:cubicBezTo>
                  <a:pt x="214313" y="109487"/>
                  <a:pt x="214313" y="110767"/>
                  <a:pt x="215603" y="110767"/>
                </a:cubicBezTo>
                <a:cubicBezTo>
                  <a:pt x="215603" y="110767"/>
                  <a:pt x="215603" y="110767"/>
                  <a:pt x="232371" y="115888"/>
                </a:cubicBezTo>
                <a:cubicBezTo>
                  <a:pt x="232371" y="115888"/>
                  <a:pt x="233661" y="115888"/>
                  <a:pt x="233661" y="115888"/>
                </a:cubicBezTo>
                <a:cubicBezTo>
                  <a:pt x="233661" y="115888"/>
                  <a:pt x="234951" y="114608"/>
                  <a:pt x="234951" y="114608"/>
                </a:cubicBezTo>
                <a:lnTo>
                  <a:pt x="234951" y="85162"/>
                </a:lnTo>
                <a:cubicBezTo>
                  <a:pt x="234951" y="85162"/>
                  <a:pt x="233661" y="83882"/>
                  <a:pt x="233661" y="83882"/>
                </a:cubicBezTo>
                <a:cubicBezTo>
                  <a:pt x="233661" y="83882"/>
                  <a:pt x="233661" y="83882"/>
                  <a:pt x="216893" y="76200"/>
                </a:cubicBezTo>
                <a:cubicBezTo>
                  <a:pt x="215603" y="76200"/>
                  <a:pt x="215603" y="76200"/>
                  <a:pt x="215603" y="76200"/>
                </a:cubicBezTo>
                <a:close/>
                <a:moveTo>
                  <a:pt x="48079" y="61604"/>
                </a:moveTo>
                <a:cubicBezTo>
                  <a:pt x="48079" y="61604"/>
                  <a:pt x="48079" y="61604"/>
                  <a:pt x="33111" y="70556"/>
                </a:cubicBezTo>
                <a:cubicBezTo>
                  <a:pt x="31750" y="70556"/>
                  <a:pt x="31750" y="71834"/>
                  <a:pt x="31750" y="71834"/>
                </a:cubicBezTo>
                <a:cubicBezTo>
                  <a:pt x="31750" y="71834"/>
                  <a:pt x="31750" y="71834"/>
                  <a:pt x="31750" y="103805"/>
                </a:cubicBezTo>
                <a:cubicBezTo>
                  <a:pt x="31750" y="105084"/>
                  <a:pt x="31750" y="105084"/>
                  <a:pt x="33111" y="106363"/>
                </a:cubicBezTo>
                <a:cubicBezTo>
                  <a:pt x="33111" y="106363"/>
                  <a:pt x="33111" y="106363"/>
                  <a:pt x="34471" y="106363"/>
                </a:cubicBezTo>
                <a:cubicBezTo>
                  <a:pt x="34471" y="106363"/>
                  <a:pt x="34471" y="106363"/>
                  <a:pt x="50800" y="99969"/>
                </a:cubicBezTo>
                <a:cubicBezTo>
                  <a:pt x="50800" y="98690"/>
                  <a:pt x="50800" y="98690"/>
                  <a:pt x="50800" y="97411"/>
                </a:cubicBezTo>
                <a:lnTo>
                  <a:pt x="50800" y="62883"/>
                </a:lnTo>
                <a:cubicBezTo>
                  <a:pt x="50800" y="61604"/>
                  <a:pt x="50800" y="61604"/>
                  <a:pt x="50800" y="61604"/>
                </a:cubicBezTo>
                <a:cubicBezTo>
                  <a:pt x="49439" y="60325"/>
                  <a:pt x="49439" y="60325"/>
                  <a:pt x="48079" y="61604"/>
                </a:cubicBezTo>
                <a:close/>
                <a:moveTo>
                  <a:pt x="175578" y="57150"/>
                </a:moveTo>
                <a:cubicBezTo>
                  <a:pt x="174308" y="57150"/>
                  <a:pt x="174308" y="57150"/>
                  <a:pt x="173038" y="58437"/>
                </a:cubicBezTo>
                <a:cubicBezTo>
                  <a:pt x="173038" y="58437"/>
                  <a:pt x="173038" y="58437"/>
                  <a:pt x="173038" y="59724"/>
                </a:cubicBezTo>
                <a:lnTo>
                  <a:pt x="173038" y="95765"/>
                </a:lnTo>
                <a:cubicBezTo>
                  <a:pt x="173038" y="95765"/>
                  <a:pt x="173038" y="97052"/>
                  <a:pt x="174308" y="97052"/>
                </a:cubicBezTo>
                <a:cubicBezTo>
                  <a:pt x="174308" y="97052"/>
                  <a:pt x="174308" y="97052"/>
                  <a:pt x="195898" y="104775"/>
                </a:cubicBezTo>
                <a:cubicBezTo>
                  <a:pt x="197168" y="104775"/>
                  <a:pt x="197168" y="103488"/>
                  <a:pt x="197168" y="103488"/>
                </a:cubicBezTo>
                <a:cubicBezTo>
                  <a:pt x="198438" y="103488"/>
                  <a:pt x="198438" y="103488"/>
                  <a:pt x="198438" y="102201"/>
                </a:cubicBezTo>
                <a:cubicBezTo>
                  <a:pt x="198438" y="102201"/>
                  <a:pt x="198438" y="102201"/>
                  <a:pt x="198438" y="68734"/>
                </a:cubicBezTo>
                <a:cubicBezTo>
                  <a:pt x="198438" y="68734"/>
                  <a:pt x="198438" y="67447"/>
                  <a:pt x="197168" y="67447"/>
                </a:cubicBezTo>
                <a:cubicBezTo>
                  <a:pt x="197168" y="67447"/>
                  <a:pt x="197168" y="67447"/>
                  <a:pt x="175578" y="57150"/>
                </a:cubicBezTo>
                <a:close/>
                <a:moveTo>
                  <a:pt x="86394" y="36513"/>
                </a:moveTo>
                <a:cubicBezTo>
                  <a:pt x="86394" y="36513"/>
                  <a:pt x="86394" y="36513"/>
                  <a:pt x="66341" y="49435"/>
                </a:cubicBezTo>
                <a:cubicBezTo>
                  <a:pt x="65088" y="49435"/>
                  <a:pt x="65088" y="50727"/>
                  <a:pt x="65088" y="50727"/>
                </a:cubicBezTo>
                <a:cubicBezTo>
                  <a:pt x="65088" y="50727"/>
                  <a:pt x="65088" y="50727"/>
                  <a:pt x="65088" y="89492"/>
                </a:cubicBezTo>
                <a:cubicBezTo>
                  <a:pt x="65088" y="90784"/>
                  <a:pt x="65088" y="90784"/>
                  <a:pt x="66341" y="92076"/>
                </a:cubicBezTo>
                <a:cubicBezTo>
                  <a:pt x="66341" y="92076"/>
                  <a:pt x="66341" y="92076"/>
                  <a:pt x="67595" y="92076"/>
                </a:cubicBezTo>
                <a:cubicBezTo>
                  <a:pt x="67595" y="92076"/>
                  <a:pt x="67595" y="92076"/>
                  <a:pt x="87648" y="81739"/>
                </a:cubicBezTo>
                <a:cubicBezTo>
                  <a:pt x="88901" y="81739"/>
                  <a:pt x="88901" y="81739"/>
                  <a:pt x="88901" y="80447"/>
                </a:cubicBezTo>
                <a:lnTo>
                  <a:pt x="88901" y="37805"/>
                </a:lnTo>
                <a:cubicBezTo>
                  <a:pt x="88901" y="37805"/>
                  <a:pt x="88901" y="36513"/>
                  <a:pt x="87648" y="36513"/>
                </a:cubicBezTo>
                <a:cubicBezTo>
                  <a:pt x="87648" y="36513"/>
                  <a:pt x="86394" y="36513"/>
                  <a:pt x="86394" y="36513"/>
                </a:cubicBezTo>
                <a:close/>
                <a:moveTo>
                  <a:pt x="114300" y="33338"/>
                </a:moveTo>
                <a:cubicBezTo>
                  <a:pt x="114300" y="33338"/>
                  <a:pt x="114300" y="34637"/>
                  <a:pt x="114300" y="34637"/>
                </a:cubicBezTo>
                <a:cubicBezTo>
                  <a:pt x="114300" y="34637"/>
                  <a:pt x="114300" y="34637"/>
                  <a:pt x="114300" y="78798"/>
                </a:cubicBezTo>
                <a:cubicBezTo>
                  <a:pt x="114300" y="80097"/>
                  <a:pt x="114300" y="80097"/>
                  <a:pt x="115593" y="80097"/>
                </a:cubicBezTo>
                <a:cubicBezTo>
                  <a:pt x="115593" y="80097"/>
                  <a:pt x="115593" y="80097"/>
                  <a:pt x="146638" y="90488"/>
                </a:cubicBezTo>
                <a:cubicBezTo>
                  <a:pt x="146638" y="90488"/>
                  <a:pt x="147931" y="90488"/>
                  <a:pt x="147931" y="90488"/>
                </a:cubicBezTo>
                <a:cubicBezTo>
                  <a:pt x="147931" y="90488"/>
                  <a:pt x="147931" y="90488"/>
                  <a:pt x="149225" y="90488"/>
                </a:cubicBezTo>
                <a:cubicBezTo>
                  <a:pt x="149225" y="89189"/>
                  <a:pt x="149225" y="89189"/>
                  <a:pt x="149225" y="87890"/>
                </a:cubicBezTo>
                <a:cubicBezTo>
                  <a:pt x="149225" y="87890"/>
                  <a:pt x="149225" y="87890"/>
                  <a:pt x="149225" y="48924"/>
                </a:cubicBezTo>
                <a:cubicBezTo>
                  <a:pt x="149225" y="47625"/>
                  <a:pt x="149225" y="47625"/>
                  <a:pt x="147931" y="47625"/>
                </a:cubicBezTo>
                <a:cubicBezTo>
                  <a:pt x="147931" y="47625"/>
                  <a:pt x="147931" y="47625"/>
                  <a:pt x="116887" y="33338"/>
                </a:cubicBezTo>
                <a:cubicBezTo>
                  <a:pt x="115593" y="33338"/>
                  <a:pt x="115593" y="33338"/>
                  <a:pt x="114300" y="33338"/>
                </a:cubicBezTo>
                <a:close/>
                <a:moveTo>
                  <a:pt x="103562" y="0"/>
                </a:moveTo>
                <a:cubicBezTo>
                  <a:pt x="104857" y="0"/>
                  <a:pt x="106151" y="0"/>
                  <a:pt x="106151" y="0"/>
                </a:cubicBezTo>
                <a:cubicBezTo>
                  <a:pt x="106151" y="0"/>
                  <a:pt x="106151" y="0"/>
                  <a:pt x="243371" y="68840"/>
                </a:cubicBezTo>
                <a:cubicBezTo>
                  <a:pt x="244666" y="70139"/>
                  <a:pt x="245960" y="71438"/>
                  <a:pt x="245960" y="74035"/>
                </a:cubicBezTo>
                <a:cubicBezTo>
                  <a:pt x="245960" y="74035"/>
                  <a:pt x="245960" y="74035"/>
                  <a:pt x="245960" y="111702"/>
                </a:cubicBezTo>
                <a:cubicBezTo>
                  <a:pt x="245960" y="111702"/>
                  <a:pt x="245960" y="111702"/>
                  <a:pt x="297741" y="127289"/>
                </a:cubicBezTo>
                <a:cubicBezTo>
                  <a:pt x="299036" y="128588"/>
                  <a:pt x="301625" y="131185"/>
                  <a:pt x="301625" y="132484"/>
                </a:cubicBezTo>
                <a:cubicBezTo>
                  <a:pt x="301625" y="132484"/>
                  <a:pt x="301625" y="132484"/>
                  <a:pt x="301625" y="249382"/>
                </a:cubicBezTo>
                <a:cubicBezTo>
                  <a:pt x="301625" y="251980"/>
                  <a:pt x="300331" y="254578"/>
                  <a:pt x="297741" y="255877"/>
                </a:cubicBezTo>
                <a:cubicBezTo>
                  <a:pt x="297741" y="255877"/>
                  <a:pt x="297741" y="255877"/>
                  <a:pt x="243371" y="276658"/>
                </a:cubicBezTo>
                <a:cubicBezTo>
                  <a:pt x="243371" y="276658"/>
                  <a:pt x="243371" y="276658"/>
                  <a:pt x="104857" y="328613"/>
                </a:cubicBezTo>
                <a:cubicBezTo>
                  <a:pt x="104857" y="328613"/>
                  <a:pt x="104857" y="328613"/>
                  <a:pt x="103562" y="328613"/>
                </a:cubicBezTo>
                <a:cubicBezTo>
                  <a:pt x="102268" y="328613"/>
                  <a:pt x="100973" y="328613"/>
                  <a:pt x="100973" y="328613"/>
                </a:cubicBezTo>
                <a:cubicBezTo>
                  <a:pt x="100973" y="328613"/>
                  <a:pt x="100973" y="328613"/>
                  <a:pt x="2589" y="274061"/>
                </a:cubicBezTo>
                <a:cubicBezTo>
                  <a:pt x="1294" y="274061"/>
                  <a:pt x="0" y="271463"/>
                  <a:pt x="0" y="268865"/>
                </a:cubicBezTo>
                <a:cubicBezTo>
                  <a:pt x="0" y="268865"/>
                  <a:pt x="0" y="268865"/>
                  <a:pt x="0" y="75334"/>
                </a:cubicBezTo>
                <a:cubicBezTo>
                  <a:pt x="0" y="74035"/>
                  <a:pt x="0" y="72736"/>
                  <a:pt x="2589" y="71438"/>
                </a:cubicBezTo>
                <a:cubicBezTo>
                  <a:pt x="2589" y="71438"/>
                  <a:pt x="2589" y="71438"/>
                  <a:pt x="99679" y="1299"/>
                </a:cubicBezTo>
                <a:cubicBezTo>
                  <a:pt x="99679" y="1299"/>
                  <a:pt x="100973" y="0"/>
                  <a:pt x="103562" y="0"/>
                </a:cubicBezTo>
                <a:close/>
              </a:path>
            </a:pathLst>
          </a:custGeom>
          <a:solidFill>
            <a:schemeClr val="accent1"/>
          </a:solidFill>
          <a:ln>
            <a:noFill/>
          </a:ln>
        </p:spPr>
        <p:txBody>
          <a:bodyPr/>
          <a:lstStyle/>
          <a:p>
            <a:endParaRPr lang="zh-CN" altLang="en-US"/>
          </a:p>
        </p:txBody>
      </p:sp>
      <p:sp>
        <p:nvSpPr>
          <p:cNvPr id="3" name="矩形 2"/>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1+#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1+#ppt_w/2"/>
                                          </p:val>
                                        </p:tav>
                                        <p:tav tm="100000">
                                          <p:val>
                                            <p:strVal val="#ppt_x"/>
                                          </p:val>
                                        </p:tav>
                                      </p:tavLst>
                                    </p:anim>
                                    <p:anim calcmode="lin" valueType="num">
                                      <p:cBhvr additive="base">
                                        <p:cTn id="27"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千图PPT彼岸天：ID 8661124库_组合 1"/>
          <p:cNvGrpSpPr/>
          <p:nvPr>
            <p:custDataLst>
              <p:tags r:id="rId1"/>
            </p:custDataLst>
          </p:nvPr>
        </p:nvGrpSpPr>
        <p:grpSpPr>
          <a:xfrm>
            <a:off x="4577329" y="1115368"/>
            <a:ext cx="2991855" cy="5742632"/>
            <a:chOff x="5192717" y="2125664"/>
            <a:chExt cx="1806575" cy="3467584"/>
          </a:xfrm>
        </p:grpSpPr>
        <p:sp>
          <p:nvSpPr>
            <p:cNvPr id="13" name="Freeform: Shape 29"/>
            <p:cNvSpPr/>
            <p:nvPr/>
          </p:nvSpPr>
          <p:spPr bwMode="auto">
            <a:xfrm>
              <a:off x="5997579" y="2125664"/>
              <a:ext cx="285751" cy="3467584"/>
            </a:xfrm>
            <a:custGeom>
              <a:avLst/>
              <a:gdLst>
                <a:gd name="T0" fmla="*/ 0 w 124"/>
                <a:gd name="T1" fmla="*/ 20 h 1338"/>
                <a:gd name="T2" fmla="*/ 124 w 124"/>
                <a:gd name="T3" fmla="*/ 20 h 1338"/>
                <a:gd name="T4" fmla="*/ 66 w 124"/>
                <a:gd name="T5" fmla="*/ 1338 h 1338"/>
                <a:gd name="T6" fmla="*/ 8 w 124"/>
                <a:gd name="T7" fmla="*/ 1338 h 1338"/>
                <a:gd name="T8" fmla="*/ 0 w 124"/>
                <a:gd name="T9" fmla="*/ 20 h 1338"/>
              </a:gdLst>
              <a:ahLst/>
              <a:cxnLst>
                <a:cxn ang="0">
                  <a:pos x="T0" y="T1"/>
                </a:cxn>
                <a:cxn ang="0">
                  <a:pos x="T2" y="T3"/>
                </a:cxn>
                <a:cxn ang="0">
                  <a:pos x="T4" y="T5"/>
                </a:cxn>
                <a:cxn ang="0">
                  <a:pos x="T6" y="T7"/>
                </a:cxn>
                <a:cxn ang="0">
                  <a:pos x="T8" y="T9"/>
                </a:cxn>
              </a:cxnLst>
              <a:rect l="0" t="0" r="r" b="b"/>
              <a:pathLst>
                <a:path w="124" h="1338">
                  <a:moveTo>
                    <a:pt x="0" y="20"/>
                  </a:moveTo>
                  <a:cubicBezTo>
                    <a:pt x="0" y="20"/>
                    <a:pt x="64" y="0"/>
                    <a:pt x="124" y="20"/>
                  </a:cubicBezTo>
                  <a:cubicBezTo>
                    <a:pt x="66" y="1338"/>
                    <a:pt x="66" y="1338"/>
                    <a:pt x="66" y="1338"/>
                  </a:cubicBezTo>
                  <a:cubicBezTo>
                    <a:pt x="8" y="1338"/>
                    <a:pt x="8" y="1338"/>
                    <a:pt x="8" y="1338"/>
                  </a:cubicBezTo>
                  <a:lnTo>
                    <a:pt x="0" y="20"/>
                  </a:lnTo>
                  <a:close/>
                </a:path>
              </a:pathLst>
            </a:cu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noFill/>
            </a:ln>
          </p:spPr>
          <p:txBody>
            <a:bodyPr anchor="ctr"/>
            <a:lstStyle/>
            <a:p>
              <a:pPr algn="ctr"/>
              <a:endParaRPr/>
            </a:p>
          </p:txBody>
        </p:sp>
        <p:grpSp>
          <p:nvGrpSpPr>
            <p:cNvPr id="14" name="Group 30"/>
            <p:cNvGrpSpPr/>
            <p:nvPr/>
          </p:nvGrpSpPr>
          <p:grpSpPr>
            <a:xfrm>
              <a:off x="5207005" y="2318802"/>
              <a:ext cx="1792287" cy="515937"/>
              <a:chOff x="3683001" y="1335088"/>
              <a:chExt cx="1792287" cy="515937"/>
            </a:xfrm>
          </p:grpSpPr>
          <p:sp>
            <p:nvSpPr>
              <p:cNvPr id="29" name="Freeform: Shape 19"/>
              <p:cNvSpPr/>
              <p:nvPr/>
            </p:nvSpPr>
            <p:spPr bwMode="auto">
              <a:xfrm>
                <a:off x="3683001" y="1335088"/>
                <a:ext cx="1768475" cy="476250"/>
              </a:xfrm>
              <a:custGeom>
                <a:avLst/>
                <a:gdLst>
                  <a:gd name="T0" fmla="*/ 125 w 1114"/>
                  <a:gd name="T1" fmla="*/ 0 h 300"/>
                  <a:gd name="T2" fmla="*/ 1114 w 1114"/>
                  <a:gd name="T3" fmla="*/ 110 h 300"/>
                  <a:gd name="T4" fmla="*/ 1029 w 1114"/>
                  <a:gd name="T5" fmla="*/ 186 h 300"/>
                  <a:gd name="T6" fmla="*/ 1091 w 1114"/>
                  <a:gd name="T7" fmla="*/ 300 h 300"/>
                  <a:gd name="T8" fmla="*/ 107 w 1114"/>
                  <a:gd name="T9" fmla="*/ 196 h 300"/>
                  <a:gd name="T10" fmla="*/ 0 w 1114"/>
                  <a:gd name="T11" fmla="*/ 80 h 300"/>
                  <a:gd name="T12" fmla="*/ 125 w 1114"/>
                  <a:gd name="T13" fmla="*/ 0 h 300"/>
                </a:gdLst>
                <a:ahLst/>
                <a:cxnLst>
                  <a:cxn ang="0">
                    <a:pos x="T0" y="T1"/>
                  </a:cxn>
                  <a:cxn ang="0">
                    <a:pos x="T2" y="T3"/>
                  </a:cxn>
                  <a:cxn ang="0">
                    <a:pos x="T4" y="T5"/>
                  </a:cxn>
                  <a:cxn ang="0">
                    <a:pos x="T6" y="T7"/>
                  </a:cxn>
                  <a:cxn ang="0">
                    <a:pos x="T8" y="T9"/>
                  </a:cxn>
                  <a:cxn ang="0">
                    <a:pos x="T10" y="T11"/>
                  </a:cxn>
                  <a:cxn ang="0">
                    <a:pos x="T12" y="T13"/>
                  </a:cxn>
                </a:cxnLst>
                <a:rect l="0" t="0" r="r" b="b"/>
                <a:pathLst>
                  <a:path w="1114" h="300">
                    <a:moveTo>
                      <a:pt x="125" y="0"/>
                    </a:moveTo>
                    <a:lnTo>
                      <a:pt x="1114" y="110"/>
                    </a:lnTo>
                    <a:lnTo>
                      <a:pt x="1029" y="186"/>
                    </a:lnTo>
                    <a:lnTo>
                      <a:pt x="1091" y="300"/>
                    </a:lnTo>
                    <a:lnTo>
                      <a:pt x="107" y="196"/>
                    </a:lnTo>
                    <a:lnTo>
                      <a:pt x="0" y="80"/>
                    </a:lnTo>
                    <a:lnTo>
                      <a:pt x="125" y="0"/>
                    </a:lnTo>
                    <a:close/>
                  </a:path>
                </a:pathLst>
              </a:custGeom>
              <a:solidFill>
                <a:schemeClr val="accent1"/>
              </a:solidFill>
              <a:ln>
                <a:noFill/>
              </a:ln>
            </p:spPr>
            <p:txBody>
              <a:bodyPr anchor="ctr"/>
              <a:lstStyle/>
              <a:p>
                <a:pPr algn="ctr"/>
                <a:endParaRPr/>
              </a:p>
            </p:txBody>
          </p:sp>
          <p:sp>
            <p:nvSpPr>
              <p:cNvPr id="30" name="Freeform: Shape 20"/>
              <p:cNvSpPr/>
              <p:nvPr/>
            </p:nvSpPr>
            <p:spPr bwMode="auto">
              <a:xfrm>
                <a:off x="5316538" y="1509713"/>
                <a:ext cx="158750" cy="166687"/>
              </a:xfrm>
              <a:custGeom>
                <a:avLst/>
                <a:gdLst>
                  <a:gd name="T0" fmla="*/ 85 w 100"/>
                  <a:gd name="T1" fmla="*/ 0 h 105"/>
                  <a:gd name="T2" fmla="*/ 0 w 100"/>
                  <a:gd name="T3" fmla="*/ 76 h 105"/>
                  <a:gd name="T4" fmla="*/ 16 w 100"/>
                  <a:gd name="T5" fmla="*/ 105 h 105"/>
                  <a:gd name="T6" fmla="*/ 100 w 100"/>
                  <a:gd name="T7" fmla="*/ 26 h 105"/>
                  <a:gd name="T8" fmla="*/ 85 w 100"/>
                  <a:gd name="T9" fmla="*/ 0 h 105"/>
                </a:gdLst>
                <a:ahLst/>
                <a:cxnLst>
                  <a:cxn ang="0">
                    <a:pos x="T0" y="T1"/>
                  </a:cxn>
                  <a:cxn ang="0">
                    <a:pos x="T2" y="T3"/>
                  </a:cxn>
                  <a:cxn ang="0">
                    <a:pos x="T4" y="T5"/>
                  </a:cxn>
                  <a:cxn ang="0">
                    <a:pos x="T6" y="T7"/>
                  </a:cxn>
                  <a:cxn ang="0">
                    <a:pos x="T8" y="T9"/>
                  </a:cxn>
                </a:cxnLst>
                <a:rect l="0" t="0" r="r" b="b"/>
                <a:pathLst>
                  <a:path w="100" h="105">
                    <a:moveTo>
                      <a:pt x="85" y="0"/>
                    </a:moveTo>
                    <a:lnTo>
                      <a:pt x="0" y="76"/>
                    </a:lnTo>
                    <a:lnTo>
                      <a:pt x="16" y="105"/>
                    </a:lnTo>
                    <a:lnTo>
                      <a:pt x="100" y="26"/>
                    </a:lnTo>
                    <a:lnTo>
                      <a:pt x="85" y="0"/>
                    </a:lnTo>
                    <a:close/>
                  </a:path>
                </a:pathLst>
              </a:custGeom>
              <a:solidFill>
                <a:schemeClr val="accent1">
                  <a:lumMod val="75000"/>
                </a:schemeClr>
              </a:solidFill>
              <a:ln>
                <a:noFill/>
              </a:ln>
            </p:spPr>
            <p:txBody>
              <a:bodyPr anchor="ctr"/>
              <a:lstStyle/>
              <a:p>
                <a:pPr algn="ctr"/>
                <a:endParaRPr/>
              </a:p>
            </p:txBody>
          </p:sp>
          <p:sp>
            <p:nvSpPr>
              <p:cNvPr id="31" name="Freeform: Shape 21"/>
              <p:cNvSpPr/>
              <p:nvPr/>
            </p:nvSpPr>
            <p:spPr bwMode="auto">
              <a:xfrm>
                <a:off x="3683001" y="1462088"/>
                <a:ext cx="1755775" cy="388937"/>
              </a:xfrm>
              <a:custGeom>
                <a:avLst/>
                <a:gdLst>
                  <a:gd name="T0" fmla="*/ 107 w 1106"/>
                  <a:gd name="T1" fmla="*/ 116 h 245"/>
                  <a:gd name="T2" fmla="*/ 0 w 1106"/>
                  <a:gd name="T3" fmla="*/ 0 h 245"/>
                  <a:gd name="T4" fmla="*/ 6 w 1106"/>
                  <a:gd name="T5" fmla="*/ 30 h 245"/>
                  <a:gd name="T6" fmla="*/ 115 w 1106"/>
                  <a:gd name="T7" fmla="*/ 142 h 245"/>
                  <a:gd name="T8" fmla="*/ 1106 w 1106"/>
                  <a:gd name="T9" fmla="*/ 245 h 245"/>
                  <a:gd name="T10" fmla="*/ 1091 w 1106"/>
                  <a:gd name="T11" fmla="*/ 220 h 245"/>
                  <a:gd name="T12" fmla="*/ 107 w 1106"/>
                  <a:gd name="T13" fmla="*/ 116 h 245"/>
                </a:gdLst>
                <a:ahLst/>
                <a:cxnLst>
                  <a:cxn ang="0">
                    <a:pos x="T0" y="T1"/>
                  </a:cxn>
                  <a:cxn ang="0">
                    <a:pos x="T2" y="T3"/>
                  </a:cxn>
                  <a:cxn ang="0">
                    <a:pos x="T4" y="T5"/>
                  </a:cxn>
                  <a:cxn ang="0">
                    <a:pos x="T6" y="T7"/>
                  </a:cxn>
                  <a:cxn ang="0">
                    <a:pos x="T8" y="T9"/>
                  </a:cxn>
                  <a:cxn ang="0">
                    <a:pos x="T10" y="T11"/>
                  </a:cxn>
                  <a:cxn ang="0">
                    <a:pos x="T12" y="T13"/>
                  </a:cxn>
                </a:cxnLst>
                <a:rect l="0" t="0" r="r" b="b"/>
                <a:pathLst>
                  <a:path w="1106" h="245">
                    <a:moveTo>
                      <a:pt x="107" y="116"/>
                    </a:moveTo>
                    <a:lnTo>
                      <a:pt x="0" y="0"/>
                    </a:lnTo>
                    <a:lnTo>
                      <a:pt x="6" y="30"/>
                    </a:lnTo>
                    <a:lnTo>
                      <a:pt x="115" y="142"/>
                    </a:lnTo>
                    <a:lnTo>
                      <a:pt x="1106" y="245"/>
                    </a:lnTo>
                    <a:lnTo>
                      <a:pt x="1091" y="220"/>
                    </a:lnTo>
                    <a:lnTo>
                      <a:pt x="107" y="116"/>
                    </a:lnTo>
                    <a:close/>
                  </a:path>
                </a:pathLst>
              </a:custGeom>
              <a:solidFill>
                <a:schemeClr val="accent1">
                  <a:lumMod val="75000"/>
                </a:schemeClr>
              </a:solidFill>
              <a:ln>
                <a:noFill/>
              </a:ln>
            </p:spPr>
            <p:txBody>
              <a:bodyPr anchor="ctr"/>
              <a:lstStyle/>
              <a:p>
                <a:pPr algn="ctr"/>
                <a:endParaRPr/>
              </a:p>
            </p:txBody>
          </p:sp>
        </p:grpSp>
        <p:grpSp>
          <p:nvGrpSpPr>
            <p:cNvPr id="15" name="Group 31"/>
            <p:cNvGrpSpPr/>
            <p:nvPr/>
          </p:nvGrpSpPr>
          <p:grpSpPr>
            <a:xfrm>
              <a:off x="5192717" y="2871885"/>
              <a:ext cx="1806575" cy="338137"/>
              <a:chOff x="3668713" y="1947863"/>
              <a:chExt cx="1806575" cy="338137"/>
            </a:xfrm>
          </p:grpSpPr>
          <p:sp>
            <p:nvSpPr>
              <p:cNvPr id="27" name="Freeform: Shape 22"/>
              <p:cNvSpPr/>
              <p:nvPr/>
            </p:nvSpPr>
            <p:spPr bwMode="auto">
              <a:xfrm>
                <a:off x="3668713" y="1947863"/>
                <a:ext cx="1782763" cy="312737"/>
              </a:xfrm>
              <a:custGeom>
                <a:avLst/>
                <a:gdLst>
                  <a:gd name="T0" fmla="*/ 0 w 1123"/>
                  <a:gd name="T1" fmla="*/ 183 h 197"/>
                  <a:gd name="T2" fmla="*/ 81 w 1123"/>
                  <a:gd name="T3" fmla="*/ 99 h 197"/>
                  <a:gd name="T4" fmla="*/ 3 w 1123"/>
                  <a:gd name="T5" fmla="*/ 0 h 197"/>
                  <a:gd name="T6" fmla="*/ 1010 w 1123"/>
                  <a:gd name="T7" fmla="*/ 13 h 197"/>
                  <a:gd name="T8" fmla="*/ 1123 w 1123"/>
                  <a:gd name="T9" fmla="*/ 107 h 197"/>
                  <a:gd name="T10" fmla="*/ 1017 w 1123"/>
                  <a:gd name="T11" fmla="*/ 197 h 197"/>
                  <a:gd name="T12" fmla="*/ 0 w 1123"/>
                  <a:gd name="T13" fmla="*/ 183 h 197"/>
                </a:gdLst>
                <a:ahLst/>
                <a:cxnLst>
                  <a:cxn ang="0">
                    <a:pos x="T0" y="T1"/>
                  </a:cxn>
                  <a:cxn ang="0">
                    <a:pos x="T2" y="T3"/>
                  </a:cxn>
                  <a:cxn ang="0">
                    <a:pos x="T4" y="T5"/>
                  </a:cxn>
                  <a:cxn ang="0">
                    <a:pos x="T6" y="T7"/>
                  </a:cxn>
                  <a:cxn ang="0">
                    <a:pos x="T8" y="T9"/>
                  </a:cxn>
                  <a:cxn ang="0">
                    <a:pos x="T10" y="T11"/>
                  </a:cxn>
                  <a:cxn ang="0">
                    <a:pos x="T12" y="T13"/>
                  </a:cxn>
                </a:cxnLst>
                <a:rect l="0" t="0" r="r" b="b"/>
                <a:pathLst>
                  <a:path w="1123" h="197">
                    <a:moveTo>
                      <a:pt x="0" y="183"/>
                    </a:moveTo>
                    <a:lnTo>
                      <a:pt x="81" y="99"/>
                    </a:lnTo>
                    <a:lnTo>
                      <a:pt x="3" y="0"/>
                    </a:lnTo>
                    <a:lnTo>
                      <a:pt x="1010" y="13"/>
                    </a:lnTo>
                    <a:lnTo>
                      <a:pt x="1123" y="107"/>
                    </a:lnTo>
                    <a:lnTo>
                      <a:pt x="1017" y="197"/>
                    </a:lnTo>
                    <a:lnTo>
                      <a:pt x="0" y="183"/>
                    </a:lnTo>
                    <a:close/>
                  </a:path>
                </a:pathLst>
              </a:custGeom>
              <a:solidFill>
                <a:schemeClr val="accent2"/>
              </a:solidFill>
              <a:ln>
                <a:noFill/>
              </a:ln>
            </p:spPr>
            <p:txBody>
              <a:bodyPr anchor="ctr"/>
              <a:lstStyle/>
              <a:p>
                <a:pPr algn="ctr"/>
                <a:endParaRPr/>
              </a:p>
            </p:txBody>
          </p:sp>
          <p:sp>
            <p:nvSpPr>
              <p:cNvPr id="28" name="Freeform: Shape 23"/>
              <p:cNvSpPr/>
              <p:nvPr/>
            </p:nvSpPr>
            <p:spPr bwMode="auto">
              <a:xfrm>
                <a:off x="3668713" y="2117725"/>
                <a:ext cx="1806575" cy="168275"/>
              </a:xfrm>
              <a:custGeom>
                <a:avLst/>
                <a:gdLst>
                  <a:gd name="T0" fmla="*/ 1017 w 1138"/>
                  <a:gd name="T1" fmla="*/ 90 h 106"/>
                  <a:gd name="T2" fmla="*/ 1123 w 1138"/>
                  <a:gd name="T3" fmla="*/ 0 h 106"/>
                  <a:gd name="T4" fmla="*/ 1138 w 1138"/>
                  <a:gd name="T5" fmla="*/ 19 h 106"/>
                  <a:gd name="T6" fmla="*/ 1017 w 1138"/>
                  <a:gd name="T7" fmla="*/ 106 h 106"/>
                  <a:gd name="T8" fmla="*/ 9 w 1138"/>
                  <a:gd name="T9" fmla="*/ 90 h 106"/>
                  <a:gd name="T10" fmla="*/ 0 w 1138"/>
                  <a:gd name="T11" fmla="*/ 76 h 106"/>
                  <a:gd name="T12" fmla="*/ 1017 w 1138"/>
                  <a:gd name="T13" fmla="*/ 90 h 106"/>
                </a:gdLst>
                <a:ahLst/>
                <a:cxnLst>
                  <a:cxn ang="0">
                    <a:pos x="T0" y="T1"/>
                  </a:cxn>
                  <a:cxn ang="0">
                    <a:pos x="T2" y="T3"/>
                  </a:cxn>
                  <a:cxn ang="0">
                    <a:pos x="T4" y="T5"/>
                  </a:cxn>
                  <a:cxn ang="0">
                    <a:pos x="T6" y="T7"/>
                  </a:cxn>
                  <a:cxn ang="0">
                    <a:pos x="T8" y="T9"/>
                  </a:cxn>
                  <a:cxn ang="0">
                    <a:pos x="T10" y="T11"/>
                  </a:cxn>
                  <a:cxn ang="0">
                    <a:pos x="T12" y="T13"/>
                  </a:cxn>
                </a:cxnLst>
                <a:rect l="0" t="0" r="r" b="b"/>
                <a:pathLst>
                  <a:path w="1138" h="106">
                    <a:moveTo>
                      <a:pt x="1017" y="90"/>
                    </a:moveTo>
                    <a:lnTo>
                      <a:pt x="1123" y="0"/>
                    </a:lnTo>
                    <a:lnTo>
                      <a:pt x="1138" y="19"/>
                    </a:lnTo>
                    <a:lnTo>
                      <a:pt x="1017" y="106"/>
                    </a:lnTo>
                    <a:lnTo>
                      <a:pt x="9" y="90"/>
                    </a:lnTo>
                    <a:lnTo>
                      <a:pt x="0" y="76"/>
                    </a:lnTo>
                    <a:lnTo>
                      <a:pt x="1017" y="90"/>
                    </a:lnTo>
                    <a:close/>
                  </a:path>
                </a:pathLst>
              </a:custGeom>
              <a:solidFill>
                <a:schemeClr val="accent2">
                  <a:lumMod val="75000"/>
                </a:schemeClr>
              </a:solidFill>
              <a:ln>
                <a:noFill/>
              </a:ln>
            </p:spPr>
            <p:txBody>
              <a:bodyPr anchor="ctr"/>
              <a:lstStyle/>
              <a:p>
                <a:pPr algn="ctr"/>
                <a:endParaRPr/>
              </a:p>
            </p:txBody>
          </p:sp>
        </p:grpSp>
        <p:grpSp>
          <p:nvGrpSpPr>
            <p:cNvPr id="16" name="Group 32"/>
            <p:cNvGrpSpPr/>
            <p:nvPr/>
          </p:nvGrpSpPr>
          <p:grpSpPr>
            <a:xfrm>
              <a:off x="5285749" y="3257787"/>
              <a:ext cx="1596697" cy="706269"/>
              <a:chOff x="3908426" y="2351088"/>
              <a:chExt cx="1252538" cy="554037"/>
            </a:xfrm>
          </p:grpSpPr>
          <p:sp>
            <p:nvSpPr>
              <p:cNvPr id="24" name="Freeform: Shape 24"/>
              <p:cNvSpPr/>
              <p:nvPr/>
            </p:nvSpPr>
            <p:spPr bwMode="auto">
              <a:xfrm>
                <a:off x="3908426" y="2351088"/>
                <a:ext cx="1239838" cy="523875"/>
              </a:xfrm>
              <a:custGeom>
                <a:avLst/>
                <a:gdLst>
                  <a:gd name="T0" fmla="*/ 740 w 781"/>
                  <a:gd name="T1" fmla="*/ 0 h 330"/>
                  <a:gd name="T2" fmla="*/ 708 w 781"/>
                  <a:gd name="T3" fmla="*/ 82 h 330"/>
                  <a:gd name="T4" fmla="*/ 781 w 781"/>
                  <a:gd name="T5" fmla="*/ 142 h 330"/>
                  <a:gd name="T6" fmla="*/ 102 w 781"/>
                  <a:gd name="T7" fmla="*/ 330 h 330"/>
                  <a:gd name="T8" fmla="*/ 0 w 781"/>
                  <a:gd name="T9" fmla="*/ 287 h 330"/>
                  <a:gd name="T10" fmla="*/ 58 w 781"/>
                  <a:gd name="T11" fmla="*/ 195 h 330"/>
                  <a:gd name="T12" fmla="*/ 740 w 781"/>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781" h="330">
                    <a:moveTo>
                      <a:pt x="740" y="0"/>
                    </a:moveTo>
                    <a:lnTo>
                      <a:pt x="708" y="82"/>
                    </a:lnTo>
                    <a:lnTo>
                      <a:pt x="781" y="142"/>
                    </a:lnTo>
                    <a:lnTo>
                      <a:pt x="102" y="330"/>
                    </a:lnTo>
                    <a:lnTo>
                      <a:pt x="0" y="287"/>
                    </a:lnTo>
                    <a:lnTo>
                      <a:pt x="58" y="195"/>
                    </a:lnTo>
                    <a:lnTo>
                      <a:pt x="740" y="0"/>
                    </a:lnTo>
                    <a:close/>
                  </a:path>
                </a:pathLst>
              </a:custGeom>
              <a:solidFill>
                <a:schemeClr val="accent3"/>
              </a:solidFill>
              <a:ln>
                <a:noFill/>
              </a:ln>
            </p:spPr>
            <p:txBody>
              <a:bodyPr anchor="ctr"/>
              <a:lstStyle/>
              <a:p>
                <a:pPr algn="ctr"/>
                <a:endParaRPr/>
              </a:p>
            </p:txBody>
          </p:sp>
          <p:sp>
            <p:nvSpPr>
              <p:cNvPr id="25" name="Freeform: Shape 25"/>
              <p:cNvSpPr/>
              <p:nvPr/>
            </p:nvSpPr>
            <p:spPr bwMode="auto">
              <a:xfrm>
                <a:off x="5032376" y="2351088"/>
                <a:ext cx="66675" cy="150812"/>
              </a:xfrm>
              <a:custGeom>
                <a:avLst/>
                <a:gdLst>
                  <a:gd name="T0" fmla="*/ 32 w 42"/>
                  <a:gd name="T1" fmla="*/ 0 h 95"/>
                  <a:gd name="T2" fmla="*/ 42 w 42"/>
                  <a:gd name="T3" fmla="*/ 16 h 95"/>
                  <a:gd name="T4" fmla="*/ 16 w 42"/>
                  <a:gd name="T5" fmla="*/ 95 h 95"/>
                  <a:gd name="T6" fmla="*/ 0 w 42"/>
                  <a:gd name="T7" fmla="*/ 82 h 95"/>
                  <a:gd name="T8" fmla="*/ 32 w 42"/>
                  <a:gd name="T9" fmla="*/ 0 h 95"/>
                </a:gdLst>
                <a:ahLst/>
                <a:cxnLst>
                  <a:cxn ang="0">
                    <a:pos x="T0" y="T1"/>
                  </a:cxn>
                  <a:cxn ang="0">
                    <a:pos x="T2" y="T3"/>
                  </a:cxn>
                  <a:cxn ang="0">
                    <a:pos x="T4" y="T5"/>
                  </a:cxn>
                  <a:cxn ang="0">
                    <a:pos x="T6" y="T7"/>
                  </a:cxn>
                  <a:cxn ang="0">
                    <a:pos x="T8" y="T9"/>
                  </a:cxn>
                </a:cxnLst>
                <a:rect l="0" t="0" r="r" b="b"/>
                <a:pathLst>
                  <a:path w="42" h="95">
                    <a:moveTo>
                      <a:pt x="32" y="0"/>
                    </a:moveTo>
                    <a:lnTo>
                      <a:pt x="42" y="16"/>
                    </a:lnTo>
                    <a:lnTo>
                      <a:pt x="16" y="95"/>
                    </a:lnTo>
                    <a:lnTo>
                      <a:pt x="0" y="82"/>
                    </a:lnTo>
                    <a:lnTo>
                      <a:pt x="32" y="0"/>
                    </a:lnTo>
                    <a:close/>
                  </a:path>
                </a:pathLst>
              </a:custGeom>
              <a:solidFill>
                <a:schemeClr val="accent3">
                  <a:lumMod val="75000"/>
                </a:schemeClr>
              </a:solidFill>
              <a:ln>
                <a:noFill/>
              </a:ln>
            </p:spPr>
            <p:txBody>
              <a:bodyPr anchor="ctr"/>
              <a:lstStyle/>
              <a:p>
                <a:pPr algn="ctr"/>
                <a:endParaRPr/>
              </a:p>
            </p:txBody>
          </p:sp>
          <p:sp>
            <p:nvSpPr>
              <p:cNvPr id="26" name="Freeform: Shape 26"/>
              <p:cNvSpPr/>
              <p:nvPr/>
            </p:nvSpPr>
            <p:spPr bwMode="auto">
              <a:xfrm>
                <a:off x="3908426" y="2576513"/>
                <a:ext cx="1252538" cy="328612"/>
              </a:xfrm>
              <a:custGeom>
                <a:avLst/>
                <a:gdLst>
                  <a:gd name="T0" fmla="*/ 102 w 789"/>
                  <a:gd name="T1" fmla="*/ 188 h 207"/>
                  <a:gd name="T2" fmla="*/ 0 w 789"/>
                  <a:gd name="T3" fmla="*/ 145 h 207"/>
                  <a:gd name="T4" fmla="*/ 16 w 789"/>
                  <a:gd name="T5" fmla="*/ 167 h 207"/>
                  <a:gd name="T6" fmla="*/ 109 w 789"/>
                  <a:gd name="T7" fmla="*/ 207 h 207"/>
                  <a:gd name="T8" fmla="*/ 789 w 789"/>
                  <a:gd name="T9" fmla="*/ 13 h 207"/>
                  <a:gd name="T10" fmla="*/ 781 w 789"/>
                  <a:gd name="T11" fmla="*/ 0 h 207"/>
                  <a:gd name="T12" fmla="*/ 102 w 789"/>
                  <a:gd name="T13" fmla="*/ 188 h 207"/>
                </a:gdLst>
                <a:ahLst/>
                <a:cxnLst>
                  <a:cxn ang="0">
                    <a:pos x="T0" y="T1"/>
                  </a:cxn>
                  <a:cxn ang="0">
                    <a:pos x="T2" y="T3"/>
                  </a:cxn>
                  <a:cxn ang="0">
                    <a:pos x="T4" y="T5"/>
                  </a:cxn>
                  <a:cxn ang="0">
                    <a:pos x="T6" y="T7"/>
                  </a:cxn>
                  <a:cxn ang="0">
                    <a:pos x="T8" y="T9"/>
                  </a:cxn>
                  <a:cxn ang="0">
                    <a:pos x="T10" y="T11"/>
                  </a:cxn>
                  <a:cxn ang="0">
                    <a:pos x="T12" y="T13"/>
                  </a:cxn>
                </a:cxnLst>
                <a:rect l="0" t="0" r="r" b="b"/>
                <a:pathLst>
                  <a:path w="789" h="207">
                    <a:moveTo>
                      <a:pt x="102" y="188"/>
                    </a:moveTo>
                    <a:lnTo>
                      <a:pt x="0" y="145"/>
                    </a:lnTo>
                    <a:lnTo>
                      <a:pt x="16" y="167"/>
                    </a:lnTo>
                    <a:lnTo>
                      <a:pt x="109" y="207"/>
                    </a:lnTo>
                    <a:lnTo>
                      <a:pt x="789" y="13"/>
                    </a:lnTo>
                    <a:lnTo>
                      <a:pt x="781" y="0"/>
                    </a:lnTo>
                    <a:lnTo>
                      <a:pt x="102" y="188"/>
                    </a:lnTo>
                    <a:close/>
                  </a:path>
                </a:pathLst>
              </a:custGeom>
              <a:solidFill>
                <a:schemeClr val="accent3">
                  <a:lumMod val="75000"/>
                </a:schemeClr>
              </a:solidFill>
              <a:ln>
                <a:noFill/>
              </a:ln>
            </p:spPr>
            <p:txBody>
              <a:bodyPr anchor="ctr"/>
              <a:lstStyle/>
              <a:p>
                <a:pPr algn="ctr"/>
                <a:endParaRPr/>
              </a:p>
            </p:txBody>
          </p:sp>
        </p:grpSp>
        <p:grpSp>
          <p:nvGrpSpPr>
            <p:cNvPr id="17" name="Group 33"/>
            <p:cNvGrpSpPr/>
            <p:nvPr/>
          </p:nvGrpSpPr>
          <p:grpSpPr>
            <a:xfrm>
              <a:off x="5282702" y="3973371"/>
              <a:ext cx="1557839" cy="605311"/>
              <a:chOff x="3932238" y="2974975"/>
              <a:chExt cx="1190625" cy="503237"/>
            </a:xfrm>
          </p:grpSpPr>
          <p:sp>
            <p:nvSpPr>
              <p:cNvPr id="22" name="Freeform: Shape 27"/>
              <p:cNvSpPr/>
              <p:nvPr/>
            </p:nvSpPr>
            <p:spPr bwMode="auto">
              <a:xfrm>
                <a:off x="3932238" y="2974975"/>
                <a:ext cx="1166813" cy="481012"/>
              </a:xfrm>
              <a:custGeom>
                <a:avLst/>
                <a:gdLst>
                  <a:gd name="T0" fmla="*/ 36 w 735"/>
                  <a:gd name="T1" fmla="*/ 0 h 303"/>
                  <a:gd name="T2" fmla="*/ 677 w 735"/>
                  <a:gd name="T3" fmla="*/ 136 h 303"/>
                  <a:gd name="T4" fmla="*/ 735 w 735"/>
                  <a:gd name="T5" fmla="*/ 238 h 303"/>
                  <a:gd name="T6" fmla="*/ 641 w 735"/>
                  <a:gd name="T7" fmla="*/ 303 h 303"/>
                  <a:gd name="T8" fmla="*/ 0 w 735"/>
                  <a:gd name="T9" fmla="*/ 166 h 303"/>
                  <a:gd name="T10" fmla="*/ 67 w 735"/>
                  <a:gd name="T11" fmla="*/ 98 h 303"/>
                  <a:gd name="T12" fmla="*/ 36 w 735"/>
                  <a:gd name="T13" fmla="*/ 0 h 303"/>
                </a:gdLst>
                <a:ahLst/>
                <a:cxnLst>
                  <a:cxn ang="0">
                    <a:pos x="T0" y="T1"/>
                  </a:cxn>
                  <a:cxn ang="0">
                    <a:pos x="T2" y="T3"/>
                  </a:cxn>
                  <a:cxn ang="0">
                    <a:pos x="T4" y="T5"/>
                  </a:cxn>
                  <a:cxn ang="0">
                    <a:pos x="T6" y="T7"/>
                  </a:cxn>
                  <a:cxn ang="0">
                    <a:pos x="T8" y="T9"/>
                  </a:cxn>
                  <a:cxn ang="0">
                    <a:pos x="T10" y="T11"/>
                  </a:cxn>
                  <a:cxn ang="0">
                    <a:pos x="T12" y="T13"/>
                  </a:cxn>
                </a:cxnLst>
                <a:rect l="0" t="0" r="r" b="b"/>
                <a:pathLst>
                  <a:path w="735" h="303">
                    <a:moveTo>
                      <a:pt x="36" y="0"/>
                    </a:moveTo>
                    <a:lnTo>
                      <a:pt x="677" y="136"/>
                    </a:lnTo>
                    <a:lnTo>
                      <a:pt x="735" y="238"/>
                    </a:lnTo>
                    <a:lnTo>
                      <a:pt x="641" y="303"/>
                    </a:lnTo>
                    <a:lnTo>
                      <a:pt x="0" y="166"/>
                    </a:lnTo>
                    <a:lnTo>
                      <a:pt x="67" y="98"/>
                    </a:lnTo>
                    <a:lnTo>
                      <a:pt x="36" y="0"/>
                    </a:lnTo>
                    <a:close/>
                  </a:path>
                </a:pathLst>
              </a:custGeom>
              <a:solidFill>
                <a:schemeClr val="accent4"/>
              </a:solidFill>
              <a:ln>
                <a:noFill/>
              </a:ln>
            </p:spPr>
            <p:txBody>
              <a:bodyPr anchor="ctr"/>
              <a:lstStyle/>
              <a:p>
                <a:pPr algn="ctr"/>
                <a:endParaRPr/>
              </a:p>
            </p:txBody>
          </p:sp>
          <p:sp>
            <p:nvSpPr>
              <p:cNvPr id="23" name="Freeform: Shape 28"/>
              <p:cNvSpPr/>
              <p:nvPr/>
            </p:nvSpPr>
            <p:spPr bwMode="auto">
              <a:xfrm>
                <a:off x="3932238" y="3190875"/>
                <a:ext cx="1190625" cy="287337"/>
              </a:xfrm>
              <a:custGeom>
                <a:avLst/>
                <a:gdLst>
                  <a:gd name="T0" fmla="*/ 735 w 750"/>
                  <a:gd name="T1" fmla="*/ 102 h 181"/>
                  <a:gd name="T2" fmla="*/ 677 w 750"/>
                  <a:gd name="T3" fmla="*/ 0 h 181"/>
                  <a:gd name="T4" fmla="*/ 750 w 750"/>
                  <a:gd name="T5" fmla="*/ 110 h 181"/>
                  <a:gd name="T6" fmla="*/ 655 w 750"/>
                  <a:gd name="T7" fmla="*/ 181 h 181"/>
                  <a:gd name="T8" fmla="*/ 14 w 750"/>
                  <a:gd name="T9" fmla="*/ 45 h 181"/>
                  <a:gd name="T10" fmla="*/ 0 w 750"/>
                  <a:gd name="T11" fmla="*/ 30 h 181"/>
                  <a:gd name="T12" fmla="*/ 641 w 750"/>
                  <a:gd name="T13" fmla="*/ 167 h 181"/>
                  <a:gd name="T14" fmla="*/ 735 w 750"/>
                  <a:gd name="T15" fmla="*/ 102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0" h="181">
                    <a:moveTo>
                      <a:pt x="735" y="102"/>
                    </a:moveTo>
                    <a:lnTo>
                      <a:pt x="677" y="0"/>
                    </a:lnTo>
                    <a:lnTo>
                      <a:pt x="750" y="110"/>
                    </a:lnTo>
                    <a:lnTo>
                      <a:pt x="655" y="181"/>
                    </a:lnTo>
                    <a:lnTo>
                      <a:pt x="14" y="45"/>
                    </a:lnTo>
                    <a:lnTo>
                      <a:pt x="0" y="30"/>
                    </a:lnTo>
                    <a:lnTo>
                      <a:pt x="641" y="167"/>
                    </a:lnTo>
                    <a:lnTo>
                      <a:pt x="735" y="102"/>
                    </a:lnTo>
                    <a:close/>
                  </a:path>
                </a:pathLst>
              </a:custGeom>
              <a:solidFill>
                <a:schemeClr val="accent4">
                  <a:lumMod val="75000"/>
                </a:schemeClr>
              </a:solidFill>
              <a:ln>
                <a:noFill/>
              </a:ln>
            </p:spPr>
            <p:txBody>
              <a:bodyPr anchor="ctr"/>
              <a:lstStyle/>
              <a:p>
                <a:pPr algn="ctr"/>
                <a:endParaRPr/>
              </a:p>
            </p:txBody>
          </p:sp>
        </p:grpSp>
        <p:sp>
          <p:nvSpPr>
            <p:cNvPr id="18" name="TextBox 43"/>
            <p:cNvSpPr txBox="1"/>
            <p:nvPr/>
          </p:nvSpPr>
          <p:spPr bwMode="auto">
            <a:xfrm>
              <a:off x="5497998" y="2917536"/>
              <a:ext cx="853132" cy="205747"/>
            </a:xfrm>
            <a:prstGeom prst="rect">
              <a:avLst/>
            </a:prstGeom>
            <a:noFill/>
          </p:spPr>
          <p:txBody>
            <a:bodyPr wrap="none" lIns="90000" tIns="46800" rIns="90000" bIns="46800">
              <a:normAutofit/>
            </a:bodyPr>
            <a:lstStyle/>
            <a:p>
              <a:pPr algn="l"/>
              <a:r>
                <a:rPr lang="zh-CN" altLang="en-US" sz="1600" b="1" dirty="0">
                  <a:solidFill>
                    <a:schemeClr val="bg1"/>
                  </a:solidFill>
                  <a:effectLst/>
                </a:rPr>
                <a:t>输入标题文本</a:t>
              </a:r>
            </a:p>
          </p:txBody>
        </p:sp>
        <p:sp>
          <p:nvSpPr>
            <p:cNvPr id="19" name="TextBox 45"/>
            <p:cNvSpPr txBox="1"/>
            <p:nvPr/>
          </p:nvSpPr>
          <p:spPr bwMode="auto">
            <a:xfrm rot="20670409">
              <a:off x="5667032" y="3514043"/>
              <a:ext cx="853132" cy="205747"/>
            </a:xfrm>
            <a:prstGeom prst="rect">
              <a:avLst/>
            </a:prstGeom>
            <a:noFill/>
          </p:spPr>
          <p:txBody>
            <a:bodyPr wrap="none" lIns="90000" tIns="46800" rIns="90000" bIns="46800">
              <a:normAutofit/>
            </a:bodyPr>
            <a:lstStyle/>
            <a:p>
              <a:r>
                <a:rPr lang="zh-CN" altLang="en-US" sz="1600" b="1" dirty="0">
                  <a:solidFill>
                    <a:schemeClr val="bg1"/>
                  </a:solidFill>
                  <a:effectLst/>
                </a:rPr>
                <a:t>输入标题文本</a:t>
              </a:r>
            </a:p>
          </p:txBody>
        </p:sp>
        <p:sp>
          <p:nvSpPr>
            <p:cNvPr id="20" name="TextBox 48"/>
            <p:cNvSpPr txBox="1"/>
            <p:nvPr/>
          </p:nvSpPr>
          <p:spPr bwMode="auto">
            <a:xfrm rot="305725">
              <a:off x="5746571" y="2449780"/>
              <a:ext cx="853132" cy="205747"/>
            </a:xfrm>
            <a:prstGeom prst="rect">
              <a:avLst/>
            </a:prstGeom>
            <a:noFill/>
          </p:spPr>
          <p:txBody>
            <a:bodyPr wrap="none" lIns="90000" tIns="46800" rIns="90000" bIns="46800">
              <a:normAutofit/>
            </a:bodyPr>
            <a:lstStyle/>
            <a:p>
              <a:r>
                <a:rPr lang="zh-CN" altLang="en-US" sz="1600" b="1" dirty="0">
                  <a:solidFill>
                    <a:schemeClr val="bg1"/>
                  </a:solidFill>
                  <a:effectLst/>
                </a:rPr>
                <a:t>输入标题文本</a:t>
              </a:r>
            </a:p>
          </p:txBody>
        </p:sp>
        <p:sp>
          <p:nvSpPr>
            <p:cNvPr id="21" name="TextBox 50"/>
            <p:cNvSpPr txBox="1"/>
            <p:nvPr/>
          </p:nvSpPr>
          <p:spPr bwMode="auto">
            <a:xfrm rot="594815">
              <a:off x="5649434" y="4200487"/>
              <a:ext cx="853132" cy="205747"/>
            </a:xfrm>
            <a:prstGeom prst="rect">
              <a:avLst/>
            </a:prstGeom>
            <a:noFill/>
          </p:spPr>
          <p:txBody>
            <a:bodyPr wrap="none" lIns="90000" tIns="46800" rIns="90000" bIns="46800">
              <a:normAutofit/>
            </a:bodyPr>
            <a:lstStyle/>
            <a:p>
              <a:r>
                <a:rPr lang="zh-CN" altLang="en-US" sz="1600" b="1" dirty="0">
                  <a:solidFill>
                    <a:schemeClr val="bg1"/>
                  </a:solidFill>
                  <a:effectLst/>
                </a:rPr>
                <a:t>输入标题文本</a:t>
              </a:r>
            </a:p>
          </p:txBody>
        </p:sp>
      </p:grpSp>
      <p:grpSp>
        <p:nvGrpSpPr>
          <p:cNvPr id="2" name="千图PPT彼岸天：ID 8661124库_组合 1"/>
          <p:cNvGrpSpPr/>
          <p:nvPr>
            <p:custDataLst>
              <p:tags r:id="rId2"/>
            </p:custDataLst>
          </p:nvPr>
        </p:nvGrpSpPr>
        <p:grpSpPr>
          <a:xfrm>
            <a:off x="1559496" y="1359472"/>
            <a:ext cx="2808312" cy="748235"/>
            <a:chOff x="1559496" y="1359472"/>
            <a:chExt cx="2808312" cy="748235"/>
          </a:xfrm>
        </p:grpSpPr>
        <p:sp>
          <p:nvSpPr>
            <p:cNvPr id="6" name="TextBox 49"/>
            <p:cNvSpPr txBox="1"/>
            <p:nvPr/>
          </p:nvSpPr>
          <p:spPr bwMode="auto">
            <a:xfrm>
              <a:off x="1624842" y="1359472"/>
              <a:ext cx="2616696" cy="572145"/>
            </a:xfrm>
            <a:prstGeom prst="rect">
              <a:avLst/>
            </a:prstGeom>
            <a:noFill/>
          </p:spPr>
          <p:txBody>
            <a:bodyPr wrap="square" lIns="0" tIns="0" rIns="0" bIns="0">
              <a:normAutofit lnSpcReduction="10000"/>
            </a:bodyPr>
            <a:lstStyle/>
            <a:p>
              <a:pPr algn="r" latinLnBrk="0">
                <a:lnSpc>
                  <a:spcPct val="120000"/>
                </a:lnSpc>
              </a:pPr>
              <a:r>
                <a:rPr lang="zh-CN" altLang="en-US" sz="1100" b="0" dirty="0" smtClean="0">
                  <a:solidFill>
                    <a:schemeClr val="tx1"/>
                  </a:solidFill>
                  <a:effectLst/>
                </a:rPr>
                <a:t>点击编辑点击编辑点击编辑点击编辑点击编辑点击编辑点击编辑点击编辑点击编辑点击编辑点击编辑点击编辑</a:t>
              </a:r>
              <a:endParaRPr sz="1100" b="0" dirty="0">
                <a:solidFill>
                  <a:schemeClr val="tx1"/>
                </a:solidFill>
                <a:effectLst/>
              </a:endParaRPr>
            </a:p>
          </p:txBody>
        </p:sp>
        <p:cxnSp>
          <p:nvCxnSpPr>
            <p:cNvPr id="9" name="Straight Connector 3"/>
            <p:cNvCxnSpPr/>
            <p:nvPr/>
          </p:nvCxnSpPr>
          <p:spPr>
            <a:xfrm>
              <a:off x="1559496" y="2107707"/>
              <a:ext cx="28083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4" name="千图PPT彼岸天：ID 8661124库_组合 33"/>
          <p:cNvGrpSpPr/>
          <p:nvPr>
            <p:custDataLst>
              <p:tags r:id="rId3"/>
            </p:custDataLst>
          </p:nvPr>
        </p:nvGrpSpPr>
        <p:grpSpPr>
          <a:xfrm>
            <a:off x="1559496" y="3591697"/>
            <a:ext cx="2808312" cy="706551"/>
            <a:chOff x="1559496" y="3591697"/>
            <a:chExt cx="2808312" cy="706551"/>
          </a:xfrm>
        </p:grpSpPr>
        <p:sp>
          <p:nvSpPr>
            <p:cNvPr id="8" name="TextBox 51"/>
            <p:cNvSpPr txBox="1"/>
            <p:nvPr/>
          </p:nvSpPr>
          <p:spPr bwMode="auto">
            <a:xfrm>
              <a:off x="1624842" y="3591697"/>
              <a:ext cx="2616696" cy="572145"/>
            </a:xfrm>
            <a:prstGeom prst="rect">
              <a:avLst/>
            </a:prstGeom>
            <a:noFill/>
          </p:spPr>
          <p:txBody>
            <a:bodyPr wrap="square" lIns="0" tIns="0" rIns="0" bIns="0">
              <a:normAutofit lnSpcReduction="10000"/>
            </a:bodyPr>
            <a:lstStyle/>
            <a:p>
              <a:pPr algn="r" latinLnBrk="0">
                <a:lnSpc>
                  <a:spcPct val="120000"/>
                </a:lnSpc>
              </a:pPr>
              <a:r>
                <a:rPr lang="zh-CN" altLang="en-US" sz="1100" b="0" dirty="0" smtClean="0">
                  <a:solidFill>
                    <a:schemeClr val="tx1"/>
                  </a:solidFill>
                  <a:effectLst/>
                </a:rPr>
                <a:t>点击编辑点击编辑点击编辑点击编辑点击编辑点击编辑点击编辑点击编辑点击编辑点击编辑点击编辑点击编辑</a:t>
              </a:r>
              <a:endParaRPr sz="1100" b="0" dirty="0">
                <a:solidFill>
                  <a:schemeClr val="tx1"/>
                </a:solidFill>
                <a:effectLst/>
              </a:endParaRPr>
            </a:p>
          </p:txBody>
        </p:sp>
        <p:cxnSp>
          <p:nvCxnSpPr>
            <p:cNvPr id="10" name="Straight Connector 34"/>
            <p:cNvCxnSpPr/>
            <p:nvPr/>
          </p:nvCxnSpPr>
          <p:spPr>
            <a:xfrm>
              <a:off x="1559496" y="4298248"/>
              <a:ext cx="28083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2" name="千图PPT彼岸天：ID 8661124库_组合 31"/>
          <p:cNvGrpSpPr/>
          <p:nvPr>
            <p:custDataLst>
              <p:tags r:id="rId4"/>
            </p:custDataLst>
          </p:nvPr>
        </p:nvGrpSpPr>
        <p:grpSpPr>
          <a:xfrm>
            <a:off x="8000489" y="2359853"/>
            <a:ext cx="2808312" cy="732592"/>
            <a:chOff x="8000489" y="2359853"/>
            <a:chExt cx="2808312" cy="732592"/>
          </a:xfrm>
        </p:grpSpPr>
        <p:sp>
          <p:nvSpPr>
            <p:cNvPr id="4" name="TextBox 44"/>
            <p:cNvSpPr txBox="1"/>
            <p:nvPr/>
          </p:nvSpPr>
          <p:spPr bwMode="auto">
            <a:xfrm>
              <a:off x="8017165" y="2359853"/>
              <a:ext cx="2616696" cy="572145"/>
            </a:xfrm>
            <a:prstGeom prst="rect">
              <a:avLst/>
            </a:prstGeom>
            <a:noFill/>
          </p:spPr>
          <p:txBody>
            <a:bodyPr wrap="square" lIns="0" tIns="0" rIns="0" bIns="0">
              <a:normAutofit lnSpcReduction="10000"/>
            </a:bodyPr>
            <a:lstStyle/>
            <a:p>
              <a:pPr algn="l" latinLnBrk="0">
                <a:lnSpc>
                  <a:spcPct val="120000"/>
                </a:lnSpc>
              </a:pPr>
              <a:r>
                <a:rPr lang="zh-CN" altLang="en-US" sz="1100" b="0" dirty="0" smtClean="0">
                  <a:solidFill>
                    <a:schemeClr val="tx1"/>
                  </a:solidFill>
                  <a:effectLst/>
                </a:rPr>
                <a:t>点击编辑点击编辑点击编辑点击编辑点击编辑点击编辑点击编辑点击编辑点击编辑点击编辑点击编辑点击编辑</a:t>
              </a:r>
              <a:endParaRPr sz="1100" b="0" dirty="0">
                <a:solidFill>
                  <a:schemeClr val="tx1"/>
                </a:solidFill>
                <a:effectLst/>
              </a:endParaRPr>
            </a:p>
          </p:txBody>
        </p:sp>
        <p:cxnSp>
          <p:nvCxnSpPr>
            <p:cNvPr id="11" name="Straight Connector 35"/>
            <p:cNvCxnSpPr/>
            <p:nvPr/>
          </p:nvCxnSpPr>
          <p:spPr>
            <a:xfrm>
              <a:off x="8000489" y="3092445"/>
              <a:ext cx="28083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 name="千图PPT彼岸天：ID 8661124库_组合 32"/>
          <p:cNvGrpSpPr/>
          <p:nvPr>
            <p:custDataLst>
              <p:tags r:id="rId5"/>
            </p:custDataLst>
          </p:nvPr>
        </p:nvGrpSpPr>
        <p:grpSpPr>
          <a:xfrm>
            <a:off x="8000489" y="4537162"/>
            <a:ext cx="2808312" cy="745824"/>
            <a:chOff x="8000489" y="4537162"/>
            <a:chExt cx="2808312" cy="745824"/>
          </a:xfrm>
        </p:grpSpPr>
        <p:sp>
          <p:nvSpPr>
            <p:cNvPr id="5" name="TextBox 46"/>
            <p:cNvSpPr txBox="1"/>
            <p:nvPr/>
          </p:nvSpPr>
          <p:spPr bwMode="auto">
            <a:xfrm>
              <a:off x="8017165" y="4537162"/>
              <a:ext cx="2616696" cy="572145"/>
            </a:xfrm>
            <a:prstGeom prst="rect">
              <a:avLst/>
            </a:prstGeom>
            <a:noFill/>
          </p:spPr>
          <p:txBody>
            <a:bodyPr wrap="square" lIns="0" tIns="0" rIns="0" bIns="0">
              <a:normAutofit lnSpcReduction="10000"/>
            </a:bodyPr>
            <a:lstStyle/>
            <a:p>
              <a:pPr algn="l" latinLnBrk="0">
                <a:lnSpc>
                  <a:spcPct val="120000"/>
                </a:lnSpc>
              </a:pPr>
              <a:r>
                <a:rPr lang="zh-CN" altLang="en-US" sz="1100" b="0" dirty="0" smtClean="0">
                  <a:solidFill>
                    <a:schemeClr val="tx1"/>
                  </a:solidFill>
                  <a:effectLst/>
                </a:rPr>
                <a:t>点击编辑点击编辑点击编辑点击编辑点击编辑点击编辑点击编辑点击编辑点击编辑点击编辑点击编辑点击编辑</a:t>
              </a:r>
              <a:endParaRPr sz="1100" b="0" dirty="0">
                <a:solidFill>
                  <a:schemeClr val="tx1"/>
                </a:solidFill>
                <a:effectLst/>
              </a:endParaRPr>
            </a:p>
          </p:txBody>
        </p:sp>
        <p:cxnSp>
          <p:nvCxnSpPr>
            <p:cNvPr id="12" name="Straight Connector 36"/>
            <p:cNvCxnSpPr/>
            <p:nvPr/>
          </p:nvCxnSpPr>
          <p:spPr>
            <a:xfrm>
              <a:off x="8000489" y="5282986"/>
              <a:ext cx="28083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23" presetClass="entr" presetSubtype="16"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3" presetClass="entr" presetSubtype="16"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千图PPT彼岸天：ID 8661124库_组合 2"/>
          <p:cNvGrpSpPr/>
          <p:nvPr>
            <p:custDataLst>
              <p:tags r:id="rId1"/>
            </p:custDataLst>
          </p:nvPr>
        </p:nvGrpSpPr>
        <p:grpSpPr>
          <a:xfrm>
            <a:off x="3934461" y="1326758"/>
            <a:ext cx="4323079" cy="4712486"/>
            <a:chOff x="0" y="0"/>
            <a:chExt cx="8646155" cy="9424966"/>
          </a:xfrm>
        </p:grpSpPr>
        <p:sp>
          <p:nvSpPr>
            <p:cNvPr id="33" name="Freeform: Shape 3"/>
            <p:cNvSpPr/>
            <p:nvPr/>
          </p:nvSpPr>
          <p:spPr>
            <a:xfrm>
              <a:off x="991777" y="2576577"/>
              <a:ext cx="1204752" cy="978290"/>
            </a:xfrm>
            <a:custGeom>
              <a:avLst/>
              <a:gdLst/>
              <a:ahLst/>
              <a:cxnLst>
                <a:cxn ang="0">
                  <a:pos x="wd2" y="hd2"/>
                </a:cxn>
                <a:cxn ang="5400000">
                  <a:pos x="wd2" y="hd2"/>
                </a:cxn>
                <a:cxn ang="10800000">
                  <a:pos x="wd2" y="hd2"/>
                </a:cxn>
                <a:cxn ang="16200000">
                  <a:pos x="wd2" y="hd2"/>
                </a:cxn>
              </a:cxnLst>
              <a:rect l="0" t="0" r="r" b="b"/>
              <a:pathLst>
                <a:path w="21600" h="21600" extrusionOk="0">
                  <a:moveTo>
                    <a:pt x="16872" y="19598"/>
                  </a:moveTo>
                  <a:cubicBezTo>
                    <a:pt x="16872" y="19598"/>
                    <a:pt x="17025" y="19232"/>
                    <a:pt x="17253" y="18684"/>
                  </a:cubicBezTo>
                  <a:cubicBezTo>
                    <a:pt x="17504" y="18150"/>
                    <a:pt x="17837" y="17437"/>
                    <a:pt x="18171" y="16724"/>
                  </a:cubicBezTo>
                  <a:cubicBezTo>
                    <a:pt x="18492" y="16003"/>
                    <a:pt x="18888" y="15335"/>
                    <a:pt x="19147" y="14807"/>
                  </a:cubicBezTo>
                  <a:cubicBezTo>
                    <a:pt x="19416" y="14286"/>
                    <a:pt x="19595" y="13938"/>
                    <a:pt x="19595" y="13938"/>
                  </a:cubicBezTo>
                  <a:lnTo>
                    <a:pt x="18405" y="12951"/>
                  </a:lnTo>
                  <a:cubicBezTo>
                    <a:pt x="18405" y="12951"/>
                    <a:pt x="18221" y="13309"/>
                    <a:pt x="17944" y="13846"/>
                  </a:cubicBezTo>
                  <a:cubicBezTo>
                    <a:pt x="17677" y="14389"/>
                    <a:pt x="17270" y="15077"/>
                    <a:pt x="16939" y="15820"/>
                  </a:cubicBezTo>
                  <a:cubicBezTo>
                    <a:pt x="16595" y="16554"/>
                    <a:pt x="16252" y="17287"/>
                    <a:pt x="15994" y="17838"/>
                  </a:cubicBezTo>
                  <a:cubicBezTo>
                    <a:pt x="15759" y="18402"/>
                    <a:pt x="15602" y="18779"/>
                    <a:pt x="15602" y="18779"/>
                  </a:cubicBezTo>
                  <a:cubicBezTo>
                    <a:pt x="15602" y="18779"/>
                    <a:pt x="16872" y="19598"/>
                    <a:pt x="16872" y="19598"/>
                  </a:cubicBezTo>
                  <a:close/>
                  <a:moveTo>
                    <a:pt x="14631" y="18153"/>
                  </a:moveTo>
                  <a:cubicBezTo>
                    <a:pt x="14631" y="18153"/>
                    <a:pt x="14792" y="17769"/>
                    <a:pt x="15033" y="17192"/>
                  </a:cubicBezTo>
                  <a:cubicBezTo>
                    <a:pt x="15296" y="16629"/>
                    <a:pt x="15647" y="15879"/>
                    <a:pt x="15998" y="15129"/>
                  </a:cubicBezTo>
                  <a:cubicBezTo>
                    <a:pt x="16337" y="14370"/>
                    <a:pt x="16752" y="13666"/>
                    <a:pt x="17026" y="13111"/>
                  </a:cubicBezTo>
                  <a:cubicBezTo>
                    <a:pt x="17308" y="12563"/>
                    <a:pt x="17497" y="12197"/>
                    <a:pt x="17497" y="12197"/>
                  </a:cubicBezTo>
                  <a:lnTo>
                    <a:pt x="16307" y="11211"/>
                  </a:lnTo>
                  <a:cubicBezTo>
                    <a:pt x="16307" y="11211"/>
                    <a:pt x="16113" y="11586"/>
                    <a:pt x="15822" y="12151"/>
                  </a:cubicBezTo>
                  <a:cubicBezTo>
                    <a:pt x="15541" y="12721"/>
                    <a:pt x="15115" y="13445"/>
                    <a:pt x="14766" y="14225"/>
                  </a:cubicBezTo>
                  <a:cubicBezTo>
                    <a:pt x="14405" y="14996"/>
                    <a:pt x="14044" y="15767"/>
                    <a:pt x="13774" y="16346"/>
                  </a:cubicBezTo>
                  <a:cubicBezTo>
                    <a:pt x="13526" y="16939"/>
                    <a:pt x="13360" y="17335"/>
                    <a:pt x="13360" y="17335"/>
                  </a:cubicBezTo>
                  <a:cubicBezTo>
                    <a:pt x="13360" y="17335"/>
                    <a:pt x="14631" y="18153"/>
                    <a:pt x="14631" y="18153"/>
                  </a:cubicBezTo>
                  <a:close/>
                  <a:moveTo>
                    <a:pt x="12389" y="16709"/>
                  </a:moveTo>
                  <a:cubicBezTo>
                    <a:pt x="12389" y="16709"/>
                    <a:pt x="12558" y="16305"/>
                    <a:pt x="12811" y="15699"/>
                  </a:cubicBezTo>
                  <a:cubicBezTo>
                    <a:pt x="13088" y="15108"/>
                    <a:pt x="13456" y="14321"/>
                    <a:pt x="13824" y="13533"/>
                  </a:cubicBezTo>
                  <a:cubicBezTo>
                    <a:pt x="14181" y="12737"/>
                    <a:pt x="14615" y="11998"/>
                    <a:pt x="14902" y="11415"/>
                  </a:cubicBezTo>
                  <a:cubicBezTo>
                    <a:pt x="15200" y="10840"/>
                    <a:pt x="15398" y="10456"/>
                    <a:pt x="15398" y="10456"/>
                  </a:cubicBezTo>
                  <a:lnTo>
                    <a:pt x="14209" y="9471"/>
                  </a:lnTo>
                  <a:cubicBezTo>
                    <a:pt x="14209" y="9471"/>
                    <a:pt x="14006" y="9864"/>
                    <a:pt x="13700" y="10455"/>
                  </a:cubicBezTo>
                  <a:cubicBezTo>
                    <a:pt x="13404" y="11052"/>
                    <a:pt x="12960" y="11813"/>
                    <a:pt x="12593" y="12630"/>
                  </a:cubicBezTo>
                  <a:cubicBezTo>
                    <a:pt x="12215" y="13438"/>
                    <a:pt x="11837" y="14247"/>
                    <a:pt x="11553" y="14854"/>
                  </a:cubicBezTo>
                  <a:cubicBezTo>
                    <a:pt x="11293" y="15476"/>
                    <a:pt x="11119" y="15890"/>
                    <a:pt x="11119" y="15890"/>
                  </a:cubicBezTo>
                  <a:cubicBezTo>
                    <a:pt x="11119" y="15890"/>
                    <a:pt x="12389" y="16709"/>
                    <a:pt x="12389" y="16709"/>
                  </a:cubicBezTo>
                  <a:close/>
                  <a:moveTo>
                    <a:pt x="10149" y="15265"/>
                  </a:moveTo>
                  <a:cubicBezTo>
                    <a:pt x="10149" y="15265"/>
                    <a:pt x="10326" y="14842"/>
                    <a:pt x="10591" y="14208"/>
                  </a:cubicBezTo>
                  <a:cubicBezTo>
                    <a:pt x="10881" y="13589"/>
                    <a:pt x="11266" y="12764"/>
                    <a:pt x="11652" y="11939"/>
                  </a:cubicBezTo>
                  <a:cubicBezTo>
                    <a:pt x="12027" y="11106"/>
                    <a:pt x="12479" y="10330"/>
                    <a:pt x="12781" y="9721"/>
                  </a:cubicBezTo>
                  <a:cubicBezTo>
                    <a:pt x="13093" y="9118"/>
                    <a:pt x="13301" y="8717"/>
                    <a:pt x="13301" y="8717"/>
                  </a:cubicBezTo>
                  <a:lnTo>
                    <a:pt x="12111" y="7730"/>
                  </a:lnTo>
                  <a:cubicBezTo>
                    <a:pt x="12111" y="7730"/>
                    <a:pt x="11898" y="8142"/>
                    <a:pt x="11578" y="8759"/>
                  </a:cubicBezTo>
                  <a:cubicBezTo>
                    <a:pt x="11268" y="9384"/>
                    <a:pt x="10805" y="10181"/>
                    <a:pt x="10420" y="11035"/>
                  </a:cubicBezTo>
                  <a:cubicBezTo>
                    <a:pt x="10025" y="11881"/>
                    <a:pt x="9629" y="12727"/>
                    <a:pt x="9332" y="13362"/>
                  </a:cubicBezTo>
                  <a:cubicBezTo>
                    <a:pt x="9060" y="14012"/>
                    <a:pt x="8878" y="14446"/>
                    <a:pt x="8878" y="14446"/>
                  </a:cubicBezTo>
                  <a:cubicBezTo>
                    <a:pt x="8878" y="14446"/>
                    <a:pt x="10149" y="15265"/>
                    <a:pt x="10149" y="15265"/>
                  </a:cubicBezTo>
                  <a:close/>
                  <a:moveTo>
                    <a:pt x="7906" y="13820"/>
                  </a:moveTo>
                  <a:cubicBezTo>
                    <a:pt x="7906" y="13820"/>
                    <a:pt x="8092" y="13378"/>
                    <a:pt x="8370" y="12715"/>
                  </a:cubicBezTo>
                  <a:cubicBezTo>
                    <a:pt x="8672" y="12069"/>
                    <a:pt x="9075" y="11205"/>
                    <a:pt x="9478" y="10343"/>
                  </a:cubicBezTo>
                  <a:cubicBezTo>
                    <a:pt x="9871" y="9473"/>
                    <a:pt x="10342" y="8661"/>
                    <a:pt x="10658" y="8024"/>
                  </a:cubicBezTo>
                  <a:cubicBezTo>
                    <a:pt x="10984" y="7395"/>
                    <a:pt x="11202" y="6976"/>
                    <a:pt x="11202" y="6976"/>
                  </a:cubicBezTo>
                  <a:lnTo>
                    <a:pt x="10013" y="5989"/>
                  </a:lnTo>
                  <a:cubicBezTo>
                    <a:pt x="10013" y="5989"/>
                    <a:pt x="9790" y="6420"/>
                    <a:pt x="9456" y="7064"/>
                  </a:cubicBezTo>
                  <a:cubicBezTo>
                    <a:pt x="9131" y="7715"/>
                    <a:pt x="8650" y="8549"/>
                    <a:pt x="8247" y="9440"/>
                  </a:cubicBezTo>
                  <a:cubicBezTo>
                    <a:pt x="7834" y="10323"/>
                    <a:pt x="7421" y="11207"/>
                    <a:pt x="7112" y="11870"/>
                  </a:cubicBezTo>
                  <a:cubicBezTo>
                    <a:pt x="6827" y="12549"/>
                    <a:pt x="6636" y="13002"/>
                    <a:pt x="6636" y="13002"/>
                  </a:cubicBezTo>
                  <a:cubicBezTo>
                    <a:pt x="6636" y="13002"/>
                    <a:pt x="7906" y="13820"/>
                    <a:pt x="7906" y="13820"/>
                  </a:cubicBezTo>
                  <a:close/>
                  <a:moveTo>
                    <a:pt x="5666" y="12376"/>
                  </a:moveTo>
                  <a:cubicBezTo>
                    <a:pt x="5666" y="12376"/>
                    <a:pt x="5860" y="11915"/>
                    <a:pt x="6150" y="11224"/>
                  </a:cubicBezTo>
                  <a:cubicBezTo>
                    <a:pt x="6465" y="10549"/>
                    <a:pt x="6886" y="9649"/>
                    <a:pt x="7306" y="8749"/>
                  </a:cubicBezTo>
                  <a:cubicBezTo>
                    <a:pt x="7717" y="7842"/>
                    <a:pt x="8206" y="6993"/>
                    <a:pt x="8537" y="6329"/>
                  </a:cubicBezTo>
                  <a:cubicBezTo>
                    <a:pt x="8878" y="5674"/>
                    <a:pt x="9105" y="5236"/>
                    <a:pt x="9105" y="5236"/>
                  </a:cubicBezTo>
                  <a:lnTo>
                    <a:pt x="7915" y="4249"/>
                  </a:lnTo>
                  <a:cubicBezTo>
                    <a:pt x="7915" y="4249"/>
                    <a:pt x="7682" y="4697"/>
                    <a:pt x="7334" y="5368"/>
                  </a:cubicBezTo>
                  <a:cubicBezTo>
                    <a:pt x="6994" y="6047"/>
                    <a:pt x="6495" y="6917"/>
                    <a:pt x="6074" y="7845"/>
                  </a:cubicBezTo>
                  <a:cubicBezTo>
                    <a:pt x="5644" y="8766"/>
                    <a:pt x="5214" y="9687"/>
                    <a:pt x="4891" y="10378"/>
                  </a:cubicBezTo>
                  <a:cubicBezTo>
                    <a:pt x="4594" y="11085"/>
                    <a:pt x="4395" y="11557"/>
                    <a:pt x="4395" y="11557"/>
                  </a:cubicBezTo>
                  <a:cubicBezTo>
                    <a:pt x="4395" y="11557"/>
                    <a:pt x="5666" y="12376"/>
                    <a:pt x="5666" y="12376"/>
                  </a:cubicBezTo>
                  <a:close/>
                  <a:moveTo>
                    <a:pt x="3424" y="10931"/>
                  </a:moveTo>
                  <a:cubicBezTo>
                    <a:pt x="3424" y="10931"/>
                    <a:pt x="3626" y="10451"/>
                    <a:pt x="3928" y="9731"/>
                  </a:cubicBezTo>
                  <a:cubicBezTo>
                    <a:pt x="4257" y="9028"/>
                    <a:pt x="4694" y="8091"/>
                    <a:pt x="5132" y="7153"/>
                  </a:cubicBezTo>
                  <a:cubicBezTo>
                    <a:pt x="5561" y="6209"/>
                    <a:pt x="6069" y="5324"/>
                    <a:pt x="6414" y="4633"/>
                  </a:cubicBezTo>
                  <a:cubicBezTo>
                    <a:pt x="6769" y="3950"/>
                    <a:pt x="7006" y="3495"/>
                    <a:pt x="7006" y="3495"/>
                  </a:cubicBezTo>
                  <a:lnTo>
                    <a:pt x="5817" y="2509"/>
                  </a:lnTo>
                  <a:cubicBezTo>
                    <a:pt x="5817" y="2509"/>
                    <a:pt x="5575" y="2974"/>
                    <a:pt x="5211" y="3673"/>
                  </a:cubicBezTo>
                  <a:cubicBezTo>
                    <a:pt x="4858" y="4379"/>
                    <a:pt x="4340" y="5285"/>
                    <a:pt x="3901" y="6250"/>
                  </a:cubicBezTo>
                  <a:cubicBezTo>
                    <a:pt x="3454" y="7208"/>
                    <a:pt x="3006" y="8167"/>
                    <a:pt x="2670" y="8886"/>
                  </a:cubicBezTo>
                  <a:cubicBezTo>
                    <a:pt x="2361" y="9622"/>
                    <a:pt x="2154" y="10112"/>
                    <a:pt x="2154" y="10112"/>
                  </a:cubicBezTo>
                  <a:cubicBezTo>
                    <a:pt x="2154" y="10112"/>
                    <a:pt x="3424" y="10931"/>
                    <a:pt x="3424" y="10931"/>
                  </a:cubicBezTo>
                  <a:close/>
                  <a:moveTo>
                    <a:pt x="18050" y="21600"/>
                  </a:moveTo>
                  <a:lnTo>
                    <a:pt x="0" y="10508"/>
                  </a:lnTo>
                  <a:cubicBezTo>
                    <a:pt x="0" y="10508"/>
                    <a:pt x="174" y="8934"/>
                    <a:pt x="381" y="7333"/>
                  </a:cubicBezTo>
                  <a:cubicBezTo>
                    <a:pt x="636" y="5746"/>
                    <a:pt x="890" y="4158"/>
                    <a:pt x="890" y="4158"/>
                  </a:cubicBezTo>
                  <a:cubicBezTo>
                    <a:pt x="890" y="4158"/>
                    <a:pt x="1137" y="3874"/>
                    <a:pt x="1525" y="3468"/>
                  </a:cubicBezTo>
                  <a:cubicBezTo>
                    <a:pt x="1919" y="3072"/>
                    <a:pt x="2444" y="2543"/>
                    <a:pt x="2969" y="2016"/>
                  </a:cubicBezTo>
                  <a:cubicBezTo>
                    <a:pt x="3995" y="953"/>
                    <a:pt x="5088" y="0"/>
                    <a:pt x="5088" y="0"/>
                  </a:cubicBezTo>
                  <a:lnTo>
                    <a:pt x="21600" y="14271"/>
                  </a:lnTo>
                  <a:cubicBezTo>
                    <a:pt x="21600" y="14271"/>
                    <a:pt x="21537" y="14379"/>
                    <a:pt x="21426" y="14570"/>
                  </a:cubicBezTo>
                  <a:cubicBezTo>
                    <a:pt x="21320" y="14763"/>
                    <a:pt x="21144" y="15021"/>
                    <a:pt x="20979" y="15367"/>
                  </a:cubicBezTo>
                  <a:cubicBezTo>
                    <a:pt x="20642" y="16052"/>
                    <a:pt x="20140" y="16927"/>
                    <a:pt x="19708" y="17853"/>
                  </a:cubicBezTo>
                  <a:cubicBezTo>
                    <a:pt x="19493" y="18316"/>
                    <a:pt x="19277" y="18779"/>
                    <a:pt x="19074" y="19213"/>
                  </a:cubicBezTo>
                  <a:cubicBezTo>
                    <a:pt x="18972" y="19429"/>
                    <a:pt x="18873" y="19638"/>
                    <a:pt x="18779" y="19836"/>
                  </a:cubicBezTo>
                  <a:cubicBezTo>
                    <a:pt x="18695" y="20040"/>
                    <a:pt x="18616" y="20234"/>
                    <a:pt x="18544" y="20413"/>
                  </a:cubicBezTo>
                  <a:cubicBezTo>
                    <a:pt x="18248" y="21125"/>
                    <a:pt x="18050" y="21600"/>
                    <a:pt x="18050" y="21600"/>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34" name="Freeform: Shape 4"/>
            <p:cNvSpPr/>
            <p:nvPr/>
          </p:nvSpPr>
          <p:spPr>
            <a:xfrm>
              <a:off x="1247390" y="1380309"/>
              <a:ext cx="1396066" cy="1497192"/>
            </a:xfrm>
            <a:custGeom>
              <a:avLst/>
              <a:gdLst/>
              <a:ahLst/>
              <a:cxnLst>
                <a:cxn ang="0">
                  <a:pos x="wd2" y="hd2"/>
                </a:cxn>
                <a:cxn ang="5400000">
                  <a:pos x="wd2" y="hd2"/>
                </a:cxn>
                <a:cxn ang="10800000">
                  <a:pos x="wd2" y="hd2"/>
                </a:cxn>
                <a:cxn ang="16200000">
                  <a:pos x="wd2" y="hd2"/>
                </a:cxn>
              </a:cxnLst>
              <a:rect l="0" t="0" r="r" b="b"/>
              <a:pathLst>
                <a:path w="21600" h="21600" extrusionOk="0">
                  <a:moveTo>
                    <a:pt x="16881" y="18174"/>
                  </a:moveTo>
                  <a:cubicBezTo>
                    <a:pt x="16881" y="18174"/>
                    <a:pt x="17174" y="17915"/>
                    <a:pt x="17467" y="17656"/>
                  </a:cubicBezTo>
                  <a:cubicBezTo>
                    <a:pt x="17610" y="17524"/>
                    <a:pt x="17763" y="17401"/>
                    <a:pt x="17880" y="17311"/>
                  </a:cubicBezTo>
                  <a:cubicBezTo>
                    <a:pt x="17996" y="17220"/>
                    <a:pt x="18073" y="17160"/>
                    <a:pt x="18073" y="17160"/>
                  </a:cubicBezTo>
                  <a:lnTo>
                    <a:pt x="16312" y="15295"/>
                  </a:lnTo>
                  <a:cubicBezTo>
                    <a:pt x="16312" y="15295"/>
                    <a:pt x="16230" y="15359"/>
                    <a:pt x="16108" y="15456"/>
                  </a:cubicBezTo>
                  <a:cubicBezTo>
                    <a:pt x="15985" y="15552"/>
                    <a:pt x="15822" y="15681"/>
                    <a:pt x="15670" y="15821"/>
                  </a:cubicBezTo>
                  <a:cubicBezTo>
                    <a:pt x="15360" y="16095"/>
                    <a:pt x="15049" y="16368"/>
                    <a:pt x="15049" y="16368"/>
                  </a:cubicBezTo>
                  <a:cubicBezTo>
                    <a:pt x="15049" y="16368"/>
                    <a:pt x="16881" y="18174"/>
                    <a:pt x="16881" y="18174"/>
                  </a:cubicBezTo>
                  <a:close/>
                  <a:moveTo>
                    <a:pt x="14241" y="15572"/>
                  </a:moveTo>
                  <a:cubicBezTo>
                    <a:pt x="14241" y="15572"/>
                    <a:pt x="14559" y="15292"/>
                    <a:pt x="14878" y="15011"/>
                  </a:cubicBezTo>
                  <a:cubicBezTo>
                    <a:pt x="15034" y="14868"/>
                    <a:pt x="15201" y="14735"/>
                    <a:pt x="15327" y="14637"/>
                  </a:cubicBezTo>
                  <a:cubicBezTo>
                    <a:pt x="15452" y="14538"/>
                    <a:pt x="15535" y="14472"/>
                    <a:pt x="15535" y="14472"/>
                  </a:cubicBezTo>
                  <a:lnTo>
                    <a:pt x="13776" y="12606"/>
                  </a:lnTo>
                  <a:cubicBezTo>
                    <a:pt x="13776" y="12606"/>
                    <a:pt x="13688" y="12676"/>
                    <a:pt x="13556" y="12780"/>
                  </a:cubicBezTo>
                  <a:cubicBezTo>
                    <a:pt x="13423" y="12885"/>
                    <a:pt x="13247" y="13023"/>
                    <a:pt x="13082" y="13175"/>
                  </a:cubicBezTo>
                  <a:cubicBezTo>
                    <a:pt x="12746" y="13471"/>
                    <a:pt x="12410" y="13766"/>
                    <a:pt x="12410" y="13766"/>
                  </a:cubicBezTo>
                  <a:cubicBezTo>
                    <a:pt x="12410" y="13766"/>
                    <a:pt x="14241" y="15572"/>
                    <a:pt x="14241" y="15572"/>
                  </a:cubicBezTo>
                  <a:close/>
                  <a:moveTo>
                    <a:pt x="11603" y="12970"/>
                  </a:moveTo>
                  <a:cubicBezTo>
                    <a:pt x="11603" y="12970"/>
                    <a:pt x="11947" y="12667"/>
                    <a:pt x="12290" y="12364"/>
                  </a:cubicBezTo>
                  <a:cubicBezTo>
                    <a:pt x="12459" y="12209"/>
                    <a:pt x="12640" y="12068"/>
                    <a:pt x="12775" y="11961"/>
                  </a:cubicBezTo>
                  <a:cubicBezTo>
                    <a:pt x="12910" y="11854"/>
                    <a:pt x="13000" y="11782"/>
                    <a:pt x="13000" y="11782"/>
                  </a:cubicBezTo>
                  <a:lnTo>
                    <a:pt x="11242" y="9915"/>
                  </a:lnTo>
                  <a:cubicBezTo>
                    <a:pt x="11242" y="9915"/>
                    <a:pt x="11147" y="9991"/>
                    <a:pt x="11006" y="10103"/>
                  </a:cubicBezTo>
                  <a:cubicBezTo>
                    <a:pt x="10864" y="10216"/>
                    <a:pt x="10674" y="10365"/>
                    <a:pt x="10496" y="10527"/>
                  </a:cubicBezTo>
                  <a:cubicBezTo>
                    <a:pt x="10135" y="10845"/>
                    <a:pt x="9774" y="11162"/>
                    <a:pt x="9774" y="11162"/>
                  </a:cubicBezTo>
                  <a:cubicBezTo>
                    <a:pt x="9774" y="11162"/>
                    <a:pt x="11603" y="12970"/>
                    <a:pt x="11603" y="12970"/>
                  </a:cubicBezTo>
                  <a:close/>
                  <a:moveTo>
                    <a:pt x="8967" y="10365"/>
                  </a:moveTo>
                  <a:cubicBezTo>
                    <a:pt x="8967" y="10365"/>
                    <a:pt x="9336" y="10040"/>
                    <a:pt x="9705" y="9716"/>
                  </a:cubicBezTo>
                  <a:cubicBezTo>
                    <a:pt x="9886" y="9550"/>
                    <a:pt x="10081" y="9399"/>
                    <a:pt x="10225" y="9284"/>
                  </a:cubicBezTo>
                  <a:cubicBezTo>
                    <a:pt x="10370" y="9168"/>
                    <a:pt x="10466" y="9091"/>
                    <a:pt x="10466" y="9091"/>
                  </a:cubicBezTo>
                  <a:lnTo>
                    <a:pt x="8709" y="7223"/>
                  </a:lnTo>
                  <a:cubicBezTo>
                    <a:pt x="8709" y="7223"/>
                    <a:pt x="8608" y="7304"/>
                    <a:pt x="8457" y="7425"/>
                  </a:cubicBezTo>
                  <a:cubicBezTo>
                    <a:pt x="8306" y="7546"/>
                    <a:pt x="8101" y="7705"/>
                    <a:pt x="7911" y="7878"/>
                  </a:cubicBezTo>
                  <a:cubicBezTo>
                    <a:pt x="7525" y="8218"/>
                    <a:pt x="7138" y="8558"/>
                    <a:pt x="7138" y="8558"/>
                  </a:cubicBezTo>
                  <a:cubicBezTo>
                    <a:pt x="7138" y="8558"/>
                    <a:pt x="8967" y="10365"/>
                    <a:pt x="8967" y="10365"/>
                  </a:cubicBezTo>
                  <a:close/>
                  <a:moveTo>
                    <a:pt x="6332" y="7760"/>
                  </a:moveTo>
                  <a:cubicBezTo>
                    <a:pt x="6332" y="7760"/>
                    <a:pt x="6726" y="7413"/>
                    <a:pt x="7120" y="7067"/>
                  </a:cubicBezTo>
                  <a:cubicBezTo>
                    <a:pt x="7314" y="6890"/>
                    <a:pt x="7523" y="6729"/>
                    <a:pt x="7677" y="6605"/>
                  </a:cubicBezTo>
                  <a:cubicBezTo>
                    <a:pt x="7831" y="6481"/>
                    <a:pt x="7934" y="6399"/>
                    <a:pt x="7934" y="6399"/>
                  </a:cubicBezTo>
                  <a:lnTo>
                    <a:pt x="6178" y="4530"/>
                  </a:lnTo>
                  <a:cubicBezTo>
                    <a:pt x="6178" y="4530"/>
                    <a:pt x="6070" y="4616"/>
                    <a:pt x="5910" y="4745"/>
                  </a:cubicBezTo>
                  <a:cubicBezTo>
                    <a:pt x="5750" y="4875"/>
                    <a:pt x="5531" y="5043"/>
                    <a:pt x="5329" y="5227"/>
                  </a:cubicBezTo>
                  <a:cubicBezTo>
                    <a:pt x="4917" y="5590"/>
                    <a:pt x="4506" y="5951"/>
                    <a:pt x="4506" y="5951"/>
                  </a:cubicBezTo>
                  <a:cubicBezTo>
                    <a:pt x="4506" y="5951"/>
                    <a:pt x="6332" y="7760"/>
                    <a:pt x="6332" y="7760"/>
                  </a:cubicBezTo>
                  <a:close/>
                  <a:moveTo>
                    <a:pt x="3699" y="5153"/>
                  </a:moveTo>
                  <a:cubicBezTo>
                    <a:pt x="3699" y="5153"/>
                    <a:pt x="4119" y="4784"/>
                    <a:pt x="4538" y="4415"/>
                  </a:cubicBezTo>
                  <a:cubicBezTo>
                    <a:pt x="4745" y="4227"/>
                    <a:pt x="4968" y="4057"/>
                    <a:pt x="5130" y="3924"/>
                  </a:cubicBezTo>
                  <a:cubicBezTo>
                    <a:pt x="5294" y="3793"/>
                    <a:pt x="5403" y="3705"/>
                    <a:pt x="5403" y="3705"/>
                  </a:cubicBezTo>
                  <a:lnTo>
                    <a:pt x="3649" y="1835"/>
                  </a:lnTo>
                  <a:cubicBezTo>
                    <a:pt x="3649" y="1835"/>
                    <a:pt x="3535" y="1927"/>
                    <a:pt x="3364" y="2064"/>
                  </a:cubicBezTo>
                  <a:cubicBezTo>
                    <a:pt x="3195" y="2202"/>
                    <a:pt x="2963" y="2379"/>
                    <a:pt x="2747" y="2575"/>
                  </a:cubicBezTo>
                  <a:cubicBezTo>
                    <a:pt x="2310" y="2959"/>
                    <a:pt x="1874" y="3343"/>
                    <a:pt x="1874" y="3343"/>
                  </a:cubicBezTo>
                  <a:cubicBezTo>
                    <a:pt x="1874" y="3343"/>
                    <a:pt x="3699" y="5153"/>
                    <a:pt x="3699" y="5153"/>
                  </a:cubicBezTo>
                  <a:close/>
                  <a:moveTo>
                    <a:pt x="19213" y="21600"/>
                  </a:moveTo>
                  <a:lnTo>
                    <a:pt x="0" y="3388"/>
                  </a:lnTo>
                  <a:cubicBezTo>
                    <a:pt x="0" y="3388"/>
                    <a:pt x="984" y="2521"/>
                    <a:pt x="1969" y="1653"/>
                  </a:cubicBezTo>
                  <a:cubicBezTo>
                    <a:pt x="2982" y="815"/>
                    <a:pt x="4017" y="0"/>
                    <a:pt x="4017" y="0"/>
                  </a:cubicBezTo>
                  <a:lnTo>
                    <a:pt x="21600" y="19568"/>
                  </a:lnTo>
                  <a:cubicBezTo>
                    <a:pt x="21600" y="19568"/>
                    <a:pt x="21448" y="19692"/>
                    <a:pt x="21219" y="19877"/>
                  </a:cubicBezTo>
                  <a:cubicBezTo>
                    <a:pt x="20994" y="20066"/>
                    <a:pt x="20674" y="20298"/>
                    <a:pt x="20384" y="20560"/>
                  </a:cubicBezTo>
                  <a:cubicBezTo>
                    <a:pt x="19799" y="21080"/>
                    <a:pt x="19213" y="21600"/>
                    <a:pt x="19213" y="21600"/>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35" name="Freeform: Shape 5"/>
            <p:cNvSpPr/>
            <p:nvPr/>
          </p:nvSpPr>
          <p:spPr>
            <a:xfrm>
              <a:off x="0" y="2770843"/>
              <a:ext cx="1959328" cy="1308289"/>
            </a:xfrm>
            <a:custGeom>
              <a:avLst/>
              <a:gdLst/>
              <a:ahLst/>
              <a:cxnLst>
                <a:cxn ang="0">
                  <a:pos x="wd2" y="hd2"/>
                </a:cxn>
                <a:cxn ang="5400000">
                  <a:pos x="wd2" y="hd2"/>
                </a:cxn>
                <a:cxn ang="10800000">
                  <a:pos x="wd2" y="hd2"/>
                </a:cxn>
                <a:cxn ang="16200000">
                  <a:pos x="wd2" y="hd2"/>
                </a:cxn>
              </a:cxnLst>
              <a:rect l="0" t="0" r="r" b="b"/>
              <a:pathLst>
                <a:path w="21600" h="21600" extrusionOk="0">
                  <a:moveTo>
                    <a:pt x="4425" y="10816"/>
                  </a:moveTo>
                  <a:cubicBezTo>
                    <a:pt x="4425" y="10816"/>
                    <a:pt x="4383" y="11011"/>
                    <a:pt x="4319" y="11305"/>
                  </a:cubicBezTo>
                  <a:cubicBezTo>
                    <a:pt x="4252" y="11597"/>
                    <a:pt x="4174" y="11991"/>
                    <a:pt x="4105" y="12389"/>
                  </a:cubicBezTo>
                  <a:cubicBezTo>
                    <a:pt x="3961" y="13183"/>
                    <a:pt x="3816" y="13976"/>
                    <a:pt x="3816" y="13976"/>
                  </a:cubicBezTo>
                  <a:lnTo>
                    <a:pt x="5687" y="14710"/>
                  </a:lnTo>
                  <a:cubicBezTo>
                    <a:pt x="5687" y="14710"/>
                    <a:pt x="5825" y="13950"/>
                    <a:pt x="5963" y="13191"/>
                  </a:cubicBezTo>
                  <a:cubicBezTo>
                    <a:pt x="6028" y="12809"/>
                    <a:pt x="6104" y="12433"/>
                    <a:pt x="6168" y="12153"/>
                  </a:cubicBezTo>
                  <a:cubicBezTo>
                    <a:pt x="6229" y="11872"/>
                    <a:pt x="6270" y="11685"/>
                    <a:pt x="6270" y="11685"/>
                  </a:cubicBezTo>
                  <a:cubicBezTo>
                    <a:pt x="6270" y="11685"/>
                    <a:pt x="4425" y="10816"/>
                    <a:pt x="4425" y="10816"/>
                  </a:cubicBezTo>
                  <a:close/>
                  <a:moveTo>
                    <a:pt x="7263" y="12155"/>
                  </a:moveTo>
                  <a:cubicBezTo>
                    <a:pt x="7263" y="12155"/>
                    <a:pt x="7223" y="12337"/>
                    <a:pt x="7164" y="12611"/>
                  </a:cubicBezTo>
                  <a:cubicBezTo>
                    <a:pt x="7102" y="12884"/>
                    <a:pt x="7026" y="13251"/>
                    <a:pt x="6963" y="13624"/>
                  </a:cubicBezTo>
                  <a:cubicBezTo>
                    <a:pt x="6828" y="14365"/>
                    <a:pt x="6694" y="15107"/>
                    <a:pt x="6694" y="15107"/>
                  </a:cubicBezTo>
                  <a:lnTo>
                    <a:pt x="8564" y="15845"/>
                  </a:lnTo>
                  <a:cubicBezTo>
                    <a:pt x="8564" y="15845"/>
                    <a:pt x="8692" y="15137"/>
                    <a:pt x="8820" y="14430"/>
                  </a:cubicBezTo>
                  <a:cubicBezTo>
                    <a:pt x="8879" y="14074"/>
                    <a:pt x="8953" y="13725"/>
                    <a:pt x="9012" y="13464"/>
                  </a:cubicBezTo>
                  <a:cubicBezTo>
                    <a:pt x="9069" y="13202"/>
                    <a:pt x="9106" y="13028"/>
                    <a:pt x="9106" y="13028"/>
                  </a:cubicBezTo>
                  <a:cubicBezTo>
                    <a:pt x="9106" y="13028"/>
                    <a:pt x="7263" y="12155"/>
                    <a:pt x="7263" y="12155"/>
                  </a:cubicBezTo>
                  <a:close/>
                  <a:moveTo>
                    <a:pt x="10099" y="13500"/>
                  </a:moveTo>
                  <a:cubicBezTo>
                    <a:pt x="10099" y="13500"/>
                    <a:pt x="10062" y="13670"/>
                    <a:pt x="10007" y="13924"/>
                  </a:cubicBezTo>
                  <a:cubicBezTo>
                    <a:pt x="9950" y="14178"/>
                    <a:pt x="9877" y="14518"/>
                    <a:pt x="9819" y="14865"/>
                  </a:cubicBezTo>
                  <a:cubicBezTo>
                    <a:pt x="9695" y="15555"/>
                    <a:pt x="9570" y="16243"/>
                    <a:pt x="9570" y="16243"/>
                  </a:cubicBezTo>
                  <a:lnTo>
                    <a:pt x="11439" y="16987"/>
                  </a:lnTo>
                  <a:cubicBezTo>
                    <a:pt x="11439" y="16987"/>
                    <a:pt x="11557" y="16331"/>
                    <a:pt x="11675" y="15676"/>
                  </a:cubicBezTo>
                  <a:cubicBezTo>
                    <a:pt x="11729" y="15346"/>
                    <a:pt x="11801" y="15023"/>
                    <a:pt x="11854" y="14782"/>
                  </a:cubicBezTo>
                  <a:cubicBezTo>
                    <a:pt x="11907" y="14539"/>
                    <a:pt x="11942" y="14378"/>
                    <a:pt x="11942" y="14378"/>
                  </a:cubicBezTo>
                  <a:cubicBezTo>
                    <a:pt x="11942" y="14378"/>
                    <a:pt x="10099" y="13500"/>
                    <a:pt x="10099" y="13500"/>
                  </a:cubicBezTo>
                  <a:close/>
                  <a:moveTo>
                    <a:pt x="12934" y="14853"/>
                  </a:moveTo>
                  <a:cubicBezTo>
                    <a:pt x="12934" y="14853"/>
                    <a:pt x="12900" y="15009"/>
                    <a:pt x="12849" y="15244"/>
                  </a:cubicBezTo>
                  <a:cubicBezTo>
                    <a:pt x="12798" y="15480"/>
                    <a:pt x="12726" y="15792"/>
                    <a:pt x="12674" y="16113"/>
                  </a:cubicBezTo>
                  <a:cubicBezTo>
                    <a:pt x="12560" y="16751"/>
                    <a:pt x="12446" y="17388"/>
                    <a:pt x="12446" y="17388"/>
                  </a:cubicBezTo>
                  <a:lnTo>
                    <a:pt x="14313" y="18135"/>
                  </a:lnTo>
                  <a:cubicBezTo>
                    <a:pt x="14313" y="18135"/>
                    <a:pt x="14421" y="17532"/>
                    <a:pt x="14529" y="16928"/>
                  </a:cubicBezTo>
                  <a:cubicBezTo>
                    <a:pt x="14577" y="16624"/>
                    <a:pt x="14647" y="16330"/>
                    <a:pt x="14695" y="16106"/>
                  </a:cubicBezTo>
                  <a:cubicBezTo>
                    <a:pt x="14743" y="15884"/>
                    <a:pt x="14775" y="15735"/>
                    <a:pt x="14775" y="15735"/>
                  </a:cubicBezTo>
                  <a:cubicBezTo>
                    <a:pt x="14775" y="15735"/>
                    <a:pt x="12934" y="14853"/>
                    <a:pt x="12934" y="14853"/>
                  </a:cubicBezTo>
                  <a:close/>
                  <a:moveTo>
                    <a:pt x="15767" y="16211"/>
                  </a:moveTo>
                  <a:cubicBezTo>
                    <a:pt x="15767" y="16211"/>
                    <a:pt x="15736" y="16356"/>
                    <a:pt x="15689" y="16572"/>
                  </a:cubicBezTo>
                  <a:cubicBezTo>
                    <a:pt x="15644" y="16788"/>
                    <a:pt x="15574" y="17073"/>
                    <a:pt x="15528" y="17368"/>
                  </a:cubicBezTo>
                  <a:cubicBezTo>
                    <a:pt x="15424" y="17954"/>
                    <a:pt x="15319" y="18539"/>
                    <a:pt x="15319" y="18539"/>
                  </a:cubicBezTo>
                  <a:lnTo>
                    <a:pt x="17186" y="19291"/>
                  </a:lnTo>
                  <a:cubicBezTo>
                    <a:pt x="17186" y="19291"/>
                    <a:pt x="17284" y="18739"/>
                    <a:pt x="17381" y="18188"/>
                  </a:cubicBezTo>
                  <a:cubicBezTo>
                    <a:pt x="17424" y="17909"/>
                    <a:pt x="17492" y="17642"/>
                    <a:pt x="17534" y="17438"/>
                  </a:cubicBezTo>
                  <a:cubicBezTo>
                    <a:pt x="17578" y="17234"/>
                    <a:pt x="17607" y="17098"/>
                    <a:pt x="17607" y="17098"/>
                  </a:cubicBezTo>
                  <a:cubicBezTo>
                    <a:pt x="17607" y="17098"/>
                    <a:pt x="15767" y="16211"/>
                    <a:pt x="15767" y="16211"/>
                  </a:cubicBezTo>
                  <a:close/>
                  <a:moveTo>
                    <a:pt x="4815" y="9028"/>
                  </a:moveTo>
                  <a:lnTo>
                    <a:pt x="6642" y="9974"/>
                  </a:lnTo>
                  <a:cubicBezTo>
                    <a:pt x="6642" y="9974"/>
                    <a:pt x="6680" y="9785"/>
                    <a:pt x="6748" y="9507"/>
                  </a:cubicBezTo>
                  <a:cubicBezTo>
                    <a:pt x="6818" y="9231"/>
                    <a:pt x="6911" y="8863"/>
                    <a:pt x="7004" y="8495"/>
                  </a:cubicBezTo>
                  <a:cubicBezTo>
                    <a:pt x="7192" y="7758"/>
                    <a:pt x="7380" y="7022"/>
                    <a:pt x="7380" y="7022"/>
                  </a:cubicBezTo>
                  <a:lnTo>
                    <a:pt x="5585" y="5945"/>
                  </a:lnTo>
                  <a:cubicBezTo>
                    <a:pt x="5585" y="5945"/>
                    <a:pt x="5389" y="6714"/>
                    <a:pt x="5192" y="7483"/>
                  </a:cubicBezTo>
                  <a:cubicBezTo>
                    <a:pt x="5095" y="7867"/>
                    <a:pt x="4997" y="8252"/>
                    <a:pt x="4924" y="8540"/>
                  </a:cubicBezTo>
                  <a:cubicBezTo>
                    <a:pt x="4859" y="8833"/>
                    <a:pt x="4815" y="9028"/>
                    <a:pt x="4815" y="9028"/>
                  </a:cubicBezTo>
                  <a:close/>
                  <a:moveTo>
                    <a:pt x="8345" y="7603"/>
                  </a:moveTo>
                  <a:cubicBezTo>
                    <a:pt x="8345" y="7603"/>
                    <a:pt x="8163" y="8322"/>
                    <a:pt x="7980" y="9040"/>
                  </a:cubicBezTo>
                  <a:cubicBezTo>
                    <a:pt x="7889" y="9400"/>
                    <a:pt x="7798" y="9759"/>
                    <a:pt x="7729" y="10029"/>
                  </a:cubicBezTo>
                  <a:cubicBezTo>
                    <a:pt x="7663" y="10299"/>
                    <a:pt x="7626" y="10484"/>
                    <a:pt x="7626" y="10484"/>
                  </a:cubicBezTo>
                  <a:lnTo>
                    <a:pt x="9452" y="11434"/>
                  </a:lnTo>
                  <a:cubicBezTo>
                    <a:pt x="9452" y="11434"/>
                    <a:pt x="9486" y="11257"/>
                    <a:pt x="9551" y="11000"/>
                  </a:cubicBezTo>
                  <a:cubicBezTo>
                    <a:pt x="9617" y="10743"/>
                    <a:pt x="9704" y="10400"/>
                    <a:pt x="9790" y="10057"/>
                  </a:cubicBezTo>
                  <a:cubicBezTo>
                    <a:pt x="9965" y="9371"/>
                    <a:pt x="10139" y="8685"/>
                    <a:pt x="10139" y="8685"/>
                  </a:cubicBezTo>
                  <a:cubicBezTo>
                    <a:pt x="10139" y="8685"/>
                    <a:pt x="8345" y="7603"/>
                    <a:pt x="8345" y="7603"/>
                  </a:cubicBezTo>
                  <a:close/>
                  <a:moveTo>
                    <a:pt x="11104" y="9268"/>
                  </a:moveTo>
                  <a:cubicBezTo>
                    <a:pt x="11104" y="9268"/>
                    <a:pt x="10935" y="9936"/>
                    <a:pt x="10765" y="10605"/>
                  </a:cubicBezTo>
                  <a:cubicBezTo>
                    <a:pt x="10680" y="10939"/>
                    <a:pt x="10596" y="11273"/>
                    <a:pt x="10532" y="11524"/>
                  </a:cubicBezTo>
                  <a:cubicBezTo>
                    <a:pt x="10467" y="11773"/>
                    <a:pt x="10435" y="11946"/>
                    <a:pt x="10435" y="11946"/>
                  </a:cubicBezTo>
                  <a:lnTo>
                    <a:pt x="12261" y="12900"/>
                  </a:lnTo>
                  <a:cubicBezTo>
                    <a:pt x="12260" y="12900"/>
                    <a:pt x="12290" y="12735"/>
                    <a:pt x="12353" y="12499"/>
                  </a:cubicBezTo>
                  <a:cubicBezTo>
                    <a:pt x="12414" y="12261"/>
                    <a:pt x="12494" y="11943"/>
                    <a:pt x="12575" y="11626"/>
                  </a:cubicBezTo>
                  <a:cubicBezTo>
                    <a:pt x="12736" y="10990"/>
                    <a:pt x="12896" y="10355"/>
                    <a:pt x="12896" y="10355"/>
                  </a:cubicBezTo>
                  <a:cubicBezTo>
                    <a:pt x="12896" y="10355"/>
                    <a:pt x="11104" y="9268"/>
                    <a:pt x="11104" y="9268"/>
                  </a:cubicBezTo>
                  <a:close/>
                  <a:moveTo>
                    <a:pt x="13861" y="10941"/>
                  </a:moveTo>
                  <a:cubicBezTo>
                    <a:pt x="13861" y="10941"/>
                    <a:pt x="13705" y="11558"/>
                    <a:pt x="13549" y="12177"/>
                  </a:cubicBezTo>
                  <a:cubicBezTo>
                    <a:pt x="13470" y="12486"/>
                    <a:pt x="13392" y="12794"/>
                    <a:pt x="13333" y="13026"/>
                  </a:cubicBezTo>
                  <a:cubicBezTo>
                    <a:pt x="13271" y="13256"/>
                    <a:pt x="13243" y="13416"/>
                    <a:pt x="13243" y="13416"/>
                  </a:cubicBezTo>
                  <a:lnTo>
                    <a:pt x="15067" y="14374"/>
                  </a:lnTo>
                  <a:cubicBezTo>
                    <a:pt x="15067" y="14374"/>
                    <a:pt x="15095" y="14223"/>
                    <a:pt x="15153" y="14006"/>
                  </a:cubicBezTo>
                  <a:cubicBezTo>
                    <a:pt x="15209" y="13786"/>
                    <a:pt x="15283" y="13494"/>
                    <a:pt x="15358" y="13202"/>
                  </a:cubicBezTo>
                  <a:cubicBezTo>
                    <a:pt x="15504" y="12616"/>
                    <a:pt x="15652" y="12031"/>
                    <a:pt x="15652" y="12031"/>
                  </a:cubicBezTo>
                  <a:cubicBezTo>
                    <a:pt x="15652" y="12031"/>
                    <a:pt x="13861" y="10941"/>
                    <a:pt x="13861" y="10941"/>
                  </a:cubicBezTo>
                  <a:close/>
                  <a:moveTo>
                    <a:pt x="16615" y="12619"/>
                  </a:moveTo>
                  <a:cubicBezTo>
                    <a:pt x="16615" y="12619"/>
                    <a:pt x="16473" y="13187"/>
                    <a:pt x="16331" y="13755"/>
                  </a:cubicBezTo>
                  <a:cubicBezTo>
                    <a:pt x="16259" y="14039"/>
                    <a:pt x="16187" y="14322"/>
                    <a:pt x="16133" y="14534"/>
                  </a:cubicBezTo>
                  <a:cubicBezTo>
                    <a:pt x="16076" y="14745"/>
                    <a:pt x="16049" y="14891"/>
                    <a:pt x="16049" y="14891"/>
                  </a:cubicBezTo>
                  <a:lnTo>
                    <a:pt x="17872" y="15855"/>
                  </a:lnTo>
                  <a:cubicBezTo>
                    <a:pt x="17872" y="15855"/>
                    <a:pt x="17899" y="15717"/>
                    <a:pt x="17952" y="15519"/>
                  </a:cubicBezTo>
                  <a:cubicBezTo>
                    <a:pt x="18003" y="15319"/>
                    <a:pt x="18071" y="15051"/>
                    <a:pt x="18138" y="14785"/>
                  </a:cubicBezTo>
                  <a:cubicBezTo>
                    <a:pt x="18272" y="14249"/>
                    <a:pt x="18405" y="13713"/>
                    <a:pt x="18405" y="13713"/>
                  </a:cubicBezTo>
                  <a:cubicBezTo>
                    <a:pt x="18405" y="13713"/>
                    <a:pt x="16615" y="12619"/>
                    <a:pt x="16615" y="12619"/>
                  </a:cubicBezTo>
                  <a:close/>
                  <a:moveTo>
                    <a:pt x="19874" y="21600"/>
                  </a:moveTo>
                  <a:cubicBezTo>
                    <a:pt x="19874" y="21600"/>
                    <a:pt x="15568" y="20059"/>
                    <a:pt x="11263" y="18518"/>
                  </a:cubicBezTo>
                  <a:cubicBezTo>
                    <a:pt x="6953" y="17007"/>
                    <a:pt x="2643" y="15497"/>
                    <a:pt x="2643" y="15497"/>
                  </a:cubicBezTo>
                  <a:cubicBezTo>
                    <a:pt x="2643" y="15497"/>
                    <a:pt x="2392" y="14603"/>
                    <a:pt x="2087" y="13230"/>
                  </a:cubicBezTo>
                  <a:cubicBezTo>
                    <a:pt x="1930" y="12541"/>
                    <a:pt x="1750" y="11727"/>
                    <a:pt x="1562" y="10838"/>
                  </a:cubicBezTo>
                  <a:cubicBezTo>
                    <a:pt x="1379" y="9952"/>
                    <a:pt x="1215" y="9003"/>
                    <a:pt x="1043" y="8029"/>
                  </a:cubicBezTo>
                  <a:cubicBezTo>
                    <a:pt x="685" y="6077"/>
                    <a:pt x="452" y="4098"/>
                    <a:pt x="256" y="2560"/>
                  </a:cubicBezTo>
                  <a:cubicBezTo>
                    <a:pt x="157" y="1790"/>
                    <a:pt x="111" y="1161"/>
                    <a:pt x="65" y="708"/>
                  </a:cubicBezTo>
                  <a:cubicBezTo>
                    <a:pt x="23" y="258"/>
                    <a:pt x="0" y="0"/>
                    <a:pt x="0" y="0"/>
                  </a:cubicBezTo>
                  <a:cubicBezTo>
                    <a:pt x="0" y="0"/>
                    <a:pt x="5408" y="3535"/>
                    <a:pt x="10815" y="7069"/>
                  </a:cubicBezTo>
                  <a:cubicBezTo>
                    <a:pt x="16208" y="10655"/>
                    <a:pt x="21600" y="14241"/>
                    <a:pt x="21600" y="14241"/>
                  </a:cubicBezTo>
                  <a:cubicBezTo>
                    <a:pt x="21600" y="14241"/>
                    <a:pt x="21446" y="14745"/>
                    <a:pt x="21293" y="15248"/>
                  </a:cubicBezTo>
                  <a:cubicBezTo>
                    <a:pt x="21157" y="15761"/>
                    <a:pt x="21022" y="16276"/>
                    <a:pt x="21022" y="16276"/>
                  </a:cubicBezTo>
                  <a:lnTo>
                    <a:pt x="19425" y="15352"/>
                  </a:lnTo>
                  <a:cubicBezTo>
                    <a:pt x="19425" y="15352"/>
                    <a:pt x="19375" y="15553"/>
                    <a:pt x="19299" y="15855"/>
                  </a:cubicBezTo>
                  <a:cubicBezTo>
                    <a:pt x="19219" y="16154"/>
                    <a:pt x="19120" y="16557"/>
                    <a:pt x="19040" y="16970"/>
                  </a:cubicBezTo>
                  <a:cubicBezTo>
                    <a:pt x="18952" y="17379"/>
                    <a:pt x="18865" y="17788"/>
                    <a:pt x="18799" y="18094"/>
                  </a:cubicBezTo>
                  <a:cubicBezTo>
                    <a:pt x="18732" y="18400"/>
                    <a:pt x="18691" y="18605"/>
                    <a:pt x="18691" y="18605"/>
                  </a:cubicBezTo>
                  <a:lnTo>
                    <a:pt x="20293" y="19327"/>
                  </a:lnTo>
                  <a:cubicBezTo>
                    <a:pt x="20293" y="19327"/>
                    <a:pt x="20187" y="19895"/>
                    <a:pt x="20081" y="20463"/>
                  </a:cubicBezTo>
                  <a:cubicBezTo>
                    <a:pt x="20026" y="20746"/>
                    <a:pt x="19971" y="21029"/>
                    <a:pt x="19930" y="21241"/>
                  </a:cubicBezTo>
                  <a:cubicBezTo>
                    <a:pt x="19892" y="21455"/>
                    <a:pt x="19874" y="21600"/>
                    <a:pt x="19874" y="21600"/>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36" name="Freeform: Shape 6"/>
            <p:cNvSpPr/>
            <p:nvPr/>
          </p:nvSpPr>
          <p:spPr>
            <a:xfrm>
              <a:off x="1237166" y="2280066"/>
              <a:ext cx="1184946" cy="878047"/>
            </a:xfrm>
            <a:custGeom>
              <a:avLst/>
              <a:gdLst/>
              <a:ahLst/>
              <a:cxnLst>
                <a:cxn ang="0">
                  <a:pos x="wd2" y="hd2"/>
                </a:cxn>
                <a:cxn ang="5400000">
                  <a:pos x="wd2" y="hd2"/>
                </a:cxn>
                <a:cxn ang="10800000">
                  <a:pos x="wd2" y="hd2"/>
                </a:cxn>
                <a:cxn ang="16200000">
                  <a:pos x="wd2" y="hd2"/>
                </a:cxn>
              </a:cxnLst>
              <a:rect l="0" t="0" r="r" b="b"/>
              <a:pathLst>
                <a:path w="21600" h="21600" extrusionOk="0">
                  <a:moveTo>
                    <a:pt x="16476" y="18137"/>
                  </a:moveTo>
                  <a:cubicBezTo>
                    <a:pt x="16476" y="18137"/>
                    <a:pt x="16706" y="17760"/>
                    <a:pt x="16937" y="17385"/>
                  </a:cubicBezTo>
                  <a:cubicBezTo>
                    <a:pt x="17051" y="17196"/>
                    <a:pt x="17166" y="17008"/>
                    <a:pt x="17251" y="16866"/>
                  </a:cubicBezTo>
                  <a:cubicBezTo>
                    <a:pt x="17335" y="16722"/>
                    <a:pt x="17400" y="16637"/>
                    <a:pt x="17401" y="16638"/>
                  </a:cubicBezTo>
                  <a:lnTo>
                    <a:pt x="15955" y="14975"/>
                  </a:lnTo>
                  <a:cubicBezTo>
                    <a:pt x="15955" y="14975"/>
                    <a:pt x="15888" y="15064"/>
                    <a:pt x="15800" y="15211"/>
                  </a:cubicBezTo>
                  <a:cubicBezTo>
                    <a:pt x="15711" y="15358"/>
                    <a:pt x="15592" y="15554"/>
                    <a:pt x="15473" y="15750"/>
                  </a:cubicBezTo>
                  <a:cubicBezTo>
                    <a:pt x="15235" y="16140"/>
                    <a:pt x="14996" y="16531"/>
                    <a:pt x="14996" y="16531"/>
                  </a:cubicBezTo>
                  <a:cubicBezTo>
                    <a:pt x="14996" y="16531"/>
                    <a:pt x="16476" y="18137"/>
                    <a:pt x="16476" y="18137"/>
                  </a:cubicBezTo>
                  <a:close/>
                  <a:moveTo>
                    <a:pt x="14200" y="15665"/>
                  </a:moveTo>
                  <a:cubicBezTo>
                    <a:pt x="14200" y="15665"/>
                    <a:pt x="14443" y="15266"/>
                    <a:pt x="14686" y="14868"/>
                  </a:cubicBezTo>
                  <a:cubicBezTo>
                    <a:pt x="14807" y="14669"/>
                    <a:pt x="14928" y="14469"/>
                    <a:pt x="15019" y="14320"/>
                  </a:cubicBezTo>
                  <a:cubicBezTo>
                    <a:pt x="15111" y="14172"/>
                    <a:pt x="15178" y="14079"/>
                    <a:pt x="15178" y="14080"/>
                  </a:cubicBezTo>
                  <a:lnTo>
                    <a:pt x="13735" y="12414"/>
                  </a:lnTo>
                  <a:cubicBezTo>
                    <a:pt x="13735" y="12414"/>
                    <a:pt x="13668" y="12514"/>
                    <a:pt x="13569" y="12662"/>
                  </a:cubicBezTo>
                  <a:cubicBezTo>
                    <a:pt x="13475" y="12817"/>
                    <a:pt x="13350" y="13023"/>
                    <a:pt x="13225" y="13230"/>
                  </a:cubicBezTo>
                  <a:cubicBezTo>
                    <a:pt x="12973" y="13642"/>
                    <a:pt x="12722" y="14055"/>
                    <a:pt x="12722" y="14055"/>
                  </a:cubicBezTo>
                  <a:cubicBezTo>
                    <a:pt x="12722" y="14055"/>
                    <a:pt x="14200" y="15665"/>
                    <a:pt x="14200" y="15665"/>
                  </a:cubicBezTo>
                  <a:close/>
                  <a:moveTo>
                    <a:pt x="11926" y="13188"/>
                  </a:moveTo>
                  <a:cubicBezTo>
                    <a:pt x="11926" y="13188"/>
                    <a:pt x="12182" y="12768"/>
                    <a:pt x="12438" y="12347"/>
                  </a:cubicBezTo>
                  <a:cubicBezTo>
                    <a:pt x="12565" y="12136"/>
                    <a:pt x="12693" y="11927"/>
                    <a:pt x="12788" y="11769"/>
                  </a:cubicBezTo>
                  <a:cubicBezTo>
                    <a:pt x="12889" y="11617"/>
                    <a:pt x="12957" y="11517"/>
                    <a:pt x="12957" y="11517"/>
                  </a:cubicBezTo>
                  <a:lnTo>
                    <a:pt x="11516" y="9848"/>
                  </a:lnTo>
                  <a:cubicBezTo>
                    <a:pt x="11516" y="9848"/>
                    <a:pt x="11446" y="9952"/>
                    <a:pt x="11341" y="10108"/>
                  </a:cubicBezTo>
                  <a:cubicBezTo>
                    <a:pt x="11242" y="10272"/>
                    <a:pt x="11110" y="10489"/>
                    <a:pt x="10978" y="10706"/>
                  </a:cubicBezTo>
                  <a:cubicBezTo>
                    <a:pt x="10714" y="11141"/>
                    <a:pt x="10450" y="11576"/>
                    <a:pt x="10450" y="11576"/>
                  </a:cubicBezTo>
                  <a:cubicBezTo>
                    <a:pt x="10450" y="11576"/>
                    <a:pt x="11926" y="13188"/>
                    <a:pt x="11926" y="13188"/>
                  </a:cubicBezTo>
                  <a:close/>
                  <a:moveTo>
                    <a:pt x="9654" y="10706"/>
                  </a:moveTo>
                  <a:cubicBezTo>
                    <a:pt x="9654" y="10706"/>
                    <a:pt x="9923" y="10263"/>
                    <a:pt x="10192" y="9821"/>
                  </a:cubicBezTo>
                  <a:cubicBezTo>
                    <a:pt x="10327" y="9600"/>
                    <a:pt x="10461" y="9380"/>
                    <a:pt x="10562" y="9214"/>
                  </a:cubicBezTo>
                  <a:cubicBezTo>
                    <a:pt x="10669" y="9055"/>
                    <a:pt x="10740" y="8949"/>
                    <a:pt x="10740" y="8949"/>
                  </a:cubicBezTo>
                  <a:lnTo>
                    <a:pt x="9301" y="7278"/>
                  </a:lnTo>
                  <a:cubicBezTo>
                    <a:pt x="9301" y="7278"/>
                    <a:pt x="9227" y="7388"/>
                    <a:pt x="9117" y="7551"/>
                  </a:cubicBezTo>
                  <a:cubicBezTo>
                    <a:pt x="9013" y="7722"/>
                    <a:pt x="8873" y="7950"/>
                    <a:pt x="8734" y="8178"/>
                  </a:cubicBezTo>
                  <a:cubicBezTo>
                    <a:pt x="8457" y="8634"/>
                    <a:pt x="8179" y="9090"/>
                    <a:pt x="8179" y="9090"/>
                  </a:cubicBezTo>
                  <a:cubicBezTo>
                    <a:pt x="8179" y="9090"/>
                    <a:pt x="9654" y="10706"/>
                    <a:pt x="9654" y="10706"/>
                  </a:cubicBezTo>
                  <a:close/>
                  <a:moveTo>
                    <a:pt x="7386" y="8220"/>
                  </a:moveTo>
                  <a:cubicBezTo>
                    <a:pt x="7386" y="8220"/>
                    <a:pt x="7667" y="7756"/>
                    <a:pt x="7950" y="7291"/>
                  </a:cubicBezTo>
                  <a:cubicBezTo>
                    <a:pt x="8225" y="6820"/>
                    <a:pt x="8527" y="6378"/>
                    <a:pt x="8526" y="6378"/>
                  </a:cubicBezTo>
                  <a:lnTo>
                    <a:pt x="7088" y="4704"/>
                  </a:lnTo>
                  <a:cubicBezTo>
                    <a:pt x="7088" y="4704"/>
                    <a:pt x="6776" y="5158"/>
                    <a:pt x="6493" y="5644"/>
                  </a:cubicBezTo>
                  <a:cubicBezTo>
                    <a:pt x="6203" y="6123"/>
                    <a:pt x="5913" y="6601"/>
                    <a:pt x="5913" y="6601"/>
                  </a:cubicBezTo>
                  <a:cubicBezTo>
                    <a:pt x="5913" y="6601"/>
                    <a:pt x="7386" y="8220"/>
                    <a:pt x="7386" y="8220"/>
                  </a:cubicBezTo>
                  <a:close/>
                  <a:moveTo>
                    <a:pt x="17960" y="15817"/>
                  </a:moveTo>
                  <a:lnTo>
                    <a:pt x="18930" y="14372"/>
                  </a:lnTo>
                  <a:lnTo>
                    <a:pt x="17541" y="12625"/>
                  </a:lnTo>
                  <a:lnTo>
                    <a:pt x="16535" y="14123"/>
                  </a:lnTo>
                  <a:cubicBezTo>
                    <a:pt x="16535" y="14123"/>
                    <a:pt x="17960" y="15817"/>
                    <a:pt x="17960" y="15817"/>
                  </a:cubicBezTo>
                  <a:close/>
                  <a:moveTo>
                    <a:pt x="15767" y="13209"/>
                  </a:moveTo>
                  <a:lnTo>
                    <a:pt x="16793" y="11683"/>
                  </a:lnTo>
                  <a:lnTo>
                    <a:pt x="15407" y="9931"/>
                  </a:lnTo>
                  <a:lnTo>
                    <a:pt x="14344" y="11512"/>
                  </a:lnTo>
                  <a:cubicBezTo>
                    <a:pt x="14344" y="11512"/>
                    <a:pt x="15767" y="13209"/>
                    <a:pt x="15767" y="13209"/>
                  </a:cubicBezTo>
                  <a:close/>
                  <a:moveTo>
                    <a:pt x="13579" y="10597"/>
                  </a:moveTo>
                  <a:lnTo>
                    <a:pt x="14662" y="8989"/>
                  </a:lnTo>
                  <a:lnTo>
                    <a:pt x="13276" y="7234"/>
                  </a:lnTo>
                  <a:cubicBezTo>
                    <a:pt x="13276" y="7234"/>
                    <a:pt x="13201" y="7331"/>
                    <a:pt x="13098" y="7490"/>
                  </a:cubicBezTo>
                  <a:cubicBezTo>
                    <a:pt x="12994" y="7647"/>
                    <a:pt x="12855" y="7855"/>
                    <a:pt x="12715" y="8064"/>
                  </a:cubicBezTo>
                  <a:cubicBezTo>
                    <a:pt x="12436" y="8480"/>
                    <a:pt x="12157" y="8897"/>
                    <a:pt x="12157" y="8897"/>
                  </a:cubicBezTo>
                  <a:cubicBezTo>
                    <a:pt x="12157" y="8897"/>
                    <a:pt x="13579" y="10597"/>
                    <a:pt x="13579" y="10597"/>
                  </a:cubicBezTo>
                  <a:close/>
                  <a:moveTo>
                    <a:pt x="11392" y="7981"/>
                  </a:moveTo>
                  <a:cubicBezTo>
                    <a:pt x="11392" y="7981"/>
                    <a:pt x="11676" y="7557"/>
                    <a:pt x="11960" y="7133"/>
                  </a:cubicBezTo>
                  <a:cubicBezTo>
                    <a:pt x="12102" y="6921"/>
                    <a:pt x="12243" y="6709"/>
                    <a:pt x="12349" y="6549"/>
                  </a:cubicBezTo>
                  <a:cubicBezTo>
                    <a:pt x="12454" y="6388"/>
                    <a:pt x="12531" y="6289"/>
                    <a:pt x="12531" y="6289"/>
                  </a:cubicBezTo>
                  <a:lnTo>
                    <a:pt x="11149" y="4533"/>
                  </a:lnTo>
                  <a:cubicBezTo>
                    <a:pt x="11149" y="4533"/>
                    <a:pt x="11068" y="4633"/>
                    <a:pt x="10960" y="4800"/>
                  </a:cubicBezTo>
                  <a:cubicBezTo>
                    <a:pt x="10850" y="4964"/>
                    <a:pt x="10704" y="5183"/>
                    <a:pt x="10558" y="5403"/>
                  </a:cubicBezTo>
                  <a:cubicBezTo>
                    <a:pt x="10265" y="5840"/>
                    <a:pt x="9971" y="6278"/>
                    <a:pt x="9971" y="6278"/>
                  </a:cubicBezTo>
                  <a:cubicBezTo>
                    <a:pt x="9971" y="6278"/>
                    <a:pt x="11392" y="7981"/>
                    <a:pt x="11392" y="7981"/>
                  </a:cubicBezTo>
                  <a:close/>
                  <a:moveTo>
                    <a:pt x="9208" y="5360"/>
                  </a:moveTo>
                  <a:cubicBezTo>
                    <a:pt x="9208" y="5360"/>
                    <a:pt x="9506" y="4914"/>
                    <a:pt x="9803" y="4469"/>
                  </a:cubicBezTo>
                  <a:cubicBezTo>
                    <a:pt x="9952" y="4247"/>
                    <a:pt x="10101" y="4024"/>
                    <a:pt x="10213" y="3857"/>
                  </a:cubicBezTo>
                  <a:cubicBezTo>
                    <a:pt x="10322" y="3688"/>
                    <a:pt x="10405" y="3587"/>
                    <a:pt x="10405" y="3587"/>
                  </a:cubicBezTo>
                  <a:lnTo>
                    <a:pt x="9024" y="1828"/>
                  </a:lnTo>
                  <a:cubicBezTo>
                    <a:pt x="9024" y="1827"/>
                    <a:pt x="8940" y="1933"/>
                    <a:pt x="8825" y="2105"/>
                  </a:cubicBezTo>
                  <a:cubicBezTo>
                    <a:pt x="8710" y="2278"/>
                    <a:pt x="8557" y="2507"/>
                    <a:pt x="8404" y="2737"/>
                  </a:cubicBezTo>
                  <a:cubicBezTo>
                    <a:pt x="8097" y="3196"/>
                    <a:pt x="7790" y="3654"/>
                    <a:pt x="7790" y="3654"/>
                  </a:cubicBezTo>
                  <a:cubicBezTo>
                    <a:pt x="7790" y="3654"/>
                    <a:pt x="9208" y="5360"/>
                    <a:pt x="9208" y="5360"/>
                  </a:cubicBezTo>
                  <a:close/>
                  <a:moveTo>
                    <a:pt x="18278" y="21600"/>
                  </a:moveTo>
                  <a:cubicBezTo>
                    <a:pt x="18278" y="21600"/>
                    <a:pt x="13698" y="16804"/>
                    <a:pt x="9118" y="12009"/>
                  </a:cubicBezTo>
                  <a:cubicBezTo>
                    <a:pt x="4559" y="7177"/>
                    <a:pt x="0" y="2344"/>
                    <a:pt x="0" y="2344"/>
                  </a:cubicBezTo>
                  <a:cubicBezTo>
                    <a:pt x="0" y="2344"/>
                    <a:pt x="578" y="2148"/>
                    <a:pt x="1446" y="1853"/>
                  </a:cubicBezTo>
                  <a:cubicBezTo>
                    <a:pt x="2309" y="1570"/>
                    <a:pt x="3433" y="1197"/>
                    <a:pt x="4596" y="928"/>
                  </a:cubicBezTo>
                  <a:cubicBezTo>
                    <a:pt x="5748" y="646"/>
                    <a:pt x="6865" y="381"/>
                    <a:pt x="7714" y="226"/>
                  </a:cubicBezTo>
                  <a:cubicBezTo>
                    <a:pt x="8566" y="91"/>
                    <a:pt x="9135" y="0"/>
                    <a:pt x="9135" y="0"/>
                  </a:cubicBezTo>
                  <a:cubicBezTo>
                    <a:pt x="9135" y="0"/>
                    <a:pt x="12244" y="4082"/>
                    <a:pt x="15354" y="8165"/>
                  </a:cubicBezTo>
                  <a:cubicBezTo>
                    <a:pt x="18477" y="12228"/>
                    <a:pt x="21600" y="16292"/>
                    <a:pt x="21600" y="16292"/>
                  </a:cubicBezTo>
                  <a:cubicBezTo>
                    <a:pt x="21600" y="16292"/>
                    <a:pt x="21331" y="16671"/>
                    <a:pt x="21062" y="17050"/>
                  </a:cubicBezTo>
                  <a:cubicBezTo>
                    <a:pt x="20809" y="17449"/>
                    <a:pt x="20556" y="17848"/>
                    <a:pt x="20556" y="17848"/>
                  </a:cubicBezTo>
                  <a:lnTo>
                    <a:pt x="19354" y="16388"/>
                  </a:lnTo>
                  <a:cubicBezTo>
                    <a:pt x="19354" y="16388"/>
                    <a:pt x="18980" y="16938"/>
                    <a:pt x="18607" y="17488"/>
                  </a:cubicBezTo>
                  <a:cubicBezTo>
                    <a:pt x="18415" y="17758"/>
                    <a:pt x="18233" y="18039"/>
                    <a:pt x="18106" y="18260"/>
                  </a:cubicBezTo>
                  <a:cubicBezTo>
                    <a:pt x="17975" y="18477"/>
                    <a:pt x="17887" y="18621"/>
                    <a:pt x="17887" y="18621"/>
                  </a:cubicBezTo>
                  <a:lnTo>
                    <a:pt x="19181" y="20056"/>
                  </a:lnTo>
                  <a:cubicBezTo>
                    <a:pt x="19181" y="20056"/>
                    <a:pt x="18278" y="21600"/>
                    <a:pt x="18278" y="21600"/>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37" name="Freeform: Shape 7"/>
            <p:cNvSpPr/>
            <p:nvPr/>
          </p:nvSpPr>
          <p:spPr>
            <a:xfrm>
              <a:off x="449878" y="3946662"/>
              <a:ext cx="1331768" cy="772201"/>
            </a:xfrm>
            <a:custGeom>
              <a:avLst/>
              <a:gdLst/>
              <a:ahLst/>
              <a:cxnLst>
                <a:cxn ang="0">
                  <a:pos x="wd2" y="hd2"/>
                </a:cxn>
                <a:cxn ang="5400000">
                  <a:pos x="wd2" y="hd2"/>
                </a:cxn>
                <a:cxn ang="10800000">
                  <a:pos x="wd2" y="hd2"/>
                </a:cxn>
                <a:cxn ang="16200000">
                  <a:pos x="wd2" y="hd2"/>
                </a:cxn>
              </a:cxnLst>
              <a:rect l="0" t="0" r="r" b="b"/>
              <a:pathLst>
                <a:path w="21600" h="21600" extrusionOk="0">
                  <a:moveTo>
                    <a:pt x="17978" y="20109"/>
                  </a:moveTo>
                  <a:lnTo>
                    <a:pt x="18040" y="17886"/>
                  </a:lnTo>
                  <a:lnTo>
                    <a:pt x="16353" y="17710"/>
                  </a:lnTo>
                  <a:lnTo>
                    <a:pt x="16289" y="20016"/>
                  </a:lnTo>
                  <a:cubicBezTo>
                    <a:pt x="16289" y="20016"/>
                    <a:pt x="17978" y="20109"/>
                    <a:pt x="17978" y="20109"/>
                  </a:cubicBezTo>
                  <a:close/>
                  <a:moveTo>
                    <a:pt x="15380" y="19963"/>
                  </a:moveTo>
                  <a:cubicBezTo>
                    <a:pt x="15380" y="19963"/>
                    <a:pt x="15391" y="19271"/>
                    <a:pt x="15409" y="18233"/>
                  </a:cubicBezTo>
                  <a:cubicBezTo>
                    <a:pt x="15402" y="17192"/>
                    <a:pt x="15514" y="15821"/>
                    <a:pt x="15563" y="14442"/>
                  </a:cubicBezTo>
                  <a:cubicBezTo>
                    <a:pt x="15603" y="13060"/>
                    <a:pt x="15749" y="11703"/>
                    <a:pt x="15817" y="10674"/>
                  </a:cubicBezTo>
                  <a:cubicBezTo>
                    <a:pt x="15855" y="10162"/>
                    <a:pt x="15887" y="9735"/>
                    <a:pt x="15909" y="9435"/>
                  </a:cubicBezTo>
                  <a:cubicBezTo>
                    <a:pt x="15928" y="9136"/>
                    <a:pt x="15950" y="8967"/>
                    <a:pt x="15949" y="8967"/>
                  </a:cubicBezTo>
                  <a:lnTo>
                    <a:pt x="14284" y="8481"/>
                  </a:lnTo>
                  <a:cubicBezTo>
                    <a:pt x="14284" y="8481"/>
                    <a:pt x="14260" y="8655"/>
                    <a:pt x="14240" y="8965"/>
                  </a:cubicBezTo>
                  <a:cubicBezTo>
                    <a:pt x="14217" y="9275"/>
                    <a:pt x="14184" y="9718"/>
                    <a:pt x="14145" y="10249"/>
                  </a:cubicBezTo>
                  <a:cubicBezTo>
                    <a:pt x="14076" y="11313"/>
                    <a:pt x="13923" y="12719"/>
                    <a:pt x="13881" y="14150"/>
                  </a:cubicBezTo>
                  <a:cubicBezTo>
                    <a:pt x="13848" y="14863"/>
                    <a:pt x="13814" y="15576"/>
                    <a:pt x="13783" y="16244"/>
                  </a:cubicBezTo>
                  <a:cubicBezTo>
                    <a:pt x="13766" y="16578"/>
                    <a:pt x="13750" y="16901"/>
                    <a:pt x="13735" y="17207"/>
                  </a:cubicBezTo>
                  <a:cubicBezTo>
                    <a:pt x="13730" y="17515"/>
                    <a:pt x="13725" y="17806"/>
                    <a:pt x="13721" y="18075"/>
                  </a:cubicBezTo>
                  <a:cubicBezTo>
                    <a:pt x="13703" y="19149"/>
                    <a:pt x="13691" y="19866"/>
                    <a:pt x="13691" y="19866"/>
                  </a:cubicBezTo>
                  <a:cubicBezTo>
                    <a:pt x="13691" y="19866"/>
                    <a:pt x="15380" y="19963"/>
                    <a:pt x="15380" y="19963"/>
                  </a:cubicBezTo>
                  <a:close/>
                  <a:moveTo>
                    <a:pt x="12781" y="19812"/>
                  </a:moveTo>
                  <a:cubicBezTo>
                    <a:pt x="12782" y="19812"/>
                    <a:pt x="12804" y="16891"/>
                    <a:pt x="12975" y="13991"/>
                  </a:cubicBezTo>
                  <a:cubicBezTo>
                    <a:pt x="13018" y="12535"/>
                    <a:pt x="13174" y="11102"/>
                    <a:pt x="13243" y="10018"/>
                  </a:cubicBezTo>
                  <a:cubicBezTo>
                    <a:pt x="13284" y="9477"/>
                    <a:pt x="13318" y="9027"/>
                    <a:pt x="13341" y="8711"/>
                  </a:cubicBezTo>
                  <a:cubicBezTo>
                    <a:pt x="13361" y="8395"/>
                    <a:pt x="13386" y="8218"/>
                    <a:pt x="13386" y="8218"/>
                  </a:cubicBezTo>
                  <a:lnTo>
                    <a:pt x="11721" y="7727"/>
                  </a:lnTo>
                  <a:cubicBezTo>
                    <a:pt x="11721" y="7727"/>
                    <a:pt x="11694" y="7910"/>
                    <a:pt x="11673" y="8237"/>
                  </a:cubicBezTo>
                  <a:cubicBezTo>
                    <a:pt x="11649" y="8563"/>
                    <a:pt x="11614" y="9029"/>
                    <a:pt x="11572" y="9588"/>
                  </a:cubicBezTo>
                  <a:cubicBezTo>
                    <a:pt x="11501" y="10709"/>
                    <a:pt x="11339" y="12190"/>
                    <a:pt x="11294" y="13695"/>
                  </a:cubicBezTo>
                  <a:cubicBezTo>
                    <a:pt x="11238" y="15198"/>
                    <a:pt x="11125" y="16693"/>
                    <a:pt x="11124" y="17826"/>
                  </a:cubicBezTo>
                  <a:cubicBezTo>
                    <a:pt x="11106" y="18956"/>
                    <a:pt x="11093" y="19709"/>
                    <a:pt x="11093" y="19709"/>
                  </a:cubicBezTo>
                  <a:cubicBezTo>
                    <a:pt x="11093" y="19709"/>
                    <a:pt x="12781" y="19812"/>
                    <a:pt x="12781" y="19812"/>
                  </a:cubicBezTo>
                  <a:close/>
                  <a:moveTo>
                    <a:pt x="10182" y="19653"/>
                  </a:moveTo>
                  <a:cubicBezTo>
                    <a:pt x="10182" y="19653"/>
                    <a:pt x="10195" y="18886"/>
                    <a:pt x="10215" y="17736"/>
                  </a:cubicBezTo>
                  <a:cubicBezTo>
                    <a:pt x="10218" y="16584"/>
                    <a:pt x="10330" y="15063"/>
                    <a:pt x="10388" y="13534"/>
                  </a:cubicBezTo>
                  <a:cubicBezTo>
                    <a:pt x="10417" y="12769"/>
                    <a:pt x="10459" y="12008"/>
                    <a:pt x="10523" y="11298"/>
                  </a:cubicBezTo>
                  <a:cubicBezTo>
                    <a:pt x="10577" y="10588"/>
                    <a:pt x="10628" y="9924"/>
                    <a:pt x="10672" y="9355"/>
                  </a:cubicBezTo>
                  <a:cubicBezTo>
                    <a:pt x="10714" y="8786"/>
                    <a:pt x="10750" y="8312"/>
                    <a:pt x="10775" y="7981"/>
                  </a:cubicBezTo>
                  <a:cubicBezTo>
                    <a:pt x="10798" y="7648"/>
                    <a:pt x="10824" y="7462"/>
                    <a:pt x="10825" y="7462"/>
                  </a:cubicBezTo>
                  <a:lnTo>
                    <a:pt x="9160" y="6967"/>
                  </a:lnTo>
                  <a:cubicBezTo>
                    <a:pt x="9160" y="6967"/>
                    <a:pt x="9134" y="7160"/>
                    <a:pt x="9108" y="7502"/>
                  </a:cubicBezTo>
                  <a:cubicBezTo>
                    <a:pt x="9082" y="7844"/>
                    <a:pt x="9045" y="8334"/>
                    <a:pt x="9000" y="8921"/>
                  </a:cubicBezTo>
                  <a:cubicBezTo>
                    <a:pt x="8956" y="9508"/>
                    <a:pt x="8903" y="10192"/>
                    <a:pt x="8847" y="10927"/>
                  </a:cubicBezTo>
                  <a:cubicBezTo>
                    <a:pt x="8819" y="11294"/>
                    <a:pt x="8790" y="11673"/>
                    <a:pt x="8760" y="12058"/>
                  </a:cubicBezTo>
                  <a:cubicBezTo>
                    <a:pt x="8743" y="12446"/>
                    <a:pt x="8725" y="12840"/>
                    <a:pt x="8707" y="13233"/>
                  </a:cubicBezTo>
                  <a:cubicBezTo>
                    <a:pt x="8646" y="14810"/>
                    <a:pt x="8534" y="16381"/>
                    <a:pt x="8527" y="17569"/>
                  </a:cubicBezTo>
                  <a:cubicBezTo>
                    <a:pt x="8507" y="18755"/>
                    <a:pt x="8494" y="19546"/>
                    <a:pt x="8494" y="19546"/>
                  </a:cubicBezTo>
                  <a:cubicBezTo>
                    <a:pt x="8494" y="19546"/>
                    <a:pt x="10182" y="19653"/>
                    <a:pt x="10182" y="19653"/>
                  </a:cubicBezTo>
                  <a:close/>
                  <a:moveTo>
                    <a:pt x="7585" y="19488"/>
                  </a:moveTo>
                  <a:cubicBezTo>
                    <a:pt x="7585" y="19488"/>
                    <a:pt x="7598" y="18684"/>
                    <a:pt x="7618" y="17478"/>
                  </a:cubicBezTo>
                  <a:cubicBezTo>
                    <a:pt x="7627" y="16272"/>
                    <a:pt x="7739" y="14674"/>
                    <a:pt x="7802" y="13071"/>
                  </a:cubicBezTo>
                  <a:cubicBezTo>
                    <a:pt x="7820" y="12671"/>
                    <a:pt x="7838" y="12270"/>
                    <a:pt x="7856" y="11875"/>
                  </a:cubicBezTo>
                  <a:cubicBezTo>
                    <a:pt x="7886" y="11485"/>
                    <a:pt x="7916" y="11098"/>
                    <a:pt x="7945" y="10725"/>
                  </a:cubicBezTo>
                  <a:cubicBezTo>
                    <a:pt x="8002" y="9979"/>
                    <a:pt x="8055" y="9282"/>
                    <a:pt x="8100" y="8685"/>
                  </a:cubicBezTo>
                  <a:cubicBezTo>
                    <a:pt x="8146" y="8088"/>
                    <a:pt x="8183" y="7591"/>
                    <a:pt x="8210" y="7243"/>
                  </a:cubicBezTo>
                  <a:cubicBezTo>
                    <a:pt x="8238" y="6895"/>
                    <a:pt x="8263" y="6699"/>
                    <a:pt x="8263" y="6699"/>
                  </a:cubicBezTo>
                  <a:lnTo>
                    <a:pt x="6598" y="6200"/>
                  </a:lnTo>
                  <a:cubicBezTo>
                    <a:pt x="6598" y="6200"/>
                    <a:pt x="6577" y="6403"/>
                    <a:pt x="6542" y="6759"/>
                  </a:cubicBezTo>
                  <a:cubicBezTo>
                    <a:pt x="6514" y="7119"/>
                    <a:pt x="6475" y="7631"/>
                    <a:pt x="6429" y="8247"/>
                  </a:cubicBezTo>
                  <a:cubicBezTo>
                    <a:pt x="6382" y="8862"/>
                    <a:pt x="6327" y="9580"/>
                    <a:pt x="6268" y="10349"/>
                  </a:cubicBezTo>
                  <a:cubicBezTo>
                    <a:pt x="6239" y="10733"/>
                    <a:pt x="6209" y="11131"/>
                    <a:pt x="6178" y="11535"/>
                  </a:cubicBezTo>
                  <a:cubicBezTo>
                    <a:pt x="6159" y="11941"/>
                    <a:pt x="6139" y="12354"/>
                    <a:pt x="6120" y="12766"/>
                  </a:cubicBezTo>
                  <a:cubicBezTo>
                    <a:pt x="6054" y="14417"/>
                    <a:pt x="5943" y="16064"/>
                    <a:pt x="5931" y="17307"/>
                  </a:cubicBezTo>
                  <a:cubicBezTo>
                    <a:pt x="5910" y="18550"/>
                    <a:pt x="5896" y="19377"/>
                    <a:pt x="5896" y="19377"/>
                  </a:cubicBezTo>
                  <a:cubicBezTo>
                    <a:pt x="5896" y="19377"/>
                    <a:pt x="7585" y="19488"/>
                    <a:pt x="7585" y="19488"/>
                  </a:cubicBezTo>
                  <a:close/>
                  <a:moveTo>
                    <a:pt x="18664" y="8473"/>
                  </a:moveTo>
                  <a:lnTo>
                    <a:pt x="18918" y="6308"/>
                  </a:lnTo>
                  <a:lnTo>
                    <a:pt x="17265" y="5696"/>
                  </a:lnTo>
                  <a:lnTo>
                    <a:pt x="17002" y="7943"/>
                  </a:lnTo>
                  <a:cubicBezTo>
                    <a:pt x="17002" y="7943"/>
                    <a:pt x="18664" y="8473"/>
                    <a:pt x="18664" y="8473"/>
                  </a:cubicBezTo>
                  <a:close/>
                  <a:moveTo>
                    <a:pt x="16106" y="7657"/>
                  </a:moveTo>
                  <a:lnTo>
                    <a:pt x="16375" y="5365"/>
                  </a:lnTo>
                  <a:lnTo>
                    <a:pt x="14723" y="4749"/>
                  </a:lnTo>
                  <a:lnTo>
                    <a:pt x="14445" y="7124"/>
                  </a:lnTo>
                  <a:cubicBezTo>
                    <a:pt x="14445" y="7124"/>
                    <a:pt x="16106" y="7657"/>
                    <a:pt x="16106" y="7657"/>
                  </a:cubicBezTo>
                  <a:close/>
                  <a:moveTo>
                    <a:pt x="13551" y="6835"/>
                  </a:moveTo>
                  <a:lnTo>
                    <a:pt x="13833" y="4416"/>
                  </a:lnTo>
                  <a:lnTo>
                    <a:pt x="12180" y="3795"/>
                  </a:lnTo>
                  <a:lnTo>
                    <a:pt x="11890" y="6297"/>
                  </a:lnTo>
                  <a:cubicBezTo>
                    <a:pt x="11890" y="6297"/>
                    <a:pt x="13551" y="6835"/>
                    <a:pt x="13551" y="6835"/>
                  </a:cubicBezTo>
                  <a:close/>
                  <a:moveTo>
                    <a:pt x="10996" y="6006"/>
                  </a:moveTo>
                  <a:lnTo>
                    <a:pt x="11291" y="3460"/>
                  </a:lnTo>
                  <a:lnTo>
                    <a:pt x="9639" y="2836"/>
                  </a:lnTo>
                  <a:lnTo>
                    <a:pt x="9335" y="5464"/>
                  </a:lnTo>
                  <a:cubicBezTo>
                    <a:pt x="9335" y="5464"/>
                    <a:pt x="10996" y="6006"/>
                    <a:pt x="10996" y="6006"/>
                  </a:cubicBezTo>
                  <a:close/>
                  <a:moveTo>
                    <a:pt x="8441" y="5171"/>
                  </a:moveTo>
                  <a:lnTo>
                    <a:pt x="8751" y="2498"/>
                  </a:lnTo>
                  <a:lnTo>
                    <a:pt x="7100" y="1870"/>
                  </a:lnTo>
                  <a:lnTo>
                    <a:pt x="6781" y="4624"/>
                  </a:lnTo>
                  <a:cubicBezTo>
                    <a:pt x="6781" y="4624"/>
                    <a:pt x="8441" y="5171"/>
                    <a:pt x="8441" y="5171"/>
                  </a:cubicBezTo>
                  <a:close/>
                  <a:moveTo>
                    <a:pt x="16839" y="9300"/>
                  </a:moveTo>
                  <a:lnTo>
                    <a:pt x="16639" y="11573"/>
                  </a:lnTo>
                  <a:lnTo>
                    <a:pt x="18313" y="11970"/>
                  </a:lnTo>
                  <a:lnTo>
                    <a:pt x="18505" y="9779"/>
                  </a:lnTo>
                  <a:cubicBezTo>
                    <a:pt x="18505" y="9779"/>
                    <a:pt x="16839" y="9300"/>
                    <a:pt x="16839" y="9300"/>
                  </a:cubicBezTo>
                  <a:close/>
                  <a:moveTo>
                    <a:pt x="16532" y="13470"/>
                  </a:moveTo>
                  <a:lnTo>
                    <a:pt x="16401" y="15762"/>
                  </a:lnTo>
                  <a:lnTo>
                    <a:pt x="18085" y="16008"/>
                  </a:lnTo>
                  <a:lnTo>
                    <a:pt x="18212" y="13799"/>
                  </a:lnTo>
                  <a:cubicBezTo>
                    <a:pt x="18212" y="13799"/>
                    <a:pt x="16532" y="13470"/>
                    <a:pt x="16532" y="13470"/>
                  </a:cubicBezTo>
                  <a:close/>
                  <a:moveTo>
                    <a:pt x="20627" y="21600"/>
                  </a:moveTo>
                  <a:cubicBezTo>
                    <a:pt x="20627" y="21600"/>
                    <a:pt x="15470" y="21467"/>
                    <a:pt x="10313" y="21334"/>
                  </a:cubicBezTo>
                  <a:cubicBezTo>
                    <a:pt x="5157" y="21148"/>
                    <a:pt x="0" y="20963"/>
                    <a:pt x="0" y="20963"/>
                  </a:cubicBezTo>
                  <a:cubicBezTo>
                    <a:pt x="0" y="20963"/>
                    <a:pt x="345" y="19542"/>
                    <a:pt x="864" y="17411"/>
                  </a:cubicBezTo>
                  <a:cubicBezTo>
                    <a:pt x="1109" y="16359"/>
                    <a:pt x="1452" y="15148"/>
                    <a:pt x="1815" y="13872"/>
                  </a:cubicBezTo>
                  <a:cubicBezTo>
                    <a:pt x="2190" y="12598"/>
                    <a:pt x="2533" y="11250"/>
                    <a:pt x="2977" y="9943"/>
                  </a:cubicBezTo>
                  <a:cubicBezTo>
                    <a:pt x="3399" y="8655"/>
                    <a:pt x="3821" y="7365"/>
                    <a:pt x="4217" y="6157"/>
                  </a:cubicBezTo>
                  <a:cubicBezTo>
                    <a:pt x="4645" y="4996"/>
                    <a:pt x="5045" y="3913"/>
                    <a:pt x="5387" y="2984"/>
                  </a:cubicBezTo>
                  <a:cubicBezTo>
                    <a:pt x="5729" y="2070"/>
                    <a:pt x="6007" y="1319"/>
                    <a:pt x="6232" y="806"/>
                  </a:cubicBezTo>
                  <a:cubicBezTo>
                    <a:pt x="6447" y="293"/>
                    <a:pt x="6569" y="0"/>
                    <a:pt x="6569" y="0"/>
                  </a:cubicBezTo>
                  <a:cubicBezTo>
                    <a:pt x="6569" y="0"/>
                    <a:pt x="10325" y="1534"/>
                    <a:pt x="14081" y="3069"/>
                  </a:cubicBezTo>
                  <a:cubicBezTo>
                    <a:pt x="17840" y="4575"/>
                    <a:pt x="21600" y="6080"/>
                    <a:pt x="21600" y="6080"/>
                  </a:cubicBezTo>
                  <a:cubicBezTo>
                    <a:pt x="21600" y="6080"/>
                    <a:pt x="21580" y="6226"/>
                    <a:pt x="21550" y="6442"/>
                  </a:cubicBezTo>
                  <a:cubicBezTo>
                    <a:pt x="21521" y="6658"/>
                    <a:pt x="21476" y="6946"/>
                    <a:pt x="21452" y="7240"/>
                  </a:cubicBezTo>
                  <a:cubicBezTo>
                    <a:pt x="21393" y="7826"/>
                    <a:pt x="21334" y="8412"/>
                    <a:pt x="21334" y="8412"/>
                  </a:cubicBezTo>
                  <a:lnTo>
                    <a:pt x="19922" y="7934"/>
                  </a:lnTo>
                  <a:cubicBezTo>
                    <a:pt x="19922" y="7934"/>
                    <a:pt x="19845" y="8632"/>
                    <a:pt x="19731" y="9678"/>
                  </a:cubicBezTo>
                  <a:cubicBezTo>
                    <a:pt x="19620" y="10726"/>
                    <a:pt x="19539" y="12144"/>
                    <a:pt x="19414" y="13551"/>
                  </a:cubicBezTo>
                  <a:cubicBezTo>
                    <a:pt x="19328" y="14966"/>
                    <a:pt x="19277" y="16393"/>
                    <a:pt x="19214" y="17457"/>
                  </a:cubicBezTo>
                  <a:cubicBezTo>
                    <a:pt x="19187" y="17991"/>
                    <a:pt x="19194" y="18440"/>
                    <a:pt x="19184" y="18752"/>
                  </a:cubicBezTo>
                  <a:cubicBezTo>
                    <a:pt x="19179" y="19065"/>
                    <a:pt x="19176" y="19244"/>
                    <a:pt x="19176" y="19244"/>
                  </a:cubicBezTo>
                  <a:lnTo>
                    <a:pt x="20665" y="19353"/>
                  </a:lnTo>
                  <a:cubicBezTo>
                    <a:pt x="20665" y="19353"/>
                    <a:pt x="20627" y="21600"/>
                    <a:pt x="20627" y="21600"/>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38" name="Freeform: Shape 8"/>
            <p:cNvSpPr/>
            <p:nvPr/>
          </p:nvSpPr>
          <p:spPr>
            <a:xfrm>
              <a:off x="2372087" y="2004004"/>
              <a:ext cx="652343" cy="679941"/>
            </a:xfrm>
            <a:custGeom>
              <a:avLst/>
              <a:gdLst/>
              <a:ahLst/>
              <a:cxnLst>
                <a:cxn ang="0">
                  <a:pos x="wd2" y="hd2"/>
                </a:cxn>
                <a:cxn ang="5400000">
                  <a:pos x="wd2" y="hd2"/>
                </a:cxn>
                <a:cxn ang="10800000">
                  <a:pos x="wd2" y="hd2"/>
                </a:cxn>
                <a:cxn ang="16200000">
                  <a:pos x="wd2" y="hd2"/>
                </a:cxn>
              </a:cxnLst>
              <a:rect l="0" t="0" r="r" b="b"/>
              <a:pathLst>
                <a:path w="21600" h="21600" extrusionOk="0">
                  <a:moveTo>
                    <a:pt x="12713" y="3634"/>
                  </a:moveTo>
                  <a:cubicBezTo>
                    <a:pt x="12713" y="3634"/>
                    <a:pt x="12558" y="3710"/>
                    <a:pt x="12306" y="3873"/>
                  </a:cubicBezTo>
                  <a:cubicBezTo>
                    <a:pt x="12051" y="4031"/>
                    <a:pt x="11687" y="4256"/>
                    <a:pt x="11249" y="4527"/>
                  </a:cubicBezTo>
                  <a:cubicBezTo>
                    <a:pt x="10381" y="5078"/>
                    <a:pt x="9189" y="5762"/>
                    <a:pt x="8048" y="6519"/>
                  </a:cubicBezTo>
                  <a:cubicBezTo>
                    <a:pt x="6917" y="7292"/>
                    <a:pt x="5785" y="8063"/>
                    <a:pt x="4936" y="8643"/>
                  </a:cubicBezTo>
                  <a:cubicBezTo>
                    <a:pt x="4504" y="8922"/>
                    <a:pt x="4172" y="9191"/>
                    <a:pt x="3932" y="9370"/>
                  </a:cubicBezTo>
                  <a:cubicBezTo>
                    <a:pt x="3694" y="9551"/>
                    <a:pt x="3558" y="9654"/>
                    <a:pt x="3558" y="9654"/>
                  </a:cubicBezTo>
                  <a:lnTo>
                    <a:pt x="5168" y="11669"/>
                  </a:lnTo>
                  <a:cubicBezTo>
                    <a:pt x="5168" y="11669"/>
                    <a:pt x="5301" y="11568"/>
                    <a:pt x="5533" y="11393"/>
                  </a:cubicBezTo>
                  <a:cubicBezTo>
                    <a:pt x="5766" y="11218"/>
                    <a:pt x="6090" y="10956"/>
                    <a:pt x="6510" y="10684"/>
                  </a:cubicBezTo>
                  <a:cubicBezTo>
                    <a:pt x="7337" y="10120"/>
                    <a:pt x="8438" y="9368"/>
                    <a:pt x="9540" y="8616"/>
                  </a:cubicBezTo>
                  <a:cubicBezTo>
                    <a:pt x="10651" y="7880"/>
                    <a:pt x="11813" y="7214"/>
                    <a:pt x="12657" y="6678"/>
                  </a:cubicBezTo>
                  <a:cubicBezTo>
                    <a:pt x="13083" y="6414"/>
                    <a:pt x="13438" y="6193"/>
                    <a:pt x="13686" y="6040"/>
                  </a:cubicBezTo>
                  <a:cubicBezTo>
                    <a:pt x="13931" y="5881"/>
                    <a:pt x="14083" y="5808"/>
                    <a:pt x="14083" y="5808"/>
                  </a:cubicBezTo>
                  <a:cubicBezTo>
                    <a:pt x="14083" y="5808"/>
                    <a:pt x="12713" y="3634"/>
                    <a:pt x="12713" y="3634"/>
                  </a:cubicBezTo>
                  <a:close/>
                  <a:moveTo>
                    <a:pt x="15130" y="7470"/>
                  </a:moveTo>
                  <a:cubicBezTo>
                    <a:pt x="15130" y="7470"/>
                    <a:pt x="14982" y="7542"/>
                    <a:pt x="14742" y="7698"/>
                  </a:cubicBezTo>
                  <a:cubicBezTo>
                    <a:pt x="14499" y="7848"/>
                    <a:pt x="14152" y="8064"/>
                    <a:pt x="13735" y="8322"/>
                  </a:cubicBezTo>
                  <a:cubicBezTo>
                    <a:pt x="12908" y="8848"/>
                    <a:pt x="11770" y="9499"/>
                    <a:pt x="10682" y="10222"/>
                  </a:cubicBezTo>
                  <a:cubicBezTo>
                    <a:pt x="9603" y="10958"/>
                    <a:pt x="8524" y="11693"/>
                    <a:pt x="7715" y="12246"/>
                  </a:cubicBezTo>
                  <a:cubicBezTo>
                    <a:pt x="7302" y="12512"/>
                    <a:pt x="6985" y="12768"/>
                    <a:pt x="6757" y="12940"/>
                  </a:cubicBezTo>
                  <a:cubicBezTo>
                    <a:pt x="6530" y="13112"/>
                    <a:pt x="6400" y="13211"/>
                    <a:pt x="6400" y="13211"/>
                  </a:cubicBezTo>
                  <a:lnTo>
                    <a:pt x="8011" y="15226"/>
                  </a:lnTo>
                  <a:cubicBezTo>
                    <a:pt x="8011" y="15226"/>
                    <a:pt x="8137" y="15130"/>
                    <a:pt x="8357" y="14962"/>
                  </a:cubicBezTo>
                  <a:cubicBezTo>
                    <a:pt x="8579" y="14796"/>
                    <a:pt x="8887" y="14545"/>
                    <a:pt x="9288" y="14287"/>
                  </a:cubicBezTo>
                  <a:cubicBezTo>
                    <a:pt x="10075" y="13751"/>
                    <a:pt x="11125" y="13034"/>
                    <a:pt x="12174" y="12319"/>
                  </a:cubicBezTo>
                  <a:cubicBezTo>
                    <a:pt x="13232" y="11616"/>
                    <a:pt x="14339" y="10985"/>
                    <a:pt x="15143" y="10472"/>
                  </a:cubicBezTo>
                  <a:cubicBezTo>
                    <a:pt x="15548" y="10221"/>
                    <a:pt x="15886" y="10011"/>
                    <a:pt x="16122" y="9864"/>
                  </a:cubicBezTo>
                  <a:cubicBezTo>
                    <a:pt x="16355" y="9712"/>
                    <a:pt x="16499" y="9643"/>
                    <a:pt x="16499" y="9643"/>
                  </a:cubicBezTo>
                  <a:cubicBezTo>
                    <a:pt x="16499" y="9643"/>
                    <a:pt x="15130" y="7470"/>
                    <a:pt x="15130" y="7470"/>
                  </a:cubicBezTo>
                  <a:close/>
                  <a:moveTo>
                    <a:pt x="17547" y="11305"/>
                  </a:moveTo>
                  <a:cubicBezTo>
                    <a:pt x="17547" y="11305"/>
                    <a:pt x="17406" y="11374"/>
                    <a:pt x="17178" y="11522"/>
                  </a:cubicBezTo>
                  <a:cubicBezTo>
                    <a:pt x="16947" y="11666"/>
                    <a:pt x="16617" y="11871"/>
                    <a:pt x="16220" y="12117"/>
                  </a:cubicBezTo>
                  <a:cubicBezTo>
                    <a:pt x="15435" y="12619"/>
                    <a:pt x="14351" y="13236"/>
                    <a:pt x="13315" y="13923"/>
                  </a:cubicBezTo>
                  <a:cubicBezTo>
                    <a:pt x="12290" y="14624"/>
                    <a:pt x="11262" y="15324"/>
                    <a:pt x="10493" y="15849"/>
                  </a:cubicBezTo>
                  <a:cubicBezTo>
                    <a:pt x="10100" y="16101"/>
                    <a:pt x="9799" y="16346"/>
                    <a:pt x="9582" y="16509"/>
                  </a:cubicBezTo>
                  <a:cubicBezTo>
                    <a:pt x="9366" y="16674"/>
                    <a:pt x="9243" y="16768"/>
                    <a:pt x="9243" y="16768"/>
                  </a:cubicBezTo>
                  <a:lnTo>
                    <a:pt x="10854" y="18783"/>
                  </a:lnTo>
                  <a:cubicBezTo>
                    <a:pt x="10854" y="18783"/>
                    <a:pt x="10972" y="18692"/>
                    <a:pt x="11183" y="18532"/>
                  </a:cubicBezTo>
                  <a:cubicBezTo>
                    <a:pt x="11393" y="18374"/>
                    <a:pt x="11685" y="18134"/>
                    <a:pt x="12067" y="17891"/>
                  </a:cubicBezTo>
                  <a:cubicBezTo>
                    <a:pt x="12815" y="17381"/>
                    <a:pt x="13811" y="16700"/>
                    <a:pt x="14808" y="16021"/>
                  </a:cubicBezTo>
                  <a:cubicBezTo>
                    <a:pt x="15813" y="15353"/>
                    <a:pt x="16865" y="14755"/>
                    <a:pt x="17629" y="14267"/>
                  </a:cubicBezTo>
                  <a:cubicBezTo>
                    <a:pt x="18013" y="14028"/>
                    <a:pt x="18334" y="13828"/>
                    <a:pt x="18558" y="13689"/>
                  </a:cubicBezTo>
                  <a:cubicBezTo>
                    <a:pt x="18779" y="13544"/>
                    <a:pt x="18916" y="13479"/>
                    <a:pt x="18916" y="13479"/>
                  </a:cubicBezTo>
                  <a:cubicBezTo>
                    <a:pt x="18916" y="13479"/>
                    <a:pt x="17547" y="11305"/>
                    <a:pt x="17547" y="11305"/>
                  </a:cubicBezTo>
                  <a:close/>
                  <a:moveTo>
                    <a:pt x="5619" y="4655"/>
                  </a:moveTo>
                  <a:cubicBezTo>
                    <a:pt x="5969" y="5136"/>
                    <a:pt x="6568" y="5306"/>
                    <a:pt x="6958" y="5038"/>
                  </a:cubicBezTo>
                  <a:cubicBezTo>
                    <a:pt x="7343" y="4763"/>
                    <a:pt x="7400" y="4174"/>
                    <a:pt x="7062" y="3687"/>
                  </a:cubicBezTo>
                  <a:cubicBezTo>
                    <a:pt x="6724" y="3202"/>
                    <a:pt x="6108" y="3009"/>
                    <a:pt x="5713" y="3290"/>
                  </a:cubicBezTo>
                  <a:cubicBezTo>
                    <a:pt x="5313" y="3565"/>
                    <a:pt x="5271" y="4177"/>
                    <a:pt x="5619" y="4655"/>
                  </a:cubicBezTo>
                  <a:close/>
                  <a:moveTo>
                    <a:pt x="12751" y="0"/>
                  </a:moveTo>
                  <a:lnTo>
                    <a:pt x="21600" y="14673"/>
                  </a:lnTo>
                  <a:lnTo>
                    <a:pt x="20162" y="15457"/>
                  </a:lnTo>
                  <a:lnTo>
                    <a:pt x="19964" y="15142"/>
                  </a:lnTo>
                  <a:cubicBezTo>
                    <a:pt x="19964" y="15142"/>
                    <a:pt x="19831" y="15205"/>
                    <a:pt x="19614" y="15346"/>
                  </a:cubicBezTo>
                  <a:cubicBezTo>
                    <a:pt x="19394" y="15483"/>
                    <a:pt x="19081" y="15678"/>
                    <a:pt x="18706" y="15913"/>
                  </a:cubicBezTo>
                  <a:cubicBezTo>
                    <a:pt x="17961" y="16389"/>
                    <a:pt x="16932" y="16973"/>
                    <a:pt x="15950" y="17625"/>
                  </a:cubicBezTo>
                  <a:cubicBezTo>
                    <a:pt x="14976" y="18290"/>
                    <a:pt x="14002" y="18954"/>
                    <a:pt x="13271" y="19453"/>
                  </a:cubicBezTo>
                  <a:cubicBezTo>
                    <a:pt x="12897" y="19691"/>
                    <a:pt x="12613" y="19924"/>
                    <a:pt x="12407" y="20079"/>
                  </a:cubicBezTo>
                  <a:cubicBezTo>
                    <a:pt x="12203" y="20235"/>
                    <a:pt x="12085" y="20325"/>
                    <a:pt x="12085" y="20325"/>
                  </a:cubicBezTo>
                  <a:lnTo>
                    <a:pt x="12319" y="20617"/>
                  </a:lnTo>
                  <a:lnTo>
                    <a:pt x="11017" y="21600"/>
                  </a:lnTo>
                  <a:lnTo>
                    <a:pt x="0" y="8347"/>
                  </a:lnTo>
                  <a:cubicBezTo>
                    <a:pt x="0" y="8347"/>
                    <a:pt x="254" y="7918"/>
                    <a:pt x="635" y="7275"/>
                  </a:cubicBezTo>
                  <a:cubicBezTo>
                    <a:pt x="1027" y="6639"/>
                    <a:pt x="1516" y="5738"/>
                    <a:pt x="2078" y="4910"/>
                  </a:cubicBezTo>
                  <a:cubicBezTo>
                    <a:pt x="3211" y="3221"/>
                    <a:pt x="4343" y="1533"/>
                    <a:pt x="4343" y="1533"/>
                  </a:cubicBezTo>
                  <a:cubicBezTo>
                    <a:pt x="4343" y="1532"/>
                    <a:pt x="4853" y="1386"/>
                    <a:pt x="5660" y="1242"/>
                  </a:cubicBezTo>
                  <a:cubicBezTo>
                    <a:pt x="6451" y="1088"/>
                    <a:pt x="7506" y="883"/>
                    <a:pt x="8561" y="679"/>
                  </a:cubicBezTo>
                  <a:cubicBezTo>
                    <a:pt x="9604" y="474"/>
                    <a:pt x="10637" y="278"/>
                    <a:pt x="11438" y="183"/>
                  </a:cubicBezTo>
                  <a:cubicBezTo>
                    <a:pt x="12226" y="73"/>
                    <a:pt x="12751" y="0"/>
                    <a:pt x="12751" y="0"/>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39" name="Freeform: Shape 9"/>
            <p:cNvSpPr/>
            <p:nvPr/>
          </p:nvSpPr>
          <p:spPr>
            <a:xfrm>
              <a:off x="4089805" y="899757"/>
              <a:ext cx="554002" cy="1228899"/>
            </a:xfrm>
            <a:custGeom>
              <a:avLst/>
              <a:gdLst/>
              <a:ahLst/>
              <a:cxnLst>
                <a:cxn ang="0">
                  <a:pos x="wd2" y="hd2"/>
                </a:cxn>
                <a:cxn ang="5400000">
                  <a:pos x="wd2" y="hd2"/>
                </a:cxn>
                <a:cxn ang="10800000">
                  <a:pos x="wd2" y="hd2"/>
                </a:cxn>
                <a:cxn ang="16200000">
                  <a:pos x="wd2" y="hd2"/>
                </a:cxn>
              </a:cxnLst>
              <a:rect l="0" t="0" r="r" b="b"/>
              <a:pathLst>
                <a:path w="21600" h="21600" extrusionOk="0">
                  <a:moveTo>
                    <a:pt x="4449" y="19710"/>
                  </a:moveTo>
                  <a:cubicBezTo>
                    <a:pt x="4449" y="19710"/>
                    <a:pt x="5180" y="19702"/>
                    <a:pt x="6276" y="19691"/>
                  </a:cubicBezTo>
                  <a:cubicBezTo>
                    <a:pt x="7371" y="19686"/>
                    <a:pt x="8833" y="19636"/>
                    <a:pt x="10294" y="19675"/>
                  </a:cubicBezTo>
                  <a:cubicBezTo>
                    <a:pt x="11755" y="19691"/>
                    <a:pt x="13217" y="19706"/>
                    <a:pt x="14313" y="19717"/>
                  </a:cubicBezTo>
                  <a:cubicBezTo>
                    <a:pt x="15402" y="19756"/>
                    <a:pt x="16128" y="19783"/>
                    <a:pt x="16128" y="19783"/>
                  </a:cubicBezTo>
                  <a:lnTo>
                    <a:pt x="16339" y="18380"/>
                  </a:lnTo>
                  <a:cubicBezTo>
                    <a:pt x="16339" y="18380"/>
                    <a:pt x="15590" y="18353"/>
                    <a:pt x="14470" y="18313"/>
                  </a:cubicBezTo>
                  <a:cubicBezTo>
                    <a:pt x="13342" y="18301"/>
                    <a:pt x="11837" y="18285"/>
                    <a:pt x="10334" y="18269"/>
                  </a:cubicBezTo>
                  <a:cubicBezTo>
                    <a:pt x="8831" y="18229"/>
                    <a:pt x="7327" y="18280"/>
                    <a:pt x="6199" y="18286"/>
                  </a:cubicBezTo>
                  <a:cubicBezTo>
                    <a:pt x="5071" y="18297"/>
                    <a:pt x="4319" y="18305"/>
                    <a:pt x="4319" y="18305"/>
                  </a:cubicBezTo>
                  <a:cubicBezTo>
                    <a:pt x="4319" y="18305"/>
                    <a:pt x="4449" y="19710"/>
                    <a:pt x="4449" y="19710"/>
                  </a:cubicBezTo>
                  <a:close/>
                  <a:moveTo>
                    <a:pt x="4220" y="17232"/>
                  </a:moveTo>
                  <a:cubicBezTo>
                    <a:pt x="4220" y="17232"/>
                    <a:pt x="4988" y="17224"/>
                    <a:pt x="6140" y="17212"/>
                  </a:cubicBezTo>
                  <a:cubicBezTo>
                    <a:pt x="7292" y="17206"/>
                    <a:pt x="8829" y="17155"/>
                    <a:pt x="10365" y="17196"/>
                  </a:cubicBezTo>
                  <a:cubicBezTo>
                    <a:pt x="11900" y="17212"/>
                    <a:pt x="13436" y="17228"/>
                    <a:pt x="14588" y="17240"/>
                  </a:cubicBezTo>
                  <a:cubicBezTo>
                    <a:pt x="15734" y="17281"/>
                    <a:pt x="16499" y="17308"/>
                    <a:pt x="16499" y="17308"/>
                  </a:cubicBezTo>
                  <a:lnTo>
                    <a:pt x="16708" y="15906"/>
                  </a:lnTo>
                  <a:cubicBezTo>
                    <a:pt x="16708" y="15906"/>
                    <a:pt x="15923" y="15878"/>
                    <a:pt x="14745" y="15836"/>
                  </a:cubicBezTo>
                  <a:cubicBezTo>
                    <a:pt x="13561" y="15823"/>
                    <a:pt x="11983" y="15807"/>
                    <a:pt x="10404" y="15790"/>
                  </a:cubicBezTo>
                  <a:cubicBezTo>
                    <a:pt x="8825" y="15749"/>
                    <a:pt x="7247" y="15800"/>
                    <a:pt x="6064" y="15806"/>
                  </a:cubicBezTo>
                  <a:cubicBezTo>
                    <a:pt x="4880" y="15819"/>
                    <a:pt x="4090" y="15827"/>
                    <a:pt x="4090" y="15827"/>
                  </a:cubicBezTo>
                  <a:cubicBezTo>
                    <a:pt x="4090" y="15827"/>
                    <a:pt x="4220" y="17232"/>
                    <a:pt x="4220" y="17232"/>
                  </a:cubicBezTo>
                  <a:close/>
                  <a:moveTo>
                    <a:pt x="3991" y="14753"/>
                  </a:moveTo>
                  <a:cubicBezTo>
                    <a:pt x="3991" y="14753"/>
                    <a:pt x="4796" y="14744"/>
                    <a:pt x="6005" y="14732"/>
                  </a:cubicBezTo>
                  <a:cubicBezTo>
                    <a:pt x="7213" y="14725"/>
                    <a:pt x="8824" y="14674"/>
                    <a:pt x="10435" y="14715"/>
                  </a:cubicBezTo>
                  <a:cubicBezTo>
                    <a:pt x="12046" y="14732"/>
                    <a:pt x="13656" y="14749"/>
                    <a:pt x="14864" y="14762"/>
                  </a:cubicBezTo>
                  <a:cubicBezTo>
                    <a:pt x="16067" y="14805"/>
                    <a:pt x="16868" y="14833"/>
                    <a:pt x="16868" y="14833"/>
                  </a:cubicBezTo>
                  <a:lnTo>
                    <a:pt x="17080" y="13431"/>
                  </a:lnTo>
                  <a:cubicBezTo>
                    <a:pt x="17080" y="13431"/>
                    <a:pt x="16256" y="13402"/>
                    <a:pt x="15021" y="13359"/>
                  </a:cubicBezTo>
                  <a:cubicBezTo>
                    <a:pt x="13781" y="13345"/>
                    <a:pt x="12128" y="13328"/>
                    <a:pt x="10475" y="13310"/>
                  </a:cubicBezTo>
                  <a:cubicBezTo>
                    <a:pt x="8822" y="13269"/>
                    <a:pt x="7168" y="13320"/>
                    <a:pt x="5928" y="13327"/>
                  </a:cubicBezTo>
                  <a:cubicBezTo>
                    <a:pt x="4688" y="13340"/>
                    <a:pt x="3861" y="13350"/>
                    <a:pt x="3861" y="13350"/>
                  </a:cubicBezTo>
                  <a:cubicBezTo>
                    <a:pt x="3861" y="13350"/>
                    <a:pt x="3991" y="14753"/>
                    <a:pt x="3991" y="14753"/>
                  </a:cubicBezTo>
                  <a:close/>
                  <a:moveTo>
                    <a:pt x="3763" y="12276"/>
                  </a:moveTo>
                  <a:cubicBezTo>
                    <a:pt x="3763" y="12276"/>
                    <a:pt x="4605" y="12267"/>
                    <a:pt x="5869" y="12254"/>
                  </a:cubicBezTo>
                  <a:cubicBezTo>
                    <a:pt x="7132" y="12246"/>
                    <a:pt x="8819" y="12195"/>
                    <a:pt x="10505" y="12236"/>
                  </a:cubicBezTo>
                  <a:cubicBezTo>
                    <a:pt x="12191" y="12255"/>
                    <a:pt x="13876" y="12273"/>
                    <a:pt x="15140" y="12287"/>
                  </a:cubicBezTo>
                  <a:cubicBezTo>
                    <a:pt x="16399" y="12330"/>
                    <a:pt x="17238" y="12360"/>
                    <a:pt x="17238" y="12360"/>
                  </a:cubicBezTo>
                  <a:lnTo>
                    <a:pt x="17448" y="10957"/>
                  </a:lnTo>
                  <a:cubicBezTo>
                    <a:pt x="17448" y="10957"/>
                    <a:pt x="16587" y="10927"/>
                    <a:pt x="15296" y="10882"/>
                  </a:cubicBezTo>
                  <a:cubicBezTo>
                    <a:pt x="14002" y="10868"/>
                    <a:pt x="12273" y="10849"/>
                    <a:pt x="10545" y="10830"/>
                  </a:cubicBezTo>
                  <a:cubicBezTo>
                    <a:pt x="8817" y="10789"/>
                    <a:pt x="7089" y="10841"/>
                    <a:pt x="5792" y="10848"/>
                  </a:cubicBezTo>
                  <a:cubicBezTo>
                    <a:pt x="4497" y="10862"/>
                    <a:pt x="3633" y="10872"/>
                    <a:pt x="3633" y="10872"/>
                  </a:cubicBezTo>
                  <a:cubicBezTo>
                    <a:pt x="3633" y="10872"/>
                    <a:pt x="3763" y="12276"/>
                    <a:pt x="3763" y="12276"/>
                  </a:cubicBezTo>
                  <a:close/>
                  <a:moveTo>
                    <a:pt x="3534" y="9798"/>
                  </a:moveTo>
                  <a:cubicBezTo>
                    <a:pt x="3534" y="9798"/>
                    <a:pt x="4415" y="9788"/>
                    <a:pt x="5734" y="9773"/>
                  </a:cubicBezTo>
                  <a:cubicBezTo>
                    <a:pt x="7054" y="9766"/>
                    <a:pt x="8815" y="9714"/>
                    <a:pt x="10575" y="9755"/>
                  </a:cubicBezTo>
                  <a:cubicBezTo>
                    <a:pt x="12336" y="9775"/>
                    <a:pt x="14096" y="9794"/>
                    <a:pt x="15417" y="9809"/>
                  </a:cubicBezTo>
                  <a:cubicBezTo>
                    <a:pt x="16732" y="9854"/>
                    <a:pt x="17609" y="9885"/>
                    <a:pt x="17609" y="9885"/>
                  </a:cubicBezTo>
                  <a:lnTo>
                    <a:pt x="17819" y="8483"/>
                  </a:lnTo>
                  <a:cubicBezTo>
                    <a:pt x="17819" y="8483"/>
                    <a:pt x="16920" y="8452"/>
                    <a:pt x="15572" y="8405"/>
                  </a:cubicBezTo>
                  <a:cubicBezTo>
                    <a:pt x="14220" y="8391"/>
                    <a:pt x="12418" y="8371"/>
                    <a:pt x="10615" y="8350"/>
                  </a:cubicBezTo>
                  <a:cubicBezTo>
                    <a:pt x="8813" y="8309"/>
                    <a:pt x="7009" y="8361"/>
                    <a:pt x="5658" y="8369"/>
                  </a:cubicBezTo>
                  <a:cubicBezTo>
                    <a:pt x="4305" y="8384"/>
                    <a:pt x="3404" y="8394"/>
                    <a:pt x="3404" y="8394"/>
                  </a:cubicBezTo>
                  <a:cubicBezTo>
                    <a:pt x="3404" y="8394"/>
                    <a:pt x="3534" y="9798"/>
                    <a:pt x="3534" y="9798"/>
                  </a:cubicBezTo>
                  <a:close/>
                  <a:moveTo>
                    <a:pt x="3305" y="7321"/>
                  </a:moveTo>
                  <a:cubicBezTo>
                    <a:pt x="3305" y="7321"/>
                    <a:pt x="4222" y="7311"/>
                    <a:pt x="5599" y="7295"/>
                  </a:cubicBezTo>
                  <a:cubicBezTo>
                    <a:pt x="6975" y="7287"/>
                    <a:pt x="8810" y="7235"/>
                    <a:pt x="10645" y="7276"/>
                  </a:cubicBezTo>
                  <a:cubicBezTo>
                    <a:pt x="12480" y="7297"/>
                    <a:pt x="14315" y="7318"/>
                    <a:pt x="15693" y="7333"/>
                  </a:cubicBezTo>
                  <a:cubicBezTo>
                    <a:pt x="17064" y="7380"/>
                    <a:pt x="17980" y="7411"/>
                    <a:pt x="17980" y="7411"/>
                  </a:cubicBezTo>
                  <a:lnTo>
                    <a:pt x="18189" y="6008"/>
                  </a:lnTo>
                  <a:cubicBezTo>
                    <a:pt x="18189" y="6008"/>
                    <a:pt x="17252" y="5977"/>
                    <a:pt x="15848" y="5928"/>
                  </a:cubicBezTo>
                  <a:cubicBezTo>
                    <a:pt x="14441" y="5913"/>
                    <a:pt x="12563" y="5892"/>
                    <a:pt x="10686" y="5870"/>
                  </a:cubicBezTo>
                  <a:cubicBezTo>
                    <a:pt x="8808" y="5829"/>
                    <a:pt x="6930" y="5881"/>
                    <a:pt x="5522" y="5890"/>
                  </a:cubicBezTo>
                  <a:cubicBezTo>
                    <a:pt x="4114" y="5906"/>
                    <a:pt x="3175" y="5916"/>
                    <a:pt x="3175" y="5916"/>
                  </a:cubicBezTo>
                  <a:cubicBezTo>
                    <a:pt x="3175" y="5916"/>
                    <a:pt x="3305" y="7321"/>
                    <a:pt x="3305" y="7321"/>
                  </a:cubicBezTo>
                  <a:close/>
                  <a:moveTo>
                    <a:pt x="3076" y="4842"/>
                  </a:moveTo>
                  <a:cubicBezTo>
                    <a:pt x="3076" y="4842"/>
                    <a:pt x="4030" y="4831"/>
                    <a:pt x="5464" y="4815"/>
                  </a:cubicBezTo>
                  <a:cubicBezTo>
                    <a:pt x="6895" y="4806"/>
                    <a:pt x="8806" y="4753"/>
                    <a:pt x="10716" y="4796"/>
                  </a:cubicBezTo>
                  <a:cubicBezTo>
                    <a:pt x="12626" y="4817"/>
                    <a:pt x="14535" y="4839"/>
                    <a:pt x="15968" y="4856"/>
                  </a:cubicBezTo>
                  <a:cubicBezTo>
                    <a:pt x="17397" y="4904"/>
                    <a:pt x="18349" y="4936"/>
                    <a:pt x="18349" y="4936"/>
                  </a:cubicBezTo>
                  <a:lnTo>
                    <a:pt x="18560" y="3534"/>
                  </a:lnTo>
                  <a:cubicBezTo>
                    <a:pt x="18560" y="3534"/>
                    <a:pt x="17585" y="3501"/>
                    <a:pt x="16124" y="3452"/>
                  </a:cubicBezTo>
                  <a:cubicBezTo>
                    <a:pt x="14661" y="3435"/>
                    <a:pt x="12708" y="3413"/>
                    <a:pt x="10756" y="3391"/>
                  </a:cubicBezTo>
                  <a:cubicBezTo>
                    <a:pt x="8802" y="3348"/>
                    <a:pt x="6851" y="3401"/>
                    <a:pt x="5386" y="3410"/>
                  </a:cubicBezTo>
                  <a:cubicBezTo>
                    <a:pt x="3923" y="3427"/>
                    <a:pt x="2947" y="3438"/>
                    <a:pt x="2947" y="3438"/>
                  </a:cubicBezTo>
                  <a:cubicBezTo>
                    <a:pt x="2947" y="3438"/>
                    <a:pt x="3076" y="4842"/>
                    <a:pt x="3076" y="4842"/>
                  </a:cubicBezTo>
                  <a:close/>
                  <a:moveTo>
                    <a:pt x="2658" y="21508"/>
                  </a:moveTo>
                  <a:lnTo>
                    <a:pt x="0" y="1768"/>
                  </a:lnTo>
                  <a:cubicBezTo>
                    <a:pt x="0" y="1768"/>
                    <a:pt x="652" y="1645"/>
                    <a:pt x="1630" y="1458"/>
                  </a:cubicBezTo>
                  <a:cubicBezTo>
                    <a:pt x="2622" y="1292"/>
                    <a:pt x="3946" y="1070"/>
                    <a:pt x="5268" y="848"/>
                  </a:cubicBezTo>
                  <a:cubicBezTo>
                    <a:pt x="6614" y="627"/>
                    <a:pt x="7960" y="406"/>
                    <a:pt x="8970" y="239"/>
                  </a:cubicBezTo>
                  <a:cubicBezTo>
                    <a:pt x="9991" y="95"/>
                    <a:pt x="10672" y="0"/>
                    <a:pt x="10672" y="0"/>
                  </a:cubicBezTo>
                  <a:cubicBezTo>
                    <a:pt x="10672" y="0"/>
                    <a:pt x="13442" y="445"/>
                    <a:pt x="16210" y="890"/>
                  </a:cubicBezTo>
                  <a:cubicBezTo>
                    <a:pt x="18944" y="1385"/>
                    <a:pt x="21600" y="1898"/>
                    <a:pt x="21600" y="1898"/>
                  </a:cubicBezTo>
                  <a:lnTo>
                    <a:pt x="17813" y="21600"/>
                  </a:lnTo>
                  <a:cubicBezTo>
                    <a:pt x="17813" y="21600"/>
                    <a:pt x="16870" y="21568"/>
                    <a:pt x="15456" y="21519"/>
                  </a:cubicBezTo>
                  <a:cubicBezTo>
                    <a:pt x="14047" y="21440"/>
                    <a:pt x="12139" y="21468"/>
                    <a:pt x="10244" y="21430"/>
                  </a:cubicBezTo>
                  <a:cubicBezTo>
                    <a:pt x="9770" y="21424"/>
                    <a:pt x="9295" y="21418"/>
                    <a:pt x="8828" y="21412"/>
                  </a:cubicBezTo>
                  <a:cubicBezTo>
                    <a:pt x="8361" y="21418"/>
                    <a:pt x="7902" y="21425"/>
                    <a:pt x="7456" y="21432"/>
                  </a:cubicBezTo>
                  <a:cubicBezTo>
                    <a:pt x="6567" y="21442"/>
                    <a:pt x="5736" y="21451"/>
                    <a:pt x="5025" y="21459"/>
                  </a:cubicBezTo>
                  <a:cubicBezTo>
                    <a:pt x="3598" y="21458"/>
                    <a:pt x="2658" y="21508"/>
                    <a:pt x="2658" y="21508"/>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40" name="Freeform: Shape 10"/>
            <p:cNvSpPr/>
            <p:nvPr/>
          </p:nvSpPr>
          <p:spPr>
            <a:xfrm>
              <a:off x="4999786" y="501001"/>
              <a:ext cx="805581" cy="1768862"/>
            </a:xfrm>
            <a:custGeom>
              <a:avLst/>
              <a:gdLst/>
              <a:ahLst/>
              <a:cxnLst>
                <a:cxn ang="0">
                  <a:pos x="wd2" y="hd2"/>
                </a:cxn>
                <a:cxn ang="5400000">
                  <a:pos x="wd2" y="hd2"/>
                </a:cxn>
                <a:cxn ang="10800000">
                  <a:pos x="wd2" y="hd2"/>
                </a:cxn>
                <a:cxn ang="16200000">
                  <a:pos x="wd2" y="hd2"/>
                </a:cxn>
              </a:cxnLst>
              <a:rect l="0" t="0" r="r" b="b"/>
              <a:pathLst>
                <a:path w="21600" h="21600" extrusionOk="0">
                  <a:moveTo>
                    <a:pt x="3490" y="17790"/>
                  </a:moveTo>
                  <a:cubicBezTo>
                    <a:pt x="3490" y="17790"/>
                    <a:pt x="4157" y="17879"/>
                    <a:pt x="4826" y="17968"/>
                  </a:cubicBezTo>
                  <a:cubicBezTo>
                    <a:pt x="5484" y="18073"/>
                    <a:pt x="6141" y="18178"/>
                    <a:pt x="6141" y="18178"/>
                  </a:cubicBezTo>
                  <a:lnTo>
                    <a:pt x="7617" y="16186"/>
                  </a:lnTo>
                  <a:cubicBezTo>
                    <a:pt x="7617" y="16186"/>
                    <a:pt x="6920" y="16075"/>
                    <a:pt x="6223" y="15964"/>
                  </a:cubicBezTo>
                  <a:cubicBezTo>
                    <a:pt x="5518" y="15863"/>
                    <a:pt x="4806" y="15774"/>
                    <a:pt x="4806" y="15774"/>
                  </a:cubicBezTo>
                  <a:cubicBezTo>
                    <a:pt x="4806" y="15774"/>
                    <a:pt x="3490" y="17790"/>
                    <a:pt x="3490" y="17790"/>
                  </a:cubicBezTo>
                  <a:close/>
                  <a:moveTo>
                    <a:pt x="5387" y="14885"/>
                  </a:moveTo>
                  <a:cubicBezTo>
                    <a:pt x="5387" y="14885"/>
                    <a:pt x="6118" y="14976"/>
                    <a:pt x="6840" y="15080"/>
                  </a:cubicBezTo>
                  <a:cubicBezTo>
                    <a:pt x="7555" y="15193"/>
                    <a:pt x="8269" y="15307"/>
                    <a:pt x="8269" y="15307"/>
                  </a:cubicBezTo>
                  <a:lnTo>
                    <a:pt x="9750" y="13314"/>
                  </a:lnTo>
                  <a:cubicBezTo>
                    <a:pt x="9750" y="13314"/>
                    <a:pt x="8994" y="13195"/>
                    <a:pt x="8239" y="13076"/>
                  </a:cubicBezTo>
                  <a:cubicBezTo>
                    <a:pt x="7477" y="12965"/>
                    <a:pt x="6705" y="12869"/>
                    <a:pt x="6705" y="12869"/>
                  </a:cubicBezTo>
                  <a:cubicBezTo>
                    <a:pt x="6705" y="12869"/>
                    <a:pt x="5387" y="14885"/>
                    <a:pt x="5387" y="14885"/>
                  </a:cubicBezTo>
                  <a:close/>
                  <a:moveTo>
                    <a:pt x="7288" y="11979"/>
                  </a:moveTo>
                  <a:cubicBezTo>
                    <a:pt x="7288" y="11979"/>
                    <a:pt x="8078" y="12078"/>
                    <a:pt x="8856" y="12191"/>
                  </a:cubicBezTo>
                  <a:cubicBezTo>
                    <a:pt x="9630" y="12313"/>
                    <a:pt x="10402" y="12435"/>
                    <a:pt x="10402" y="12435"/>
                  </a:cubicBezTo>
                  <a:lnTo>
                    <a:pt x="11885" y="10443"/>
                  </a:lnTo>
                  <a:cubicBezTo>
                    <a:pt x="11885" y="10443"/>
                    <a:pt x="11073" y="10315"/>
                    <a:pt x="10259" y="10188"/>
                  </a:cubicBezTo>
                  <a:cubicBezTo>
                    <a:pt x="9441" y="10067"/>
                    <a:pt x="8610" y="9964"/>
                    <a:pt x="8610" y="9964"/>
                  </a:cubicBezTo>
                  <a:cubicBezTo>
                    <a:pt x="8610" y="9964"/>
                    <a:pt x="7288" y="11979"/>
                    <a:pt x="7288" y="11979"/>
                  </a:cubicBezTo>
                  <a:close/>
                  <a:moveTo>
                    <a:pt x="9194" y="9075"/>
                  </a:moveTo>
                  <a:cubicBezTo>
                    <a:pt x="9194" y="9075"/>
                    <a:pt x="10042" y="9181"/>
                    <a:pt x="10878" y="9304"/>
                  </a:cubicBezTo>
                  <a:cubicBezTo>
                    <a:pt x="11709" y="9434"/>
                    <a:pt x="12540" y="9565"/>
                    <a:pt x="12540" y="9565"/>
                  </a:cubicBezTo>
                  <a:lnTo>
                    <a:pt x="14025" y="7573"/>
                  </a:lnTo>
                  <a:cubicBezTo>
                    <a:pt x="14025" y="7573"/>
                    <a:pt x="13154" y="7437"/>
                    <a:pt x="12283" y="7301"/>
                  </a:cubicBezTo>
                  <a:cubicBezTo>
                    <a:pt x="11407" y="7171"/>
                    <a:pt x="10518" y="7060"/>
                    <a:pt x="10518" y="7060"/>
                  </a:cubicBezTo>
                  <a:cubicBezTo>
                    <a:pt x="10518" y="7060"/>
                    <a:pt x="9194" y="9075"/>
                    <a:pt x="9194" y="9075"/>
                  </a:cubicBezTo>
                  <a:close/>
                  <a:moveTo>
                    <a:pt x="11103" y="6171"/>
                  </a:moveTo>
                  <a:cubicBezTo>
                    <a:pt x="11103" y="6171"/>
                    <a:pt x="12010" y="6284"/>
                    <a:pt x="12903" y="6417"/>
                  </a:cubicBezTo>
                  <a:cubicBezTo>
                    <a:pt x="13792" y="6555"/>
                    <a:pt x="14680" y="6695"/>
                    <a:pt x="14680" y="6695"/>
                  </a:cubicBezTo>
                  <a:lnTo>
                    <a:pt x="16169" y="4704"/>
                  </a:lnTo>
                  <a:cubicBezTo>
                    <a:pt x="16169" y="4704"/>
                    <a:pt x="15239" y="4559"/>
                    <a:pt x="14310" y="4414"/>
                  </a:cubicBezTo>
                  <a:cubicBezTo>
                    <a:pt x="13849" y="4337"/>
                    <a:pt x="13371" y="4285"/>
                    <a:pt x="13019" y="4235"/>
                  </a:cubicBezTo>
                  <a:cubicBezTo>
                    <a:pt x="12666" y="4189"/>
                    <a:pt x="12430" y="4158"/>
                    <a:pt x="12430" y="4158"/>
                  </a:cubicBezTo>
                  <a:cubicBezTo>
                    <a:pt x="12430" y="4158"/>
                    <a:pt x="11103" y="6171"/>
                    <a:pt x="11103" y="6171"/>
                  </a:cubicBezTo>
                  <a:close/>
                  <a:moveTo>
                    <a:pt x="13016" y="3269"/>
                  </a:moveTo>
                  <a:cubicBezTo>
                    <a:pt x="13016" y="3269"/>
                    <a:pt x="13256" y="3301"/>
                    <a:pt x="13616" y="3348"/>
                  </a:cubicBezTo>
                  <a:cubicBezTo>
                    <a:pt x="13974" y="3399"/>
                    <a:pt x="14462" y="3453"/>
                    <a:pt x="14932" y="3531"/>
                  </a:cubicBezTo>
                  <a:cubicBezTo>
                    <a:pt x="15879" y="3678"/>
                    <a:pt x="16826" y="3825"/>
                    <a:pt x="16826" y="3825"/>
                  </a:cubicBezTo>
                  <a:lnTo>
                    <a:pt x="18316" y="1835"/>
                  </a:lnTo>
                  <a:cubicBezTo>
                    <a:pt x="18316" y="1835"/>
                    <a:pt x="17329" y="1681"/>
                    <a:pt x="16343" y="1528"/>
                  </a:cubicBezTo>
                  <a:cubicBezTo>
                    <a:pt x="15852" y="1447"/>
                    <a:pt x="15346" y="1389"/>
                    <a:pt x="14972" y="1337"/>
                  </a:cubicBezTo>
                  <a:cubicBezTo>
                    <a:pt x="14597" y="1287"/>
                    <a:pt x="14347" y="1254"/>
                    <a:pt x="14347" y="1254"/>
                  </a:cubicBezTo>
                  <a:cubicBezTo>
                    <a:pt x="14347" y="1254"/>
                    <a:pt x="13016" y="3269"/>
                    <a:pt x="13016" y="3269"/>
                  </a:cubicBezTo>
                  <a:close/>
                  <a:moveTo>
                    <a:pt x="0" y="20844"/>
                  </a:moveTo>
                  <a:lnTo>
                    <a:pt x="12640" y="0"/>
                  </a:lnTo>
                  <a:cubicBezTo>
                    <a:pt x="12640" y="0"/>
                    <a:pt x="13205" y="74"/>
                    <a:pt x="14053" y="185"/>
                  </a:cubicBezTo>
                  <a:cubicBezTo>
                    <a:pt x="14898" y="301"/>
                    <a:pt x="16037" y="436"/>
                    <a:pt x="17151" y="608"/>
                  </a:cubicBezTo>
                  <a:cubicBezTo>
                    <a:pt x="19376" y="956"/>
                    <a:pt x="21600" y="1304"/>
                    <a:pt x="21600" y="1304"/>
                  </a:cubicBezTo>
                  <a:lnTo>
                    <a:pt x="5316" y="21600"/>
                  </a:lnTo>
                  <a:cubicBezTo>
                    <a:pt x="5316" y="21600"/>
                    <a:pt x="3997" y="21396"/>
                    <a:pt x="2678" y="21193"/>
                  </a:cubicBezTo>
                  <a:cubicBezTo>
                    <a:pt x="1339" y="21018"/>
                    <a:pt x="0" y="20844"/>
                    <a:pt x="0" y="20844"/>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41" name="Freeform: Shape 11"/>
            <p:cNvSpPr/>
            <p:nvPr/>
          </p:nvSpPr>
          <p:spPr>
            <a:xfrm>
              <a:off x="3149150" y="0"/>
              <a:ext cx="924471" cy="2216658"/>
            </a:xfrm>
            <a:custGeom>
              <a:avLst/>
              <a:gdLst/>
              <a:ahLst/>
              <a:cxnLst>
                <a:cxn ang="0">
                  <a:pos x="wd2" y="hd2"/>
                </a:cxn>
                <a:cxn ang="5400000">
                  <a:pos x="wd2" y="hd2"/>
                </a:cxn>
                <a:cxn ang="10800000">
                  <a:pos x="wd2" y="hd2"/>
                </a:cxn>
                <a:cxn ang="16200000">
                  <a:pos x="wd2" y="hd2"/>
                </a:cxn>
              </a:cxnLst>
              <a:rect l="0" t="0" r="r" b="b"/>
              <a:pathLst>
                <a:path w="21600" h="21600" extrusionOk="0">
                  <a:moveTo>
                    <a:pt x="7622" y="6579"/>
                  </a:moveTo>
                  <a:cubicBezTo>
                    <a:pt x="7622" y="6579"/>
                    <a:pt x="6490" y="6693"/>
                    <a:pt x="5358" y="6807"/>
                  </a:cubicBezTo>
                  <a:cubicBezTo>
                    <a:pt x="4793" y="6865"/>
                    <a:pt x="4228" y="6922"/>
                    <a:pt x="3803" y="6965"/>
                  </a:cubicBezTo>
                  <a:cubicBezTo>
                    <a:pt x="3378" y="7007"/>
                    <a:pt x="3100" y="7042"/>
                    <a:pt x="3100" y="7042"/>
                  </a:cubicBezTo>
                  <a:lnTo>
                    <a:pt x="4179" y="8691"/>
                  </a:lnTo>
                  <a:cubicBezTo>
                    <a:pt x="4179" y="8691"/>
                    <a:pt x="4445" y="8658"/>
                    <a:pt x="4853" y="8618"/>
                  </a:cubicBezTo>
                  <a:cubicBezTo>
                    <a:pt x="5258" y="8577"/>
                    <a:pt x="5799" y="8522"/>
                    <a:pt x="6340" y="8467"/>
                  </a:cubicBezTo>
                  <a:cubicBezTo>
                    <a:pt x="7422" y="8357"/>
                    <a:pt x="8505" y="8248"/>
                    <a:pt x="8505" y="8248"/>
                  </a:cubicBezTo>
                  <a:cubicBezTo>
                    <a:pt x="8505" y="8248"/>
                    <a:pt x="7622" y="6579"/>
                    <a:pt x="7622" y="6579"/>
                  </a:cubicBezTo>
                  <a:close/>
                  <a:moveTo>
                    <a:pt x="8980" y="9147"/>
                  </a:moveTo>
                  <a:cubicBezTo>
                    <a:pt x="8980" y="9147"/>
                    <a:pt x="7923" y="9253"/>
                    <a:pt x="6866" y="9361"/>
                  </a:cubicBezTo>
                  <a:cubicBezTo>
                    <a:pt x="6339" y="9414"/>
                    <a:pt x="5810" y="9468"/>
                    <a:pt x="5415" y="9508"/>
                  </a:cubicBezTo>
                  <a:cubicBezTo>
                    <a:pt x="5018" y="9547"/>
                    <a:pt x="4756" y="9578"/>
                    <a:pt x="4756" y="9578"/>
                  </a:cubicBezTo>
                  <a:lnTo>
                    <a:pt x="5828" y="11228"/>
                  </a:lnTo>
                  <a:lnTo>
                    <a:pt x="9858" y="10815"/>
                  </a:lnTo>
                  <a:cubicBezTo>
                    <a:pt x="9858" y="10815"/>
                    <a:pt x="8980" y="9147"/>
                    <a:pt x="8980" y="9147"/>
                  </a:cubicBezTo>
                  <a:close/>
                  <a:moveTo>
                    <a:pt x="10329" y="11715"/>
                  </a:moveTo>
                  <a:lnTo>
                    <a:pt x="6403" y="12116"/>
                  </a:lnTo>
                  <a:lnTo>
                    <a:pt x="7467" y="13766"/>
                  </a:lnTo>
                  <a:lnTo>
                    <a:pt x="11200" y="13384"/>
                  </a:lnTo>
                  <a:cubicBezTo>
                    <a:pt x="11200" y="13384"/>
                    <a:pt x="10329" y="11715"/>
                    <a:pt x="10329" y="11715"/>
                  </a:cubicBezTo>
                  <a:close/>
                  <a:moveTo>
                    <a:pt x="11668" y="14283"/>
                  </a:moveTo>
                  <a:lnTo>
                    <a:pt x="8040" y="14655"/>
                  </a:lnTo>
                  <a:lnTo>
                    <a:pt x="9097" y="16305"/>
                  </a:lnTo>
                  <a:lnTo>
                    <a:pt x="12532" y="15953"/>
                  </a:lnTo>
                  <a:cubicBezTo>
                    <a:pt x="12532" y="15953"/>
                    <a:pt x="11668" y="14283"/>
                    <a:pt x="11668" y="14283"/>
                  </a:cubicBezTo>
                  <a:close/>
                  <a:moveTo>
                    <a:pt x="12997" y="16853"/>
                  </a:moveTo>
                  <a:lnTo>
                    <a:pt x="9666" y="17195"/>
                  </a:lnTo>
                  <a:lnTo>
                    <a:pt x="10718" y="18847"/>
                  </a:lnTo>
                  <a:lnTo>
                    <a:pt x="13856" y="18523"/>
                  </a:lnTo>
                  <a:cubicBezTo>
                    <a:pt x="13856" y="18523"/>
                    <a:pt x="12997" y="16853"/>
                    <a:pt x="12997" y="16853"/>
                  </a:cubicBezTo>
                  <a:close/>
                  <a:moveTo>
                    <a:pt x="10230" y="6363"/>
                  </a:moveTo>
                  <a:lnTo>
                    <a:pt x="11004" y="8042"/>
                  </a:lnTo>
                  <a:cubicBezTo>
                    <a:pt x="11004" y="8042"/>
                    <a:pt x="12099" y="7955"/>
                    <a:pt x="13194" y="7869"/>
                  </a:cubicBezTo>
                  <a:cubicBezTo>
                    <a:pt x="14297" y="7803"/>
                    <a:pt x="15400" y="7737"/>
                    <a:pt x="15400" y="7737"/>
                  </a:cubicBezTo>
                  <a:lnTo>
                    <a:pt x="14822" y="6045"/>
                  </a:lnTo>
                  <a:cubicBezTo>
                    <a:pt x="14822" y="6045"/>
                    <a:pt x="13668" y="6107"/>
                    <a:pt x="12519" y="6183"/>
                  </a:cubicBezTo>
                  <a:cubicBezTo>
                    <a:pt x="11374" y="6273"/>
                    <a:pt x="10230" y="6363"/>
                    <a:pt x="10230" y="6363"/>
                  </a:cubicBezTo>
                  <a:close/>
                  <a:moveTo>
                    <a:pt x="15710" y="8648"/>
                  </a:moveTo>
                  <a:cubicBezTo>
                    <a:pt x="15710" y="8648"/>
                    <a:pt x="14633" y="8712"/>
                    <a:pt x="13556" y="8777"/>
                  </a:cubicBezTo>
                  <a:cubicBezTo>
                    <a:pt x="12488" y="8862"/>
                    <a:pt x="11419" y="8946"/>
                    <a:pt x="11419" y="8946"/>
                  </a:cubicBezTo>
                  <a:lnTo>
                    <a:pt x="12185" y="10625"/>
                  </a:lnTo>
                  <a:cubicBezTo>
                    <a:pt x="12185" y="10625"/>
                    <a:pt x="13206" y="10544"/>
                    <a:pt x="14225" y="10462"/>
                  </a:cubicBezTo>
                  <a:cubicBezTo>
                    <a:pt x="15253" y="10402"/>
                    <a:pt x="16282" y="10341"/>
                    <a:pt x="16282" y="10341"/>
                  </a:cubicBezTo>
                  <a:cubicBezTo>
                    <a:pt x="16282" y="10341"/>
                    <a:pt x="15710" y="8648"/>
                    <a:pt x="15710" y="8648"/>
                  </a:cubicBezTo>
                  <a:close/>
                  <a:moveTo>
                    <a:pt x="16587" y="11252"/>
                  </a:moveTo>
                  <a:cubicBezTo>
                    <a:pt x="16587" y="11252"/>
                    <a:pt x="15585" y="11311"/>
                    <a:pt x="14583" y="11370"/>
                  </a:cubicBezTo>
                  <a:cubicBezTo>
                    <a:pt x="13590" y="11450"/>
                    <a:pt x="12596" y="11529"/>
                    <a:pt x="12596" y="11529"/>
                  </a:cubicBezTo>
                  <a:lnTo>
                    <a:pt x="13358" y="13209"/>
                  </a:lnTo>
                  <a:cubicBezTo>
                    <a:pt x="13358" y="13209"/>
                    <a:pt x="14302" y="13132"/>
                    <a:pt x="15246" y="13056"/>
                  </a:cubicBezTo>
                  <a:cubicBezTo>
                    <a:pt x="16199" y="13000"/>
                    <a:pt x="17152" y="12945"/>
                    <a:pt x="17152" y="12945"/>
                  </a:cubicBezTo>
                  <a:cubicBezTo>
                    <a:pt x="17152" y="12945"/>
                    <a:pt x="16587" y="11252"/>
                    <a:pt x="16587" y="11252"/>
                  </a:cubicBezTo>
                  <a:close/>
                  <a:moveTo>
                    <a:pt x="17455" y="13856"/>
                  </a:moveTo>
                  <a:cubicBezTo>
                    <a:pt x="17455" y="13856"/>
                    <a:pt x="16528" y="13910"/>
                    <a:pt x="15601" y="13964"/>
                  </a:cubicBezTo>
                  <a:cubicBezTo>
                    <a:pt x="14683" y="14039"/>
                    <a:pt x="13764" y="14113"/>
                    <a:pt x="13764" y="14113"/>
                  </a:cubicBezTo>
                  <a:lnTo>
                    <a:pt x="14519" y="15793"/>
                  </a:lnTo>
                  <a:cubicBezTo>
                    <a:pt x="14519" y="15793"/>
                    <a:pt x="15388" y="15722"/>
                    <a:pt x="16258" y="15652"/>
                  </a:cubicBezTo>
                  <a:cubicBezTo>
                    <a:pt x="17135" y="15601"/>
                    <a:pt x="18013" y="15550"/>
                    <a:pt x="18013" y="15550"/>
                  </a:cubicBezTo>
                  <a:cubicBezTo>
                    <a:pt x="18013" y="15550"/>
                    <a:pt x="17455" y="13856"/>
                    <a:pt x="17455" y="13856"/>
                  </a:cubicBezTo>
                  <a:close/>
                  <a:moveTo>
                    <a:pt x="18312" y="16461"/>
                  </a:moveTo>
                  <a:cubicBezTo>
                    <a:pt x="18312" y="16461"/>
                    <a:pt x="17460" y="16511"/>
                    <a:pt x="16609" y="16561"/>
                  </a:cubicBezTo>
                  <a:cubicBezTo>
                    <a:pt x="15766" y="16629"/>
                    <a:pt x="14922" y="16697"/>
                    <a:pt x="14922" y="16697"/>
                  </a:cubicBezTo>
                  <a:lnTo>
                    <a:pt x="15670" y="18378"/>
                  </a:lnTo>
                  <a:cubicBezTo>
                    <a:pt x="15670" y="18378"/>
                    <a:pt x="16465" y="18313"/>
                    <a:pt x="17259" y="18249"/>
                  </a:cubicBezTo>
                  <a:cubicBezTo>
                    <a:pt x="18062" y="18202"/>
                    <a:pt x="18864" y="18155"/>
                    <a:pt x="18864" y="18155"/>
                  </a:cubicBezTo>
                  <a:cubicBezTo>
                    <a:pt x="18864" y="18155"/>
                    <a:pt x="18312" y="16461"/>
                    <a:pt x="18312" y="16461"/>
                  </a:cubicBezTo>
                  <a:close/>
                  <a:moveTo>
                    <a:pt x="10737" y="21600"/>
                  </a:moveTo>
                  <a:cubicBezTo>
                    <a:pt x="10737" y="21600"/>
                    <a:pt x="8075" y="17848"/>
                    <a:pt x="5412" y="14095"/>
                  </a:cubicBezTo>
                  <a:cubicBezTo>
                    <a:pt x="2706" y="10348"/>
                    <a:pt x="0" y="6601"/>
                    <a:pt x="0" y="6601"/>
                  </a:cubicBezTo>
                  <a:cubicBezTo>
                    <a:pt x="0" y="6601"/>
                    <a:pt x="843" y="6162"/>
                    <a:pt x="2188" y="5497"/>
                  </a:cubicBezTo>
                  <a:cubicBezTo>
                    <a:pt x="2864" y="5173"/>
                    <a:pt x="3679" y="4806"/>
                    <a:pt x="4573" y="4406"/>
                  </a:cubicBezTo>
                  <a:cubicBezTo>
                    <a:pt x="5469" y="4010"/>
                    <a:pt x="6441" y="3569"/>
                    <a:pt x="7462" y="3171"/>
                  </a:cubicBezTo>
                  <a:cubicBezTo>
                    <a:pt x="8477" y="2763"/>
                    <a:pt x="9522" y="2355"/>
                    <a:pt x="10524" y="1972"/>
                  </a:cubicBezTo>
                  <a:cubicBezTo>
                    <a:pt x="11525" y="1586"/>
                    <a:pt x="12495" y="1263"/>
                    <a:pt x="13334" y="967"/>
                  </a:cubicBezTo>
                  <a:cubicBezTo>
                    <a:pt x="15017" y="386"/>
                    <a:pt x="16192" y="0"/>
                    <a:pt x="16192" y="0"/>
                  </a:cubicBezTo>
                  <a:cubicBezTo>
                    <a:pt x="16192" y="0"/>
                    <a:pt x="17584" y="5184"/>
                    <a:pt x="18975" y="10369"/>
                  </a:cubicBezTo>
                  <a:cubicBezTo>
                    <a:pt x="20287" y="15556"/>
                    <a:pt x="21600" y="20744"/>
                    <a:pt x="21600" y="20744"/>
                  </a:cubicBezTo>
                  <a:cubicBezTo>
                    <a:pt x="21600" y="20744"/>
                    <a:pt x="21404" y="20750"/>
                    <a:pt x="21110" y="20759"/>
                  </a:cubicBezTo>
                  <a:cubicBezTo>
                    <a:pt x="20818" y="20776"/>
                    <a:pt x="20429" y="20797"/>
                    <a:pt x="20040" y="20819"/>
                  </a:cubicBezTo>
                  <a:cubicBezTo>
                    <a:pt x="19262" y="20859"/>
                    <a:pt x="18482" y="20900"/>
                    <a:pt x="18482" y="20900"/>
                  </a:cubicBezTo>
                  <a:lnTo>
                    <a:pt x="17926" y="19405"/>
                  </a:lnTo>
                  <a:cubicBezTo>
                    <a:pt x="17926" y="19405"/>
                    <a:pt x="17621" y="19417"/>
                    <a:pt x="17176" y="19459"/>
                  </a:cubicBezTo>
                  <a:cubicBezTo>
                    <a:pt x="16728" y="19496"/>
                    <a:pt x="16131" y="19545"/>
                    <a:pt x="15534" y="19594"/>
                  </a:cubicBezTo>
                  <a:cubicBezTo>
                    <a:pt x="14936" y="19642"/>
                    <a:pt x="14337" y="19685"/>
                    <a:pt x="13898" y="19739"/>
                  </a:cubicBezTo>
                  <a:cubicBezTo>
                    <a:pt x="13456" y="19785"/>
                    <a:pt x="13162" y="19816"/>
                    <a:pt x="13162" y="19816"/>
                  </a:cubicBezTo>
                  <a:lnTo>
                    <a:pt x="13970" y="21256"/>
                  </a:lnTo>
                  <a:cubicBezTo>
                    <a:pt x="13970" y="21256"/>
                    <a:pt x="13156" y="21333"/>
                    <a:pt x="12342" y="21410"/>
                  </a:cubicBezTo>
                  <a:cubicBezTo>
                    <a:pt x="11540" y="21505"/>
                    <a:pt x="10737" y="21600"/>
                    <a:pt x="10737" y="21600"/>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42" name="Freeform: Shape 12"/>
            <p:cNvSpPr/>
            <p:nvPr/>
          </p:nvSpPr>
          <p:spPr>
            <a:xfrm>
              <a:off x="4631704" y="879308"/>
              <a:ext cx="507862" cy="1309058"/>
            </a:xfrm>
            <a:custGeom>
              <a:avLst/>
              <a:gdLst/>
              <a:ahLst/>
              <a:cxnLst>
                <a:cxn ang="0">
                  <a:pos x="wd2" y="hd2"/>
                </a:cxn>
                <a:cxn ang="5400000">
                  <a:pos x="wd2" y="hd2"/>
                </a:cxn>
                <a:cxn ang="10800000">
                  <a:pos x="wd2" y="hd2"/>
                </a:cxn>
                <a:cxn ang="16200000">
                  <a:pos x="wd2" y="hd2"/>
                </a:cxn>
              </a:cxnLst>
              <a:rect l="0" t="0" r="r" b="b"/>
              <a:pathLst>
                <a:path w="21600" h="21600" extrusionOk="0">
                  <a:moveTo>
                    <a:pt x="3073" y="18204"/>
                  </a:moveTo>
                  <a:cubicBezTo>
                    <a:pt x="3073" y="18204"/>
                    <a:pt x="3906" y="18254"/>
                    <a:pt x="4738" y="18303"/>
                  </a:cubicBezTo>
                  <a:cubicBezTo>
                    <a:pt x="5560" y="18371"/>
                    <a:pt x="6384" y="18438"/>
                    <a:pt x="6384" y="18438"/>
                  </a:cubicBezTo>
                  <a:lnTo>
                    <a:pt x="7179" y="16747"/>
                  </a:lnTo>
                  <a:cubicBezTo>
                    <a:pt x="7179" y="16747"/>
                    <a:pt x="6325" y="16678"/>
                    <a:pt x="5471" y="16608"/>
                  </a:cubicBezTo>
                  <a:cubicBezTo>
                    <a:pt x="4611" y="16549"/>
                    <a:pt x="3743" y="16504"/>
                    <a:pt x="3743" y="16504"/>
                  </a:cubicBezTo>
                  <a:cubicBezTo>
                    <a:pt x="3743" y="16504"/>
                    <a:pt x="3073" y="18204"/>
                    <a:pt x="3073" y="18204"/>
                  </a:cubicBezTo>
                  <a:close/>
                  <a:moveTo>
                    <a:pt x="4107" y="15590"/>
                  </a:moveTo>
                  <a:cubicBezTo>
                    <a:pt x="4107" y="15589"/>
                    <a:pt x="4990" y="15635"/>
                    <a:pt x="5867" y="15696"/>
                  </a:cubicBezTo>
                  <a:cubicBezTo>
                    <a:pt x="6739" y="15766"/>
                    <a:pt x="7611" y="15837"/>
                    <a:pt x="7611" y="15837"/>
                  </a:cubicBezTo>
                  <a:lnTo>
                    <a:pt x="8412" y="14146"/>
                  </a:lnTo>
                  <a:cubicBezTo>
                    <a:pt x="8412" y="14146"/>
                    <a:pt x="7509" y="14074"/>
                    <a:pt x="6606" y="14001"/>
                  </a:cubicBezTo>
                  <a:cubicBezTo>
                    <a:pt x="5700" y="13935"/>
                    <a:pt x="4784" y="13890"/>
                    <a:pt x="4784" y="13890"/>
                  </a:cubicBezTo>
                  <a:cubicBezTo>
                    <a:pt x="4784" y="13890"/>
                    <a:pt x="4107" y="15590"/>
                    <a:pt x="4107" y="15590"/>
                  </a:cubicBezTo>
                  <a:close/>
                  <a:moveTo>
                    <a:pt x="5150" y="12975"/>
                  </a:moveTo>
                  <a:cubicBezTo>
                    <a:pt x="5150" y="12975"/>
                    <a:pt x="6083" y="13020"/>
                    <a:pt x="7006" y="13089"/>
                  </a:cubicBezTo>
                  <a:cubicBezTo>
                    <a:pt x="7926" y="13162"/>
                    <a:pt x="8846" y="13235"/>
                    <a:pt x="8846" y="13235"/>
                  </a:cubicBezTo>
                  <a:lnTo>
                    <a:pt x="9655" y="11545"/>
                  </a:lnTo>
                  <a:cubicBezTo>
                    <a:pt x="9655" y="11545"/>
                    <a:pt x="8703" y="11470"/>
                    <a:pt x="7751" y="11394"/>
                  </a:cubicBezTo>
                  <a:cubicBezTo>
                    <a:pt x="7278" y="11351"/>
                    <a:pt x="6794" y="11333"/>
                    <a:pt x="6435" y="11310"/>
                  </a:cubicBezTo>
                  <a:cubicBezTo>
                    <a:pt x="6074" y="11289"/>
                    <a:pt x="5833" y="11276"/>
                    <a:pt x="5833" y="11276"/>
                  </a:cubicBezTo>
                  <a:cubicBezTo>
                    <a:pt x="5833" y="11276"/>
                    <a:pt x="5150" y="12975"/>
                    <a:pt x="5150" y="12975"/>
                  </a:cubicBezTo>
                  <a:close/>
                  <a:moveTo>
                    <a:pt x="6204" y="10360"/>
                  </a:moveTo>
                  <a:cubicBezTo>
                    <a:pt x="6204" y="10360"/>
                    <a:pt x="6449" y="10375"/>
                    <a:pt x="6815" y="10395"/>
                  </a:cubicBezTo>
                  <a:cubicBezTo>
                    <a:pt x="7181" y="10417"/>
                    <a:pt x="7673" y="10439"/>
                    <a:pt x="8156" y="10482"/>
                  </a:cubicBezTo>
                  <a:cubicBezTo>
                    <a:pt x="9123" y="10558"/>
                    <a:pt x="10092" y="10635"/>
                    <a:pt x="10092" y="10635"/>
                  </a:cubicBezTo>
                  <a:lnTo>
                    <a:pt x="10908" y="8945"/>
                  </a:lnTo>
                  <a:cubicBezTo>
                    <a:pt x="10908" y="8945"/>
                    <a:pt x="9908" y="8867"/>
                    <a:pt x="8908" y="8788"/>
                  </a:cubicBezTo>
                  <a:cubicBezTo>
                    <a:pt x="8410" y="8745"/>
                    <a:pt x="7904" y="8719"/>
                    <a:pt x="7525" y="8697"/>
                  </a:cubicBezTo>
                  <a:cubicBezTo>
                    <a:pt x="7146" y="8676"/>
                    <a:pt x="6894" y="8661"/>
                    <a:pt x="6894" y="8661"/>
                  </a:cubicBezTo>
                  <a:cubicBezTo>
                    <a:pt x="6894" y="8661"/>
                    <a:pt x="6204" y="10360"/>
                    <a:pt x="6204" y="10360"/>
                  </a:cubicBezTo>
                  <a:close/>
                  <a:moveTo>
                    <a:pt x="7267" y="7747"/>
                  </a:moveTo>
                  <a:cubicBezTo>
                    <a:pt x="7267" y="7747"/>
                    <a:pt x="7523" y="7762"/>
                    <a:pt x="7908" y="7783"/>
                  </a:cubicBezTo>
                  <a:cubicBezTo>
                    <a:pt x="8293" y="7804"/>
                    <a:pt x="8807" y="7832"/>
                    <a:pt x="9313" y="7876"/>
                  </a:cubicBezTo>
                  <a:cubicBezTo>
                    <a:pt x="10331" y="7956"/>
                    <a:pt x="11347" y="8036"/>
                    <a:pt x="11347" y="8036"/>
                  </a:cubicBezTo>
                  <a:lnTo>
                    <a:pt x="12170" y="6345"/>
                  </a:lnTo>
                  <a:cubicBezTo>
                    <a:pt x="12170" y="6345"/>
                    <a:pt x="11121" y="6264"/>
                    <a:pt x="10074" y="6183"/>
                  </a:cubicBezTo>
                  <a:cubicBezTo>
                    <a:pt x="9550" y="6138"/>
                    <a:pt x="9022" y="6107"/>
                    <a:pt x="8625" y="6086"/>
                  </a:cubicBezTo>
                  <a:cubicBezTo>
                    <a:pt x="8228" y="6063"/>
                    <a:pt x="7965" y="6048"/>
                    <a:pt x="7965" y="6048"/>
                  </a:cubicBezTo>
                  <a:cubicBezTo>
                    <a:pt x="7965" y="6048"/>
                    <a:pt x="7267" y="7747"/>
                    <a:pt x="7267" y="7747"/>
                  </a:cubicBezTo>
                  <a:close/>
                  <a:moveTo>
                    <a:pt x="8267" y="18589"/>
                  </a:moveTo>
                  <a:cubicBezTo>
                    <a:pt x="8267" y="18589"/>
                    <a:pt x="9089" y="18652"/>
                    <a:pt x="9914" y="18716"/>
                  </a:cubicBezTo>
                  <a:cubicBezTo>
                    <a:pt x="10328" y="18743"/>
                    <a:pt x="10731" y="18790"/>
                    <a:pt x="11036" y="18821"/>
                  </a:cubicBezTo>
                  <a:cubicBezTo>
                    <a:pt x="11340" y="18852"/>
                    <a:pt x="11543" y="18872"/>
                    <a:pt x="11543" y="18872"/>
                  </a:cubicBezTo>
                  <a:lnTo>
                    <a:pt x="12533" y="17197"/>
                  </a:lnTo>
                  <a:cubicBezTo>
                    <a:pt x="12533" y="17197"/>
                    <a:pt x="12323" y="17176"/>
                    <a:pt x="12007" y="17143"/>
                  </a:cubicBezTo>
                  <a:cubicBezTo>
                    <a:pt x="11690" y="17114"/>
                    <a:pt x="11273" y="17062"/>
                    <a:pt x="10843" y="17035"/>
                  </a:cubicBezTo>
                  <a:cubicBezTo>
                    <a:pt x="9988" y="16969"/>
                    <a:pt x="9133" y="16902"/>
                    <a:pt x="9133" y="16902"/>
                  </a:cubicBezTo>
                  <a:cubicBezTo>
                    <a:pt x="9133" y="16902"/>
                    <a:pt x="8267" y="18589"/>
                    <a:pt x="8267" y="18589"/>
                  </a:cubicBezTo>
                  <a:close/>
                  <a:moveTo>
                    <a:pt x="9602" y="15993"/>
                  </a:moveTo>
                  <a:cubicBezTo>
                    <a:pt x="9602" y="15993"/>
                    <a:pt x="10474" y="16061"/>
                    <a:pt x="11346" y="16129"/>
                  </a:cubicBezTo>
                  <a:cubicBezTo>
                    <a:pt x="12215" y="16200"/>
                    <a:pt x="13070" y="16295"/>
                    <a:pt x="13070" y="16296"/>
                  </a:cubicBezTo>
                  <a:lnTo>
                    <a:pt x="14070" y="14621"/>
                  </a:lnTo>
                  <a:cubicBezTo>
                    <a:pt x="14070" y="14621"/>
                    <a:pt x="13182" y="14524"/>
                    <a:pt x="12283" y="14448"/>
                  </a:cubicBezTo>
                  <a:cubicBezTo>
                    <a:pt x="11380" y="14378"/>
                    <a:pt x="10477" y="14308"/>
                    <a:pt x="10477" y="14308"/>
                  </a:cubicBezTo>
                  <a:cubicBezTo>
                    <a:pt x="10477" y="14308"/>
                    <a:pt x="9602" y="15993"/>
                    <a:pt x="9602" y="15993"/>
                  </a:cubicBezTo>
                  <a:close/>
                  <a:moveTo>
                    <a:pt x="10949" y="13400"/>
                  </a:moveTo>
                  <a:cubicBezTo>
                    <a:pt x="10949" y="13400"/>
                    <a:pt x="11870" y="13472"/>
                    <a:pt x="12789" y="13543"/>
                  </a:cubicBezTo>
                  <a:cubicBezTo>
                    <a:pt x="13704" y="13622"/>
                    <a:pt x="14609" y="13719"/>
                    <a:pt x="14609" y="13719"/>
                  </a:cubicBezTo>
                  <a:lnTo>
                    <a:pt x="15613" y="12044"/>
                  </a:lnTo>
                  <a:cubicBezTo>
                    <a:pt x="15613" y="12044"/>
                    <a:pt x="14677" y="11946"/>
                    <a:pt x="13732" y="11862"/>
                  </a:cubicBezTo>
                  <a:cubicBezTo>
                    <a:pt x="12781" y="11789"/>
                    <a:pt x="11829" y="11715"/>
                    <a:pt x="11829" y="11715"/>
                  </a:cubicBezTo>
                  <a:cubicBezTo>
                    <a:pt x="11829" y="11715"/>
                    <a:pt x="10949" y="13400"/>
                    <a:pt x="10949" y="13400"/>
                  </a:cubicBezTo>
                  <a:close/>
                  <a:moveTo>
                    <a:pt x="12305" y="10808"/>
                  </a:moveTo>
                  <a:cubicBezTo>
                    <a:pt x="12305" y="10808"/>
                    <a:pt x="13273" y="10882"/>
                    <a:pt x="14240" y="10957"/>
                  </a:cubicBezTo>
                  <a:cubicBezTo>
                    <a:pt x="15197" y="11050"/>
                    <a:pt x="16155" y="11143"/>
                    <a:pt x="16155" y="11143"/>
                  </a:cubicBezTo>
                  <a:lnTo>
                    <a:pt x="17166" y="9469"/>
                  </a:lnTo>
                  <a:cubicBezTo>
                    <a:pt x="17166" y="9469"/>
                    <a:pt x="16180" y="9373"/>
                    <a:pt x="15191" y="9276"/>
                  </a:cubicBezTo>
                  <a:cubicBezTo>
                    <a:pt x="14192" y="9199"/>
                    <a:pt x="13192" y="9122"/>
                    <a:pt x="13192" y="9122"/>
                  </a:cubicBezTo>
                  <a:cubicBezTo>
                    <a:pt x="13192" y="9122"/>
                    <a:pt x="12305" y="10808"/>
                    <a:pt x="12305" y="10808"/>
                  </a:cubicBezTo>
                  <a:close/>
                  <a:moveTo>
                    <a:pt x="13672" y="8215"/>
                  </a:moveTo>
                  <a:cubicBezTo>
                    <a:pt x="13672" y="8215"/>
                    <a:pt x="14688" y="8293"/>
                    <a:pt x="15704" y="8372"/>
                  </a:cubicBezTo>
                  <a:cubicBezTo>
                    <a:pt x="16709" y="8470"/>
                    <a:pt x="17714" y="8568"/>
                    <a:pt x="17714" y="8568"/>
                  </a:cubicBezTo>
                  <a:lnTo>
                    <a:pt x="18731" y="6895"/>
                  </a:lnTo>
                  <a:cubicBezTo>
                    <a:pt x="18731" y="6895"/>
                    <a:pt x="17696" y="6794"/>
                    <a:pt x="16660" y="6692"/>
                  </a:cubicBezTo>
                  <a:cubicBezTo>
                    <a:pt x="15612" y="6612"/>
                    <a:pt x="14564" y="6531"/>
                    <a:pt x="14564" y="6531"/>
                  </a:cubicBezTo>
                  <a:cubicBezTo>
                    <a:pt x="14564" y="6531"/>
                    <a:pt x="13672" y="8215"/>
                    <a:pt x="13672" y="8215"/>
                  </a:cubicBezTo>
                  <a:close/>
                  <a:moveTo>
                    <a:pt x="0" y="20797"/>
                  </a:moveTo>
                  <a:cubicBezTo>
                    <a:pt x="0" y="20797"/>
                    <a:pt x="1812" y="15596"/>
                    <a:pt x="3625" y="10395"/>
                  </a:cubicBezTo>
                  <a:cubicBezTo>
                    <a:pt x="5515" y="5198"/>
                    <a:pt x="7407" y="0"/>
                    <a:pt x="7407" y="0"/>
                  </a:cubicBezTo>
                  <a:cubicBezTo>
                    <a:pt x="7407" y="0"/>
                    <a:pt x="8378" y="381"/>
                    <a:pt x="9836" y="952"/>
                  </a:cubicBezTo>
                  <a:cubicBezTo>
                    <a:pt x="11283" y="1506"/>
                    <a:pt x="13127" y="2331"/>
                    <a:pt x="14904" y="3118"/>
                  </a:cubicBezTo>
                  <a:cubicBezTo>
                    <a:pt x="16684" y="3908"/>
                    <a:pt x="18383" y="4698"/>
                    <a:pt x="19597" y="5331"/>
                  </a:cubicBezTo>
                  <a:cubicBezTo>
                    <a:pt x="20800" y="5947"/>
                    <a:pt x="21600" y="6358"/>
                    <a:pt x="21600" y="6358"/>
                  </a:cubicBezTo>
                  <a:cubicBezTo>
                    <a:pt x="21600" y="6358"/>
                    <a:pt x="19126" y="10167"/>
                    <a:pt x="16651" y="13975"/>
                  </a:cubicBezTo>
                  <a:cubicBezTo>
                    <a:pt x="14219" y="17788"/>
                    <a:pt x="11788" y="21600"/>
                    <a:pt x="11788" y="21600"/>
                  </a:cubicBezTo>
                  <a:cubicBezTo>
                    <a:pt x="11788" y="21600"/>
                    <a:pt x="10909" y="21520"/>
                    <a:pt x="10030" y="21441"/>
                  </a:cubicBezTo>
                  <a:cubicBezTo>
                    <a:pt x="9157" y="21351"/>
                    <a:pt x="8263" y="21296"/>
                    <a:pt x="8263" y="21296"/>
                  </a:cubicBezTo>
                  <a:lnTo>
                    <a:pt x="9042" y="19863"/>
                  </a:lnTo>
                  <a:lnTo>
                    <a:pt x="4002" y="19461"/>
                  </a:lnTo>
                  <a:lnTo>
                    <a:pt x="3370" y="20959"/>
                  </a:lnTo>
                  <a:cubicBezTo>
                    <a:pt x="3370" y="20959"/>
                    <a:pt x="0" y="20797"/>
                    <a:pt x="0" y="20797"/>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43" name="Freeform: Shape 13"/>
            <p:cNvSpPr/>
            <p:nvPr/>
          </p:nvSpPr>
          <p:spPr>
            <a:xfrm>
              <a:off x="2402760" y="1308737"/>
              <a:ext cx="1125357" cy="1152750"/>
            </a:xfrm>
            <a:custGeom>
              <a:avLst/>
              <a:gdLst/>
              <a:ahLst/>
              <a:cxnLst>
                <a:cxn ang="0">
                  <a:pos x="wd2" y="hd2"/>
                </a:cxn>
                <a:cxn ang="5400000">
                  <a:pos x="wd2" y="hd2"/>
                </a:cxn>
                <a:cxn ang="10800000">
                  <a:pos x="wd2" y="hd2"/>
                </a:cxn>
                <a:cxn ang="16200000">
                  <a:pos x="wd2" y="hd2"/>
                </a:cxn>
              </a:cxnLst>
              <a:rect l="0" t="0" r="r" b="b"/>
              <a:pathLst>
                <a:path w="21600" h="21571" extrusionOk="0">
                  <a:moveTo>
                    <a:pt x="11146" y="18403"/>
                  </a:moveTo>
                  <a:cubicBezTo>
                    <a:pt x="11146" y="18403"/>
                    <a:pt x="11473" y="18215"/>
                    <a:pt x="11821" y="18066"/>
                  </a:cubicBezTo>
                  <a:cubicBezTo>
                    <a:pt x="12164" y="17907"/>
                    <a:pt x="12507" y="17748"/>
                    <a:pt x="12507" y="17748"/>
                  </a:cubicBezTo>
                  <a:lnTo>
                    <a:pt x="11613" y="16003"/>
                  </a:lnTo>
                  <a:cubicBezTo>
                    <a:pt x="11613" y="16003"/>
                    <a:pt x="11258" y="16169"/>
                    <a:pt x="10902" y="16335"/>
                  </a:cubicBezTo>
                  <a:cubicBezTo>
                    <a:pt x="10541" y="16491"/>
                    <a:pt x="10201" y="16684"/>
                    <a:pt x="10201" y="16684"/>
                  </a:cubicBezTo>
                  <a:cubicBezTo>
                    <a:pt x="10201" y="16684"/>
                    <a:pt x="11146" y="18403"/>
                    <a:pt x="11146" y="18403"/>
                  </a:cubicBezTo>
                  <a:close/>
                  <a:moveTo>
                    <a:pt x="9692" y="15758"/>
                  </a:moveTo>
                  <a:cubicBezTo>
                    <a:pt x="9692" y="15758"/>
                    <a:pt x="9795" y="15700"/>
                    <a:pt x="9974" y="15600"/>
                  </a:cubicBezTo>
                  <a:cubicBezTo>
                    <a:pt x="10159" y="15509"/>
                    <a:pt x="10423" y="15379"/>
                    <a:pt x="10740" y="15223"/>
                  </a:cubicBezTo>
                  <a:cubicBezTo>
                    <a:pt x="11055" y="15067"/>
                    <a:pt x="11425" y="14885"/>
                    <a:pt x="11820" y="14690"/>
                  </a:cubicBezTo>
                  <a:cubicBezTo>
                    <a:pt x="12018" y="14592"/>
                    <a:pt x="12221" y="14490"/>
                    <a:pt x="12428" y="14387"/>
                  </a:cubicBezTo>
                  <a:cubicBezTo>
                    <a:pt x="12641" y="14295"/>
                    <a:pt x="12857" y="14202"/>
                    <a:pt x="13073" y="14109"/>
                  </a:cubicBezTo>
                  <a:cubicBezTo>
                    <a:pt x="13944" y="13750"/>
                    <a:pt x="14786" y="13327"/>
                    <a:pt x="15456" y="13102"/>
                  </a:cubicBezTo>
                  <a:cubicBezTo>
                    <a:pt x="16117" y="12853"/>
                    <a:pt x="16557" y="12686"/>
                    <a:pt x="16557" y="12686"/>
                  </a:cubicBezTo>
                  <a:lnTo>
                    <a:pt x="15862" y="10858"/>
                  </a:lnTo>
                  <a:cubicBezTo>
                    <a:pt x="15862" y="10858"/>
                    <a:pt x="15406" y="11030"/>
                    <a:pt x="14722" y="11289"/>
                  </a:cubicBezTo>
                  <a:cubicBezTo>
                    <a:pt x="14027" y="11522"/>
                    <a:pt x="13153" y="11958"/>
                    <a:pt x="12253" y="12331"/>
                  </a:cubicBezTo>
                  <a:cubicBezTo>
                    <a:pt x="12029" y="12428"/>
                    <a:pt x="11805" y="12524"/>
                    <a:pt x="11585" y="12619"/>
                  </a:cubicBezTo>
                  <a:cubicBezTo>
                    <a:pt x="11370" y="12725"/>
                    <a:pt x="11159" y="12831"/>
                    <a:pt x="10954" y="12932"/>
                  </a:cubicBezTo>
                  <a:cubicBezTo>
                    <a:pt x="10545" y="13134"/>
                    <a:pt x="10163" y="13323"/>
                    <a:pt x="9835" y="13484"/>
                  </a:cubicBezTo>
                  <a:cubicBezTo>
                    <a:pt x="9507" y="13646"/>
                    <a:pt x="9233" y="13780"/>
                    <a:pt x="9042" y="13874"/>
                  </a:cubicBezTo>
                  <a:cubicBezTo>
                    <a:pt x="8856" y="13978"/>
                    <a:pt x="8750" y="14038"/>
                    <a:pt x="8750" y="14038"/>
                  </a:cubicBezTo>
                  <a:cubicBezTo>
                    <a:pt x="8750" y="14038"/>
                    <a:pt x="9692" y="15758"/>
                    <a:pt x="9692" y="15758"/>
                  </a:cubicBezTo>
                  <a:close/>
                  <a:moveTo>
                    <a:pt x="8243" y="13111"/>
                  </a:moveTo>
                  <a:cubicBezTo>
                    <a:pt x="8243" y="13111"/>
                    <a:pt x="8351" y="13051"/>
                    <a:pt x="8541" y="12945"/>
                  </a:cubicBezTo>
                  <a:cubicBezTo>
                    <a:pt x="8736" y="12849"/>
                    <a:pt x="9014" y="12712"/>
                    <a:pt x="9348" y="12548"/>
                  </a:cubicBezTo>
                  <a:cubicBezTo>
                    <a:pt x="9682" y="12384"/>
                    <a:pt x="10071" y="12191"/>
                    <a:pt x="10488" y="11985"/>
                  </a:cubicBezTo>
                  <a:cubicBezTo>
                    <a:pt x="10697" y="11882"/>
                    <a:pt x="10912" y="11775"/>
                    <a:pt x="11131" y="11666"/>
                  </a:cubicBezTo>
                  <a:cubicBezTo>
                    <a:pt x="11355" y="11570"/>
                    <a:pt x="11583" y="11472"/>
                    <a:pt x="11812" y="11373"/>
                  </a:cubicBezTo>
                  <a:cubicBezTo>
                    <a:pt x="12728" y="10992"/>
                    <a:pt x="13619" y="10550"/>
                    <a:pt x="14327" y="10312"/>
                  </a:cubicBezTo>
                  <a:cubicBezTo>
                    <a:pt x="15023" y="10048"/>
                    <a:pt x="15488" y="9872"/>
                    <a:pt x="15488" y="9872"/>
                  </a:cubicBezTo>
                  <a:lnTo>
                    <a:pt x="14795" y="8043"/>
                  </a:lnTo>
                  <a:cubicBezTo>
                    <a:pt x="14795" y="8043"/>
                    <a:pt x="14315" y="8224"/>
                    <a:pt x="13595" y="8497"/>
                  </a:cubicBezTo>
                  <a:cubicBezTo>
                    <a:pt x="12864" y="8746"/>
                    <a:pt x="11941" y="9198"/>
                    <a:pt x="10994" y="9594"/>
                  </a:cubicBezTo>
                  <a:cubicBezTo>
                    <a:pt x="10040" y="9978"/>
                    <a:pt x="9145" y="10483"/>
                    <a:pt x="8447" y="10808"/>
                  </a:cubicBezTo>
                  <a:cubicBezTo>
                    <a:pt x="8101" y="10978"/>
                    <a:pt x="7813" y="11119"/>
                    <a:pt x="7612" y="11218"/>
                  </a:cubicBezTo>
                  <a:cubicBezTo>
                    <a:pt x="7415" y="11327"/>
                    <a:pt x="7304" y="11389"/>
                    <a:pt x="7304" y="11389"/>
                  </a:cubicBezTo>
                  <a:cubicBezTo>
                    <a:pt x="7304" y="11389"/>
                    <a:pt x="8243" y="13111"/>
                    <a:pt x="8243" y="13111"/>
                  </a:cubicBezTo>
                  <a:close/>
                  <a:moveTo>
                    <a:pt x="6798" y="10461"/>
                  </a:moveTo>
                  <a:cubicBezTo>
                    <a:pt x="6798" y="10461"/>
                    <a:pt x="6912" y="10398"/>
                    <a:pt x="7112" y="10287"/>
                  </a:cubicBezTo>
                  <a:cubicBezTo>
                    <a:pt x="7317" y="10187"/>
                    <a:pt x="7610" y="10042"/>
                    <a:pt x="7961" y="9870"/>
                  </a:cubicBezTo>
                  <a:cubicBezTo>
                    <a:pt x="8671" y="9538"/>
                    <a:pt x="9584" y="9027"/>
                    <a:pt x="10554" y="8635"/>
                  </a:cubicBezTo>
                  <a:cubicBezTo>
                    <a:pt x="11518" y="8231"/>
                    <a:pt x="12458" y="7773"/>
                    <a:pt x="13202" y="7520"/>
                  </a:cubicBezTo>
                  <a:cubicBezTo>
                    <a:pt x="13935" y="7242"/>
                    <a:pt x="14424" y="7057"/>
                    <a:pt x="14424" y="7057"/>
                  </a:cubicBezTo>
                  <a:lnTo>
                    <a:pt x="13734" y="5227"/>
                  </a:lnTo>
                  <a:cubicBezTo>
                    <a:pt x="13734" y="5227"/>
                    <a:pt x="13230" y="5418"/>
                    <a:pt x="12473" y="5705"/>
                  </a:cubicBezTo>
                  <a:cubicBezTo>
                    <a:pt x="11706" y="5968"/>
                    <a:pt x="10733" y="6435"/>
                    <a:pt x="9739" y="6855"/>
                  </a:cubicBezTo>
                  <a:cubicBezTo>
                    <a:pt x="8738" y="7261"/>
                    <a:pt x="7794" y="7784"/>
                    <a:pt x="7062" y="8128"/>
                  </a:cubicBezTo>
                  <a:cubicBezTo>
                    <a:pt x="6699" y="8307"/>
                    <a:pt x="6397" y="8456"/>
                    <a:pt x="6185" y="8560"/>
                  </a:cubicBezTo>
                  <a:cubicBezTo>
                    <a:pt x="5978" y="8673"/>
                    <a:pt x="5861" y="8738"/>
                    <a:pt x="5861" y="8738"/>
                  </a:cubicBezTo>
                  <a:cubicBezTo>
                    <a:pt x="5861" y="8738"/>
                    <a:pt x="6798" y="10461"/>
                    <a:pt x="6798" y="10461"/>
                  </a:cubicBezTo>
                  <a:close/>
                  <a:moveTo>
                    <a:pt x="5357" y="7810"/>
                  </a:moveTo>
                  <a:cubicBezTo>
                    <a:pt x="5357" y="7810"/>
                    <a:pt x="5477" y="7744"/>
                    <a:pt x="5687" y="7629"/>
                  </a:cubicBezTo>
                  <a:cubicBezTo>
                    <a:pt x="5902" y="7524"/>
                    <a:pt x="6210" y="7372"/>
                    <a:pt x="6579" y="7191"/>
                  </a:cubicBezTo>
                  <a:cubicBezTo>
                    <a:pt x="7322" y="6839"/>
                    <a:pt x="8283" y="6309"/>
                    <a:pt x="9301" y="5896"/>
                  </a:cubicBezTo>
                  <a:cubicBezTo>
                    <a:pt x="10311" y="5468"/>
                    <a:pt x="11302" y="4995"/>
                    <a:pt x="12081" y="4727"/>
                  </a:cubicBezTo>
                  <a:cubicBezTo>
                    <a:pt x="12851" y="4435"/>
                    <a:pt x="13364" y="4241"/>
                    <a:pt x="13364" y="4241"/>
                  </a:cubicBezTo>
                  <a:lnTo>
                    <a:pt x="12677" y="2408"/>
                  </a:lnTo>
                  <a:cubicBezTo>
                    <a:pt x="12677" y="2408"/>
                    <a:pt x="12148" y="2609"/>
                    <a:pt x="11355" y="2910"/>
                  </a:cubicBezTo>
                  <a:cubicBezTo>
                    <a:pt x="10551" y="3188"/>
                    <a:pt x="9528" y="3670"/>
                    <a:pt x="8489" y="4114"/>
                  </a:cubicBezTo>
                  <a:cubicBezTo>
                    <a:pt x="7440" y="4543"/>
                    <a:pt x="6447" y="5084"/>
                    <a:pt x="5682" y="5448"/>
                  </a:cubicBezTo>
                  <a:cubicBezTo>
                    <a:pt x="5302" y="5635"/>
                    <a:pt x="4985" y="5792"/>
                    <a:pt x="4763" y="5901"/>
                  </a:cubicBezTo>
                  <a:cubicBezTo>
                    <a:pt x="4542" y="6012"/>
                    <a:pt x="4421" y="6085"/>
                    <a:pt x="4422" y="6085"/>
                  </a:cubicBezTo>
                  <a:cubicBezTo>
                    <a:pt x="4422" y="6085"/>
                    <a:pt x="5357" y="7810"/>
                    <a:pt x="5357" y="7810"/>
                  </a:cubicBezTo>
                  <a:close/>
                  <a:moveTo>
                    <a:pt x="18442" y="15206"/>
                  </a:moveTo>
                  <a:cubicBezTo>
                    <a:pt x="18442" y="15206"/>
                    <a:pt x="18529" y="15169"/>
                    <a:pt x="18666" y="15132"/>
                  </a:cubicBezTo>
                  <a:cubicBezTo>
                    <a:pt x="18802" y="15091"/>
                    <a:pt x="18984" y="15038"/>
                    <a:pt x="19165" y="14984"/>
                  </a:cubicBezTo>
                  <a:cubicBezTo>
                    <a:pt x="19526" y="14876"/>
                    <a:pt x="19888" y="14766"/>
                    <a:pt x="19888" y="14766"/>
                  </a:cubicBezTo>
                  <a:lnTo>
                    <a:pt x="19276" y="12911"/>
                  </a:lnTo>
                  <a:cubicBezTo>
                    <a:pt x="19276" y="12911"/>
                    <a:pt x="18901" y="13024"/>
                    <a:pt x="18525" y="13137"/>
                  </a:cubicBezTo>
                  <a:cubicBezTo>
                    <a:pt x="18337" y="13193"/>
                    <a:pt x="18149" y="13249"/>
                    <a:pt x="18008" y="13292"/>
                  </a:cubicBezTo>
                  <a:cubicBezTo>
                    <a:pt x="17866" y="13331"/>
                    <a:pt x="17775" y="13367"/>
                    <a:pt x="17775" y="13367"/>
                  </a:cubicBezTo>
                  <a:cubicBezTo>
                    <a:pt x="17775" y="13367"/>
                    <a:pt x="18442" y="15206"/>
                    <a:pt x="18442" y="15206"/>
                  </a:cubicBezTo>
                  <a:close/>
                  <a:moveTo>
                    <a:pt x="17416" y="12375"/>
                  </a:moveTo>
                  <a:lnTo>
                    <a:pt x="18947" y="11911"/>
                  </a:lnTo>
                  <a:lnTo>
                    <a:pt x="18338" y="10053"/>
                  </a:lnTo>
                  <a:lnTo>
                    <a:pt x="16752" y="10535"/>
                  </a:lnTo>
                  <a:cubicBezTo>
                    <a:pt x="16752" y="10535"/>
                    <a:pt x="17416" y="12375"/>
                    <a:pt x="17416" y="12375"/>
                  </a:cubicBezTo>
                  <a:close/>
                  <a:moveTo>
                    <a:pt x="16395" y="9544"/>
                  </a:moveTo>
                  <a:lnTo>
                    <a:pt x="18011" y="9053"/>
                  </a:lnTo>
                  <a:lnTo>
                    <a:pt x="17404" y="7194"/>
                  </a:lnTo>
                  <a:lnTo>
                    <a:pt x="15733" y="7703"/>
                  </a:lnTo>
                  <a:cubicBezTo>
                    <a:pt x="15733" y="7703"/>
                    <a:pt x="16395" y="9544"/>
                    <a:pt x="16395" y="9544"/>
                  </a:cubicBezTo>
                  <a:close/>
                  <a:moveTo>
                    <a:pt x="15378" y="6712"/>
                  </a:moveTo>
                  <a:lnTo>
                    <a:pt x="17078" y="6193"/>
                  </a:lnTo>
                  <a:lnTo>
                    <a:pt x="16475" y="4334"/>
                  </a:lnTo>
                  <a:lnTo>
                    <a:pt x="14720" y="4871"/>
                  </a:lnTo>
                  <a:cubicBezTo>
                    <a:pt x="14720" y="4871"/>
                    <a:pt x="15378" y="6712"/>
                    <a:pt x="15378" y="6712"/>
                  </a:cubicBezTo>
                  <a:close/>
                  <a:moveTo>
                    <a:pt x="14366" y="3880"/>
                  </a:moveTo>
                  <a:lnTo>
                    <a:pt x="16150" y="3333"/>
                  </a:lnTo>
                  <a:lnTo>
                    <a:pt x="15550" y="1473"/>
                  </a:lnTo>
                  <a:lnTo>
                    <a:pt x="13711" y="2038"/>
                  </a:lnTo>
                  <a:cubicBezTo>
                    <a:pt x="13711" y="2038"/>
                    <a:pt x="14366" y="3880"/>
                    <a:pt x="14366" y="3880"/>
                  </a:cubicBezTo>
                  <a:close/>
                  <a:moveTo>
                    <a:pt x="16885" y="13689"/>
                  </a:moveTo>
                  <a:lnTo>
                    <a:pt x="15404" y="14212"/>
                  </a:lnTo>
                  <a:lnTo>
                    <a:pt x="16158" y="16018"/>
                  </a:lnTo>
                  <a:lnTo>
                    <a:pt x="17585" y="15516"/>
                  </a:lnTo>
                  <a:cubicBezTo>
                    <a:pt x="17585" y="15516"/>
                    <a:pt x="16885" y="13689"/>
                    <a:pt x="16885" y="13689"/>
                  </a:cubicBezTo>
                  <a:close/>
                  <a:moveTo>
                    <a:pt x="14231" y="14773"/>
                  </a:moveTo>
                  <a:cubicBezTo>
                    <a:pt x="14231" y="14773"/>
                    <a:pt x="13868" y="14921"/>
                    <a:pt x="13505" y="15071"/>
                  </a:cubicBezTo>
                  <a:cubicBezTo>
                    <a:pt x="13323" y="15144"/>
                    <a:pt x="13142" y="15218"/>
                    <a:pt x="13005" y="15273"/>
                  </a:cubicBezTo>
                  <a:cubicBezTo>
                    <a:pt x="12867" y="15326"/>
                    <a:pt x="12781" y="15374"/>
                    <a:pt x="12781" y="15374"/>
                  </a:cubicBezTo>
                  <a:lnTo>
                    <a:pt x="13631" y="17139"/>
                  </a:lnTo>
                  <a:cubicBezTo>
                    <a:pt x="13631" y="17139"/>
                    <a:pt x="13715" y="17095"/>
                    <a:pt x="13846" y="17042"/>
                  </a:cubicBezTo>
                  <a:cubicBezTo>
                    <a:pt x="13977" y="16988"/>
                    <a:pt x="14153" y="16917"/>
                    <a:pt x="14328" y="16847"/>
                  </a:cubicBezTo>
                  <a:cubicBezTo>
                    <a:pt x="14678" y="16704"/>
                    <a:pt x="15028" y="16561"/>
                    <a:pt x="15028" y="16561"/>
                  </a:cubicBezTo>
                  <a:cubicBezTo>
                    <a:pt x="15028" y="16561"/>
                    <a:pt x="14231" y="14773"/>
                    <a:pt x="14231" y="14773"/>
                  </a:cubicBezTo>
                  <a:close/>
                  <a:moveTo>
                    <a:pt x="11850" y="21571"/>
                  </a:moveTo>
                  <a:cubicBezTo>
                    <a:pt x="11850" y="21571"/>
                    <a:pt x="8872" y="16375"/>
                    <a:pt x="5894" y="11178"/>
                  </a:cubicBezTo>
                  <a:cubicBezTo>
                    <a:pt x="2947" y="5964"/>
                    <a:pt x="0" y="750"/>
                    <a:pt x="0" y="750"/>
                  </a:cubicBezTo>
                  <a:cubicBezTo>
                    <a:pt x="0" y="750"/>
                    <a:pt x="262" y="712"/>
                    <a:pt x="720" y="645"/>
                  </a:cubicBezTo>
                  <a:cubicBezTo>
                    <a:pt x="1173" y="573"/>
                    <a:pt x="1824" y="482"/>
                    <a:pt x="2617" y="413"/>
                  </a:cubicBezTo>
                  <a:cubicBezTo>
                    <a:pt x="3395" y="341"/>
                    <a:pt x="4304" y="256"/>
                    <a:pt x="5277" y="164"/>
                  </a:cubicBezTo>
                  <a:cubicBezTo>
                    <a:pt x="6252" y="105"/>
                    <a:pt x="7290" y="69"/>
                    <a:pt x="8308" y="29"/>
                  </a:cubicBezTo>
                  <a:cubicBezTo>
                    <a:pt x="9319" y="-29"/>
                    <a:pt x="10357" y="17"/>
                    <a:pt x="11299" y="21"/>
                  </a:cubicBezTo>
                  <a:cubicBezTo>
                    <a:pt x="12243" y="30"/>
                    <a:pt x="13113" y="49"/>
                    <a:pt x="13868" y="112"/>
                  </a:cubicBezTo>
                  <a:cubicBezTo>
                    <a:pt x="15350" y="216"/>
                    <a:pt x="16338" y="285"/>
                    <a:pt x="16338" y="285"/>
                  </a:cubicBezTo>
                  <a:cubicBezTo>
                    <a:pt x="16338" y="285"/>
                    <a:pt x="17643" y="4556"/>
                    <a:pt x="18949" y="8825"/>
                  </a:cubicBezTo>
                  <a:cubicBezTo>
                    <a:pt x="20274" y="13090"/>
                    <a:pt x="21600" y="17353"/>
                    <a:pt x="21600" y="17353"/>
                  </a:cubicBezTo>
                  <a:lnTo>
                    <a:pt x="20057" y="17863"/>
                  </a:lnTo>
                  <a:lnTo>
                    <a:pt x="19507" y="16293"/>
                  </a:lnTo>
                  <a:cubicBezTo>
                    <a:pt x="19507" y="16293"/>
                    <a:pt x="19039" y="16425"/>
                    <a:pt x="18364" y="16697"/>
                  </a:cubicBezTo>
                  <a:cubicBezTo>
                    <a:pt x="17689" y="16967"/>
                    <a:pt x="16762" y="17261"/>
                    <a:pt x="15883" y="17675"/>
                  </a:cubicBezTo>
                  <a:cubicBezTo>
                    <a:pt x="15437" y="17866"/>
                    <a:pt x="14991" y="18057"/>
                    <a:pt x="14573" y="18236"/>
                  </a:cubicBezTo>
                  <a:cubicBezTo>
                    <a:pt x="14156" y="18417"/>
                    <a:pt x="13783" y="18622"/>
                    <a:pt x="13455" y="18778"/>
                  </a:cubicBezTo>
                  <a:cubicBezTo>
                    <a:pt x="12800" y="19096"/>
                    <a:pt x="12363" y="19308"/>
                    <a:pt x="12363" y="19308"/>
                  </a:cubicBezTo>
                  <a:lnTo>
                    <a:pt x="13179" y="20832"/>
                  </a:lnTo>
                  <a:cubicBezTo>
                    <a:pt x="13179" y="20832"/>
                    <a:pt x="13094" y="20874"/>
                    <a:pt x="12967" y="20939"/>
                  </a:cubicBezTo>
                  <a:cubicBezTo>
                    <a:pt x="12843" y="21009"/>
                    <a:pt x="12678" y="21103"/>
                    <a:pt x="12512" y="21198"/>
                  </a:cubicBezTo>
                  <a:cubicBezTo>
                    <a:pt x="12181" y="21384"/>
                    <a:pt x="11850" y="21571"/>
                    <a:pt x="11850" y="21571"/>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44" name="Freeform: Shape 14"/>
            <p:cNvSpPr/>
            <p:nvPr/>
          </p:nvSpPr>
          <p:spPr>
            <a:xfrm>
              <a:off x="5265624" y="1799514"/>
              <a:ext cx="614771" cy="665199"/>
            </a:xfrm>
            <a:custGeom>
              <a:avLst/>
              <a:gdLst/>
              <a:ahLst/>
              <a:cxnLst>
                <a:cxn ang="0">
                  <a:pos x="wd2" y="hd2"/>
                </a:cxn>
                <a:cxn ang="5400000">
                  <a:pos x="wd2" y="hd2"/>
                </a:cxn>
                <a:cxn ang="10800000">
                  <a:pos x="wd2" y="hd2"/>
                </a:cxn>
                <a:cxn ang="16200000">
                  <a:pos x="wd2" y="hd2"/>
                </a:cxn>
              </a:cxnLst>
              <a:rect l="0" t="0" r="r" b="b"/>
              <a:pathLst>
                <a:path w="21600" h="21585" extrusionOk="0">
                  <a:moveTo>
                    <a:pt x="18088" y="8425"/>
                  </a:moveTo>
                  <a:cubicBezTo>
                    <a:pt x="18088" y="8425"/>
                    <a:pt x="17462" y="8066"/>
                    <a:pt x="16469" y="7620"/>
                  </a:cubicBezTo>
                  <a:cubicBezTo>
                    <a:pt x="15488" y="7154"/>
                    <a:pt x="14179" y="6534"/>
                    <a:pt x="12870" y="5913"/>
                  </a:cubicBezTo>
                  <a:cubicBezTo>
                    <a:pt x="11529" y="5353"/>
                    <a:pt x="10190" y="4795"/>
                    <a:pt x="9184" y="4374"/>
                  </a:cubicBezTo>
                  <a:cubicBezTo>
                    <a:pt x="8187" y="3937"/>
                    <a:pt x="7498" y="3700"/>
                    <a:pt x="7498" y="3700"/>
                  </a:cubicBezTo>
                  <a:lnTo>
                    <a:pt x="6419" y="6096"/>
                  </a:lnTo>
                  <a:cubicBezTo>
                    <a:pt x="6419" y="6096"/>
                    <a:pt x="7091" y="6326"/>
                    <a:pt x="8061" y="6753"/>
                  </a:cubicBezTo>
                  <a:cubicBezTo>
                    <a:pt x="9040" y="7160"/>
                    <a:pt x="10344" y="7705"/>
                    <a:pt x="11649" y="8249"/>
                  </a:cubicBezTo>
                  <a:cubicBezTo>
                    <a:pt x="12923" y="8854"/>
                    <a:pt x="14197" y="9458"/>
                    <a:pt x="15153" y="9911"/>
                  </a:cubicBezTo>
                  <a:cubicBezTo>
                    <a:pt x="16120" y="10344"/>
                    <a:pt x="16729" y="10696"/>
                    <a:pt x="16729" y="10695"/>
                  </a:cubicBezTo>
                  <a:cubicBezTo>
                    <a:pt x="16729" y="10695"/>
                    <a:pt x="18088" y="8425"/>
                    <a:pt x="18088" y="8425"/>
                  </a:cubicBezTo>
                  <a:close/>
                  <a:moveTo>
                    <a:pt x="15689" y="12432"/>
                  </a:moveTo>
                  <a:cubicBezTo>
                    <a:pt x="15689" y="12432"/>
                    <a:pt x="15093" y="12087"/>
                    <a:pt x="14145" y="11664"/>
                  </a:cubicBezTo>
                  <a:cubicBezTo>
                    <a:pt x="13210" y="11220"/>
                    <a:pt x="11962" y="10628"/>
                    <a:pt x="10714" y="10036"/>
                  </a:cubicBezTo>
                  <a:cubicBezTo>
                    <a:pt x="9437" y="9503"/>
                    <a:pt x="8160" y="8971"/>
                    <a:pt x="7201" y="8571"/>
                  </a:cubicBezTo>
                  <a:cubicBezTo>
                    <a:pt x="6252" y="8152"/>
                    <a:pt x="5595" y="7928"/>
                    <a:pt x="5595" y="7927"/>
                  </a:cubicBezTo>
                  <a:lnTo>
                    <a:pt x="4515" y="10322"/>
                  </a:lnTo>
                  <a:cubicBezTo>
                    <a:pt x="4515" y="10322"/>
                    <a:pt x="5155" y="10540"/>
                    <a:pt x="6078" y="10948"/>
                  </a:cubicBezTo>
                  <a:cubicBezTo>
                    <a:pt x="7009" y="11337"/>
                    <a:pt x="8252" y="11854"/>
                    <a:pt x="9494" y="12372"/>
                  </a:cubicBezTo>
                  <a:cubicBezTo>
                    <a:pt x="10706" y="12948"/>
                    <a:pt x="11919" y="13524"/>
                    <a:pt x="12829" y="13955"/>
                  </a:cubicBezTo>
                  <a:cubicBezTo>
                    <a:pt x="13751" y="14366"/>
                    <a:pt x="14329" y="14702"/>
                    <a:pt x="14329" y="14701"/>
                  </a:cubicBezTo>
                  <a:cubicBezTo>
                    <a:pt x="14329" y="14701"/>
                    <a:pt x="15689" y="12432"/>
                    <a:pt x="15689" y="12432"/>
                  </a:cubicBezTo>
                  <a:close/>
                  <a:moveTo>
                    <a:pt x="13290" y="16438"/>
                  </a:moveTo>
                  <a:cubicBezTo>
                    <a:pt x="13290" y="16438"/>
                    <a:pt x="12724" y="16109"/>
                    <a:pt x="11821" y="15708"/>
                  </a:cubicBezTo>
                  <a:cubicBezTo>
                    <a:pt x="10932" y="15286"/>
                    <a:pt x="9746" y="14722"/>
                    <a:pt x="8559" y="14160"/>
                  </a:cubicBezTo>
                  <a:cubicBezTo>
                    <a:pt x="7344" y="13653"/>
                    <a:pt x="6130" y="13147"/>
                    <a:pt x="5218" y="12767"/>
                  </a:cubicBezTo>
                  <a:cubicBezTo>
                    <a:pt x="4316" y="12368"/>
                    <a:pt x="3691" y="12155"/>
                    <a:pt x="3691" y="12155"/>
                  </a:cubicBezTo>
                  <a:lnTo>
                    <a:pt x="2612" y="14549"/>
                  </a:lnTo>
                  <a:cubicBezTo>
                    <a:pt x="2612" y="14550"/>
                    <a:pt x="3220" y="14755"/>
                    <a:pt x="4095" y="15144"/>
                  </a:cubicBezTo>
                  <a:cubicBezTo>
                    <a:pt x="4979" y="15513"/>
                    <a:pt x="6159" y="16004"/>
                    <a:pt x="7339" y="16495"/>
                  </a:cubicBezTo>
                  <a:cubicBezTo>
                    <a:pt x="8489" y="17042"/>
                    <a:pt x="9642" y="17589"/>
                    <a:pt x="10505" y="17999"/>
                  </a:cubicBezTo>
                  <a:cubicBezTo>
                    <a:pt x="11381" y="18388"/>
                    <a:pt x="11929" y="18708"/>
                    <a:pt x="11929" y="18708"/>
                  </a:cubicBezTo>
                  <a:cubicBezTo>
                    <a:pt x="11929" y="18708"/>
                    <a:pt x="13290" y="16438"/>
                    <a:pt x="13290" y="16438"/>
                  </a:cubicBezTo>
                  <a:close/>
                  <a:moveTo>
                    <a:pt x="13373" y="2903"/>
                  </a:moveTo>
                  <a:cubicBezTo>
                    <a:pt x="13097" y="3446"/>
                    <a:pt x="13253" y="4036"/>
                    <a:pt x="13715" y="4231"/>
                  </a:cubicBezTo>
                  <a:cubicBezTo>
                    <a:pt x="14166" y="4447"/>
                    <a:pt x="14765" y="4189"/>
                    <a:pt x="15052" y="3653"/>
                  </a:cubicBezTo>
                  <a:cubicBezTo>
                    <a:pt x="15338" y="3119"/>
                    <a:pt x="15194" y="2506"/>
                    <a:pt x="14732" y="2284"/>
                  </a:cubicBezTo>
                  <a:cubicBezTo>
                    <a:pt x="14258" y="2083"/>
                    <a:pt x="13647" y="2365"/>
                    <a:pt x="13373" y="2903"/>
                  </a:cubicBezTo>
                  <a:close/>
                  <a:moveTo>
                    <a:pt x="21600" y="6597"/>
                  </a:moveTo>
                  <a:lnTo>
                    <a:pt x="12211" y="21585"/>
                  </a:lnTo>
                  <a:lnTo>
                    <a:pt x="10693" y="20774"/>
                  </a:lnTo>
                  <a:lnTo>
                    <a:pt x="10890" y="20445"/>
                  </a:lnTo>
                  <a:cubicBezTo>
                    <a:pt x="10890" y="20445"/>
                    <a:pt x="10354" y="20131"/>
                    <a:pt x="9498" y="19752"/>
                  </a:cubicBezTo>
                  <a:cubicBezTo>
                    <a:pt x="8654" y="19351"/>
                    <a:pt x="7529" y="18816"/>
                    <a:pt x="6405" y="18282"/>
                  </a:cubicBezTo>
                  <a:cubicBezTo>
                    <a:pt x="5251" y="17802"/>
                    <a:pt x="4099" y="17323"/>
                    <a:pt x="3236" y="16963"/>
                  </a:cubicBezTo>
                  <a:cubicBezTo>
                    <a:pt x="2380" y="16583"/>
                    <a:pt x="1787" y="16382"/>
                    <a:pt x="1787" y="16382"/>
                  </a:cubicBezTo>
                  <a:lnTo>
                    <a:pt x="1631" y="16729"/>
                  </a:lnTo>
                  <a:lnTo>
                    <a:pt x="0" y="16142"/>
                  </a:lnTo>
                  <a:lnTo>
                    <a:pt x="6864" y="28"/>
                  </a:lnTo>
                  <a:cubicBezTo>
                    <a:pt x="6864" y="28"/>
                    <a:pt x="7411" y="21"/>
                    <a:pt x="8231" y="12"/>
                  </a:cubicBezTo>
                  <a:cubicBezTo>
                    <a:pt x="9055" y="-3"/>
                    <a:pt x="10162" y="-15"/>
                    <a:pt x="11249" y="45"/>
                  </a:cubicBezTo>
                  <a:cubicBezTo>
                    <a:pt x="13471" y="135"/>
                    <a:pt x="15693" y="223"/>
                    <a:pt x="15693" y="223"/>
                  </a:cubicBezTo>
                  <a:cubicBezTo>
                    <a:pt x="15693" y="223"/>
                    <a:pt x="17215" y="1800"/>
                    <a:pt x="18737" y="3377"/>
                  </a:cubicBezTo>
                  <a:cubicBezTo>
                    <a:pt x="19497" y="4139"/>
                    <a:pt x="20200" y="4969"/>
                    <a:pt x="20725" y="5582"/>
                  </a:cubicBezTo>
                  <a:cubicBezTo>
                    <a:pt x="21251" y="6190"/>
                    <a:pt x="21600" y="6597"/>
                    <a:pt x="21600" y="6597"/>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45" name="Freeform: Shape 15"/>
            <p:cNvSpPr/>
            <p:nvPr/>
          </p:nvSpPr>
          <p:spPr>
            <a:xfrm>
              <a:off x="6482341" y="2658373"/>
              <a:ext cx="1208420" cy="959268"/>
            </a:xfrm>
            <a:custGeom>
              <a:avLst/>
              <a:gdLst/>
              <a:ahLst/>
              <a:cxnLst>
                <a:cxn ang="0">
                  <a:pos x="wd2" y="hd2"/>
                </a:cxn>
                <a:cxn ang="5400000">
                  <a:pos x="wd2" y="hd2"/>
                </a:cxn>
                <a:cxn ang="10800000">
                  <a:pos x="wd2" y="hd2"/>
                </a:cxn>
                <a:cxn ang="16200000">
                  <a:pos x="wd2" y="hd2"/>
                </a:cxn>
              </a:cxnLst>
              <a:rect l="0" t="0" r="r" b="b"/>
              <a:pathLst>
                <a:path w="21600" h="21600" extrusionOk="0">
                  <a:moveTo>
                    <a:pt x="1986" y="13754"/>
                  </a:moveTo>
                  <a:cubicBezTo>
                    <a:pt x="1986" y="13754"/>
                    <a:pt x="2166" y="14106"/>
                    <a:pt x="2438" y="14634"/>
                  </a:cubicBezTo>
                  <a:cubicBezTo>
                    <a:pt x="2702" y="15169"/>
                    <a:pt x="3016" y="15909"/>
                    <a:pt x="3355" y="16631"/>
                  </a:cubicBezTo>
                  <a:cubicBezTo>
                    <a:pt x="3707" y="17345"/>
                    <a:pt x="3985" y="18108"/>
                    <a:pt x="4217" y="18664"/>
                  </a:cubicBezTo>
                  <a:cubicBezTo>
                    <a:pt x="4446" y="19223"/>
                    <a:pt x="4599" y="19595"/>
                    <a:pt x="4599" y="19595"/>
                  </a:cubicBezTo>
                  <a:lnTo>
                    <a:pt x="5882" y="18802"/>
                  </a:lnTo>
                  <a:cubicBezTo>
                    <a:pt x="5882" y="18802"/>
                    <a:pt x="5725" y="18419"/>
                    <a:pt x="5490" y="17843"/>
                  </a:cubicBezTo>
                  <a:cubicBezTo>
                    <a:pt x="5251" y="17270"/>
                    <a:pt x="4963" y="16486"/>
                    <a:pt x="4602" y="15750"/>
                  </a:cubicBezTo>
                  <a:cubicBezTo>
                    <a:pt x="4254" y="15005"/>
                    <a:pt x="3929" y="14244"/>
                    <a:pt x="3657" y="13694"/>
                  </a:cubicBezTo>
                  <a:cubicBezTo>
                    <a:pt x="3377" y="13149"/>
                    <a:pt x="3191" y="12786"/>
                    <a:pt x="3191" y="12786"/>
                  </a:cubicBezTo>
                  <a:cubicBezTo>
                    <a:pt x="3191" y="12786"/>
                    <a:pt x="1986" y="13754"/>
                    <a:pt x="1986" y="13754"/>
                  </a:cubicBezTo>
                  <a:close/>
                  <a:moveTo>
                    <a:pt x="4113" y="12048"/>
                  </a:moveTo>
                  <a:cubicBezTo>
                    <a:pt x="4113" y="12048"/>
                    <a:pt x="4303" y="12419"/>
                    <a:pt x="4588" y="12975"/>
                  </a:cubicBezTo>
                  <a:cubicBezTo>
                    <a:pt x="4866" y="13538"/>
                    <a:pt x="5198" y="14315"/>
                    <a:pt x="5554" y="15076"/>
                  </a:cubicBezTo>
                  <a:cubicBezTo>
                    <a:pt x="5922" y="15829"/>
                    <a:pt x="6218" y="16630"/>
                    <a:pt x="6462" y="17216"/>
                  </a:cubicBezTo>
                  <a:cubicBezTo>
                    <a:pt x="6703" y="17804"/>
                    <a:pt x="6863" y="18196"/>
                    <a:pt x="6863" y="18196"/>
                  </a:cubicBezTo>
                  <a:lnTo>
                    <a:pt x="8147" y="17403"/>
                  </a:lnTo>
                  <a:cubicBezTo>
                    <a:pt x="8147" y="17403"/>
                    <a:pt x="7981" y="17000"/>
                    <a:pt x="7734" y="16395"/>
                  </a:cubicBezTo>
                  <a:cubicBezTo>
                    <a:pt x="7484" y="15792"/>
                    <a:pt x="7178" y="14969"/>
                    <a:pt x="6801" y="14194"/>
                  </a:cubicBezTo>
                  <a:cubicBezTo>
                    <a:pt x="6436" y="13412"/>
                    <a:pt x="6093" y="12613"/>
                    <a:pt x="5808" y="12035"/>
                  </a:cubicBezTo>
                  <a:cubicBezTo>
                    <a:pt x="5514" y="11462"/>
                    <a:pt x="5319" y="11080"/>
                    <a:pt x="5319" y="11080"/>
                  </a:cubicBezTo>
                  <a:cubicBezTo>
                    <a:pt x="5319" y="11080"/>
                    <a:pt x="4113" y="12048"/>
                    <a:pt x="4113" y="12048"/>
                  </a:cubicBezTo>
                  <a:close/>
                  <a:moveTo>
                    <a:pt x="6241" y="10340"/>
                  </a:moveTo>
                  <a:cubicBezTo>
                    <a:pt x="6241" y="10340"/>
                    <a:pt x="6440" y="10730"/>
                    <a:pt x="6740" y="11315"/>
                  </a:cubicBezTo>
                  <a:cubicBezTo>
                    <a:pt x="7031" y="11906"/>
                    <a:pt x="7382" y="12721"/>
                    <a:pt x="7754" y="13520"/>
                  </a:cubicBezTo>
                  <a:cubicBezTo>
                    <a:pt x="8140" y="14312"/>
                    <a:pt x="8452" y="15151"/>
                    <a:pt x="8707" y="15767"/>
                  </a:cubicBezTo>
                  <a:cubicBezTo>
                    <a:pt x="8960" y="16384"/>
                    <a:pt x="9128" y="16797"/>
                    <a:pt x="9128" y="16797"/>
                  </a:cubicBezTo>
                  <a:lnTo>
                    <a:pt x="10411" y="16004"/>
                  </a:lnTo>
                  <a:cubicBezTo>
                    <a:pt x="10411" y="16004"/>
                    <a:pt x="10238" y="15581"/>
                    <a:pt x="9979" y="14946"/>
                  </a:cubicBezTo>
                  <a:cubicBezTo>
                    <a:pt x="9717" y="14314"/>
                    <a:pt x="9395" y="13452"/>
                    <a:pt x="9001" y="12639"/>
                  </a:cubicBezTo>
                  <a:cubicBezTo>
                    <a:pt x="8618" y="11818"/>
                    <a:pt x="8257" y="10981"/>
                    <a:pt x="7958" y="10375"/>
                  </a:cubicBezTo>
                  <a:cubicBezTo>
                    <a:pt x="7651" y="9775"/>
                    <a:pt x="7447" y="9374"/>
                    <a:pt x="7447" y="9374"/>
                  </a:cubicBezTo>
                  <a:cubicBezTo>
                    <a:pt x="7447" y="9374"/>
                    <a:pt x="6241" y="10340"/>
                    <a:pt x="6241" y="10340"/>
                  </a:cubicBezTo>
                  <a:close/>
                  <a:moveTo>
                    <a:pt x="8368" y="8636"/>
                  </a:moveTo>
                  <a:cubicBezTo>
                    <a:pt x="8368" y="8636"/>
                    <a:pt x="8577" y="9044"/>
                    <a:pt x="8889" y="9657"/>
                  </a:cubicBezTo>
                  <a:cubicBezTo>
                    <a:pt x="9194" y="10275"/>
                    <a:pt x="9563" y="11128"/>
                    <a:pt x="9953" y="11965"/>
                  </a:cubicBezTo>
                  <a:cubicBezTo>
                    <a:pt x="10355" y="12795"/>
                    <a:pt x="10683" y="13674"/>
                    <a:pt x="10951" y="14319"/>
                  </a:cubicBezTo>
                  <a:cubicBezTo>
                    <a:pt x="11216" y="14966"/>
                    <a:pt x="11391" y="15398"/>
                    <a:pt x="11391" y="15398"/>
                  </a:cubicBezTo>
                  <a:lnTo>
                    <a:pt x="12675" y="14604"/>
                  </a:lnTo>
                  <a:cubicBezTo>
                    <a:pt x="12675" y="14604"/>
                    <a:pt x="12495" y="14162"/>
                    <a:pt x="12224" y="13498"/>
                  </a:cubicBezTo>
                  <a:cubicBezTo>
                    <a:pt x="11949" y="12836"/>
                    <a:pt x="11612" y="11935"/>
                    <a:pt x="11200" y="11084"/>
                  </a:cubicBezTo>
                  <a:cubicBezTo>
                    <a:pt x="10800" y="10225"/>
                    <a:pt x="10421" y="9350"/>
                    <a:pt x="10109" y="8716"/>
                  </a:cubicBezTo>
                  <a:cubicBezTo>
                    <a:pt x="9788" y="8088"/>
                    <a:pt x="9574" y="7669"/>
                    <a:pt x="9574" y="7669"/>
                  </a:cubicBezTo>
                  <a:cubicBezTo>
                    <a:pt x="9574" y="7669"/>
                    <a:pt x="8368" y="8636"/>
                    <a:pt x="8368" y="8636"/>
                  </a:cubicBezTo>
                  <a:close/>
                  <a:moveTo>
                    <a:pt x="10496" y="6929"/>
                  </a:moveTo>
                  <a:cubicBezTo>
                    <a:pt x="10496" y="6929"/>
                    <a:pt x="10714" y="7356"/>
                    <a:pt x="11041" y="7996"/>
                  </a:cubicBezTo>
                  <a:cubicBezTo>
                    <a:pt x="11360" y="8643"/>
                    <a:pt x="11746" y="9534"/>
                    <a:pt x="12153" y="10410"/>
                  </a:cubicBezTo>
                  <a:cubicBezTo>
                    <a:pt x="12572" y="11278"/>
                    <a:pt x="12917" y="12195"/>
                    <a:pt x="13197" y="12870"/>
                  </a:cubicBezTo>
                  <a:cubicBezTo>
                    <a:pt x="13473" y="13547"/>
                    <a:pt x="13657" y="13998"/>
                    <a:pt x="13657" y="13998"/>
                  </a:cubicBezTo>
                  <a:lnTo>
                    <a:pt x="14939" y="13205"/>
                  </a:lnTo>
                  <a:cubicBezTo>
                    <a:pt x="14939" y="13205"/>
                    <a:pt x="14751" y="12743"/>
                    <a:pt x="14468" y="12050"/>
                  </a:cubicBezTo>
                  <a:cubicBezTo>
                    <a:pt x="14182" y="11358"/>
                    <a:pt x="13828" y="10418"/>
                    <a:pt x="13399" y="9529"/>
                  </a:cubicBezTo>
                  <a:cubicBezTo>
                    <a:pt x="12982" y="8632"/>
                    <a:pt x="12586" y="7719"/>
                    <a:pt x="12259" y="7056"/>
                  </a:cubicBezTo>
                  <a:cubicBezTo>
                    <a:pt x="11925" y="6400"/>
                    <a:pt x="11702" y="5963"/>
                    <a:pt x="11702" y="5963"/>
                  </a:cubicBezTo>
                  <a:cubicBezTo>
                    <a:pt x="11702" y="5963"/>
                    <a:pt x="10496" y="6929"/>
                    <a:pt x="10496" y="6929"/>
                  </a:cubicBezTo>
                  <a:close/>
                  <a:moveTo>
                    <a:pt x="12623" y="5224"/>
                  </a:moveTo>
                  <a:cubicBezTo>
                    <a:pt x="12623" y="5224"/>
                    <a:pt x="12850" y="5669"/>
                    <a:pt x="13190" y="6338"/>
                  </a:cubicBezTo>
                  <a:cubicBezTo>
                    <a:pt x="13523" y="7013"/>
                    <a:pt x="13927" y="7941"/>
                    <a:pt x="14351" y="8856"/>
                  </a:cubicBezTo>
                  <a:cubicBezTo>
                    <a:pt x="14788" y="9761"/>
                    <a:pt x="15149" y="10718"/>
                    <a:pt x="15440" y="11422"/>
                  </a:cubicBezTo>
                  <a:cubicBezTo>
                    <a:pt x="15728" y="12129"/>
                    <a:pt x="15920" y="12600"/>
                    <a:pt x="15920" y="12600"/>
                  </a:cubicBezTo>
                  <a:lnTo>
                    <a:pt x="17203" y="11806"/>
                  </a:lnTo>
                  <a:cubicBezTo>
                    <a:pt x="17203" y="11806"/>
                    <a:pt x="17008" y="11324"/>
                    <a:pt x="16713" y="10601"/>
                  </a:cubicBezTo>
                  <a:cubicBezTo>
                    <a:pt x="16415" y="9880"/>
                    <a:pt x="16044" y="8902"/>
                    <a:pt x="15598" y="7974"/>
                  </a:cubicBezTo>
                  <a:cubicBezTo>
                    <a:pt x="15164" y="7038"/>
                    <a:pt x="14750" y="6087"/>
                    <a:pt x="14410" y="5397"/>
                  </a:cubicBezTo>
                  <a:cubicBezTo>
                    <a:pt x="14062" y="4713"/>
                    <a:pt x="13829" y="4257"/>
                    <a:pt x="13829" y="4257"/>
                  </a:cubicBezTo>
                  <a:cubicBezTo>
                    <a:pt x="13829" y="4257"/>
                    <a:pt x="12623" y="5224"/>
                    <a:pt x="12623" y="5224"/>
                  </a:cubicBezTo>
                  <a:close/>
                  <a:moveTo>
                    <a:pt x="14752" y="3517"/>
                  </a:moveTo>
                  <a:cubicBezTo>
                    <a:pt x="14752" y="3517"/>
                    <a:pt x="14987" y="3981"/>
                    <a:pt x="15342" y="4678"/>
                  </a:cubicBezTo>
                  <a:cubicBezTo>
                    <a:pt x="15688" y="5380"/>
                    <a:pt x="16110" y="6347"/>
                    <a:pt x="16551" y="7300"/>
                  </a:cubicBezTo>
                  <a:cubicBezTo>
                    <a:pt x="17005" y="8244"/>
                    <a:pt x="17382" y="9240"/>
                    <a:pt x="17686" y="9974"/>
                  </a:cubicBezTo>
                  <a:cubicBezTo>
                    <a:pt x="17985" y="10709"/>
                    <a:pt x="18185" y="11200"/>
                    <a:pt x="18185" y="11200"/>
                  </a:cubicBezTo>
                  <a:lnTo>
                    <a:pt x="19468" y="10408"/>
                  </a:lnTo>
                  <a:cubicBezTo>
                    <a:pt x="19468" y="10408"/>
                    <a:pt x="19263" y="9905"/>
                    <a:pt x="18957" y="9153"/>
                  </a:cubicBezTo>
                  <a:cubicBezTo>
                    <a:pt x="18648" y="8403"/>
                    <a:pt x="18261" y="7385"/>
                    <a:pt x="17797" y="6419"/>
                  </a:cubicBezTo>
                  <a:cubicBezTo>
                    <a:pt x="17347" y="5445"/>
                    <a:pt x="16915" y="4456"/>
                    <a:pt x="16561" y="3737"/>
                  </a:cubicBezTo>
                  <a:cubicBezTo>
                    <a:pt x="16198" y="3026"/>
                    <a:pt x="15957" y="2551"/>
                    <a:pt x="15957" y="2551"/>
                  </a:cubicBezTo>
                  <a:cubicBezTo>
                    <a:pt x="15957" y="2551"/>
                    <a:pt x="14752" y="3517"/>
                    <a:pt x="14752" y="3517"/>
                  </a:cubicBezTo>
                  <a:close/>
                  <a:moveTo>
                    <a:pt x="0" y="14012"/>
                  </a:moveTo>
                  <a:lnTo>
                    <a:pt x="16755" y="0"/>
                  </a:lnTo>
                  <a:cubicBezTo>
                    <a:pt x="16755" y="0"/>
                    <a:pt x="17772" y="1017"/>
                    <a:pt x="18789" y="2034"/>
                  </a:cubicBezTo>
                  <a:cubicBezTo>
                    <a:pt x="19781" y="3089"/>
                    <a:pt x="20762" y="4204"/>
                    <a:pt x="20762" y="4204"/>
                  </a:cubicBezTo>
                  <a:cubicBezTo>
                    <a:pt x="20762" y="4204"/>
                    <a:pt x="20831" y="4620"/>
                    <a:pt x="20933" y="5244"/>
                  </a:cubicBezTo>
                  <a:cubicBezTo>
                    <a:pt x="21033" y="5868"/>
                    <a:pt x="21128" y="6720"/>
                    <a:pt x="21235" y="7553"/>
                  </a:cubicBezTo>
                  <a:cubicBezTo>
                    <a:pt x="21336" y="8384"/>
                    <a:pt x="21437" y="9214"/>
                    <a:pt x="21513" y="9836"/>
                  </a:cubicBezTo>
                  <a:cubicBezTo>
                    <a:pt x="21566" y="10465"/>
                    <a:pt x="21600" y="10883"/>
                    <a:pt x="21600" y="10883"/>
                  </a:cubicBezTo>
                  <a:lnTo>
                    <a:pt x="3376" y="21600"/>
                  </a:lnTo>
                  <a:cubicBezTo>
                    <a:pt x="3376" y="21600"/>
                    <a:pt x="3333" y="21476"/>
                    <a:pt x="3256" y="21258"/>
                  </a:cubicBezTo>
                  <a:cubicBezTo>
                    <a:pt x="3186" y="21037"/>
                    <a:pt x="3061" y="20736"/>
                    <a:pt x="2910" y="20375"/>
                  </a:cubicBezTo>
                  <a:cubicBezTo>
                    <a:pt x="2762" y="20012"/>
                    <a:pt x="2590" y="19589"/>
                    <a:pt x="2405" y="19135"/>
                  </a:cubicBezTo>
                  <a:cubicBezTo>
                    <a:pt x="2314" y="18908"/>
                    <a:pt x="2220" y="18671"/>
                    <a:pt x="2124" y="18432"/>
                  </a:cubicBezTo>
                  <a:cubicBezTo>
                    <a:pt x="2017" y="18201"/>
                    <a:pt x="1908" y="17967"/>
                    <a:pt x="1799" y="17731"/>
                  </a:cubicBezTo>
                  <a:cubicBezTo>
                    <a:pt x="1364" y="16790"/>
                    <a:pt x="953" y="15832"/>
                    <a:pt x="582" y="15160"/>
                  </a:cubicBezTo>
                  <a:cubicBezTo>
                    <a:pt x="232" y="14470"/>
                    <a:pt x="0" y="14012"/>
                    <a:pt x="0" y="14012"/>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46" name="Freeform: Shape 16"/>
            <p:cNvSpPr/>
            <p:nvPr/>
          </p:nvSpPr>
          <p:spPr>
            <a:xfrm>
              <a:off x="6829974" y="3609253"/>
              <a:ext cx="1787573" cy="646222"/>
            </a:xfrm>
            <a:custGeom>
              <a:avLst/>
              <a:gdLst/>
              <a:ahLst/>
              <a:cxnLst>
                <a:cxn ang="0">
                  <a:pos x="wd2" y="hd2"/>
                </a:cxn>
                <a:cxn ang="5400000">
                  <a:pos x="wd2" y="hd2"/>
                </a:cxn>
                <a:cxn ang="10800000">
                  <a:pos x="wd2" y="hd2"/>
                </a:cxn>
                <a:cxn ang="16200000">
                  <a:pos x="wd2" y="hd2"/>
                </a:cxn>
              </a:cxnLst>
              <a:rect l="0" t="0" r="r" b="b"/>
              <a:pathLst>
                <a:path w="21600" h="21600" extrusionOk="0">
                  <a:moveTo>
                    <a:pt x="3400" y="14414"/>
                  </a:moveTo>
                  <a:lnTo>
                    <a:pt x="3674" y="17803"/>
                  </a:lnTo>
                  <a:lnTo>
                    <a:pt x="5715" y="16678"/>
                  </a:lnTo>
                  <a:lnTo>
                    <a:pt x="5425" y="13083"/>
                  </a:lnTo>
                  <a:cubicBezTo>
                    <a:pt x="5425" y="13083"/>
                    <a:pt x="3400" y="14414"/>
                    <a:pt x="3400" y="14414"/>
                  </a:cubicBezTo>
                  <a:close/>
                  <a:moveTo>
                    <a:pt x="6318" y="12496"/>
                  </a:moveTo>
                  <a:lnTo>
                    <a:pt x="6616" y="16181"/>
                  </a:lnTo>
                  <a:lnTo>
                    <a:pt x="8657" y="15060"/>
                  </a:lnTo>
                  <a:cubicBezTo>
                    <a:pt x="8657" y="15060"/>
                    <a:pt x="8643" y="14814"/>
                    <a:pt x="8610" y="14450"/>
                  </a:cubicBezTo>
                  <a:cubicBezTo>
                    <a:pt x="8580" y="14085"/>
                    <a:pt x="8541" y="13600"/>
                    <a:pt x="8501" y="13113"/>
                  </a:cubicBezTo>
                  <a:cubicBezTo>
                    <a:pt x="8422" y="12141"/>
                    <a:pt x="8343" y="11167"/>
                    <a:pt x="8343" y="11167"/>
                  </a:cubicBezTo>
                  <a:cubicBezTo>
                    <a:pt x="8343" y="11167"/>
                    <a:pt x="6318" y="12496"/>
                    <a:pt x="6318" y="12496"/>
                  </a:cubicBezTo>
                  <a:close/>
                  <a:moveTo>
                    <a:pt x="9237" y="10583"/>
                  </a:moveTo>
                  <a:cubicBezTo>
                    <a:pt x="9237" y="10583"/>
                    <a:pt x="9317" y="11579"/>
                    <a:pt x="9399" y="12574"/>
                  </a:cubicBezTo>
                  <a:cubicBezTo>
                    <a:pt x="9439" y="13071"/>
                    <a:pt x="9480" y="13568"/>
                    <a:pt x="9510" y="13941"/>
                  </a:cubicBezTo>
                  <a:cubicBezTo>
                    <a:pt x="9542" y="14313"/>
                    <a:pt x="9557" y="14564"/>
                    <a:pt x="9557" y="14564"/>
                  </a:cubicBezTo>
                  <a:lnTo>
                    <a:pt x="11598" y="13446"/>
                  </a:lnTo>
                  <a:cubicBezTo>
                    <a:pt x="11598" y="13446"/>
                    <a:pt x="11584" y="13181"/>
                    <a:pt x="11549" y="12790"/>
                  </a:cubicBezTo>
                  <a:cubicBezTo>
                    <a:pt x="11517" y="12397"/>
                    <a:pt x="11474" y="11875"/>
                    <a:pt x="11432" y="11352"/>
                  </a:cubicBezTo>
                  <a:cubicBezTo>
                    <a:pt x="11347" y="10306"/>
                    <a:pt x="11262" y="9259"/>
                    <a:pt x="11262" y="9259"/>
                  </a:cubicBezTo>
                  <a:cubicBezTo>
                    <a:pt x="11262" y="9259"/>
                    <a:pt x="9237" y="10583"/>
                    <a:pt x="9237" y="10583"/>
                  </a:cubicBezTo>
                  <a:close/>
                  <a:moveTo>
                    <a:pt x="12155" y="8674"/>
                  </a:moveTo>
                  <a:cubicBezTo>
                    <a:pt x="12155" y="8674"/>
                    <a:pt x="12243" y="9744"/>
                    <a:pt x="12329" y="10814"/>
                  </a:cubicBezTo>
                  <a:cubicBezTo>
                    <a:pt x="12373" y="11348"/>
                    <a:pt x="12416" y="11882"/>
                    <a:pt x="12449" y="12283"/>
                  </a:cubicBezTo>
                  <a:cubicBezTo>
                    <a:pt x="12484" y="12683"/>
                    <a:pt x="12499" y="12953"/>
                    <a:pt x="12499" y="12953"/>
                  </a:cubicBezTo>
                  <a:lnTo>
                    <a:pt x="14541" y="11838"/>
                  </a:lnTo>
                  <a:cubicBezTo>
                    <a:pt x="14541" y="11838"/>
                    <a:pt x="14525" y="11553"/>
                    <a:pt x="14489" y="11134"/>
                  </a:cubicBezTo>
                  <a:cubicBezTo>
                    <a:pt x="14455" y="10714"/>
                    <a:pt x="14409" y="10155"/>
                    <a:pt x="14364" y="9595"/>
                  </a:cubicBezTo>
                  <a:cubicBezTo>
                    <a:pt x="14272" y="8474"/>
                    <a:pt x="14181" y="7353"/>
                    <a:pt x="14181" y="7353"/>
                  </a:cubicBezTo>
                  <a:cubicBezTo>
                    <a:pt x="14181" y="7353"/>
                    <a:pt x="12155" y="8674"/>
                    <a:pt x="12155" y="8674"/>
                  </a:cubicBezTo>
                  <a:close/>
                  <a:moveTo>
                    <a:pt x="15075" y="6772"/>
                  </a:moveTo>
                  <a:cubicBezTo>
                    <a:pt x="15075" y="6772"/>
                    <a:pt x="15168" y="7914"/>
                    <a:pt x="15261" y="9058"/>
                  </a:cubicBezTo>
                  <a:cubicBezTo>
                    <a:pt x="15308" y="9629"/>
                    <a:pt x="15354" y="10199"/>
                    <a:pt x="15389" y="10628"/>
                  </a:cubicBezTo>
                  <a:cubicBezTo>
                    <a:pt x="15426" y="11055"/>
                    <a:pt x="15441" y="11346"/>
                    <a:pt x="15441" y="11346"/>
                  </a:cubicBezTo>
                  <a:lnTo>
                    <a:pt x="17483" y="10234"/>
                  </a:lnTo>
                  <a:cubicBezTo>
                    <a:pt x="17483" y="10234"/>
                    <a:pt x="17467" y="9931"/>
                    <a:pt x="17429" y="9484"/>
                  </a:cubicBezTo>
                  <a:cubicBezTo>
                    <a:pt x="17392" y="9037"/>
                    <a:pt x="17344" y="8440"/>
                    <a:pt x="17295" y="7842"/>
                  </a:cubicBezTo>
                  <a:cubicBezTo>
                    <a:pt x="17197" y="6649"/>
                    <a:pt x="17100" y="5456"/>
                    <a:pt x="17100" y="5456"/>
                  </a:cubicBezTo>
                  <a:cubicBezTo>
                    <a:pt x="17100" y="5456"/>
                    <a:pt x="15075" y="6772"/>
                    <a:pt x="15075" y="6772"/>
                  </a:cubicBezTo>
                  <a:close/>
                  <a:moveTo>
                    <a:pt x="17994" y="4875"/>
                  </a:moveTo>
                  <a:cubicBezTo>
                    <a:pt x="17994" y="4875"/>
                    <a:pt x="18094" y="6092"/>
                    <a:pt x="18193" y="7307"/>
                  </a:cubicBezTo>
                  <a:cubicBezTo>
                    <a:pt x="18242" y="7916"/>
                    <a:pt x="18291" y="8524"/>
                    <a:pt x="18328" y="8981"/>
                  </a:cubicBezTo>
                  <a:cubicBezTo>
                    <a:pt x="18368" y="9435"/>
                    <a:pt x="18384" y="9744"/>
                    <a:pt x="18384" y="9744"/>
                  </a:cubicBezTo>
                  <a:lnTo>
                    <a:pt x="20426" y="8635"/>
                  </a:lnTo>
                  <a:cubicBezTo>
                    <a:pt x="20426" y="8635"/>
                    <a:pt x="20409" y="8314"/>
                    <a:pt x="20369" y="7838"/>
                  </a:cubicBezTo>
                  <a:cubicBezTo>
                    <a:pt x="20330" y="7364"/>
                    <a:pt x="20279" y="6730"/>
                    <a:pt x="20228" y="6096"/>
                  </a:cubicBezTo>
                  <a:cubicBezTo>
                    <a:pt x="20124" y="4829"/>
                    <a:pt x="20021" y="3560"/>
                    <a:pt x="20021" y="3560"/>
                  </a:cubicBezTo>
                  <a:cubicBezTo>
                    <a:pt x="20021" y="3560"/>
                    <a:pt x="17994" y="4875"/>
                    <a:pt x="17994" y="4875"/>
                  </a:cubicBezTo>
                  <a:close/>
                  <a:moveTo>
                    <a:pt x="0" y="14812"/>
                  </a:moveTo>
                  <a:lnTo>
                    <a:pt x="20720" y="0"/>
                  </a:lnTo>
                  <a:cubicBezTo>
                    <a:pt x="20720" y="0"/>
                    <a:pt x="20793" y="704"/>
                    <a:pt x="20878" y="1780"/>
                  </a:cubicBezTo>
                  <a:cubicBezTo>
                    <a:pt x="20966" y="2852"/>
                    <a:pt x="21083" y="4281"/>
                    <a:pt x="21200" y="5712"/>
                  </a:cubicBezTo>
                  <a:cubicBezTo>
                    <a:pt x="21257" y="6427"/>
                    <a:pt x="21314" y="7143"/>
                    <a:pt x="21368" y="7814"/>
                  </a:cubicBezTo>
                  <a:cubicBezTo>
                    <a:pt x="21411" y="8490"/>
                    <a:pt x="21451" y="9121"/>
                    <a:pt x="21486" y="9662"/>
                  </a:cubicBezTo>
                  <a:cubicBezTo>
                    <a:pt x="21554" y="10744"/>
                    <a:pt x="21600" y="11466"/>
                    <a:pt x="21600" y="11466"/>
                  </a:cubicBezTo>
                  <a:lnTo>
                    <a:pt x="535" y="21600"/>
                  </a:lnTo>
                  <a:cubicBezTo>
                    <a:pt x="535" y="21600"/>
                    <a:pt x="509" y="21172"/>
                    <a:pt x="468" y="20530"/>
                  </a:cubicBezTo>
                  <a:cubicBezTo>
                    <a:pt x="446" y="20209"/>
                    <a:pt x="427" y="19832"/>
                    <a:pt x="397" y="19433"/>
                  </a:cubicBezTo>
                  <a:cubicBezTo>
                    <a:pt x="364" y="19037"/>
                    <a:pt x="327" y="18615"/>
                    <a:pt x="290" y="18191"/>
                  </a:cubicBezTo>
                  <a:cubicBezTo>
                    <a:pt x="220" y="17345"/>
                    <a:pt x="151" y="16499"/>
                    <a:pt x="98" y="15863"/>
                  </a:cubicBezTo>
                  <a:cubicBezTo>
                    <a:pt x="53" y="15223"/>
                    <a:pt x="0" y="14812"/>
                    <a:pt x="0" y="14812"/>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47" name="Freeform: Shape 17"/>
            <p:cNvSpPr/>
            <p:nvPr/>
          </p:nvSpPr>
          <p:spPr>
            <a:xfrm>
              <a:off x="6124483" y="1687044"/>
              <a:ext cx="2034699" cy="1527822"/>
            </a:xfrm>
            <a:custGeom>
              <a:avLst/>
              <a:gdLst/>
              <a:ahLst/>
              <a:cxnLst>
                <a:cxn ang="0">
                  <a:pos x="wd2" y="hd2"/>
                </a:cxn>
                <a:cxn ang="5400000">
                  <a:pos x="wd2" y="hd2"/>
                </a:cxn>
                <a:cxn ang="10800000">
                  <a:pos x="wd2" y="hd2"/>
                </a:cxn>
                <a:cxn ang="16200000">
                  <a:pos x="wd2" y="hd2"/>
                </a:cxn>
              </a:cxnLst>
              <a:rect l="0" t="0" r="r" b="b"/>
              <a:pathLst>
                <a:path w="21600" h="21600" extrusionOk="0">
                  <a:moveTo>
                    <a:pt x="13454" y="3973"/>
                  </a:moveTo>
                  <a:cubicBezTo>
                    <a:pt x="13454" y="3973"/>
                    <a:pt x="13366" y="3842"/>
                    <a:pt x="13235" y="3646"/>
                  </a:cubicBezTo>
                  <a:cubicBezTo>
                    <a:pt x="13097" y="3457"/>
                    <a:pt x="12913" y="3204"/>
                    <a:pt x="12728" y="2952"/>
                  </a:cubicBezTo>
                  <a:cubicBezTo>
                    <a:pt x="12360" y="2449"/>
                    <a:pt x="11991" y="1945"/>
                    <a:pt x="11991" y="1945"/>
                  </a:cubicBezTo>
                  <a:lnTo>
                    <a:pt x="10681" y="3708"/>
                  </a:lnTo>
                  <a:cubicBezTo>
                    <a:pt x="10681" y="3708"/>
                    <a:pt x="11034" y="4190"/>
                    <a:pt x="11388" y="4672"/>
                  </a:cubicBezTo>
                  <a:cubicBezTo>
                    <a:pt x="11564" y="4913"/>
                    <a:pt x="11741" y="5154"/>
                    <a:pt x="11873" y="5335"/>
                  </a:cubicBezTo>
                  <a:cubicBezTo>
                    <a:pt x="11999" y="5524"/>
                    <a:pt x="12083" y="5650"/>
                    <a:pt x="12083" y="5650"/>
                  </a:cubicBezTo>
                  <a:cubicBezTo>
                    <a:pt x="12083" y="5650"/>
                    <a:pt x="13454" y="3973"/>
                    <a:pt x="13454" y="3973"/>
                  </a:cubicBezTo>
                  <a:close/>
                  <a:moveTo>
                    <a:pt x="11343" y="6552"/>
                  </a:moveTo>
                  <a:cubicBezTo>
                    <a:pt x="11343" y="6552"/>
                    <a:pt x="11261" y="6429"/>
                    <a:pt x="11138" y="6245"/>
                  </a:cubicBezTo>
                  <a:cubicBezTo>
                    <a:pt x="11009" y="6068"/>
                    <a:pt x="10837" y="5832"/>
                    <a:pt x="10665" y="5597"/>
                  </a:cubicBezTo>
                  <a:cubicBezTo>
                    <a:pt x="10320" y="5127"/>
                    <a:pt x="9975" y="4656"/>
                    <a:pt x="9975" y="4656"/>
                  </a:cubicBezTo>
                  <a:lnTo>
                    <a:pt x="8662" y="6416"/>
                  </a:lnTo>
                  <a:cubicBezTo>
                    <a:pt x="8662" y="6416"/>
                    <a:pt x="8992" y="6865"/>
                    <a:pt x="9322" y="7314"/>
                  </a:cubicBezTo>
                  <a:cubicBezTo>
                    <a:pt x="9486" y="7539"/>
                    <a:pt x="9650" y="7764"/>
                    <a:pt x="9774" y="7933"/>
                  </a:cubicBezTo>
                  <a:cubicBezTo>
                    <a:pt x="9891" y="8108"/>
                    <a:pt x="9969" y="8226"/>
                    <a:pt x="9969" y="8226"/>
                  </a:cubicBezTo>
                  <a:cubicBezTo>
                    <a:pt x="9969" y="8226"/>
                    <a:pt x="11343" y="6552"/>
                    <a:pt x="11343" y="6552"/>
                  </a:cubicBezTo>
                  <a:close/>
                  <a:moveTo>
                    <a:pt x="9229" y="9127"/>
                  </a:moveTo>
                  <a:cubicBezTo>
                    <a:pt x="9229" y="9127"/>
                    <a:pt x="9152" y="9012"/>
                    <a:pt x="9038" y="8841"/>
                  </a:cubicBezTo>
                  <a:cubicBezTo>
                    <a:pt x="8918" y="8676"/>
                    <a:pt x="8757" y="8457"/>
                    <a:pt x="8597" y="8237"/>
                  </a:cubicBezTo>
                  <a:cubicBezTo>
                    <a:pt x="8276" y="7800"/>
                    <a:pt x="7955" y="7363"/>
                    <a:pt x="7955" y="7363"/>
                  </a:cubicBezTo>
                  <a:lnTo>
                    <a:pt x="6641" y="9119"/>
                  </a:lnTo>
                  <a:cubicBezTo>
                    <a:pt x="6641" y="9119"/>
                    <a:pt x="6947" y="9535"/>
                    <a:pt x="7252" y="9951"/>
                  </a:cubicBezTo>
                  <a:cubicBezTo>
                    <a:pt x="7404" y="10160"/>
                    <a:pt x="7561" y="10364"/>
                    <a:pt x="7671" y="10525"/>
                  </a:cubicBezTo>
                  <a:cubicBezTo>
                    <a:pt x="7780" y="10689"/>
                    <a:pt x="7852" y="10797"/>
                    <a:pt x="7852" y="10797"/>
                  </a:cubicBezTo>
                  <a:cubicBezTo>
                    <a:pt x="7852" y="10797"/>
                    <a:pt x="9229" y="9127"/>
                    <a:pt x="9229" y="9127"/>
                  </a:cubicBezTo>
                  <a:close/>
                  <a:moveTo>
                    <a:pt x="7111" y="11696"/>
                  </a:moveTo>
                  <a:cubicBezTo>
                    <a:pt x="7111" y="11696"/>
                    <a:pt x="7040" y="11591"/>
                    <a:pt x="6935" y="11432"/>
                  </a:cubicBezTo>
                  <a:cubicBezTo>
                    <a:pt x="6828" y="11274"/>
                    <a:pt x="6675" y="11077"/>
                    <a:pt x="6527" y="10874"/>
                  </a:cubicBezTo>
                  <a:cubicBezTo>
                    <a:pt x="6230" y="10469"/>
                    <a:pt x="5933" y="10065"/>
                    <a:pt x="5933" y="10065"/>
                  </a:cubicBezTo>
                  <a:lnTo>
                    <a:pt x="4617" y="11819"/>
                  </a:lnTo>
                  <a:cubicBezTo>
                    <a:pt x="4617" y="11819"/>
                    <a:pt x="4898" y="12202"/>
                    <a:pt x="5180" y="12585"/>
                  </a:cubicBezTo>
                  <a:cubicBezTo>
                    <a:pt x="5320" y="12777"/>
                    <a:pt x="5466" y="12963"/>
                    <a:pt x="5566" y="13114"/>
                  </a:cubicBezTo>
                  <a:cubicBezTo>
                    <a:pt x="5666" y="13264"/>
                    <a:pt x="5733" y="13364"/>
                    <a:pt x="5733" y="13364"/>
                  </a:cubicBezTo>
                  <a:cubicBezTo>
                    <a:pt x="5733" y="13364"/>
                    <a:pt x="7111" y="11696"/>
                    <a:pt x="7111" y="11696"/>
                  </a:cubicBezTo>
                  <a:close/>
                  <a:moveTo>
                    <a:pt x="4990" y="14262"/>
                  </a:moveTo>
                  <a:cubicBezTo>
                    <a:pt x="4990" y="14262"/>
                    <a:pt x="4735" y="13869"/>
                    <a:pt x="4454" y="13505"/>
                  </a:cubicBezTo>
                  <a:cubicBezTo>
                    <a:pt x="4180" y="13134"/>
                    <a:pt x="3907" y="12763"/>
                    <a:pt x="3907" y="12763"/>
                  </a:cubicBezTo>
                  <a:lnTo>
                    <a:pt x="2589" y="14514"/>
                  </a:lnTo>
                  <a:cubicBezTo>
                    <a:pt x="2589" y="14514"/>
                    <a:pt x="2847" y="14864"/>
                    <a:pt x="3105" y="15213"/>
                  </a:cubicBezTo>
                  <a:cubicBezTo>
                    <a:pt x="3370" y="15554"/>
                    <a:pt x="3610" y="15927"/>
                    <a:pt x="3610" y="15927"/>
                  </a:cubicBezTo>
                  <a:cubicBezTo>
                    <a:pt x="3610" y="15927"/>
                    <a:pt x="4990" y="14262"/>
                    <a:pt x="4990" y="14262"/>
                  </a:cubicBezTo>
                  <a:close/>
                  <a:moveTo>
                    <a:pt x="14256" y="5176"/>
                  </a:moveTo>
                  <a:lnTo>
                    <a:pt x="12850" y="6802"/>
                  </a:lnTo>
                  <a:cubicBezTo>
                    <a:pt x="12850" y="6802"/>
                    <a:pt x="13194" y="7297"/>
                    <a:pt x="13504" y="7830"/>
                  </a:cubicBezTo>
                  <a:cubicBezTo>
                    <a:pt x="13821" y="8355"/>
                    <a:pt x="14139" y="8881"/>
                    <a:pt x="14139" y="8881"/>
                  </a:cubicBezTo>
                  <a:lnTo>
                    <a:pt x="15602" y="7347"/>
                  </a:lnTo>
                  <a:cubicBezTo>
                    <a:pt x="15602" y="7347"/>
                    <a:pt x="15270" y="6798"/>
                    <a:pt x="14939" y="6249"/>
                  </a:cubicBezTo>
                  <a:cubicBezTo>
                    <a:pt x="14774" y="5975"/>
                    <a:pt x="14609" y="5700"/>
                    <a:pt x="14474" y="5506"/>
                  </a:cubicBezTo>
                  <a:cubicBezTo>
                    <a:pt x="14343" y="5308"/>
                    <a:pt x="14256" y="5176"/>
                    <a:pt x="14256" y="5176"/>
                  </a:cubicBezTo>
                  <a:close/>
                  <a:moveTo>
                    <a:pt x="13351" y="9706"/>
                  </a:moveTo>
                  <a:cubicBezTo>
                    <a:pt x="13351" y="9706"/>
                    <a:pt x="13041" y="9193"/>
                    <a:pt x="12731" y="8680"/>
                  </a:cubicBezTo>
                  <a:cubicBezTo>
                    <a:pt x="12428" y="8160"/>
                    <a:pt x="12092" y="7677"/>
                    <a:pt x="12092" y="7677"/>
                  </a:cubicBezTo>
                  <a:lnTo>
                    <a:pt x="10685" y="9299"/>
                  </a:lnTo>
                  <a:cubicBezTo>
                    <a:pt x="10685" y="9299"/>
                    <a:pt x="11005" y="9761"/>
                    <a:pt x="11294" y="10258"/>
                  </a:cubicBezTo>
                  <a:cubicBezTo>
                    <a:pt x="11590" y="10747"/>
                    <a:pt x="11886" y="11236"/>
                    <a:pt x="11886" y="11236"/>
                  </a:cubicBezTo>
                  <a:cubicBezTo>
                    <a:pt x="11886" y="11236"/>
                    <a:pt x="13351" y="9706"/>
                    <a:pt x="13351" y="9706"/>
                  </a:cubicBezTo>
                  <a:close/>
                  <a:moveTo>
                    <a:pt x="11098" y="12060"/>
                  </a:moveTo>
                  <a:cubicBezTo>
                    <a:pt x="11098" y="12060"/>
                    <a:pt x="10809" y="11583"/>
                    <a:pt x="10520" y="11107"/>
                  </a:cubicBezTo>
                  <a:cubicBezTo>
                    <a:pt x="10238" y="10622"/>
                    <a:pt x="9927" y="10172"/>
                    <a:pt x="9927" y="10172"/>
                  </a:cubicBezTo>
                  <a:lnTo>
                    <a:pt x="8517" y="11792"/>
                  </a:lnTo>
                  <a:cubicBezTo>
                    <a:pt x="8517" y="11792"/>
                    <a:pt x="8814" y="12220"/>
                    <a:pt x="9081" y="12681"/>
                  </a:cubicBezTo>
                  <a:cubicBezTo>
                    <a:pt x="9356" y="13134"/>
                    <a:pt x="9631" y="13587"/>
                    <a:pt x="9631" y="13587"/>
                  </a:cubicBezTo>
                  <a:cubicBezTo>
                    <a:pt x="9631" y="13587"/>
                    <a:pt x="11098" y="12060"/>
                    <a:pt x="11098" y="12060"/>
                  </a:cubicBezTo>
                  <a:close/>
                  <a:moveTo>
                    <a:pt x="8841" y="14409"/>
                  </a:moveTo>
                  <a:cubicBezTo>
                    <a:pt x="8841" y="14409"/>
                    <a:pt x="8574" y="13969"/>
                    <a:pt x="8306" y="13528"/>
                  </a:cubicBezTo>
                  <a:cubicBezTo>
                    <a:pt x="8046" y="13079"/>
                    <a:pt x="7757" y="12663"/>
                    <a:pt x="7757" y="12663"/>
                  </a:cubicBezTo>
                  <a:lnTo>
                    <a:pt x="6346" y="14280"/>
                  </a:lnTo>
                  <a:cubicBezTo>
                    <a:pt x="6345" y="14280"/>
                    <a:pt x="6619" y="14675"/>
                    <a:pt x="6865" y="15100"/>
                  </a:cubicBezTo>
                  <a:cubicBezTo>
                    <a:pt x="7119" y="15517"/>
                    <a:pt x="7373" y="15934"/>
                    <a:pt x="7373" y="15934"/>
                  </a:cubicBezTo>
                  <a:cubicBezTo>
                    <a:pt x="7373" y="15934"/>
                    <a:pt x="8841" y="14409"/>
                    <a:pt x="8841" y="14409"/>
                  </a:cubicBezTo>
                  <a:close/>
                  <a:moveTo>
                    <a:pt x="6581" y="16753"/>
                  </a:moveTo>
                  <a:cubicBezTo>
                    <a:pt x="6581" y="16753"/>
                    <a:pt x="6335" y="16349"/>
                    <a:pt x="6089" y="15944"/>
                  </a:cubicBezTo>
                  <a:cubicBezTo>
                    <a:pt x="5850" y="15532"/>
                    <a:pt x="5585" y="15149"/>
                    <a:pt x="5585" y="15149"/>
                  </a:cubicBezTo>
                  <a:lnTo>
                    <a:pt x="4172" y="16763"/>
                  </a:lnTo>
                  <a:cubicBezTo>
                    <a:pt x="4172" y="16763"/>
                    <a:pt x="4233" y="16854"/>
                    <a:pt x="4326" y="16991"/>
                  </a:cubicBezTo>
                  <a:cubicBezTo>
                    <a:pt x="4419" y="17128"/>
                    <a:pt x="4529" y="17324"/>
                    <a:pt x="4646" y="17513"/>
                  </a:cubicBezTo>
                  <a:cubicBezTo>
                    <a:pt x="4879" y="17894"/>
                    <a:pt x="5112" y="18275"/>
                    <a:pt x="5112" y="18275"/>
                  </a:cubicBezTo>
                  <a:cubicBezTo>
                    <a:pt x="5112" y="18275"/>
                    <a:pt x="6581" y="16753"/>
                    <a:pt x="6581" y="16753"/>
                  </a:cubicBezTo>
                  <a:close/>
                  <a:moveTo>
                    <a:pt x="0" y="16512"/>
                  </a:moveTo>
                  <a:cubicBezTo>
                    <a:pt x="0" y="16512"/>
                    <a:pt x="2934" y="12393"/>
                    <a:pt x="5868" y="8274"/>
                  </a:cubicBezTo>
                  <a:cubicBezTo>
                    <a:pt x="8787" y="4137"/>
                    <a:pt x="11706" y="0"/>
                    <a:pt x="11706" y="0"/>
                  </a:cubicBezTo>
                  <a:cubicBezTo>
                    <a:pt x="11706" y="0"/>
                    <a:pt x="11859" y="31"/>
                    <a:pt x="12127" y="86"/>
                  </a:cubicBezTo>
                  <a:cubicBezTo>
                    <a:pt x="12394" y="146"/>
                    <a:pt x="12788" y="217"/>
                    <a:pt x="13240" y="346"/>
                  </a:cubicBezTo>
                  <a:cubicBezTo>
                    <a:pt x="14147" y="596"/>
                    <a:pt x="15405" y="932"/>
                    <a:pt x="16631" y="1411"/>
                  </a:cubicBezTo>
                  <a:cubicBezTo>
                    <a:pt x="17246" y="1646"/>
                    <a:pt x="17885" y="1874"/>
                    <a:pt x="18458" y="2136"/>
                  </a:cubicBezTo>
                  <a:cubicBezTo>
                    <a:pt x="19035" y="2394"/>
                    <a:pt x="19579" y="2647"/>
                    <a:pt x="20048" y="2871"/>
                  </a:cubicBezTo>
                  <a:cubicBezTo>
                    <a:pt x="20520" y="3093"/>
                    <a:pt x="20910" y="3292"/>
                    <a:pt x="21176" y="3442"/>
                  </a:cubicBezTo>
                  <a:cubicBezTo>
                    <a:pt x="21446" y="3589"/>
                    <a:pt x="21600" y="3673"/>
                    <a:pt x="21600" y="3673"/>
                  </a:cubicBezTo>
                  <a:cubicBezTo>
                    <a:pt x="21600" y="3673"/>
                    <a:pt x="17033" y="8174"/>
                    <a:pt x="12465" y="12675"/>
                  </a:cubicBezTo>
                  <a:cubicBezTo>
                    <a:pt x="7876" y="17138"/>
                    <a:pt x="3287" y="21600"/>
                    <a:pt x="3287" y="21600"/>
                  </a:cubicBezTo>
                  <a:cubicBezTo>
                    <a:pt x="3287" y="21600"/>
                    <a:pt x="3236" y="21503"/>
                    <a:pt x="3159" y="21357"/>
                  </a:cubicBezTo>
                  <a:cubicBezTo>
                    <a:pt x="3079" y="21214"/>
                    <a:pt x="2984" y="21012"/>
                    <a:pt x="2872" y="20827"/>
                  </a:cubicBezTo>
                  <a:cubicBezTo>
                    <a:pt x="2651" y="20454"/>
                    <a:pt x="2429" y="20081"/>
                    <a:pt x="2429" y="20081"/>
                  </a:cubicBezTo>
                  <a:lnTo>
                    <a:pt x="3711" y="18702"/>
                  </a:lnTo>
                  <a:cubicBezTo>
                    <a:pt x="3711" y="18702"/>
                    <a:pt x="3371" y="18117"/>
                    <a:pt x="2990" y="17579"/>
                  </a:cubicBezTo>
                  <a:cubicBezTo>
                    <a:pt x="2805" y="17304"/>
                    <a:pt x="2621" y="17028"/>
                    <a:pt x="2483" y="16821"/>
                  </a:cubicBezTo>
                  <a:cubicBezTo>
                    <a:pt x="2342" y="16618"/>
                    <a:pt x="2241" y="16490"/>
                    <a:pt x="2241" y="16490"/>
                  </a:cubicBezTo>
                  <a:lnTo>
                    <a:pt x="1068" y="17960"/>
                  </a:lnTo>
                  <a:cubicBezTo>
                    <a:pt x="1068" y="17960"/>
                    <a:pt x="805" y="17593"/>
                    <a:pt x="542" y="17226"/>
                  </a:cubicBezTo>
                  <a:cubicBezTo>
                    <a:pt x="412" y="17039"/>
                    <a:pt x="281" y="16856"/>
                    <a:pt x="173" y="16730"/>
                  </a:cubicBezTo>
                  <a:cubicBezTo>
                    <a:pt x="69" y="16599"/>
                    <a:pt x="0" y="16512"/>
                    <a:pt x="0" y="16512"/>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48" name="Freeform: Shape 18"/>
            <p:cNvSpPr/>
            <p:nvPr/>
          </p:nvSpPr>
          <p:spPr>
            <a:xfrm>
              <a:off x="6707280" y="3220722"/>
              <a:ext cx="1179125" cy="742691"/>
            </a:xfrm>
            <a:custGeom>
              <a:avLst/>
              <a:gdLst/>
              <a:ahLst/>
              <a:cxnLst>
                <a:cxn ang="0">
                  <a:pos x="wd2" y="hd2"/>
                </a:cxn>
                <a:cxn ang="5400000">
                  <a:pos x="wd2" y="hd2"/>
                </a:cxn>
                <a:cxn ang="10800000">
                  <a:pos x="wd2" y="hd2"/>
                </a:cxn>
                <a:cxn ang="16200000">
                  <a:pos x="wd2" y="hd2"/>
                </a:cxn>
              </a:cxnLst>
              <a:rect l="0" t="0" r="r" b="b"/>
              <a:pathLst>
                <a:path w="21600" h="21600" extrusionOk="0">
                  <a:moveTo>
                    <a:pt x="3140" y="13463"/>
                  </a:moveTo>
                  <a:lnTo>
                    <a:pt x="3638" y="15621"/>
                  </a:lnTo>
                  <a:lnTo>
                    <a:pt x="5437" y="14604"/>
                  </a:lnTo>
                  <a:lnTo>
                    <a:pt x="4918" y="12364"/>
                  </a:lnTo>
                  <a:cubicBezTo>
                    <a:pt x="4918" y="12364"/>
                    <a:pt x="3140" y="13463"/>
                    <a:pt x="3140" y="13463"/>
                  </a:cubicBezTo>
                  <a:close/>
                  <a:moveTo>
                    <a:pt x="5876" y="11775"/>
                  </a:moveTo>
                  <a:lnTo>
                    <a:pt x="6405" y="14058"/>
                  </a:lnTo>
                  <a:lnTo>
                    <a:pt x="8205" y="13045"/>
                  </a:lnTo>
                  <a:lnTo>
                    <a:pt x="7656" y="10681"/>
                  </a:lnTo>
                  <a:cubicBezTo>
                    <a:pt x="7656" y="10681"/>
                    <a:pt x="5876" y="11775"/>
                    <a:pt x="5876" y="11775"/>
                  </a:cubicBezTo>
                  <a:close/>
                  <a:moveTo>
                    <a:pt x="8615" y="10093"/>
                  </a:moveTo>
                  <a:lnTo>
                    <a:pt x="9175" y="12500"/>
                  </a:lnTo>
                  <a:lnTo>
                    <a:pt x="10976" y="11492"/>
                  </a:lnTo>
                  <a:lnTo>
                    <a:pt x="10395" y="9003"/>
                  </a:lnTo>
                  <a:cubicBezTo>
                    <a:pt x="10395" y="9003"/>
                    <a:pt x="8615" y="10093"/>
                    <a:pt x="8615" y="10093"/>
                  </a:cubicBezTo>
                  <a:close/>
                  <a:moveTo>
                    <a:pt x="11355" y="8417"/>
                  </a:moveTo>
                  <a:lnTo>
                    <a:pt x="11946" y="10949"/>
                  </a:lnTo>
                  <a:lnTo>
                    <a:pt x="13748" y="9946"/>
                  </a:lnTo>
                  <a:lnTo>
                    <a:pt x="13137" y="7331"/>
                  </a:lnTo>
                  <a:cubicBezTo>
                    <a:pt x="13137" y="7331"/>
                    <a:pt x="11355" y="8417"/>
                    <a:pt x="11355" y="8417"/>
                  </a:cubicBezTo>
                  <a:close/>
                  <a:moveTo>
                    <a:pt x="14097" y="6747"/>
                  </a:moveTo>
                  <a:lnTo>
                    <a:pt x="14718" y="9406"/>
                  </a:lnTo>
                  <a:lnTo>
                    <a:pt x="16521" y="8407"/>
                  </a:lnTo>
                  <a:lnTo>
                    <a:pt x="15880" y="5667"/>
                  </a:lnTo>
                  <a:cubicBezTo>
                    <a:pt x="15880" y="5667"/>
                    <a:pt x="14097" y="6747"/>
                    <a:pt x="14097" y="6747"/>
                  </a:cubicBezTo>
                  <a:close/>
                  <a:moveTo>
                    <a:pt x="3890" y="16869"/>
                  </a:moveTo>
                  <a:lnTo>
                    <a:pt x="4320" y="19060"/>
                  </a:lnTo>
                  <a:lnTo>
                    <a:pt x="6145" y="18174"/>
                  </a:lnTo>
                  <a:lnTo>
                    <a:pt x="5698" y="15900"/>
                  </a:lnTo>
                  <a:cubicBezTo>
                    <a:pt x="5698" y="15900"/>
                    <a:pt x="3890" y="16869"/>
                    <a:pt x="3890" y="16869"/>
                  </a:cubicBezTo>
                  <a:close/>
                  <a:moveTo>
                    <a:pt x="6672" y="15379"/>
                  </a:moveTo>
                  <a:lnTo>
                    <a:pt x="7129" y="17698"/>
                  </a:lnTo>
                  <a:lnTo>
                    <a:pt x="8955" y="16817"/>
                  </a:lnTo>
                  <a:lnTo>
                    <a:pt x="8482" y="14415"/>
                  </a:lnTo>
                  <a:cubicBezTo>
                    <a:pt x="8482" y="14415"/>
                    <a:pt x="6672" y="15379"/>
                    <a:pt x="6672" y="15379"/>
                  </a:cubicBezTo>
                  <a:close/>
                  <a:moveTo>
                    <a:pt x="9456" y="13898"/>
                  </a:moveTo>
                  <a:lnTo>
                    <a:pt x="9939" y="16343"/>
                  </a:lnTo>
                  <a:lnTo>
                    <a:pt x="11767" y="15465"/>
                  </a:lnTo>
                  <a:lnTo>
                    <a:pt x="11266" y="12936"/>
                  </a:lnTo>
                  <a:cubicBezTo>
                    <a:pt x="11266" y="12936"/>
                    <a:pt x="9456" y="13898"/>
                    <a:pt x="9456" y="13898"/>
                  </a:cubicBezTo>
                  <a:close/>
                  <a:moveTo>
                    <a:pt x="12241" y="12420"/>
                  </a:moveTo>
                  <a:lnTo>
                    <a:pt x="12752" y="14994"/>
                  </a:lnTo>
                  <a:lnTo>
                    <a:pt x="14580" y="14121"/>
                  </a:lnTo>
                  <a:lnTo>
                    <a:pt x="14053" y="11464"/>
                  </a:lnTo>
                  <a:cubicBezTo>
                    <a:pt x="14053" y="11464"/>
                    <a:pt x="12241" y="12420"/>
                    <a:pt x="12241" y="12420"/>
                  </a:cubicBezTo>
                  <a:close/>
                  <a:moveTo>
                    <a:pt x="15028" y="10950"/>
                  </a:moveTo>
                  <a:lnTo>
                    <a:pt x="15565" y="13653"/>
                  </a:lnTo>
                  <a:lnTo>
                    <a:pt x="17395" y="12784"/>
                  </a:lnTo>
                  <a:lnTo>
                    <a:pt x="16841" y="9998"/>
                  </a:lnTo>
                  <a:cubicBezTo>
                    <a:pt x="16841" y="9998"/>
                    <a:pt x="15028" y="10950"/>
                    <a:pt x="15028" y="10950"/>
                  </a:cubicBezTo>
                  <a:close/>
                  <a:moveTo>
                    <a:pt x="0" y="13918"/>
                  </a:moveTo>
                  <a:cubicBezTo>
                    <a:pt x="0" y="13918"/>
                    <a:pt x="5396" y="10412"/>
                    <a:pt x="10790" y="6906"/>
                  </a:cubicBezTo>
                  <a:cubicBezTo>
                    <a:pt x="16195" y="3453"/>
                    <a:pt x="21600" y="0"/>
                    <a:pt x="21600" y="0"/>
                  </a:cubicBezTo>
                  <a:cubicBezTo>
                    <a:pt x="21600" y="0"/>
                    <a:pt x="21434" y="917"/>
                    <a:pt x="21185" y="2293"/>
                  </a:cubicBezTo>
                  <a:cubicBezTo>
                    <a:pt x="20922" y="3662"/>
                    <a:pt x="20609" y="5430"/>
                    <a:pt x="20206" y="7191"/>
                  </a:cubicBezTo>
                  <a:cubicBezTo>
                    <a:pt x="19808" y="8953"/>
                    <a:pt x="19397" y="10663"/>
                    <a:pt x="19086" y="11920"/>
                  </a:cubicBezTo>
                  <a:cubicBezTo>
                    <a:pt x="18935" y="12547"/>
                    <a:pt x="18783" y="13075"/>
                    <a:pt x="18683" y="13440"/>
                  </a:cubicBezTo>
                  <a:cubicBezTo>
                    <a:pt x="18581" y="13805"/>
                    <a:pt x="18523" y="14013"/>
                    <a:pt x="18523" y="14013"/>
                  </a:cubicBezTo>
                  <a:cubicBezTo>
                    <a:pt x="18523" y="14013"/>
                    <a:pt x="14328" y="15895"/>
                    <a:pt x="10133" y="17777"/>
                  </a:cubicBezTo>
                  <a:cubicBezTo>
                    <a:pt x="5944" y="19689"/>
                    <a:pt x="1754" y="21600"/>
                    <a:pt x="1754" y="21600"/>
                  </a:cubicBezTo>
                  <a:cubicBezTo>
                    <a:pt x="1754" y="21600"/>
                    <a:pt x="1658" y="21002"/>
                    <a:pt x="1521" y="20423"/>
                  </a:cubicBezTo>
                  <a:cubicBezTo>
                    <a:pt x="1396" y="19839"/>
                    <a:pt x="1271" y="19256"/>
                    <a:pt x="1271" y="19256"/>
                  </a:cubicBezTo>
                  <a:lnTo>
                    <a:pt x="2815" y="18457"/>
                  </a:lnTo>
                  <a:cubicBezTo>
                    <a:pt x="2815" y="18457"/>
                    <a:pt x="2655" y="17617"/>
                    <a:pt x="2493" y="16777"/>
                  </a:cubicBezTo>
                  <a:cubicBezTo>
                    <a:pt x="2303" y="15952"/>
                    <a:pt x="2114" y="15128"/>
                    <a:pt x="2114" y="15128"/>
                  </a:cubicBezTo>
                  <a:lnTo>
                    <a:pt x="538" y="16069"/>
                  </a:lnTo>
                  <a:cubicBezTo>
                    <a:pt x="538" y="16069"/>
                    <a:pt x="406" y="15530"/>
                    <a:pt x="272" y="14991"/>
                  </a:cubicBezTo>
                  <a:cubicBezTo>
                    <a:pt x="207" y="14722"/>
                    <a:pt x="141" y="14451"/>
                    <a:pt x="92" y="14249"/>
                  </a:cubicBezTo>
                  <a:cubicBezTo>
                    <a:pt x="43" y="14047"/>
                    <a:pt x="0" y="13918"/>
                    <a:pt x="0" y="13918"/>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49" name="Freeform: Shape 19"/>
            <p:cNvSpPr/>
            <p:nvPr/>
          </p:nvSpPr>
          <p:spPr>
            <a:xfrm>
              <a:off x="5613257" y="1380309"/>
              <a:ext cx="1102921" cy="1418522"/>
            </a:xfrm>
            <a:custGeom>
              <a:avLst/>
              <a:gdLst/>
              <a:ahLst/>
              <a:cxnLst>
                <a:cxn ang="0">
                  <a:pos x="wd2" y="hd2"/>
                </a:cxn>
                <a:cxn ang="5400000">
                  <a:pos x="wd2" y="hd2"/>
                </a:cxn>
                <a:cxn ang="10800000">
                  <a:pos x="wd2" y="hd2"/>
                </a:cxn>
                <a:cxn ang="16200000">
                  <a:pos x="wd2" y="hd2"/>
                </a:cxn>
              </a:cxnLst>
              <a:rect l="0" t="0" r="r" b="b"/>
              <a:pathLst>
                <a:path w="21600" h="21600" extrusionOk="0">
                  <a:moveTo>
                    <a:pt x="2520" y="14822"/>
                  </a:moveTo>
                  <a:cubicBezTo>
                    <a:pt x="2520" y="14822"/>
                    <a:pt x="2605" y="14858"/>
                    <a:pt x="2723" y="14924"/>
                  </a:cubicBezTo>
                  <a:cubicBezTo>
                    <a:pt x="2843" y="14988"/>
                    <a:pt x="3003" y="15073"/>
                    <a:pt x="3163" y="15159"/>
                  </a:cubicBezTo>
                  <a:cubicBezTo>
                    <a:pt x="3484" y="15328"/>
                    <a:pt x="3804" y="15498"/>
                    <a:pt x="3804" y="15498"/>
                  </a:cubicBezTo>
                  <a:lnTo>
                    <a:pt x="4932" y="14176"/>
                  </a:lnTo>
                  <a:cubicBezTo>
                    <a:pt x="4932" y="14176"/>
                    <a:pt x="4599" y="14000"/>
                    <a:pt x="4266" y="13824"/>
                  </a:cubicBezTo>
                  <a:cubicBezTo>
                    <a:pt x="4100" y="13736"/>
                    <a:pt x="3934" y="13648"/>
                    <a:pt x="3810" y="13581"/>
                  </a:cubicBezTo>
                  <a:cubicBezTo>
                    <a:pt x="3686" y="13513"/>
                    <a:pt x="3599" y="13475"/>
                    <a:pt x="3599" y="13475"/>
                  </a:cubicBezTo>
                  <a:cubicBezTo>
                    <a:pt x="3599" y="13475"/>
                    <a:pt x="2520" y="14822"/>
                    <a:pt x="2520" y="14822"/>
                  </a:cubicBezTo>
                  <a:close/>
                  <a:moveTo>
                    <a:pt x="4180" y="12749"/>
                  </a:moveTo>
                  <a:cubicBezTo>
                    <a:pt x="4180" y="12749"/>
                    <a:pt x="4286" y="12796"/>
                    <a:pt x="4461" y="12888"/>
                  </a:cubicBezTo>
                  <a:cubicBezTo>
                    <a:pt x="4637" y="12978"/>
                    <a:pt x="4890" y="13106"/>
                    <a:pt x="5194" y="13260"/>
                  </a:cubicBezTo>
                  <a:cubicBezTo>
                    <a:pt x="5799" y="13569"/>
                    <a:pt x="6624" y="13959"/>
                    <a:pt x="7395" y="14415"/>
                  </a:cubicBezTo>
                  <a:cubicBezTo>
                    <a:pt x="8179" y="14853"/>
                    <a:pt x="8972" y="15283"/>
                    <a:pt x="9525" y="15648"/>
                  </a:cubicBezTo>
                  <a:cubicBezTo>
                    <a:pt x="10094" y="15998"/>
                    <a:pt x="10472" y="16232"/>
                    <a:pt x="10472" y="16232"/>
                  </a:cubicBezTo>
                  <a:lnTo>
                    <a:pt x="11775" y="15011"/>
                  </a:lnTo>
                  <a:cubicBezTo>
                    <a:pt x="11775" y="15011"/>
                    <a:pt x="11383" y="14769"/>
                    <a:pt x="10795" y="14407"/>
                  </a:cubicBezTo>
                  <a:cubicBezTo>
                    <a:pt x="10222" y="14029"/>
                    <a:pt x="9404" y="13582"/>
                    <a:pt x="8590" y="13129"/>
                  </a:cubicBezTo>
                  <a:cubicBezTo>
                    <a:pt x="7791" y="12658"/>
                    <a:pt x="6940" y="12252"/>
                    <a:pt x="6311" y="11933"/>
                  </a:cubicBezTo>
                  <a:cubicBezTo>
                    <a:pt x="5996" y="11773"/>
                    <a:pt x="5735" y="11640"/>
                    <a:pt x="5551" y="11548"/>
                  </a:cubicBezTo>
                  <a:cubicBezTo>
                    <a:pt x="5369" y="11453"/>
                    <a:pt x="5262" y="11403"/>
                    <a:pt x="5262" y="11403"/>
                  </a:cubicBezTo>
                  <a:cubicBezTo>
                    <a:pt x="5262" y="11403"/>
                    <a:pt x="4180" y="12749"/>
                    <a:pt x="4180" y="12749"/>
                  </a:cubicBezTo>
                  <a:close/>
                  <a:moveTo>
                    <a:pt x="5845" y="10679"/>
                  </a:moveTo>
                  <a:cubicBezTo>
                    <a:pt x="5845" y="10679"/>
                    <a:pt x="6272" y="10895"/>
                    <a:pt x="6914" y="11218"/>
                  </a:cubicBezTo>
                  <a:cubicBezTo>
                    <a:pt x="7554" y="11542"/>
                    <a:pt x="8420" y="11959"/>
                    <a:pt x="9235" y="12437"/>
                  </a:cubicBezTo>
                  <a:cubicBezTo>
                    <a:pt x="10064" y="12897"/>
                    <a:pt x="10896" y="13354"/>
                    <a:pt x="11481" y="13738"/>
                  </a:cubicBezTo>
                  <a:cubicBezTo>
                    <a:pt x="12080" y="14107"/>
                    <a:pt x="12479" y="14353"/>
                    <a:pt x="12479" y="14353"/>
                  </a:cubicBezTo>
                  <a:lnTo>
                    <a:pt x="13786" y="13134"/>
                  </a:lnTo>
                  <a:cubicBezTo>
                    <a:pt x="13786" y="13134"/>
                    <a:pt x="13373" y="12879"/>
                    <a:pt x="12754" y="12498"/>
                  </a:cubicBezTo>
                  <a:cubicBezTo>
                    <a:pt x="12441" y="12311"/>
                    <a:pt x="12093" y="12074"/>
                    <a:pt x="11690" y="11853"/>
                  </a:cubicBezTo>
                  <a:cubicBezTo>
                    <a:pt x="11288" y="11629"/>
                    <a:pt x="10860" y="11391"/>
                    <a:pt x="10433" y="11152"/>
                  </a:cubicBezTo>
                  <a:cubicBezTo>
                    <a:pt x="9591" y="10659"/>
                    <a:pt x="8696" y="10226"/>
                    <a:pt x="8033" y="9892"/>
                  </a:cubicBezTo>
                  <a:cubicBezTo>
                    <a:pt x="7371" y="9557"/>
                    <a:pt x="6929" y="9334"/>
                    <a:pt x="6929" y="9334"/>
                  </a:cubicBezTo>
                  <a:cubicBezTo>
                    <a:pt x="6929" y="9334"/>
                    <a:pt x="5845" y="10679"/>
                    <a:pt x="5845" y="10679"/>
                  </a:cubicBezTo>
                  <a:close/>
                  <a:moveTo>
                    <a:pt x="7514" y="8610"/>
                  </a:moveTo>
                  <a:cubicBezTo>
                    <a:pt x="7514" y="8610"/>
                    <a:pt x="7964" y="8837"/>
                    <a:pt x="8639" y="9178"/>
                  </a:cubicBezTo>
                  <a:cubicBezTo>
                    <a:pt x="9313" y="9517"/>
                    <a:pt x="10221" y="9959"/>
                    <a:pt x="11078" y="10461"/>
                  </a:cubicBezTo>
                  <a:cubicBezTo>
                    <a:pt x="11513" y="10704"/>
                    <a:pt x="11949" y="10946"/>
                    <a:pt x="12358" y="11174"/>
                  </a:cubicBezTo>
                  <a:cubicBezTo>
                    <a:pt x="12767" y="11401"/>
                    <a:pt x="13121" y="11640"/>
                    <a:pt x="13440" y="11831"/>
                  </a:cubicBezTo>
                  <a:cubicBezTo>
                    <a:pt x="14070" y="12219"/>
                    <a:pt x="14490" y="12478"/>
                    <a:pt x="14490" y="12478"/>
                  </a:cubicBezTo>
                  <a:lnTo>
                    <a:pt x="15798" y="11260"/>
                  </a:lnTo>
                  <a:cubicBezTo>
                    <a:pt x="15798" y="11260"/>
                    <a:pt x="15365" y="10993"/>
                    <a:pt x="14715" y="10592"/>
                  </a:cubicBezTo>
                  <a:cubicBezTo>
                    <a:pt x="14388" y="10395"/>
                    <a:pt x="14018" y="10150"/>
                    <a:pt x="13599" y="9914"/>
                  </a:cubicBezTo>
                  <a:cubicBezTo>
                    <a:pt x="13177" y="9679"/>
                    <a:pt x="12728" y="9428"/>
                    <a:pt x="12279" y="9178"/>
                  </a:cubicBezTo>
                  <a:cubicBezTo>
                    <a:pt x="11394" y="8661"/>
                    <a:pt x="10458" y="8202"/>
                    <a:pt x="9760" y="7853"/>
                  </a:cubicBezTo>
                  <a:cubicBezTo>
                    <a:pt x="9065" y="7501"/>
                    <a:pt x="8601" y="7267"/>
                    <a:pt x="8601" y="7267"/>
                  </a:cubicBezTo>
                  <a:cubicBezTo>
                    <a:pt x="8601" y="7267"/>
                    <a:pt x="7514" y="8610"/>
                    <a:pt x="7514" y="8610"/>
                  </a:cubicBezTo>
                  <a:close/>
                  <a:moveTo>
                    <a:pt x="9186" y="6544"/>
                  </a:moveTo>
                  <a:cubicBezTo>
                    <a:pt x="9186" y="6544"/>
                    <a:pt x="9658" y="6783"/>
                    <a:pt x="10365" y="7139"/>
                  </a:cubicBezTo>
                  <a:cubicBezTo>
                    <a:pt x="11075" y="7494"/>
                    <a:pt x="12026" y="7962"/>
                    <a:pt x="12926" y="8488"/>
                  </a:cubicBezTo>
                  <a:cubicBezTo>
                    <a:pt x="13382" y="8742"/>
                    <a:pt x="13840" y="8997"/>
                    <a:pt x="14267" y="9236"/>
                  </a:cubicBezTo>
                  <a:cubicBezTo>
                    <a:pt x="14694" y="9477"/>
                    <a:pt x="15069" y="9725"/>
                    <a:pt x="15403" y="9926"/>
                  </a:cubicBezTo>
                  <a:cubicBezTo>
                    <a:pt x="16064" y="10333"/>
                    <a:pt x="16504" y="10605"/>
                    <a:pt x="16504" y="10605"/>
                  </a:cubicBezTo>
                  <a:lnTo>
                    <a:pt x="17816" y="9387"/>
                  </a:lnTo>
                  <a:cubicBezTo>
                    <a:pt x="17816" y="9387"/>
                    <a:pt x="17362" y="9108"/>
                    <a:pt x="16680" y="8688"/>
                  </a:cubicBezTo>
                  <a:cubicBezTo>
                    <a:pt x="16338" y="8481"/>
                    <a:pt x="15949" y="8227"/>
                    <a:pt x="15512" y="7977"/>
                  </a:cubicBezTo>
                  <a:cubicBezTo>
                    <a:pt x="15070" y="7731"/>
                    <a:pt x="14600" y="7468"/>
                    <a:pt x="14129" y="7205"/>
                  </a:cubicBezTo>
                  <a:cubicBezTo>
                    <a:pt x="13654" y="6947"/>
                    <a:pt x="13195" y="6670"/>
                    <a:pt x="12738" y="6443"/>
                  </a:cubicBezTo>
                  <a:cubicBezTo>
                    <a:pt x="12281" y="6213"/>
                    <a:pt x="11856" y="5999"/>
                    <a:pt x="11491" y="5816"/>
                  </a:cubicBezTo>
                  <a:cubicBezTo>
                    <a:pt x="10761" y="5448"/>
                    <a:pt x="10274" y="5203"/>
                    <a:pt x="10274" y="5203"/>
                  </a:cubicBezTo>
                  <a:cubicBezTo>
                    <a:pt x="10274" y="5203"/>
                    <a:pt x="9186" y="6544"/>
                    <a:pt x="9186" y="6544"/>
                  </a:cubicBezTo>
                  <a:close/>
                  <a:moveTo>
                    <a:pt x="9145" y="18557"/>
                  </a:moveTo>
                  <a:lnTo>
                    <a:pt x="10289" y="19372"/>
                  </a:lnTo>
                  <a:lnTo>
                    <a:pt x="11660" y="18196"/>
                  </a:lnTo>
                  <a:lnTo>
                    <a:pt x="10470" y="17353"/>
                  </a:lnTo>
                  <a:cubicBezTo>
                    <a:pt x="10470" y="17353"/>
                    <a:pt x="9145" y="18557"/>
                    <a:pt x="9145" y="18557"/>
                  </a:cubicBezTo>
                  <a:close/>
                  <a:moveTo>
                    <a:pt x="11186" y="16704"/>
                  </a:moveTo>
                  <a:lnTo>
                    <a:pt x="12399" y="17563"/>
                  </a:lnTo>
                  <a:lnTo>
                    <a:pt x="13772" y="16390"/>
                  </a:lnTo>
                  <a:lnTo>
                    <a:pt x="12515" y="15500"/>
                  </a:lnTo>
                  <a:cubicBezTo>
                    <a:pt x="12515" y="15500"/>
                    <a:pt x="11186" y="16704"/>
                    <a:pt x="11186" y="16704"/>
                  </a:cubicBezTo>
                  <a:close/>
                  <a:moveTo>
                    <a:pt x="13231" y="14853"/>
                  </a:moveTo>
                  <a:lnTo>
                    <a:pt x="14512" y="15758"/>
                  </a:lnTo>
                  <a:lnTo>
                    <a:pt x="15888" y="14585"/>
                  </a:lnTo>
                  <a:lnTo>
                    <a:pt x="14562" y="13651"/>
                  </a:lnTo>
                  <a:cubicBezTo>
                    <a:pt x="14562" y="13651"/>
                    <a:pt x="13231" y="14853"/>
                    <a:pt x="13231" y="14853"/>
                  </a:cubicBezTo>
                  <a:close/>
                  <a:moveTo>
                    <a:pt x="15280" y="13004"/>
                  </a:moveTo>
                  <a:lnTo>
                    <a:pt x="16630" y="13953"/>
                  </a:lnTo>
                  <a:lnTo>
                    <a:pt x="18007" y="12783"/>
                  </a:lnTo>
                  <a:lnTo>
                    <a:pt x="16615" y="11803"/>
                  </a:lnTo>
                  <a:cubicBezTo>
                    <a:pt x="16615" y="11803"/>
                    <a:pt x="15280" y="13004"/>
                    <a:pt x="15280" y="13004"/>
                  </a:cubicBezTo>
                  <a:close/>
                  <a:moveTo>
                    <a:pt x="17333" y="11157"/>
                  </a:moveTo>
                  <a:lnTo>
                    <a:pt x="18749" y="12153"/>
                  </a:lnTo>
                  <a:lnTo>
                    <a:pt x="20129" y="10984"/>
                  </a:lnTo>
                  <a:lnTo>
                    <a:pt x="18669" y="9958"/>
                  </a:lnTo>
                  <a:cubicBezTo>
                    <a:pt x="18669" y="9958"/>
                    <a:pt x="17333" y="11157"/>
                    <a:pt x="17333" y="11157"/>
                  </a:cubicBezTo>
                  <a:close/>
                  <a:moveTo>
                    <a:pt x="9729" y="16864"/>
                  </a:moveTo>
                  <a:lnTo>
                    <a:pt x="8488" y="16065"/>
                  </a:lnTo>
                  <a:lnTo>
                    <a:pt x="7233" y="17316"/>
                  </a:lnTo>
                  <a:lnTo>
                    <a:pt x="8428" y="18087"/>
                  </a:lnTo>
                  <a:cubicBezTo>
                    <a:pt x="8428" y="18087"/>
                    <a:pt x="9729" y="16864"/>
                    <a:pt x="9729" y="16864"/>
                  </a:cubicBezTo>
                  <a:close/>
                  <a:moveTo>
                    <a:pt x="7387" y="15477"/>
                  </a:moveTo>
                  <a:lnTo>
                    <a:pt x="6099" y="14724"/>
                  </a:lnTo>
                  <a:lnTo>
                    <a:pt x="4930" y="16024"/>
                  </a:lnTo>
                  <a:lnTo>
                    <a:pt x="6171" y="16752"/>
                  </a:lnTo>
                  <a:cubicBezTo>
                    <a:pt x="6171" y="16752"/>
                    <a:pt x="7387" y="15477"/>
                    <a:pt x="7387" y="15477"/>
                  </a:cubicBezTo>
                  <a:close/>
                  <a:moveTo>
                    <a:pt x="0" y="16596"/>
                  </a:moveTo>
                  <a:cubicBezTo>
                    <a:pt x="0" y="16596"/>
                    <a:pt x="3200" y="12440"/>
                    <a:pt x="6401" y="8284"/>
                  </a:cubicBezTo>
                  <a:cubicBezTo>
                    <a:pt x="9633" y="4142"/>
                    <a:pt x="12865" y="0"/>
                    <a:pt x="12865" y="0"/>
                  </a:cubicBezTo>
                  <a:cubicBezTo>
                    <a:pt x="12865" y="0"/>
                    <a:pt x="13034" y="164"/>
                    <a:pt x="13329" y="450"/>
                  </a:cubicBezTo>
                  <a:cubicBezTo>
                    <a:pt x="13629" y="727"/>
                    <a:pt x="14024" y="1161"/>
                    <a:pt x="14498" y="1667"/>
                  </a:cubicBezTo>
                  <a:cubicBezTo>
                    <a:pt x="14968" y="2178"/>
                    <a:pt x="15522" y="2754"/>
                    <a:pt x="16077" y="3395"/>
                  </a:cubicBezTo>
                  <a:cubicBezTo>
                    <a:pt x="16611" y="4040"/>
                    <a:pt x="17179" y="4728"/>
                    <a:pt x="17749" y="5417"/>
                  </a:cubicBezTo>
                  <a:cubicBezTo>
                    <a:pt x="18821" y="6824"/>
                    <a:pt x="19838" y="8197"/>
                    <a:pt x="20499" y="9279"/>
                  </a:cubicBezTo>
                  <a:cubicBezTo>
                    <a:pt x="20835" y="9808"/>
                    <a:pt x="21116" y="10249"/>
                    <a:pt x="21312" y="10557"/>
                  </a:cubicBezTo>
                  <a:cubicBezTo>
                    <a:pt x="21410" y="10709"/>
                    <a:pt x="21481" y="10832"/>
                    <a:pt x="21528" y="10918"/>
                  </a:cubicBezTo>
                  <a:cubicBezTo>
                    <a:pt x="21575" y="11003"/>
                    <a:pt x="21600" y="11048"/>
                    <a:pt x="21600" y="11048"/>
                  </a:cubicBezTo>
                  <a:cubicBezTo>
                    <a:pt x="21600" y="11048"/>
                    <a:pt x="18399" y="13681"/>
                    <a:pt x="15197" y="16313"/>
                  </a:cubicBezTo>
                  <a:cubicBezTo>
                    <a:pt x="12010" y="18956"/>
                    <a:pt x="8824" y="21600"/>
                    <a:pt x="8824" y="21600"/>
                  </a:cubicBezTo>
                  <a:lnTo>
                    <a:pt x="7559" y="20750"/>
                  </a:lnTo>
                  <a:lnTo>
                    <a:pt x="8703" y="19734"/>
                  </a:lnTo>
                  <a:cubicBezTo>
                    <a:pt x="8703" y="19734"/>
                    <a:pt x="8610" y="19669"/>
                    <a:pt x="8447" y="19557"/>
                  </a:cubicBezTo>
                  <a:cubicBezTo>
                    <a:pt x="8282" y="19445"/>
                    <a:pt x="8057" y="19277"/>
                    <a:pt x="7758" y="19102"/>
                  </a:cubicBezTo>
                  <a:cubicBezTo>
                    <a:pt x="7465" y="18921"/>
                    <a:pt x="7124" y="18710"/>
                    <a:pt x="6758" y="18484"/>
                  </a:cubicBezTo>
                  <a:cubicBezTo>
                    <a:pt x="6394" y="18256"/>
                    <a:pt x="6011" y="18007"/>
                    <a:pt x="5598" y="17790"/>
                  </a:cubicBezTo>
                  <a:cubicBezTo>
                    <a:pt x="4782" y="17344"/>
                    <a:pt x="3996" y="16864"/>
                    <a:pt x="3354" y="16566"/>
                  </a:cubicBezTo>
                  <a:cubicBezTo>
                    <a:pt x="2728" y="16248"/>
                    <a:pt x="2311" y="16036"/>
                    <a:pt x="2311" y="16036"/>
                  </a:cubicBezTo>
                  <a:lnTo>
                    <a:pt x="1343" y="17215"/>
                  </a:lnTo>
                  <a:cubicBezTo>
                    <a:pt x="1343" y="17215"/>
                    <a:pt x="1261" y="17173"/>
                    <a:pt x="1139" y="17111"/>
                  </a:cubicBezTo>
                  <a:cubicBezTo>
                    <a:pt x="1018" y="17046"/>
                    <a:pt x="850" y="16969"/>
                    <a:pt x="678" y="16897"/>
                  </a:cubicBezTo>
                  <a:cubicBezTo>
                    <a:pt x="339" y="16746"/>
                    <a:pt x="0" y="16596"/>
                    <a:pt x="0" y="16596"/>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50" name="Freeform: Shape 20"/>
            <p:cNvSpPr/>
            <p:nvPr/>
          </p:nvSpPr>
          <p:spPr>
            <a:xfrm>
              <a:off x="6891321" y="4253397"/>
              <a:ext cx="646262" cy="465566"/>
            </a:xfrm>
            <a:custGeom>
              <a:avLst/>
              <a:gdLst/>
              <a:ahLst/>
              <a:cxnLst>
                <a:cxn ang="0">
                  <a:pos x="wd2" y="hd2"/>
                </a:cxn>
                <a:cxn ang="5400000">
                  <a:pos x="wd2" y="hd2"/>
                </a:cxn>
                <a:cxn ang="10800000">
                  <a:pos x="wd2" y="hd2"/>
                </a:cxn>
                <a:cxn ang="16200000">
                  <a:pos x="wd2" y="hd2"/>
                </a:cxn>
              </a:cxnLst>
              <a:rect l="0" t="0" r="r" b="b"/>
              <a:pathLst>
                <a:path w="21600" h="21600" extrusionOk="0">
                  <a:moveTo>
                    <a:pt x="15442" y="18887"/>
                  </a:moveTo>
                  <a:cubicBezTo>
                    <a:pt x="15442" y="18887"/>
                    <a:pt x="15424" y="17913"/>
                    <a:pt x="15398" y="16450"/>
                  </a:cubicBezTo>
                  <a:cubicBezTo>
                    <a:pt x="15378" y="15720"/>
                    <a:pt x="15390" y="14863"/>
                    <a:pt x="15343" y="13952"/>
                  </a:cubicBezTo>
                  <a:cubicBezTo>
                    <a:pt x="15292" y="13043"/>
                    <a:pt x="15237" y="12072"/>
                    <a:pt x="15182" y="11102"/>
                  </a:cubicBezTo>
                  <a:cubicBezTo>
                    <a:pt x="15061" y="9162"/>
                    <a:pt x="15013" y="7212"/>
                    <a:pt x="14839" y="5770"/>
                  </a:cubicBezTo>
                  <a:cubicBezTo>
                    <a:pt x="14706" y="4325"/>
                    <a:pt x="14617" y="3360"/>
                    <a:pt x="14617" y="3360"/>
                  </a:cubicBezTo>
                  <a:lnTo>
                    <a:pt x="11968" y="3836"/>
                  </a:lnTo>
                  <a:cubicBezTo>
                    <a:pt x="11968" y="3836"/>
                    <a:pt x="12054" y="4776"/>
                    <a:pt x="12184" y="6183"/>
                  </a:cubicBezTo>
                  <a:cubicBezTo>
                    <a:pt x="12354" y="7584"/>
                    <a:pt x="12399" y="9486"/>
                    <a:pt x="12517" y="11374"/>
                  </a:cubicBezTo>
                  <a:cubicBezTo>
                    <a:pt x="12571" y="12319"/>
                    <a:pt x="12624" y="13265"/>
                    <a:pt x="12675" y="14151"/>
                  </a:cubicBezTo>
                  <a:cubicBezTo>
                    <a:pt x="12720" y="15037"/>
                    <a:pt x="12709" y="15871"/>
                    <a:pt x="12729" y="16583"/>
                  </a:cubicBezTo>
                  <a:cubicBezTo>
                    <a:pt x="12754" y="18007"/>
                    <a:pt x="12769" y="18957"/>
                    <a:pt x="12769" y="18957"/>
                  </a:cubicBezTo>
                  <a:cubicBezTo>
                    <a:pt x="12769" y="18957"/>
                    <a:pt x="15442" y="18887"/>
                    <a:pt x="15442" y="18887"/>
                  </a:cubicBezTo>
                  <a:close/>
                  <a:moveTo>
                    <a:pt x="10727" y="19011"/>
                  </a:moveTo>
                  <a:cubicBezTo>
                    <a:pt x="10727" y="19011"/>
                    <a:pt x="10711" y="18080"/>
                    <a:pt x="10686" y="16685"/>
                  </a:cubicBezTo>
                  <a:cubicBezTo>
                    <a:pt x="10667" y="15987"/>
                    <a:pt x="10678" y="15171"/>
                    <a:pt x="10633" y="14302"/>
                  </a:cubicBezTo>
                  <a:cubicBezTo>
                    <a:pt x="10584" y="13433"/>
                    <a:pt x="10531" y="12508"/>
                    <a:pt x="10478" y="11582"/>
                  </a:cubicBezTo>
                  <a:cubicBezTo>
                    <a:pt x="10362" y="9733"/>
                    <a:pt x="10320" y="7871"/>
                    <a:pt x="10154" y="6498"/>
                  </a:cubicBezTo>
                  <a:cubicBezTo>
                    <a:pt x="10025" y="5119"/>
                    <a:pt x="9940" y="4200"/>
                    <a:pt x="9940" y="4200"/>
                  </a:cubicBezTo>
                  <a:lnTo>
                    <a:pt x="7291" y="4675"/>
                  </a:lnTo>
                  <a:cubicBezTo>
                    <a:pt x="7291" y="4675"/>
                    <a:pt x="7373" y="5569"/>
                    <a:pt x="7499" y="6911"/>
                  </a:cubicBezTo>
                  <a:cubicBezTo>
                    <a:pt x="7663" y="8245"/>
                    <a:pt x="7700" y="10055"/>
                    <a:pt x="7814" y="11855"/>
                  </a:cubicBezTo>
                  <a:cubicBezTo>
                    <a:pt x="7865" y="12755"/>
                    <a:pt x="7918" y="13655"/>
                    <a:pt x="7966" y="14499"/>
                  </a:cubicBezTo>
                  <a:cubicBezTo>
                    <a:pt x="8011" y="15344"/>
                    <a:pt x="7997" y="16141"/>
                    <a:pt x="8015" y="16817"/>
                  </a:cubicBezTo>
                  <a:cubicBezTo>
                    <a:pt x="8040" y="18176"/>
                    <a:pt x="8056" y="19081"/>
                    <a:pt x="8056" y="19081"/>
                  </a:cubicBezTo>
                  <a:cubicBezTo>
                    <a:pt x="8056" y="19081"/>
                    <a:pt x="10727" y="19011"/>
                    <a:pt x="10727" y="19011"/>
                  </a:cubicBezTo>
                  <a:close/>
                  <a:moveTo>
                    <a:pt x="6012" y="19134"/>
                  </a:moveTo>
                  <a:cubicBezTo>
                    <a:pt x="6012" y="19134"/>
                    <a:pt x="5996" y="18248"/>
                    <a:pt x="5972" y="16920"/>
                  </a:cubicBezTo>
                  <a:cubicBezTo>
                    <a:pt x="5955" y="16256"/>
                    <a:pt x="5970" y="15479"/>
                    <a:pt x="5925" y="14650"/>
                  </a:cubicBezTo>
                  <a:cubicBezTo>
                    <a:pt x="5877" y="13824"/>
                    <a:pt x="5826" y="12944"/>
                    <a:pt x="5776" y="12062"/>
                  </a:cubicBezTo>
                  <a:cubicBezTo>
                    <a:pt x="5664" y="10303"/>
                    <a:pt x="5628" y="8531"/>
                    <a:pt x="5467" y="7225"/>
                  </a:cubicBezTo>
                  <a:cubicBezTo>
                    <a:pt x="5345" y="5914"/>
                    <a:pt x="5263" y="5039"/>
                    <a:pt x="5263" y="5039"/>
                  </a:cubicBezTo>
                  <a:lnTo>
                    <a:pt x="2613" y="5515"/>
                  </a:lnTo>
                  <a:cubicBezTo>
                    <a:pt x="2613" y="5515"/>
                    <a:pt x="2693" y="6363"/>
                    <a:pt x="2811" y="7637"/>
                  </a:cubicBezTo>
                  <a:cubicBezTo>
                    <a:pt x="2970" y="8904"/>
                    <a:pt x="3002" y="10626"/>
                    <a:pt x="3110" y="12336"/>
                  </a:cubicBezTo>
                  <a:cubicBezTo>
                    <a:pt x="3161" y="13190"/>
                    <a:pt x="3210" y="14047"/>
                    <a:pt x="3258" y="14848"/>
                  </a:cubicBezTo>
                  <a:cubicBezTo>
                    <a:pt x="3299" y="15651"/>
                    <a:pt x="3285" y="16407"/>
                    <a:pt x="3303" y="17053"/>
                  </a:cubicBezTo>
                  <a:cubicBezTo>
                    <a:pt x="3325" y="18343"/>
                    <a:pt x="3340" y="19205"/>
                    <a:pt x="3340" y="19205"/>
                  </a:cubicBezTo>
                  <a:cubicBezTo>
                    <a:pt x="3340" y="19205"/>
                    <a:pt x="6012" y="19134"/>
                    <a:pt x="6012" y="19134"/>
                  </a:cubicBezTo>
                  <a:close/>
                  <a:moveTo>
                    <a:pt x="18126" y="9520"/>
                  </a:moveTo>
                  <a:cubicBezTo>
                    <a:pt x="17513" y="9593"/>
                    <a:pt x="17045" y="10195"/>
                    <a:pt x="17083" y="10866"/>
                  </a:cubicBezTo>
                  <a:cubicBezTo>
                    <a:pt x="17119" y="11536"/>
                    <a:pt x="17647" y="12037"/>
                    <a:pt x="18260" y="11982"/>
                  </a:cubicBezTo>
                  <a:cubicBezTo>
                    <a:pt x="18874" y="11928"/>
                    <a:pt x="19341" y="11325"/>
                    <a:pt x="19303" y="10637"/>
                  </a:cubicBezTo>
                  <a:cubicBezTo>
                    <a:pt x="19266" y="9949"/>
                    <a:pt x="18737" y="9450"/>
                    <a:pt x="18126" y="9520"/>
                  </a:cubicBezTo>
                  <a:close/>
                  <a:moveTo>
                    <a:pt x="18799" y="21600"/>
                  </a:moveTo>
                  <a:lnTo>
                    <a:pt x="963" y="21600"/>
                  </a:lnTo>
                  <a:lnTo>
                    <a:pt x="910" y="19268"/>
                  </a:lnTo>
                  <a:lnTo>
                    <a:pt x="1297" y="19259"/>
                  </a:lnTo>
                  <a:cubicBezTo>
                    <a:pt x="1297" y="19259"/>
                    <a:pt x="1283" y="18417"/>
                    <a:pt x="1262" y="17154"/>
                  </a:cubicBezTo>
                  <a:cubicBezTo>
                    <a:pt x="1243" y="16525"/>
                    <a:pt x="1257" y="15785"/>
                    <a:pt x="1216" y="15000"/>
                  </a:cubicBezTo>
                  <a:cubicBezTo>
                    <a:pt x="1171" y="14217"/>
                    <a:pt x="1121" y="13381"/>
                    <a:pt x="1072" y="12543"/>
                  </a:cubicBezTo>
                  <a:cubicBezTo>
                    <a:pt x="965" y="10873"/>
                    <a:pt x="937" y="9190"/>
                    <a:pt x="781" y="7953"/>
                  </a:cubicBezTo>
                  <a:cubicBezTo>
                    <a:pt x="664" y="6708"/>
                    <a:pt x="586" y="5878"/>
                    <a:pt x="586" y="5878"/>
                  </a:cubicBezTo>
                  <a:lnTo>
                    <a:pt x="203" y="5948"/>
                  </a:lnTo>
                  <a:lnTo>
                    <a:pt x="0" y="3648"/>
                  </a:lnTo>
                  <a:lnTo>
                    <a:pt x="17641" y="0"/>
                  </a:lnTo>
                  <a:cubicBezTo>
                    <a:pt x="17641" y="0"/>
                    <a:pt x="18663" y="2521"/>
                    <a:pt x="19685" y="5042"/>
                  </a:cubicBezTo>
                  <a:cubicBezTo>
                    <a:pt x="20224" y="6316"/>
                    <a:pt x="20667" y="7625"/>
                    <a:pt x="21018" y="8612"/>
                  </a:cubicBezTo>
                  <a:cubicBezTo>
                    <a:pt x="21366" y="9603"/>
                    <a:pt x="21600" y="10265"/>
                    <a:pt x="21600" y="10265"/>
                  </a:cubicBezTo>
                  <a:cubicBezTo>
                    <a:pt x="21600" y="10265"/>
                    <a:pt x="21443" y="10988"/>
                    <a:pt x="21207" y="12073"/>
                  </a:cubicBezTo>
                  <a:cubicBezTo>
                    <a:pt x="21090" y="12612"/>
                    <a:pt x="20952" y="13240"/>
                    <a:pt x="20807" y="13911"/>
                  </a:cubicBezTo>
                  <a:cubicBezTo>
                    <a:pt x="20634" y="14581"/>
                    <a:pt x="20449" y="15293"/>
                    <a:pt x="20266" y="16007"/>
                  </a:cubicBezTo>
                  <a:cubicBezTo>
                    <a:pt x="19532" y="18804"/>
                    <a:pt x="18799" y="21600"/>
                    <a:pt x="18799" y="21600"/>
                  </a:cubicBezTo>
                  <a:close/>
                </a:path>
              </a:pathLst>
            </a:custGeom>
            <a:solidFill>
              <a:srgbClr val="E6E7EA"/>
            </a:solidFill>
            <a:ln w="6350" cap="flat">
              <a:solidFill>
                <a:srgbClr val="A6AAA9"/>
              </a:solidFill>
              <a:prstDash val="solid"/>
              <a:round/>
            </a:ln>
            <a:effectLst/>
          </p:spPr>
          <p:txBody>
            <a:bodyPr anchor="ctr"/>
            <a:lstStyle/>
            <a:p>
              <a:pPr algn="ctr"/>
              <a:endParaRPr/>
            </a:p>
          </p:txBody>
        </p:sp>
        <p:sp>
          <p:nvSpPr>
            <p:cNvPr id="51" name="Freeform: Shape 21"/>
            <p:cNvSpPr/>
            <p:nvPr/>
          </p:nvSpPr>
          <p:spPr>
            <a:xfrm>
              <a:off x="6441443" y="5868870"/>
              <a:ext cx="1204727" cy="978320"/>
            </a:xfrm>
            <a:custGeom>
              <a:avLst/>
              <a:gdLst/>
              <a:ahLst/>
              <a:cxnLst>
                <a:cxn ang="0">
                  <a:pos x="wd2" y="hd2"/>
                </a:cxn>
                <a:cxn ang="5400000">
                  <a:pos x="wd2" y="hd2"/>
                </a:cxn>
                <a:cxn ang="10800000">
                  <a:pos x="wd2" y="hd2"/>
                </a:cxn>
                <a:cxn ang="16200000">
                  <a:pos x="wd2" y="hd2"/>
                </a:cxn>
              </a:cxnLst>
              <a:rect l="0" t="0" r="r" b="b"/>
              <a:pathLst>
                <a:path w="21600" h="21600" extrusionOk="0">
                  <a:moveTo>
                    <a:pt x="4727" y="2002"/>
                  </a:moveTo>
                  <a:cubicBezTo>
                    <a:pt x="4727" y="2002"/>
                    <a:pt x="4575" y="2368"/>
                    <a:pt x="4347" y="2917"/>
                  </a:cubicBezTo>
                  <a:cubicBezTo>
                    <a:pt x="4096" y="3451"/>
                    <a:pt x="3762" y="4163"/>
                    <a:pt x="3429" y="4876"/>
                  </a:cubicBezTo>
                  <a:cubicBezTo>
                    <a:pt x="3108" y="5598"/>
                    <a:pt x="2712" y="6265"/>
                    <a:pt x="2452" y="6793"/>
                  </a:cubicBezTo>
                  <a:cubicBezTo>
                    <a:pt x="2183" y="7314"/>
                    <a:pt x="2005" y="7662"/>
                    <a:pt x="2005" y="7662"/>
                  </a:cubicBezTo>
                  <a:lnTo>
                    <a:pt x="3195" y="8649"/>
                  </a:lnTo>
                  <a:cubicBezTo>
                    <a:pt x="3195" y="8649"/>
                    <a:pt x="3379" y="8291"/>
                    <a:pt x="3656" y="7754"/>
                  </a:cubicBezTo>
                  <a:cubicBezTo>
                    <a:pt x="3923" y="7211"/>
                    <a:pt x="4329" y="6523"/>
                    <a:pt x="4661" y="5780"/>
                  </a:cubicBezTo>
                  <a:cubicBezTo>
                    <a:pt x="5005" y="5046"/>
                    <a:pt x="5348" y="4313"/>
                    <a:pt x="5606" y="3762"/>
                  </a:cubicBezTo>
                  <a:cubicBezTo>
                    <a:pt x="5841" y="3198"/>
                    <a:pt x="5998" y="2821"/>
                    <a:pt x="5998" y="2821"/>
                  </a:cubicBezTo>
                  <a:cubicBezTo>
                    <a:pt x="5998" y="2821"/>
                    <a:pt x="4727" y="2002"/>
                    <a:pt x="4727" y="2002"/>
                  </a:cubicBezTo>
                  <a:close/>
                  <a:moveTo>
                    <a:pt x="6969" y="3447"/>
                  </a:moveTo>
                  <a:cubicBezTo>
                    <a:pt x="6969" y="3447"/>
                    <a:pt x="6808" y="3831"/>
                    <a:pt x="6567" y="4408"/>
                  </a:cubicBezTo>
                  <a:cubicBezTo>
                    <a:pt x="6303" y="4971"/>
                    <a:pt x="5954" y="5721"/>
                    <a:pt x="5602" y="6471"/>
                  </a:cubicBezTo>
                  <a:cubicBezTo>
                    <a:pt x="5263" y="7230"/>
                    <a:pt x="4848" y="7934"/>
                    <a:pt x="4575" y="8489"/>
                  </a:cubicBezTo>
                  <a:cubicBezTo>
                    <a:pt x="4292" y="9037"/>
                    <a:pt x="4103" y="9403"/>
                    <a:pt x="4103" y="9403"/>
                  </a:cubicBezTo>
                  <a:lnTo>
                    <a:pt x="5293" y="10389"/>
                  </a:lnTo>
                  <a:cubicBezTo>
                    <a:pt x="5293" y="10389"/>
                    <a:pt x="5487" y="10014"/>
                    <a:pt x="5778" y="9450"/>
                  </a:cubicBezTo>
                  <a:cubicBezTo>
                    <a:pt x="6060" y="8879"/>
                    <a:pt x="6485" y="8155"/>
                    <a:pt x="6834" y="7375"/>
                  </a:cubicBezTo>
                  <a:cubicBezTo>
                    <a:pt x="7195" y="6604"/>
                    <a:pt x="7555" y="5833"/>
                    <a:pt x="7826" y="5254"/>
                  </a:cubicBezTo>
                  <a:cubicBezTo>
                    <a:pt x="8074" y="4661"/>
                    <a:pt x="8239" y="4266"/>
                    <a:pt x="8239" y="4266"/>
                  </a:cubicBezTo>
                  <a:cubicBezTo>
                    <a:pt x="8239" y="4266"/>
                    <a:pt x="6969" y="3447"/>
                    <a:pt x="6969" y="3447"/>
                  </a:cubicBezTo>
                  <a:close/>
                  <a:moveTo>
                    <a:pt x="9211" y="4891"/>
                  </a:moveTo>
                  <a:cubicBezTo>
                    <a:pt x="9211" y="4891"/>
                    <a:pt x="9042" y="5296"/>
                    <a:pt x="8789" y="5901"/>
                  </a:cubicBezTo>
                  <a:cubicBezTo>
                    <a:pt x="8513" y="6492"/>
                    <a:pt x="8144" y="7279"/>
                    <a:pt x="7775" y="8067"/>
                  </a:cubicBezTo>
                  <a:cubicBezTo>
                    <a:pt x="7419" y="8862"/>
                    <a:pt x="6985" y="9602"/>
                    <a:pt x="6697" y="10184"/>
                  </a:cubicBezTo>
                  <a:cubicBezTo>
                    <a:pt x="6400" y="10760"/>
                    <a:pt x="6202" y="11144"/>
                    <a:pt x="6202" y="11144"/>
                  </a:cubicBezTo>
                  <a:lnTo>
                    <a:pt x="7391" y="12129"/>
                  </a:lnTo>
                  <a:cubicBezTo>
                    <a:pt x="7391" y="12129"/>
                    <a:pt x="7595" y="11736"/>
                    <a:pt x="7900" y="11145"/>
                  </a:cubicBezTo>
                  <a:cubicBezTo>
                    <a:pt x="8196" y="10547"/>
                    <a:pt x="8640" y="9787"/>
                    <a:pt x="9007" y="8970"/>
                  </a:cubicBezTo>
                  <a:cubicBezTo>
                    <a:pt x="9385" y="8162"/>
                    <a:pt x="9763" y="7352"/>
                    <a:pt x="10047" y="6746"/>
                  </a:cubicBezTo>
                  <a:cubicBezTo>
                    <a:pt x="10308" y="6124"/>
                    <a:pt x="10481" y="5710"/>
                    <a:pt x="10481" y="5710"/>
                  </a:cubicBezTo>
                  <a:cubicBezTo>
                    <a:pt x="10481" y="5710"/>
                    <a:pt x="9211" y="4891"/>
                    <a:pt x="9211" y="4891"/>
                  </a:cubicBezTo>
                  <a:close/>
                  <a:moveTo>
                    <a:pt x="11452" y="6335"/>
                  </a:moveTo>
                  <a:cubicBezTo>
                    <a:pt x="11452" y="6335"/>
                    <a:pt x="11275" y="6758"/>
                    <a:pt x="11008" y="7392"/>
                  </a:cubicBezTo>
                  <a:cubicBezTo>
                    <a:pt x="10719" y="8011"/>
                    <a:pt x="10334" y="8836"/>
                    <a:pt x="9948" y="9661"/>
                  </a:cubicBezTo>
                  <a:cubicBezTo>
                    <a:pt x="9573" y="10494"/>
                    <a:pt x="9121" y="11270"/>
                    <a:pt x="8818" y="11879"/>
                  </a:cubicBezTo>
                  <a:cubicBezTo>
                    <a:pt x="8507" y="12482"/>
                    <a:pt x="8300" y="12883"/>
                    <a:pt x="8300" y="12883"/>
                  </a:cubicBezTo>
                  <a:lnTo>
                    <a:pt x="9489" y="13870"/>
                  </a:lnTo>
                  <a:cubicBezTo>
                    <a:pt x="9489" y="13870"/>
                    <a:pt x="9702" y="13458"/>
                    <a:pt x="10022" y="12841"/>
                  </a:cubicBezTo>
                  <a:cubicBezTo>
                    <a:pt x="10332" y="12216"/>
                    <a:pt x="10795" y="11419"/>
                    <a:pt x="11180" y="10565"/>
                  </a:cubicBezTo>
                  <a:cubicBezTo>
                    <a:pt x="11575" y="9719"/>
                    <a:pt x="11971" y="8872"/>
                    <a:pt x="12268" y="8238"/>
                  </a:cubicBezTo>
                  <a:cubicBezTo>
                    <a:pt x="12541" y="7588"/>
                    <a:pt x="12723" y="7154"/>
                    <a:pt x="12723" y="7154"/>
                  </a:cubicBezTo>
                  <a:cubicBezTo>
                    <a:pt x="12723" y="7154"/>
                    <a:pt x="11452" y="6335"/>
                    <a:pt x="11452" y="6335"/>
                  </a:cubicBezTo>
                  <a:close/>
                  <a:moveTo>
                    <a:pt x="13694" y="7780"/>
                  </a:moveTo>
                  <a:cubicBezTo>
                    <a:pt x="13694" y="7780"/>
                    <a:pt x="13509" y="8222"/>
                    <a:pt x="13230" y="8884"/>
                  </a:cubicBezTo>
                  <a:cubicBezTo>
                    <a:pt x="12928" y="9532"/>
                    <a:pt x="12525" y="10394"/>
                    <a:pt x="12122" y="11257"/>
                  </a:cubicBezTo>
                  <a:cubicBezTo>
                    <a:pt x="11729" y="12127"/>
                    <a:pt x="11259" y="12939"/>
                    <a:pt x="10942" y="13576"/>
                  </a:cubicBezTo>
                  <a:cubicBezTo>
                    <a:pt x="10616" y="14205"/>
                    <a:pt x="10398" y="14624"/>
                    <a:pt x="10398" y="14624"/>
                  </a:cubicBezTo>
                  <a:lnTo>
                    <a:pt x="11587" y="15610"/>
                  </a:lnTo>
                  <a:cubicBezTo>
                    <a:pt x="11587" y="15610"/>
                    <a:pt x="11810" y="15180"/>
                    <a:pt x="12144" y="14537"/>
                  </a:cubicBezTo>
                  <a:cubicBezTo>
                    <a:pt x="12469" y="13885"/>
                    <a:pt x="12950" y="13050"/>
                    <a:pt x="13353" y="12160"/>
                  </a:cubicBezTo>
                  <a:cubicBezTo>
                    <a:pt x="13766" y="11276"/>
                    <a:pt x="14179" y="10393"/>
                    <a:pt x="14488" y="9730"/>
                  </a:cubicBezTo>
                  <a:cubicBezTo>
                    <a:pt x="14773" y="9052"/>
                    <a:pt x="14964" y="8598"/>
                    <a:pt x="14964" y="8598"/>
                  </a:cubicBezTo>
                  <a:cubicBezTo>
                    <a:pt x="14964" y="8598"/>
                    <a:pt x="13694" y="7780"/>
                    <a:pt x="13694" y="7780"/>
                  </a:cubicBezTo>
                  <a:close/>
                  <a:moveTo>
                    <a:pt x="15934" y="9224"/>
                  </a:moveTo>
                  <a:cubicBezTo>
                    <a:pt x="15934" y="9224"/>
                    <a:pt x="15741" y="9685"/>
                    <a:pt x="15451" y="10376"/>
                  </a:cubicBezTo>
                  <a:cubicBezTo>
                    <a:pt x="15135" y="11051"/>
                    <a:pt x="14714" y="11951"/>
                    <a:pt x="14294" y="12850"/>
                  </a:cubicBezTo>
                  <a:cubicBezTo>
                    <a:pt x="13883" y="13758"/>
                    <a:pt x="13394" y="14607"/>
                    <a:pt x="13063" y="15271"/>
                  </a:cubicBezTo>
                  <a:cubicBezTo>
                    <a:pt x="12723" y="15926"/>
                    <a:pt x="12495" y="16363"/>
                    <a:pt x="12495" y="16363"/>
                  </a:cubicBezTo>
                  <a:lnTo>
                    <a:pt x="13685" y="17350"/>
                  </a:lnTo>
                  <a:cubicBezTo>
                    <a:pt x="13685" y="17350"/>
                    <a:pt x="13918" y="16903"/>
                    <a:pt x="14266" y="16232"/>
                  </a:cubicBezTo>
                  <a:cubicBezTo>
                    <a:pt x="14605" y="15553"/>
                    <a:pt x="15105" y="14683"/>
                    <a:pt x="15526" y="13755"/>
                  </a:cubicBezTo>
                  <a:cubicBezTo>
                    <a:pt x="15956" y="12833"/>
                    <a:pt x="16386" y="11913"/>
                    <a:pt x="16710" y="11222"/>
                  </a:cubicBezTo>
                  <a:cubicBezTo>
                    <a:pt x="17007" y="10515"/>
                    <a:pt x="17205" y="10043"/>
                    <a:pt x="17205" y="10043"/>
                  </a:cubicBezTo>
                  <a:cubicBezTo>
                    <a:pt x="17205" y="10043"/>
                    <a:pt x="15934" y="9224"/>
                    <a:pt x="15934" y="9224"/>
                  </a:cubicBezTo>
                  <a:close/>
                  <a:moveTo>
                    <a:pt x="18177" y="10669"/>
                  </a:moveTo>
                  <a:cubicBezTo>
                    <a:pt x="18177" y="10669"/>
                    <a:pt x="17975" y="11149"/>
                    <a:pt x="17672" y="11868"/>
                  </a:cubicBezTo>
                  <a:cubicBezTo>
                    <a:pt x="17343" y="12572"/>
                    <a:pt x="16905" y="13509"/>
                    <a:pt x="16468" y="14446"/>
                  </a:cubicBezTo>
                  <a:cubicBezTo>
                    <a:pt x="16039" y="15391"/>
                    <a:pt x="15531" y="16276"/>
                    <a:pt x="15187" y="16966"/>
                  </a:cubicBezTo>
                  <a:cubicBezTo>
                    <a:pt x="14831" y="17649"/>
                    <a:pt x="14594" y="18105"/>
                    <a:pt x="14594" y="18105"/>
                  </a:cubicBezTo>
                  <a:lnTo>
                    <a:pt x="15783" y="19090"/>
                  </a:lnTo>
                  <a:cubicBezTo>
                    <a:pt x="15783" y="19090"/>
                    <a:pt x="16026" y="18625"/>
                    <a:pt x="16389" y="17927"/>
                  </a:cubicBezTo>
                  <a:cubicBezTo>
                    <a:pt x="16742" y="17221"/>
                    <a:pt x="17260" y="16315"/>
                    <a:pt x="17699" y="15349"/>
                  </a:cubicBezTo>
                  <a:cubicBezTo>
                    <a:pt x="18147" y="14391"/>
                    <a:pt x="18594" y="13433"/>
                    <a:pt x="18930" y="12714"/>
                  </a:cubicBezTo>
                  <a:cubicBezTo>
                    <a:pt x="19240" y="11978"/>
                    <a:pt x="19446" y="11487"/>
                    <a:pt x="19446" y="11487"/>
                  </a:cubicBezTo>
                  <a:cubicBezTo>
                    <a:pt x="19446" y="11487"/>
                    <a:pt x="18177" y="10669"/>
                    <a:pt x="18177" y="10669"/>
                  </a:cubicBezTo>
                  <a:close/>
                  <a:moveTo>
                    <a:pt x="3549" y="0"/>
                  </a:moveTo>
                  <a:lnTo>
                    <a:pt x="21600" y="11091"/>
                  </a:lnTo>
                  <a:cubicBezTo>
                    <a:pt x="21600" y="11091"/>
                    <a:pt x="21427" y="12666"/>
                    <a:pt x="21219" y="14267"/>
                  </a:cubicBezTo>
                  <a:cubicBezTo>
                    <a:pt x="20964" y="15854"/>
                    <a:pt x="20710" y="17442"/>
                    <a:pt x="20710" y="17442"/>
                  </a:cubicBezTo>
                  <a:cubicBezTo>
                    <a:pt x="20710" y="17442"/>
                    <a:pt x="20464" y="17726"/>
                    <a:pt x="20075" y="18132"/>
                  </a:cubicBezTo>
                  <a:cubicBezTo>
                    <a:pt x="19682" y="18528"/>
                    <a:pt x="19156" y="19057"/>
                    <a:pt x="18631" y="19584"/>
                  </a:cubicBezTo>
                  <a:cubicBezTo>
                    <a:pt x="17605" y="20646"/>
                    <a:pt x="16512" y="21600"/>
                    <a:pt x="16512" y="21600"/>
                  </a:cubicBezTo>
                  <a:lnTo>
                    <a:pt x="0" y="7330"/>
                  </a:lnTo>
                  <a:cubicBezTo>
                    <a:pt x="0" y="7330"/>
                    <a:pt x="63" y="7221"/>
                    <a:pt x="174" y="7030"/>
                  </a:cubicBezTo>
                  <a:cubicBezTo>
                    <a:pt x="279" y="6836"/>
                    <a:pt x="455" y="6579"/>
                    <a:pt x="621" y="6234"/>
                  </a:cubicBezTo>
                  <a:cubicBezTo>
                    <a:pt x="958" y="5547"/>
                    <a:pt x="1460" y="4673"/>
                    <a:pt x="1891" y="3747"/>
                  </a:cubicBezTo>
                  <a:cubicBezTo>
                    <a:pt x="2108" y="3284"/>
                    <a:pt x="2323" y="2822"/>
                    <a:pt x="2525" y="2388"/>
                  </a:cubicBezTo>
                  <a:cubicBezTo>
                    <a:pt x="2628" y="2171"/>
                    <a:pt x="2727" y="1962"/>
                    <a:pt x="2821" y="1764"/>
                  </a:cubicBezTo>
                  <a:cubicBezTo>
                    <a:pt x="2904" y="1560"/>
                    <a:pt x="2983" y="1366"/>
                    <a:pt x="3056" y="1187"/>
                  </a:cubicBezTo>
                  <a:cubicBezTo>
                    <a:pt x="3352" y="475"/>
                    <a:pt x="3549" y="0"/>
                    <a:pt x="3549" y="0"/>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52" name="Freeform: Shape 22"/>
            <p:cNvSpPr/>
            <p:nvPr/>
          </p:nvSpPr>
          <p:spPr>
            <a:xfrm>
              <a:off x="5991564" y="6553913"/>
              <a:ext cx="1396077" cy="1497192"/>
            </a:xfrm>
            <a:custGeom>
              <a:avLst/>
              <a:gdLst/>
              <a:ahLst/>
              <a:cxnLst>
                <a:cxn ang="0">
                  <a:pos x="wd2" y="hd2"/>
                </a:cxn>
                <a:cxn ang="5400000">
                  <a:pos x="wd2" y="hd2"/>
                </a:cxn>
                <a:cxn ang="10800000">
                  <a:pos x="wd2" y="hd2"/>
                </a:cxn>
                <a:cxn ang="16200000">
                  <a:pos x="wd2" y="hd2"/>
                </a:cxn>
              </a:cxnLst>
              <a:rect l="0" t="0" r="r" b="b"/>
              <a:pathLst>
                <a:path w="21600" h="21600" extrusionOk="0">
                  <a:moveTo>
                    <a:pt x="4720" y="3427"/>
                  </a:moveTo>
                  <a:cubicBezTo>
                    <a:pt x="4720" y="3427"/>
                    <a:pt x="4426" y="3685"/>
                    <a:pt x="4133" y="3944"/>
                  </a:cubicBezTo>
                  <a:cubicBezTo>
                    <a:pt x="3990" y="4076"/>
                    <a:pt x="3837" y="4199"/>
                    <a:pt x="3720" y="4289"/>
                  </a:cubicBezTo>
                  <a:cubicBezTo>
                    <a:pt x="3604" y="4380"/>
                    <a:pt x="3527" y="4441"/>
                    <a:pt x="3527" y="4441"/>
                  </a:cubicBezTo>
                  <a:lnTo>
                    <a:pt x="5288" y="6305"/>
                  </a:lnTo>
                  <a:cubicBezTo>
                    <a:pt x="5288" y="6305"/>
                    <a:pt x="5370" y="6241"/>
                    <a:pt x="5492" y="6144"/>
                  </a:cubicBezTo>
                  <a:cubicBezTo>
                    <a:pt x="5616" y="6048"/>
                    <a:pt x="5777" y="5919"/>
                    <a:pt x="5930" y="5779"/>
                  </a:cubicBezTo>
                  <a:cubicBezTo>
                    <a:pt x="6240" y="5505"/>
                    <a:pt x="6551" y="5232"/>
                    <a:pt x="6551" y="5232"/>
                  </a:cubicBezTo>
                  <a:cubicBezTo>
                    <a:pt x="6551" y="5232"/>
                    <a:pt x="4720" y="3427"/>
                    <a:pt x="4720" y="3427"/>
                  </a:cubicBezTo>
                  <a:close/>
                  <a:moveTo>
                    <a:pt x="7359" y="6028"/>
                  </a:moveTo>
                  <a:cubicBezTo>
                    <a:pt x="7359" y="6028"/>
                    <a:pt x="7041" y="6308"/>
                    <a:pt x="6722" y="6589"/>
                  </a:cubicBezTo>
                  <a:cubicBezTo>
                    <a:pt x="6566" y="6733"/>
                    <a:pt x="6400" y="6865"/>
                    <a:pt x="6273" y="6963"/>
                  </a:cubicBezTo>
                  <a:cubicBezTo>
                    <a:pt x="6148" y="7062"/>
                    <a:pt x="6065" y="7128"/>
                    <a:pt x="6065" y="7128"/>
                  </a:cubicBezTo>
                  <a:lnTo>
                    <a:pt x="7824" y="8994"/>
                  </a:lnTo>
                  <a:cubicBezTo>
                    <a:pt x="7824" y="8994"/>
                    <a:pt x="7913" y="8925"/>
                    <a:pt x="8044" y="8819"/>
                  </a:cubicBezTo>
                  <a:cubicBezTo>
                    <a:pt x="8176" y="8716"/>
                    <a:pt x="8353" y="8576"/>
                    <a:pt x="8518" y="8426"/>
                  </a:cubicBezTo>
                  <a:cubicBezTo>
                    <a:pt x="8854" y="8130"/>
                    <a:pt x="9190" y="7833"/>
                    <a:pt x="9190" y="7833"/>
                  </a:cubicBezTo>
                  <a:cubicBezTo>
                    <a:pt x="9190" y="7833"/>
                    <a:pt x="7359" y="6028"/>
                    <a:pt x="7359" y="6028"/>
                  </a:cubicBezTo>
                  <a:close/>
                  <a:moveTo>
                    <a:pt x="9997" y="8631"/>
                  </a:moveTo>
                  <a:cubicBezTo>
                    <a:pt x="9997" y="8631"/>
                    <a:pt x="9654" y="8933"/>
                    <a:pt x="9310" y="9235"/>
                  </a:cubicBezTo>
                  <a:cubicBezTo>
                    <a:pt x="9142" y="9390"/>
                    <a:pt x="8960" y="9532"/>
                    <a:pt x="8825" y="9639"/>
                  </a:cubicBezTo>
                  <a:cubicBezTo>
                    <a:pt x="8690" y="9747"/>
                    <a:pt x="8601" y="9818"/>
                    <a:pt x="8601" y="9818"/>
                  </a:cubicBezTo>
                  <a:lnTo>
                    <a:pt x="10358" y="11684"/>
                  </a:lnTo>
                  <a:cubicBezTo>
                    <a:pt x="10358" y="11684"/>
                    <a:pt x="10453" y="11610"/>
                    <a:pt x="10594" y="11497"/>
                  </a:cubicBezTo>
                  <a:cubicBezTo>
                    <a:pt x="10736" y="11384"/>
                    <a:pt x="10927" y="11235"/>
                    <a:pt x="11104" y="11073"/>
                  </a:cubicBezTo>
                  <a:cubicBezTo>
                    <a:pt x="11465" y="10755"/>
                    <a:pt x="11826" y="10438"/>
                    <a:pt x="11826" y="10438"/>
                  </a:cubicBezTo>
                  <a:cubicBezTo>
                    <a:pt x="11826" y="10438"/>
                    <a:pt x="9997" y="8631"/>
                    <a:pt x="9997" y="8631"/>
                  </a:cubicBezTo>
                  <a:close/>
                  <a:moveTo>
                    <a:pt x="12633" y="11234"/>
                  </a:moveTo>
                  <a:cubicBezTo>
                    <a:pt x="12633" y="11234"/>
                    <a:pt x="12264" y="11560"/>
                    <a:pt x="11896" y="11884"/>
                  </a:cubicBezTo>
                  <a:cubicBezTo>
                    <a:pt x="11714" y="12050"/>
                    <a:pt x="11520" y="12202"/>
                    <a:pt x="11375" y="12316"/>
                  </a:cubicBezTo>
                  <a:cubicBezTo>
                    <a:pt x="11231" y="12432"/>
                    <a:pt x="11135" y="12509"/>
                    <a:pt x="11135" y="12509"/>
                  </a:cubicBezTo>
                  <a:lnTo>
                    <a:pt x="12891" y="14376"/>
                  </a:lnTo>
                  <a:cubicBezTo>
                    <a:pt x="12891" y="14376"/>
                    <a:pt x="12992" y="14296"/>
                    <a:pt x="13143" y="14175"/>
                  </a:cubicBezTo>
                  <a:cubicBezTo>
                    <a:pt x="13294" y="14054"/>
                    <a:pt x="13499" y="13896"/>
                    <a:pt x="13689" y="13723"/>
                  </a:cubicBezTo>
                  <a:cubicBezTo>
                    <a:pt x="14075" y="13382"/>
                    <a:pt x="14462" y="13042"/>
                    <a:pt x="14462" y="13042"/>
                  </a:cubicBezTo>
                  <a:cubicBezTo>
                    <a:pt x="14462" y="13042"/>
                    <a:pt x="12633" y="11234"/>
                    <a:pt x="12633" y="11234"/>
                  </a:cubicBezTo>
                  <a:close/>
                  <a:moveTo>
                    <a:pt x="15268" y="13841"/>
                  </a:moveTo>
                  <a:cubicBezTo>
                    <a:pt x="15268" y="13841"/>
                    <a:pt x="14874" y="14187"/>
                    <a:pt x="14479" y="14533"/>
                  </a:cubicBezTo>
                  <a:cubicBezTo>
                    <a:pt x="14286" y="14710"/>
                    <a:pt x="14077" y="14871"/>
                    <a:pt x="13923" y="14995"/>
                  </a:cubicBezTo>
                  <a:cubicBezTo>
                    <a:pt x="13769" y="15119"/>
                    <a:pt x="13667" y="15201"/>
                    <a:pt x="13667" y="15201"/>
                  </a:cubicBezTo>
                  <a:lnTo>
                    <a:pt x="15422" y="17070"/>
                  </a:lnTo>
                  <a:cubicBezTo>
                    <a:pt x="15422" y="17070"/>
                    <a:pt x="15530" y="16984"/>
                    <a:pt x="15691" y="16856"/>
                  </a:cubicBezTo>
                  <a:cubicBezTo>
                    <a:pt x="15850" y="16726"/>
                    <a:pt x="16068" y="16557"/>
                    <a:pt x="16271" y="16373"/>
                  </a:cubicBezTo>
                  <a:cubicBezTo>
                    <a:pt x="16682" y="16010"/>
                    <a:pt x="17094" y="15649"/>
                    <a:pt x="17094" y="15649"/>
                  </a:cubicBezTo>
                  <a:cubicBezTo>
                    <a:pt x="17094" y="15649"/>
                    <a:pt x="15268" y="13841"/>
                    <a:pt x="15268" y="13841"/>
                  </a:cubicBezTo>
                  <a:close/>
                  <a:moveTo>
                    <a:pt x="17900" y="16447"/>
                  </a:moveTo>
                  <a:cubicBezTo>
                    <a:pt x="17900" y="16447"/>
                    <a:pt x="17481" y="16815"/>
                    <a:pt x="17061" y="17185"/>
                  </a:cubicBezTo>
                  <a:cubicBezTo>
                    <a:pt x="16856" y="17372"/>
                    <a:pt x="16632" y="17543"/>
                    <a:pt x="16469" y="17676"/>
                  </a:cubicBezTo>
                  <a:cubicBezTo>
                    <a:pt x="16306" y="17807"/>
                    <a:pt x="16196" y="17895"/>
                    <a:pt x="16196" y="17895"/>
                  </a:cubicBezTo>
                  <a:lnTo>
                    <a:pt x="17951" y="19765"/>
                  </a:lnTo>
                  <a:cubicBezTo>
                    <a:pt x="17951" y="19765"/>
                    <a:pt x="18065" y="19674"/>
                    <a:pt x="18235" y="19536"/>
                  </a:cubicBezTo>
                  <a:cubicBezTo>
                    <a:pt x="18405" y="19398"/>
                    <a:pt x="18637" y="19220"/>
                    <a:pt x="18852" y="19025"/>
                  </a:cubicBezTo>
                  <a:cubicBezTo>
                    <a:pt x="19290" y="18641"/>
                    <a:pt x="19727" y="18257"/>
                    <a:pt x="19727" y="18257"/>
                  </a:cubicBezTo>
                  <a:cubicBezTo>
                    <a:pt x="19727" y="18257"/>
                    <a:pt x="17900" y="16447"/>
                    <a:pt x="17900" y="16447"/>
                  </a:cubicBezTo>
                  <a:close/>
                  <a:moveTo>
                    <a:pt x="2387" y="0"/>
                  </a:moveTo>
                  <a:lnTo>
                    <a:pt x="21600" y="18212"/>
                  </a:lnTo>
                  <a:cubicBezTo>
                    <a:pt x="21600" y="18212"/>
                    <a:pt x="20615" y="19080"/>
                    <a:pt x="19631" y="19947"/>
                  </a:cubicBezTo>
                  <a:cubicBezTo>
                    <a:pt x="18618" y="20785"/>
                    <a:pt x="17583" y="21600"/>
                    <a:pt x="17583" y="21600"/>
                  </a:cubicBezTo>
                  <a:lnTo>
                    <a:pt x="0" y="2032"/>
                  </a:lnTo>
                  <a:cubicBezTo>
                    <a:pt x="0" y="2032"/>
                    <a:pt x="152" y="1908"/>
                    <a:pt x="381" y="1723"/>
                  </a:cubicBezTo>
                  <a:cubicBezTo>
                    <a:pt x="607" y="1534"/>
                    <a:pt x="926" y="1302"/>
                    <a:pt x="1217" y="1039"/>
                  </a:cubicBezTo>
                  <a:cubicBezTo>
                    <a:pt x="1801" y="520"/>
                    <a:pt x="2387" y="0"/>
                    <a:pt x="2387" y="0"/>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53" name="Freeform: Shape 23"/>
            <p:cNvSpPr/>
            <p:nvPr/>
          </p:nvSpPr>
          <p:spPr>
            <a:xfrm>
              <a:off x="6686832" y="5347420"/>
              <a:ext cx="1959323" cy="1308269"/>
            </a:xfrm>
            <a:custGeom>
              <a:avLst/>
              <a:gdLst/>
              <a:ahLst/>
              <a:cxnLst>
                <a:cxn ang="0">
                  <a:pos x="wd2" y="hd2"/>
                </a:cxn>
                <a:cxn ang="5400000">
                  <a:pos x="wd2" y="hd2"/>
                </a:cxn>
                <a:cxn ang="10800000">
                  <a:pos x="wd2" y="hd2"/>
                </a:cxn>
                <a:cxn ang="16200000">
                  <a:pos x="wd2" y="hd2"/>
                </a:cxn>
              </a:cxnLst>
              <a:rect l="0" t="0" r="r" b="b"/>
              <a:pathLst>
                <a:path w="21600" h="21600" extrusionOk="0">
                  <a:moveTo>
                    <a:pt x="17174" y="10783"/>
                  </a:moveTo>
                  <a:cubicBezTo>
                    <a:pt x="17174" y="10783"/>
                    <a:pt x="17217" y="10589"/>
                    <a:pt x="17281" y="10295"/>
                  </a:cubicBezTo>
                  <a:cubicBezTo>
                    <a:pt x="17348" y="10003"/>
                    <a:pt x="17426" y="9609"/>
                    <a:pt x="17495" y="9210"/>
                  </a:cubicBezTo>
                  <a:cubicBezTo>
                    <a:pt x="17639" y="8417"/>
                    <a:pt x="17784" y="7623"/>
                    <a:pt x="17784" y="7623"/>
                  </a:cubicBezTo>
                  <a:lnTo>
                    <a:pt x="15913" y="6890"/>
                  </a:lnTo>
                  <a:cubicBezTo>
                    <a:pt x="15913" y="6890"/>
                    <a:pt x="15775" y="7650"/>
                    <a:pt x="15637" y="8409"/>
                  </a:cubicBezTo>
                  <a:cubicBezTo>
                    <a:pt x="15572" y="8791"/>
                    <a:pt x="15495" y="9167"/>
                    <a:pt x="15431" y="9446"/>
                  </a:cubicBezTo>
                  <a:cubicBezTo>
                    <a:pt x="15371" y="9727"/>
                    <a:pt x="15330" y="9914"/>
                    <a:pt x="15330" y="9914"/>
                  </a:cubicBezTo>
                  <a:cubicBezTo>
                    <a:pt x="15330" y="9914"/>
                    <a:pt x="17174" y="10783"/>
                    <a:pt x="17174" y="10783"/>
                  </a:cubicBezTo>
                  <a:close/>
                  <a:moveTo>
                    <a:pt x="14337" y="9445"/>
                  </a:moveTo>
                  <a:cubicBezTo>
                    <a:pt x="14337" y="9445"/>
                    <a:pt x="14377" y="9262"/>
                    <a:pt x="14436" y="8988"/>
                  </a:cubicBezTo>
                  <a:cubicBezTo>
                    <a:pt x="14498" y="8716"/>
                    <a:pt x="14574" y="8349"/>
                    <a:pt x="14637" y="7976"/>
                  </a:cubicBezTo>
                  <a:cubicBezTo>
                    <a:pt x="14772" y="7235"/>
                    <a:pt x="14906" y="6493"/>
                    <a:pt x="14906" y="6493"/>
                  </a:cubicBezTo>
                  <a:lnTo>
                    <a:pt x="13036" y="5755"/>
                  </a:lnTo>
                  <a:cubicBezTo>
                    <a:pt x="13036" y="5755"/>
                    <a:pt x="12908" y="6463"/>
                    <a:pt x="12780" y="7170"/>
                  </a:cubicBezTo>
                  <a:cubicBezTo>
                    <a:pt x="12721" y="7527"/>
                    <a:pt x="12647" y="7875"/>
                    <a:pt x="12588" y="8136"/>
                  </a:cubicBezTo>
                  <a:cubicBezTo>
                    <a:pt x="12531" y="8397"/>
                    <a:pt x="12494" y="8572"/>
                    <a:pt x="12494" y="8572"/>
                  </a:cubicBezTo>
                  <a:cubicBezTo>
                    <a:pt x="12494" y="8572"/>
                    <a:pt x="14337" y="9445"/>
                    <a:pt x="14337" y="9445"/>
                  </a:cubicBezTo>
                  <a:close/>
                  <a:moveTo>
                    <a:pt x="11501" y="8100"/>
                  </a:moveTo>
                  <a:cubicBezTo>
                    <a:pt x="11501" y="8100"/>
                    <a:pt x="11537" y="7930"/>
                    <a:pt x="11593" y="7675"/>
                  </a:cubicBezTo>
                  <a:cubicBezTo>
                    <a:pt x="11650" y="7421"/>
                    <a:pt x="11723" y="7082"/>
                    <a:pt x="11781" y="6735"/>
                  </a:cubicBezTo>
                  <a:cubicBezTo>
                    <a:pt x="11905" y="6045"/>
                    <a:pt x="12030" y="5356"/>
                    <a:pt x="12030" y="5356"/>
                  </a:cubicBezTo>
                  <a:lnTo>
                    <a:pt x="10161" y="4613"/>
                  </a:lnTo>
                  <a:cubicBezTo>
                    <a:pt x="10161" y="4613"/>
                    <a:pt x="10043" y="5269"/>
                    <a:pt x="9925" y="5924"/>
                  </a:cubicBezTo>
                  <a:cubicBezTo>
                    <a:pt x="9871" y="6254"/>
                    <a:pt x="9799" y="6577"/>
                    <a:pt x="9746" y="6818"/>
                  </a:cubicBezTo>
                  <a:cubicBezTo>
                    <a:pt x="9693" y="7060"/>
                    <a:pt x="9659" y="7221"/>
                    <a:pt x="9659" y="7221"/>
                  </a:cubicBezTo>
                  <a:cubicBezTo>
                    <a:pt x="9659" y="7221"/>
                    <a:pt x="11501" y="8100"/>
                    <a:pt x="11501" y="8100"/>
                  </a:cubicBezTo>
                  <a:close/>
                  <a:moveTo>
                    <a:pt x="8666" y="6747"/>
                  </a:moveTo>
                  <a:cubicBezTo>
                    <a:pt x="8666" y="6747"/>
                    <a:pt x="8700" y="6590"/>
                    <a:pt x="8751" y="6355"/>
                  </a:cubicBezTo>
                  <a:cubicBezTo>
                    <a:pt x="8802" y="6119"/>
                    <a:pt x="8873" y="5807"/>
                    <a:pt x="8926" y="5487"/>
                  </a:cubicBezTo>
                  <a:cubicBezTo>
                    <a:pt x="9040" y="4849"/>
                    <a:pt x="9154" y="4212"/>
                    <a:pt x="9154" y="4212"/>
                  </a:cubicBezTo>
                  <a:lnTo>
                    <a:pt x="7287" y="3464"/>
                  </a:lnTo>
                  <a:cubicBezTo>
                    <a:pt x="7287" y="3464"/>
                    <a:pt x="7179" y="4068"/>
                    <a:pt x="7071" y="4671"/>
                  </a:cubicBezTo>
                  <a:cubicBezTo>
                    <a:pt x="7023" y="4976"/>
                    <a:pt x="6953" y="5270"/>
                    <a:pt x="6905" y="5493"/>
                  </a:cubicBezTo>
                  <a:cubicBezTo>
                    <a:pt x="6857" y="5717"/>
                    <a:pt x="6825" y="5865"/>
                    <a:pt x="6825" y="5865"/>
                  </a:cubicBezTo>
                  <a:cubicBezTo>
                    <a:pt x="6825" y="5865"/>
                    <a:pt x="8666" y="6747"/>
                    <a:pt x="8666" y="6747"/>
                  </a:cubicBezTo>
                  <a:close/>
                  <a:moveTo>
                    <a:pt x="5833" y="5389"/>
                  </a:moveTo>
                  <a:cubicBezTo>
                    <a:pt x="5833" y="5389"/>
                    <a:pt x="5864" y="5244"/>
                    <a:pt x="5911" y="5028"/>
                  </a:cubicBezTo>
                  <a:cubicBezTo>
                    <a:pt x="5957" y="4811"/>
                    <a:pt x="6026" y="4527"/>
                    <a:pt x="6072" y="4231"/>
                  </a:cubicBezTo>
                  <a:cubicBezTo>
                    <a:pt x="6177" y="3646"/>
                    <a:pt x="6280" y="3061"/>
                    <a:pt x="6280" y="3061"/>
                  </a:cubicBezTo>
                  <a:lnTo>
                    <a:pt x="4413" y="2309"/>
                  </a:lnTo>
                  <a:cubicBezTo>
                    <a:pt x="4413" y="2309"/>
                    <a:pt x="4316" y="2861"/>
                    <a:pt x="4219" y="3412"/>
                  </a:cubicBezTo>
                  <a:cubicBezTo>
                    <a:pt x="4175" y="3690"/>
                    <a:pt x="4108" y="3958"/>
                    <a:pt x="4066" y="4162"/>
                  </a:cubicBezTo>
                  <a:cubicBezTo>
                    <a:pt x="4022" y="4366"/>
                    <a:pt x="3992" y="4501"/>
                    <a:pt x="3992" y="4501"/>
                  </a:cubicBezTo>
                  <a:cubicBezTo>
                    <a:pt x="3992" y="4501"/>
                    <a:pt x="5833" y="5389"/>
                    <a:pt x="5833" y="5389"/>
                  </a:cubicBezTo>
                  <a:close/>
                  <a:moveTo>
                    <a:pt x="16785" y="12572"/>
                  </a:moveTo>
                  <a:lnTo>
                    <a:pt x="14958" y="11626"/>
                  </a:lnTo>
                  <a:cubicBezTo>
                    <a:pt x="14958" y="11626"/>
                    <a:pt x="14919" y="11815"/>
                    <a:pt x="14853" y="12093"/>
                  </a:cubicBezTo>
                  <a:cubicBezTo>
                    <a:pt x="14782" y="12369"/>
                    <a:pt x="14689" y="12737"/>
                    <a:pt x="14596" y="13105"/>
                  </a:cubicBezTo>
                  <a:cubicBezTo>
                    <a:pt x="14408" y="13842"/>
                    <a:pt x="14220" y="14578"/>
                    <a:pt x="14220" y="14578"/>
                  </a:cubicBezTo>
                  <a:lnTo>
                    <a:pt x="16015" y="15655"/>
                  </a:lnTo>
                  <a:cubicBezTo>
                    <a:pt x="16015" y="15655"/>
                    <a:pt x="16211" y="14886"/>
                    <a:pt x="16408" y="14117"/>
                  </a:cubicBezTo>
                  <a:cubicBezTo>
                    <a:pt x="16505" y="13733"/>
                    <a:pt x="16603" y="13348"/>
                    <a:pt x="16676" y="13059"/>
                  </a:cubicBezTo>
                  <a:cubicBezTo>
                    <a:pt x="16742" y="12767"/>
                    <a:pt x="16785" y="12572"/>
                    <a:pt x="16785" y="12572"/>
                  </a:cubicBezTo>
                  <a:close/>
                  <a:moveTo>
                    <a:pt x="13255" y="13997"/>
                  </a:moveTo>
                  <a:cubicBezTo>
                    <a:pt x="13255" y="13997"/>
                    <a:pt x="13437" y="13278"/>
                    <a:pt x="13620" y="12559"/>
                  </a:cubicBezTo>
                  <a:cubicBezTo>
                    <a:pt x="13711" y="12200"/>
                    <a:pt x="13802" y="11841"/>
                    <a:pt x="13871" y="11571"/>
                  </a:cubicBezTo>
                  <a:cubicBezTo>
                    <a:pt x="13937" y="11301"/>
                    <a:pt x="13974" y="11116"/>
                    <a:pt x="13973" y="11116"/>
                  </a:cubicBezTo>
                  <a:lnTo>
                    <a:pt x="12148" y="10166"/>
                  </a:lnTo>
                  <a:cubicBezTo>
                    <a:pt x="12148" y="10166"/>
                    <a:pt x="12114" y="10343"/>
                    <a:pt x="12049" y="10600"/>
                  </a:cubicBezTo>
                  <a:cubicBezTo>
                    <a:pt x="11984" y="10857"/>
                    <a:pt x="11897" y="11200"/>
                    <a:pt x="11810" y="11543"/>
                  </a:cubicBezTo>
                  <a:cubicBezTo>
                    <a:pt x="11635" y="12229"/>
                    <a:pt x="11461" y="12915"/>
                    <a:pt x="11461" y="12915"/>
                  </a:cubicBezTo>
                  <a:cubicBezTo>
                    <a:pt x="11461" y="12915"/>
                    <a:pt x="13255" y="13997"/>
                    <a:pt x="13255" y="13997"/>
                  </a:cubicBezTo>
                  <a:close/>
                  <a:moveTo>
                    <a:pt x="10496" y="12332"/>
                  </a:moveTo>
                  <a:cubicBezTo>
                    <a:pt x="10496" y="12332"/>
                    <a:pt x="10665" y="11663"/>
                    <a:pt x="10835" y="10995"/>
                  </a:cubicBezTo>
                  <a:cubicBezTo>
                    <a:pt x="10919" y="10660"/>
                    <a:pt x="11005" y="10327"/>
                    <a:pt x="11068" y="10076"/>
                  </a:cubicBezTo>
                  <a:cubicBezTo>
                    <a:pt x="11133" y="9826"/>
                    <a:pt x="11165" y="9654"/>
                    <a:pt x="11165" y="9654"/>
                  </a:cubicBezTo>
                  <a:lnTo>
                    <a:pt x="9339" y="8700"/>
                  </a:lnTo>
                  <a:cubicBezTo>
                    <a:pt x="9339" y="8700"/>
                    <a:pt x="9310" y="8864"/>
                    <a:pt x="9247" y="9100"/>
                  </a:cubicBezTo>
                  <a:cubicBezTo>
                    <a:pt x="9186" y="9339"/>
                    <a:pt x="9106" y="9656"/>
                    <a:pt x="9025" y="9974"/>
                  </a:cubicBezTo>
                  <a:cubicBezTo>
                    <a:pt x="8864" y="10609"/>
                    <a:pt x="8704" y="11245"/>
                    <a:pt x="8704" y="11245"/>
                  </a:cubicBezTo>
                  <a:cubicBezTo>
                    <a:pt x="8704" y="11245"/>
                    <a:pt x="10496" y="12332"/>
                    <a:pt x="10496" y="12332"/>
                  </a:cubicBezTo>
                  <a:close/>
                  <a:moveTo>
                    <a:pt x="7739" y="10659"/>
                  </a:moveTo>
                  <a:cubicBezTo>
                    <a:pt x="7739" y="10659"/>
                    <a:pt x="7895" y="10041"/>
                    <a:pt x="8051" y="9423"/>
                  </a:cubicBezTo>
                  <a:cubicBezTo>
                    <a:pt x="8130" y="9114"/>
                    <a:pt x="8208" y="8806"/>
                    <a:pt x="8267" y="8574"/>
                  </a:cubicBezTo>
                  <a:cubicBezTo>
                    <a:pt x="8328" y="8344"/>
                    <a:pt x="8358" y="8184"/>
                    <a:pt x="8357" y="8184"/>
                  </a:cubicBezTo>
                  <a:lnTo>
                    <a:pt x="6533" y="7226"/>
                  </a:lnTo>
                  <a:cubicBezTo>
                    <a:pt x="6533" y="7226"/>
                    <a:pt x="6505" y="7377"/>
                    <a:pt x="6446" y="7594"/>
                  </a:cubicBezTo>
                  <a:cubicBezTo>
                    <a:pt x="6391" y="7813"/>
                    <a:pt x="6317" y="8106"/>
                    <a:pt x="6243" y="8398"/>
                  </a:cubicBezTo>
                  <a:cubicBezTo>
                    <a:pt x="6096" y="8983"/>
                    <a:pt x="5948" y="9569"/>
                    <a:pt x="5948" y="9569"/>
                  </a:cubicBezTo>
                  <a:cubicBezTo>
                    <a:pt x="5948" y="9569"/>
                    <a:pt x="7739" y="10659"/>
                    <a:pt x="7739" y="10659"/>
                  </a:cubicBezTo>
                  <a:close/>
                  <a:moveTo>
                    <a:pt x="4985" y="8981"/>
                  </a:moveTo>
                  <a:cubicBezTo>
                    <a:pt x="4985" y="8981"/>
                    <a:pt x="5127" y="8413"/>
                    <a:pt x="5269" y="7845"/>
                  </a:cubicBezTo>
                  <a:cubicBezTo>
                    <a:pt x="5341" y="7561"/>
                    <a:pt x="5413" y="7278"/>
                    <a:pt x="5467" y="7066"/>
                  </a:cubicBezTo>
                  <a:cubicBezTo>
                    <a:pt x="5524" y="6855"/>
                    <a:pt x="5551" y="6709"/>
                    <a:pt x="5551" y="6709"/>
                  </a:cubicBezTo>
                  <a:lnTo>
                    <a:pt x="3728" y="5745"/>
                  </a:lnTo>
                  <a:cubicBezTo>
                    <a:pt x="3728" y="5745"/>
                    <a:pt x="3702" y="5882"/>
                    <a:pt x="3648" y="6081"/>
                  </a:cubicBezTo>
                  <a:cubicBezTo>
                    <a:pt x="3597" y="6281"/>
                    <a:pt x="3529" y="6549"/>
                    <a:pt x="3462" y="6815"/>
                  </a:cubicBezTo>
                  <a:cubicBezTo>
                    <a:pt x="3328" y="7351"/>
                    <a:pt x="3195" y="7886"/>
                    <a:pt x="3195" y="7886"/>
                  </a:cubicBezTo>
                  <a:cubicBezTo>
                    <a:pt x="3195" y="7886"/>
                    <a:pt x="4985" y="8981"/>
                    <a:pt x="4985" y="8981"/>
                  </a:cubicBezTo>
                  <a:close/>
                  <a:moveTo>
                    <a:pt x="1726" y="0"/>
                  </a:moveTo>
                  <a:cubicBezTo>
                    <a:pt x="1726" y="0"/>
                    <a:pt x="6031" y="1541"/>
                    <a:pt x="10336" y="3082"/>
                  </a:cubicBezTo>
                  <a:cubicBezTo>
                    <a:pt x="14647" y="4592"/>
                    <a:pt x="18957" y="6103"/>
                    <a:pt x="18957" y="6103"/>
                  </a:cubicBezTo>
                  <a:cubicBezTo>
                    <a:pt x="18957" y="6103"/>
                    <a:pt x="19208" y="6997"/>
                    <a:pt x="19513" y="8370"/>
                  </a:cubicBezTo>
                  <a:cubicBezTo>
                    <a:pt x="19669" y="9059"/>
                    <a:pt x="19850" y="9873"/>
                    <a:pt x="20039" y="10761"/>
                  </a:cubicBezTo>
                  <a:cubicBezTo>
                    <a:pt x="20221" y="11648"/>
                    <a:pt x="20385" y="12597"/>
                    <a:pt x="20557" y="13570"/>
                  </a:cubicBezTo>
                  <a:cubicBezTo>
                    <a:pt x="20915" y="15523"/>
                    <a:pt x="21148" y="17502"/>
                    <a:pt x="21344" y="19040"/>
                  </a:cubicBezTo>
                  <a:cubicBezTo>
                    <a:pt x="21444" y="19810"/>
                    <a:pt x="21489" y="20439"/>
                    <a:pt x="21536" y="20891"/>
                  </a:cubicBezTo>
                  <a:cubicBezTo>
                    <a:pt x="21577" y="21342"/>
                    <a:pt x="21600" y="21600"/>
                    <a:pt x="21600" y="21600"/>
                  </a:cubicBezTo>
                  <a:cubicBezTo>
                    <a:pt x="21600" y="21600"/>
                    <a:pt x="16192" y="18065"/>
                    <a:pt x="10784" y="14531"/>
                  </a:cubicBezTo>
                  <a:cubicBezTo>
                    <a:pt x="5392" y="10945"/>
                    <a:pt x="0" y="7358"/>
                    <a:pt x="0" y="7358"/>
                  </a:cubicBezTo>
                  <a:cubicBezTo>
                    <a:pt x="0" y="7358"/>
                    <a:pt x="153" y="6855"/>
                    <a:pt x="306" y="6352"/>
                  </a:cubicBezTo>
                  <a:cubicBezTo>
                    <a:pt x="443" y="5838"/>
                    <a:pt x="578" y="5324"/>
                    <a:pt x="578" y="5324"/>
                  </a:cubicBezTo>
                  <a:lnTo>
                    <a:pt x="2175" y="6247"/>
                  </a:lnTo>
                  <a:cubicBezTo>
                    <a:pt x="2175" y="6247"/>
                    <a:pt x="2225" y="6047"/>
                    <a:pt x="2301" y="5745"/>
                  </a:cubicBezTo>
                  <a:cubicBezTo>
                    <a:pt x="2381" y="5445"/>
                    <a:pt x="2480" y="5043"/>
                    <a:pt x="2560" y="4629"/>
                  </a:cubicBezTo>
                  <a:cubicBezTo>
                    <a:pt x="2648" y="4220"/>
                    <a:pt x="2735" y="3812"/>
                    <a:pt x="2801" y="3505"/>
                  </a:cubicBezTo>
                  <a:cubicBezTo>
                    <a:pt x="2868" y="3199"/>
                    <a:pt x="2909" y="2994"/>
                    <a:pt x="2909" y="2994"/>
                  </a:cubicBezTo>
                  <a:lnTo>
                    <a:pt x="1307" y="2273"/>
                  </a:lnTo>
                  <a:cubicBezTo>
                    <a:pt x="1307" y="2273"/>
                    <a:pt x="1413" y="1704"/>
                    <a:pt x="1519" y="1137"/>
                  </a:cubicBezTo>
                  <a:cubicBezTo>
                    <a:pt x="1574" y="854"/>
                    <a:pt x="1629" y="571"/>
                    <a:pt x="1670" y="358"/>
                  </a:cubicBezTo>
                  <a:cubicBezTo>
                    <a:pt x="1708" y="145"/>
                    <a:pt x="1726" y="0"/>
                    <a:pt x="1726" y="0"/>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54" name="Freeform: Shape 24"/>
            <p:cNvSpPr/>
            <p:nvPr/>
          </p:nvSpPr>
          <p:spPr>
            <a:xfrm>
              <a:off x="6216505" y="6277851"/>
              <a:ext cx="1184926" cy="878021"/>
            </a:xfrm>
            <a:custGeom>
              <a:avLst/>
              <a:gdLst/>
              <a:ahLst/>
              <a:cxnLst>
                <a:cxn ang="0">
                  <a:pos x="wd2" y="hd2"/>
                </a:cxn>
                <a:cxn ang="5400000">
                  <a:pos x="wd2" y="hd2"/>
                </a:cxn>
                <a:cxn ang="10800000">
                  <a:pos x="wd2" y="hd2"/>
                </a:cxn>
                <a:cxn ang="16200000">
                  <a:pos x="wd2" y="hd2"/>
                </a:cxn>
              </a:cxnLst>
              <a:rect l="0" t="0" r="r" b="b"/>
              <a:pathLst>
                <a:path w="21600" h="21600" extrusionOk="0">
                  <a:moveTo>
                    <a:pt x="5124" y="3463"/>
                  </a:moveTo>
                  <a:cubicBezTo>
                    <a:pt x="5124" y="3463"/>
                    <a:pt x="4893" y="3839"/>
                    <a:pt x="4664" y="4215"/>
                  </a:cubicBezTo>
                  <a:cubicBezTo>
                    <a:pt x="4549" y="4404"/>
                    <a:pt x="4434" y="4593"/>
                    <a:pt x="4348" y="4734"/>
                  </a:cubicBezTo>
                  <a:cubicBezTo>
                    <a:pt x="4265" y="4878"/>
                    <a:pt x="4199" y="4962"/>
                    <a:pt x="4199" y="4962"/>
                  </a:cubicBezTo>
                  <a:lnTo>
                    <a:pt x="5644" y="6625"/>
                  </a:lnTo>
                  <a:cubicBezTo>
                    <a:pt x="5644" y="6625"/>
                    <a:pt x="5712" y="6536"/>
                    <a:pt x="5800" y="6388"/>
                  </a:cubicBezTo>
                  <a:cubicBezTo>
                    <a:pt x="5889" y="6242"/>
                    <a:pt x="6008" y="6046"/>
                    <a:pt x="6127" y="5850"/>
                  </a:cubicBezTo>
                  <a:cubicBezTo>
                    <a:pt x="6365" y="5460"/>
                    <a:pt x="6604" y="5069"/>
                    <a:pt x="6604" y="5069"/>
                  </a:cubicBezTo>
                  <a:cubicBezTo>
                    <a:pt x="6604" y="5069"/>
                    <a:pt x="5124" y="3463"/>
                    <a:pt x="5124" y="3463"/>
                  </a:cubicBezTo>
                  <a:close/>
                  <a:moveTo>
                    <a:pt x="7400" y="5935"/>
                  </a:moveTo>
                  <a:cubicBezTo>
                    <a:pt x="7400" y="5935"/>
                    <a:pt x="7157" y="6333"/>
                    <a:pt x="6914" y="6732"/>
                  </a:cubicBezTo>
                  <a:cubicBezTo>
                    <a:pt x="6792" y="6931"/>
                    <a:pt x="6672" y="7131"/>
                    <a:pt x="6581" y="7280"/>
                  </a:cubicBezTo>
                  <a:cubicBezTo>
                    <a:pt x="6490" y="7429"/>
                    <a:pt x="6422" y="7520"/>
                    <a:pt x="6422" y="7520"/>
                  </a:cubicBezTo>
                  <a:lnTo>
                    <a:pt x="7865" y="9186"/>
                  </a:lnTo>
                  <a:cubicBezTo>
                    <a:pt x="7865" y="9186"/>
                    <a:pt x="7931" y="9087"/>
                    <a:pt x="8031" y="8938"/>
                  </a:cubicBezTo>
                  <a:cubicBezTo>
                    <a:pt x="8125" y="8783"/>
                    <a:pt x="8250" y="8577"/>
                    <a:pt x="8375" y="8370"/>
                  </a:cubicBezTo>
                  <a:cubicBezTo>
                    <a:pt x="8627" y="7957"/>
                    <a:pt x="8878" y="7545"/>
                    <a:pt x="8878" y="7545"/>
                  </a:cubicBezTo>
                  <a:cubicBezTo>
                    <a:pt x="8878" y="7545"/>
                    <a:pt x="7400" y="5935"/>
                    <a:pt x="7400" y="5935"/>
                  </a:cubicBezTo>
                  <a:close/>
                  <a:moveTo>
                    <a:pt x="9673" y="8413"/>
                  </a:moveTo>
                  <a:cubicBezTo>
                    <a:pt x="9673" y="8413"/>
                    <a:pt x="9418" y="8832"/>
                    <a:pt x="9163" y="9253"/>
                  </a:cubicBezTo>
                  <a:cubicBezTo>
                    <a:pt x="9035" y="9464"/>
                    <a:pt x="8907" y="9673"/>
                    <a:pt x="8812" y="9832"/>
                  </a:cubicBezTo>
                  <a:cubicBezTo>
                    <a:pt x="8710" y="9983"/>
                    <a:pt x="8642" y="10084"/>
                    <a:pt x="8642" y="10084"/>
                  </a:cubicBezTo>
                  <a:lnTo>
                    <a:pt x="10084" y="11752"/>
                  </a:lnTo>
                  <a:cubicBezTo>
                    <a:pt x="10084" y="11752"/>
                    <a:pt x="10154" y="11648"/>
                    <a:pt x="10259" y="11493"/>
                  </a:cubicBezTo>
                  <a:cubicBezTo>
                    <a:pt x="10358" y="11329"/>
                    <a:pt x="10490" y="11112"/>
                    <a:pt x="10622" y="10894"/>
                  </a:cubicBezTo>
                  <a:cubicBezTo>
                    <a:pt x="10886" y="10459"/>
                    <a:pt x="11150" y="10024"/>
                    <a:pt x="11150" y="10024"/>
                  </a:cubicBezTo>
                  <a:cubicBezTo>
                    <a:pt x="11150" y="10024"/>
                    <a:pt x="9673" y="8413"/>
                    <a:pt x="9673" y="8413"/>
                  </a:cubicBezTo>
                  <a:close/>
                  <a:moveTo>
                    <a:pt x="11946" y="10894"/>
                  </a:moveTo>
                  <a:cubicBezTo>
                    <a:pt x="11946" y="10894"/>
                    <a:pt x="11677" y="11337"/>
                    <a:pt x="11408" y="11779"/>
                  </a:cubicBezTo>
                  <a:cubicBezTo>
                    <a:pt x="11273" y="12000"/>
                    <a:pt x="11139" y="12221"/>
                    <a:pt x="11038" y="12386"/>
                  </a:cubicBezTo>
                  <a:cubicBezTo>
                    <a:pt x="10931" y="12546"/>
                    <a:pt x="10859" y="12651"/>
                    <a:pt x="10859" y="12651"/>
                  </a:cubicBezTo>
                  <a:lnTo>
                    <a:pt x="12299" y="14323"/>
                  </a:lnTo>
                  <a:cubicBezTo>
                    <a:pt x="12299" y="14323"/>
                    <a:pt x="12373" y="14212"/>
                    <a:pt x="12483" y="14049"/>
                  </a:cubicBezTo>
                  <a:cubicBezTo>
                    <a:pt x="12588" y="13877"/>
                    <a:pt x="12726" y="13650"/>
                    <a:pt x="12865" y="13423"/>
                  </a:cubicBezTo>
                  <a:cubicBezTo>
                    <a:pt x="13144" y="12967"/>
                    <a:pt x="13420" y="12509"/>
                    <a:pt x="13420" y="12509"/>
                  </a:cubicBezTo>
                  <a:cubicBezTo>
                    <a:pt x="13420" y="12509"/>
                    <a:pt x="11946" y="10894"/>
                    <a:pt x="11946" y="10894"/>
                  </a:cubicBezTo>
                  <a:close/>
                  <a:moveTo>
                    <a:pt x="14215" y="13379"/>
                  </a:moveTo>
                  <a:cubicBezTo>
                    <a:pt x="14215" y="13379"/>
                    <a:pt x="13932" y="13845"/>
                    <a:pt x="13651" y="14309"/>
                  </a:cubicBezTo>
                  <a:cubicBezTo>
                    <a:pt x="13376" y="14780"/>
                    <a:pt x="13074" y="15222"/>
                    <a:pt x="13074" y="15222"/>
                  </a:cubicBezTo>
                  <a:lnTo>
                    <a:pt x="14513" y="16897"/>
                  </a:lnTo>
                  <a:cubicBezTo>
                    <a:pt x="14513" y="16897"/>
                    <a:pt x="14824" y="16442"/>
                    <a:pt x="15107" y="15956"/>
                  </a:cubicBezTo>
                  <a:cubicBezTo>
                    <a:pt x="15397" y="15478"/>
                    <a:pt x="15688" y="14999"/>
                    <a:pt x="15688" y="14999"/>
                  </a:cubicBezTo>
                  <a:cubicBezTo>
                    <a:pt x="15688" y="14999"/>
                    <a:pt x="14215" y="13379"/>
                    <a:pt x="14215" y="13379"/>
                  </a:cubicBezTo>
                  <a:close/>
                  <a:moveTo>
                    <a:pt x="3640" y="5783"/>
                  </a:moveTo>
                  <a:lnTo>
                    <a:pt x="2670" y="7228"/>
                  </a:lnTo>
                  <a:lnTo>
                    <a:pt x="4060" y="8976"/>
                  </a:lnTo>
                  <a:lnTo>
                    <a:pt x="5065" y="7478"/>
                  </a:lnTo>
                  <a:cubicBezTo>
                    <a:pt x="5065" y="7478"/>
                    <a:pt x="3640" y="5783"/>
                    <a:pt x="3640" y="5783"/>
                  </a:cubicBezTo>
                  <a:close/>
                  <a:moveTo>
                    <a:pt x="5832" y="8391"/>
                  </a:moveTo>
                  <a:lnTo>
                    <a:pt x="4806" y="9918"/>
                  </a:lnTo>
                  <a:lnTo>
                    <a:pt x="6193" y="11669"/>
                  </a:lnTo>
                  <a:lnTo>
                    <a:pt x="7256" y="10089"/>
                  </a:lnTo>
                  <a:cubicBezTo>
                    <a:pt x="7256" y="10089"/>
                    <a:pt x="5832" y="8391"/>
                    <a:pt x="5832" y="8391"/>
                  </a:cubicBezTo>
                  <a:close/>
                  <a:moveTo>
                    <a:pt x="8021" y="11003"/>
                  </a:moveTo>
                  <a:lnTo>
                    <a:pt x="6938" y="12612"/>
                  </a:lnTo>
                  <a:lnTo>
                    <a:pt x="8324" y="14366"/>
                  </a:lnTo>
                  <a:cubicBezTo>
                    <a:pt x="8324" y="14366"/>
                    <a:pt x="8399" y="14269"/>
                    <a:pt x="8502" y="14109"/>
                  </a:cubicBezTo>
                  <a:cubicBezTo>
                    <a:pt x="8606" y="13953"/>
                    <a:pt x="8745" y="13745"/>
                    <a:pt x="8885" y="13536"/>
                  </a:cubicBezTo>
                  <a:cubicBezTo>
                    <a:pt x="9164" y="13120"/>
                    <a:pt x="9443" y="12703"/>
                    <a:pt x="9443" y="12703"/>
                  </a:cubicBezTo>
                  <a:cubicBezTo>
                    <a:pt x="9443" y="12703"/>
                    <a:pt x="8021" y="11003"/>
                    <a:pt x="8021" y="11003"/>
                  </a:cubicBezTo>
                  <a:close/>
                  <a:moveTo>
                    <a:pt x="10208" y="13618"/>
                  </a:moveTo>
                  <a:cubicBezTo>
                    <a:pt x="10208" y="13618"/>
                    <a:pt x="9924" y="14043"/>
                    <a:pt x="9640" y="14467"/>
                  </a:cubicBezTo>
                  <a:cubicBezTo>
                    <a:pt x="9499" y="14680"/>
                    <a:pt x="9357" y="14891"/>
                    <a:pt x="9251" y="15051"/>
                  </a:cubicBezTo>
                  <a:cubicBezTo>
                    <a:pt x="9147" y="15213"/>
                    <a:pt x="9069" y="15311"/>
                    <a:pt x="9069" y="15311"/>
                  </a:cubicBezTo>
                  <a:lnTo>
                    <a:pt x="10451" y="17068"/>
                  </a:lnTo>
                  <a:cubicBezTo>
                    <a:pt x="10451" y="17068"/>
                    <a:pt x="10532" y="16968"/>
                    <a:pt x="10640" y="16800"/>
                  </a:cubicBezTo>
                  <a:cubicBezTo>
                    <a:pt x="10750" y="16636"/>
                    <a:pt x="10896" y="16417"/>
                    <a:pt x="11043" y="16197"/>
                  </a:cubicBezTo>
                  <a:cubicBezTo>
                    <a:pt x="11336" y="15760"/>
                    <a:pt x="11629" y="15323"/>
                    <a:pt x="11629" y="15323"/>
                  </a:cubicBezTo>
                  <a:cubicBezTo>
                    <a:pt x="11629" y="15323"/>
                    <a:pt x="10208" y="13618"/>
                    <a:pt x="10208" y="13618"/>
                  </a:cubicBezTo>
                  <a:close/>
                  <a:moveTo>
                    <a:pt x="12392" y="16241"/>
                  </a:moveTo>
                  <a:cubicBezTo>
                    <a:pt x="12392" y="16241"/>
                    <a:pt x="12094" y="16686"/>
                    <a:pt x="11796" y="17131"/>
                  </a:cubicBezTo>
                  <a:cubicBezTo>
                    <a:pt x="11648" y="17353"/>
                    <a:pt x="11499" y="17576"/>
                    <a:pt x="11387" y="17743"/>
                  </a:cubicBezTo>
                  <a:cubicBezTo>
                    <a:pt x="11278" y="17913"/>
                    <a:pt x="11195" y="18013"/>
                    <a:pt x="11195" y="18013"/>
                  </a:cubicBezTo>
                  <a:lnTo>
                    <a:pt x="12576" y="19773"/>
                  </a:lnTo>
                  <a:cubicBezTo>
                    <a:pt x="12576" y="19773"/>
                    <a:pt x="12660" y="19667"/>
                    <a:pt x="12775" y="19495"/>
                  </a:cubicBezTo>
                  <a:cubicBezTo>
                    <a:pt x="12890" y="19322"/>
                    <a:pt x="13043" y="19094"/>
                    <a:pt x="13196" y="18863"/>
                  </a:cubicBezTo>
                  <a:cubicBezTo>
                    <a:pt x="13503" y="18405"/>
                    <a:pt x="13810" y="17945"/>
                    <a:pt x="13810" y="17945"/>
                  </a:cubicBezTo>
                  <a:cubicBezTo>
                    <a:pt x="13810" y="17945"/>
                    <a:pt x="12392" y="16241"/>
                    <a:pt x="12392" y="16241"/>
                  </a:cubicBezTo>
                  <a:close/>
                  <a:moveTo>
                    <a:pt x="3323" y="0"/>
                  </a:moveTo>
                  <a:cubicBezTo>
                    <a:pt x="3323" y="0"/>
                    <a:pt x="7902" y="4796"/>
                    <a:pt x="12481" y="9591"/>
                  </a:cubicBezTo>
                  <a:cubicBezTo>
                    <a:pt x="17041" y="14424"/>
                    <a:pt x="21600" y="19256"/>
                    <a:pt x="21600" y="19256"/>
                  </a:cubicBezTo>
                  <a:cubicBezTo>
                    <a:pt x="21600" y="19256"/>
                    <a:pt x="21022" y="19453"/>
                    <a:pt x="20155" y="19746"/>
                  </a:cubicBezTo>
                  <a:cubicBezTo>
                    <a:pt x="19291" y="20031"/>
                    <a:pt x="18167" y="20403"/>
                    <a:pt x="17005" y="20672"/>
                  </a:cubicBezTo>
                  <a:cubicBezTo>
                    <a:pt x="15852" y="20954"/>
                    <a:pt x="14735" y="21220"/>
                    <a:pt x="13886" y="21375"/>
                  </a:cubicBezTo>
                  <a:cubicBezTo>
                    <a:pt x="13034" y="21511"/>
                    <a:pt x="12465" y="21600"/>
                    <a:pt x="12465" y="21600"/>
                  </a:cubicBezTo>
                  <a:cubicBezTo>
                    <a:pt x="12465" y="21600"/>
                    <a:pt x="9356" y="17518"/>
                    <a:pt x="6245" y="13436"/>
                  </a:cubicBezTo>
                  <a:cubicBezTo>
                    <a:pt x="3123" y="9372"/>
                    <a:pt x="0" y="5307"/>
                    <a:pt x="0" y="5307"/>
                  </a:cubicBezTo>
                  <a:cubicBezTo>
                    <a:pt x="0" y="5307"/>
                    <a:pt x="269" y="4929"/>
                    <a:pt x="538" y="4549"/>
                  </a:cubicBezTo>
                  <a:cubicBezTo>
                    <a:pt x="791" y="4151"/>
                    <a:pt x="1044" y="3752"/>
                    <a:pt x="1044" y="3752"/>
                  </a:cubicBezTo>
                  <a:lnTo>
                    <a:pt x="2246" y="5212"/>
                  </a:lnTo>
                  <a:cubicBezTo>
                    <a:pt x="2246" y="5212"/>
                    <a:pt x="2620" y="4662"/>
                    <a:pt x="2993" y="4112"/>
                  </a:cubicBezTo>
                  <a:cubicBezTo>
                    <a:pt x="3185" y="3842"/>
                    <a:pt x="3367" y="3560"/>
                    <a:pt x="3494" y="3340"/>
                  </a:cubicBezTo>
                  <a:cubicBezTo>
                    <a:pt x="3625" y="3124"/>
                    <a:pt x="3713" y="2979"/>
                    <a:pt x="3713" y="2979"/>
                  </a:cubicBezTo>
                  <a:lnTo>
                    <a:pt x="2419" y="1544"/>
                  </a:lnTo>
                  <a:cubicBezTo>
                    <a:pt x="2419" y="1544"/>
                    <a:pt x="3323" y="0"/>
                    <a:pt x="3323" y="0"/>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55" name="Freeform: Shape 25"/>
            <p:cNvSpPr/>
            <p:nvPr/>
          </p:nvSpPr>
          <p:spPr>
            <a:xfrm>
              <a:off x="6860647" y="4713500"/>
              <a:ext cx="1331765" cy="772212"/>
            </a:xfrm>
            <a:custGeom>
              <a:avLst/>
              <a:gdLst/>
              <a:ahLst/>
              <a:cxnLst>
                <a:cxn ang="0">
                  <a:pos x="wd2" y="hd2"/>
                </a:cxn>
                <a:cxn ang="5400000">
                  <a:pos x="wd2" y="hd2"/>
                </a:cxn>
                <a:cxn ang="10800000">
                  <a:pos x="wd2" y="hd2"/>
                </a:cxn>
                <a:cxn ang="16200000">
                  <a:pos x="wd2" y="hd2"/>
                </a:cxn>
              </a:cxnLst>
              <a:rect l="0" t="0" r="r" b="b"/>
              <a:pathLst>
                <a:path w="21600" h="21600" extrusionOk="0">
                  <a:moveTo>
                    <a:pt x="3622" y="1491"/>
                  </a:moveTo>
                  <a:lnTo>
                    <a:pt x="3559" y="3714"/>
                  </a:lnTo>
                  <a:lnTo>
                    <a:pt x="5247" y="3891"/>
                  </a:lnTo>
                  <a:lnTo>
                    <a:pt x="5311" y="1585"/>
                  </a:lnTo>
                  <a:cubicBezTo>
                    <a:pt x="5311" y="1585"/>
                    <a:pt x="3622" y="1491"/>
                    <a:pt x="3622" y="1491"/>
                  </a:cubicBezTo>
                  <a:close/>
                  <a:moveTo>
                    <a:pt x="6220" y="1637"/>
                  </a:moveTo>
                  <a:cubicBezTo>
                    <a:pt x="6220" y="1637"/>
                    <a:pt x="6209" y="2329"/>
                    <a:pt x="6191" y="3367"/>
                  </a:cubicBezTo>
                  <a:cubicBezTo>
                    <a:pt x="6198" y="4409"/>
                    <a:pt x="6086" y="5779"/>
                    <a:pt x="6037" y="7158"/>
                  </a:cubicBezTo>
                  <a:cubicBezTo>
                    <a:pt x="5997" y="8540"/>
                    <a:pt x="5851" y="9898"/>
                    <a:pt x="5784" y="10927"/>
                  </a:cubicBezTo>
                  <a:cubicBezTo>
                    <a:pt x="5746" y="11438"/>
                    <a:pt x="5713" y="11866"/>
                    <a:pt x="5691" y="12165"/>
                  </a:cubicBezTo>
                  <a:cubicBezTo>
                    <a:pt x="5672" y="12465"/>
                    <a:pt x="5650" y="12634"/>
                    <a:pt x="5650" y="12634"/>
                  </a:cubicBezTo>
                  <a:lnTo>
                    <a:pt x="7316" y="13119"/>
                  </a:lnTo>
                  <a:cubicBezTo>
                    <a:pt x="7316" y="13119"/>
                    <a:pt x="7340" y="12946"/>
                    <a:pt x="7359" y="12635"/>
                  </a:cubicBezTo>
                  <a:cubicBezTo>
                    <a:pt x="7383" y="12325"/>
                    <a:pt x="7416" y="11883"/>
                    <a:pt x="7455" y="11352"/>
                  </a:cubicBezTo>
                  <a:cubicBezTo>
                    <a:pt x="7524" y="10287"/>
                    <a:pt x="7677" y="8882"/>
                    <a:pt x="7719" y="7450"/>
                  </a:cubicBezTo>
                  <a:cubicBezTo>
                    <a:pt x="7752" y="6738"/>
                    <a:pt x="7786" y="6025"/>
                    <a:pt x="7817" y="5356"/>
                  </a:cubicBezTo>
                  <a:cubicBezTo>
                    <a:pt x="7834" y="5022"/>
                    <a:pt x="7850" y="4699"/>
                    <a:pt x="7865" y="4393"/>
                  </a:cubicBezTo>
                  <a:cubicBezTo>
                    <a:pt x="7869" y="4086"/>
                    <a:pt x="7875" y="3795"/>
                    <a:pt x="7879" y="3525"/>
                  </a:cubicBezTo>
                  <a:cubicBezTo>
                    <a:pt x="7897" y="2451"/>
                    <a:pt x="7909" y="1735"/>
                    <a:pt x="7909" y="1735"/>
                  </a:cubicBezTo>
                  <a:cubicBezTo>
                    <a:pt x="7909" y="1735"/>
                    <a:pt x="6220" y="1637"/>
                    <a:pt x="6220" y="1637"/>
                  </a:cubicBezTo>
                  <a:close/>
                  <a:moveTo>
                    <a:pt x="8819" y="1789"/>
                  </a:moveTo>
                  <a:cubicBezTo>
                    <a:pt x="8818" y="1789"/>
                    <a:pt x="8796" y="4710"/>
                    <a:pt x="8625" y="7609"/>
                  </a:cubicBezTo>
                  <a:cubicBezTo>
                    <a:pt x="8582" y="9066"/>
                    <a:pt x="8426" y="10498"/>
                    <a:pt x="8357" y="11582"/>
                  </a:cubicBezTo>
                  <a:cubicBezTo>
                    <a:pt x="8316" y="12123"/>
                    <a:pt x="8282" y="12574"/>
                    <a:pt x="8258" y="12889"/>
                  </a:cubicBezTo>
                  <a:cubicBezTo>
                    <a:pt x="8238" y="13206"/>
                    <a:pt x="8214" y="13383"/>
                    <a:pt x="8214" y="13383"/>
                  </a:cubicBezTo>
                  <a:lnTo>
                    <a:pt x="9879" y="13873"/>
                  </a:lnTo>
                  <a:cubicBezTo>
                    <a:pt x="9879" y="13873"/>
                    <a:pt x="9906" y="13690"/>
                    <a:pt x="9927" y="13363"/>
                  </a:cubicBezTo>
                  <a:cubicBezTo>
                    <a:pt x="9951" y="13037"/>
                    <a:pt x="9986" y="12571"/>
                    <a:pt x="10028" y="12012"/>
                  </a:cubicBezTo>
                  <a:cubicBezTo>
                    <a:pt x="10099" y="10892"/>
                    <a:pt x="10261" y="9411"/>
                    <a:pt x="10306" y="7905"/>
                  </a:cubicBezTo>
                  <a:cubicBezTo>
                    <a:pt x="10362" y="6402"/>
                    <a:pt x="10475" y="4908"/>
                    <a:pt x="10476" y="3775"/>
                  </a:cubicBezTo>
                  <a:cubicBezTo>
                    <a:pt x="10495" y="2645"/>
                    <a:pt x="10508" y="1891"/>
                    <a:pt x="10508" y="1891"/>
                  </a:cubicBezTo>
                  <a:cubicBezTo>
                    <a:pt x="10508" y="1891"/>
                    <a:pt x="8819" y="1789"/>
                    <a:pt x="8819" y="1789"/>
                  </a:cubicBezTo>
                  <a:close/>
                  <a:moveTo>
                    <a:pt x="11417" y="1948"/>
                  </a:moveTo>
                  <a:cubicBezTo>
                    <a:pt x="11417" y="1948"/>
                    <a:pt x="11405" y="2714"/>
                    <a:pt x="11385" y="3865"/>
                  </a:cubicBezTo>
                  <a:cubicBezTo>
                    <a:pt x="11382" y="5016"/>
                    <a:pt x="11270" y="6537"/>
                    <a:pt x="11212" y="8066"/>
                  </a:cubicBezTo>
                  <a:cubicBezTo>
                    <a:pt x="11183" y="8831"/>
                    <a:pt x="11141" y="9592"/>
                    <a:pt x="11077" y="10302"/>
                  </a:cubicBezTo>
                  <a:cubicBezTo>
                    <a:pt x="11023" y="11012"/>
                    <a:pt x="10971" y="11677"/>
                    <a:pt x="10928" y="12245"/>
                  </a:cubicBezTo>
                  <a:cubicBezTo>
                    <a:pt x="10886" y="12814"/>
                    <a:pt x="10850" y="13288"/>
                    <a:pt x="10824" y="13620"/>
                  </a:cubicBezTo>
                  <a:cubicBezTo>
                    <a:pt x="10803" y="13952"/>
                    <a:pt x="10775" y="14138"/>
                    <a:pt x="10775" y="14138"/>
                  </a:cubicBezTo>
                  <a:lnTo>
                    <a:pt x="12441" y="14633"/>
                  </a:lnTo>
                  <a:cubicBezTo>
                    <a:pt x="12441" y="14633"/>
                    <a:pt x="12467" y="14441"/>
                    <a:pt x="12492" y="14099"/>
                  </a:cubicBezTo>
                  <a:cubicBezTo>
                    <a:pt x="12518" y="13756"/>
                    <a:pt x="12555" y="13267"/>
                    <a:pt x="12599" y="12680"/>
                  </a:cubicBezTo>
                  <a:cubicBezTo>
                    <a:pt x="12645" y="12093"/>
                    <a:pt x="12697" y="11408"/>
                    <a:pt x="12753" y="10674"/>
                  </a:cubicBezTo>
                  <a:cubicBezTo>
                    <a:pt x="12781" y="10306"/>
                    <a:pt x="12810" y="9928"/>
                    <a:pt x="12840" y="9542"/>
                  </a:cubicBezTo>
                  <a:cubicBezTo>
                    <a:pt x="12857" y="9155"/>
                    <a:pt x="12875" y="8760"/>
                    <a:pt x="12893" y="8367"/>
                  </a:cubicBezTo>
                  <a:cubicBezTo>
                    <a:pt x="12955" y="6790"/>
                    <a:pt x="13066" y="5219"/>
                    <a:pt x="13073" y="4032"/>
                  </a:cubicBezTo>
                  <a:cubicBezTo>
                    <a:pt x="13093" y="2845"/>
                    <a:pt x="13106" y="2054"/>
                    <a:pt x="13106" y="2054"/>
                  </a:cubicBezTo>
                  <a:cubicBezTo>
                    <a:pt x="13106" y="2054"/>
                    <a:pt x="11417" y="1948"/>
                    <a:pt x="11417" y="1948"/>
                  </a:cubicBezTo>
                  <a:close/>
                  <a:moveTo>
                    <a:pt x="14016" y="2113"/>
                  </a:moveTo>
                  <a:cubicBezTo>
                    <a:pt x="14016" y="2113"/>
                    <a:pt x="14002" y="2916"/>
                    <a:pt x="13982" y="4122"/>
                  </a:cubicBezTo>
                  <a:cubicBezTo>
                    <a:pt x="13973" y="5329"/>
                    <a:pt x="13861" y="6927"/>
                    <a:pt x="13798" y="8530"/>
                  </a:cubicBezTo>
                  <a:cubicBezTo>
                    <a:pt x="13780" y="8930"/>
                    <a:pt x="13762" y="9331"/>
                    <a:pt x="13744" y="9725"/>
                  </a:cubicBezTo>
                  <a:cubicBezTo>
                    <a:pt x="13714" y="10116"/>
                    <a:pt x="13684" y="10502"/>
                    <a:pt x="13655" y="10875"/>
                  </a:cubicBezTo>
                  <a:cubicBezTo>
                    <a:pt x="13598" y="11621"/>
                    <a:pt x="13545" y="12318"/>
                    <a:pt x="13500" y="12915"/>
                  </a:cubicBezTo>
                  <a:cubicBezTo>
                    <a:pt x="13455" y="13512"/>
                    <a:pt x="13417" y="14009"/>
                    <a:pt x="13391" y="14357"/>
                  </a:cubicBezTo>
                  <a:cubicBezTo>
                    <a:pt x="13362" y="14706"/>
                    <a:pt x="13336" y="14901"/>
                    <a:pt x="13336" y="14901"/>
                  </a:cubicBezTo>
                  <a:lnTo>
                    <a:pt x="15002" y="15401"/>
                  </a:lnTo>
                  <a:cubicBezTo>
                    <a:pt x="15002" y="15401"/>
                    <a:pt x="15022" y="15197"/>
                    <a:pt x="15059" y="14841"/>
                  </a:cubicBezTo>
                  <a:cubicBezTo>
                    <a:pt x="15086" y="14482"/>
                    <a:pt x="15124" y="13969"/>
                    <a:pt x="15171" y="13354"/>
                  </a:cubicBezTo>
                  <a:cubicBezTo>
                    <a:pt x="15218" y="12738"/>
                    <a:pt x="15273" y="12020"/>
                    <a:pt x="15332" y="11251"/>
                  </a:cubicBezTo>
                  <a:cubicBezTo>
                    <a:pt x="15361" y="10867"/>
                    <a:pt x="15391" y="10469"/>
                    <a:pt x="15422" y="10066"/>
                  </a:cubicBezTo>
                  <a:cubicBezTo>
                    <a:pt x="15441" y="9660"/>
                    <a:pt x="15461" y="9247"/>
                    <a:pt x="15480" y="8834"/>
                  </a:cubicBezTo>
                  <a:cubicBezTo>
                    <a:pt x="15546" y="7183"/>
                    <a:pt x="15657" y="5536"/>
                    <a:pt x="15670" y="4293"/>
                  </a:cubicBezTo>
                  <a:cubicBezTo>
                    <a:pt x="15691" y="3051"/>
                    <a:pt x="15704" y="2224"/>
                    <a:pt x="15704" y="2224"/>
                  </a:cubicBezTo>
                  <a:cubicBezTo>
                    <a:pt x="15704" y="2224"/>
                    <a:pt x="14016" y="2113"/>
                    <a:pt x="14016" y="2113"/>
                  </a:cubicBezTo>
                  <a:close/>
                  <a:moveTo>
                    <a:pt x="2936" y="13128"/>
                  </a:moveTo>
                  <a:lnTo>
                    <a:pt x="2682" y="15293"/>
                  </a:lnTo>
                  <a:lnTo>
                    <a:pt x="4335" y="15904"/>
                  </a:lnTo>
                  <a:lnTo>
                    <a:pt x="4598" y="13657"/>
                  </a:lnTo>
                  <a:cubicBezTo>
                    <a:pt x="4598" y="13657"/>
                    <a:pt x="2936" y="13128"/>
                    <a:pt x="2936" y="13128"/>
                  </a:cubicBezTo>
                  <a:close/>
                  <a:moveTo>
                    <a:pt x="5494" y="13943"/>
                  </a:moveTo>
                  <a:lnTo>
                    <a:pt x="5225" y="16236"/>
                  </a:lnTo>
                  <a:lnTo>
                    <a:pt x="6877" y="16851"/>
                  </a:lnTo>
                  <a:lnTo>
                    <a:pt x="7155" y="14477"/>
                  </a:lnTo>
                  <a:cubicBezTo>
                    <a:pt x="7155" y="14477"/>
                    <a:pt x="5494" y="13943"/>
                    <a:pt x="5494" y="13943"/>
                  </a:cubicBezTo>
                  <a:close/>
                  <a:moveTo>
                    <a:pt x="8049" y="14766"/>
                  </a:moveTo>
                  <a:lnTo>
                    <a:pt x="7766" y="17184"/>
                  </a:lnTo>
                  <a:lnTo>
                    <a:pt x="9420" y="17806"/>
                  </a:lnTo>
                  <a:lnTo>
                    <a:pt x="9710" y="15303"/>
                  </a:lnTo>
                  <a:cubicBezTo>
                    <a:pt x="9710" y="15303"/>
                    <a:pt x="8049" y="14766"/>
                    <a:pt x="8049" y="14766"/>
                  </a:cubicBezTo>
                  <a:close/>
                  <a:moveTo>
                    <a:pt x="10604" y="15594"/>
                  </a:moveTo>
                  <a:lnTo>
                    <a:pt x="10309" y="18140"/>
                  </a:lnTo>
                  <a:lnTo>
                    <a:pt x="11961" y="18765"/>
                  </a:lnTo>
                  <a:lnTo>
                    <a:pt x="12265" y="16137"/>
                  </a:lnTo>
                  <a:cubicBezTo>
                    <a:pt x="12265" y="16137"/>
                    <a:pt x="10604" y="15594"/>
                    <a:pt x="10604" y="15594"/>
                  </a:cubicBezTo>
                  <a:close/>
                  <a:moveTo>
                    <a:pt x="13159" y="16429"/>
                  </a:moveTo>
                  <a:lnTo>
                    <a:pt x="12849" y="19103"/>
                  </a:lnTo>
                  <a:lnTo>
                    <a:pt x="14501" y="19730"/>
                  </a:lnTo>
                  <a:lnTo>
                    <a:pt x="14819" y="16976"/>
                  </a:lnTo>
                  <a:cubicBezTo>
                    <a:pt x="14819" y="16976"/>
                    <a:pt x="13159" y="16429"/>
                    <a:pt x="13159" y="16429"/>
                  </a:cubicBezTo>
                  <a:close/>
                  <a:moveTo>
                    <a:pt x="4761" y="12300"/>
                  </a:moveTo>
                  <a:lnTo>
                    <a:pt x="4961" y="10027"/>
                  </a:lnTo>
                  <a:lnTo>
                    <a:pt x="3287" y="9631"/>
                  </a:lnTo>
                  <a:lnTo>
                    <a:pt x="3095" y="11821"/>
                  </a:lnTo>
                  <a:cubicBezTo>
                    <a:pt x="3095" y="11821"/>
                    <a:pt x="4761" y="12300"/>
                    <a:pt x="4761" y="12300"/>
                  </a:cubicBezTo>
                  <a:close/>
                  <a:moveTo>
                    <a:pt x="5068" y="8131"/>
                  </a:moveTo>
                  <a:lnTo>
                    <a:pt x="5199" y="5839"/>
                  </a:lnTo>
                  <a:lnTo>
                    <a:pt x="3515" y="5593"/>
                  </a:lnTo>
                  <a:lnTo>
                    <a:pt x="3388" y="7802"/>
                  </a:lnTo>
                  <a:cubicBezTo>
                    <a:pt x="3388" y="7802"/>
                    <a:pt x="5068" y="8131"/>
                    <a:pt x="5068" y="8131"/>
                  </a:cubicBezTo>
                  <a:close/>
                  <a:moveTo>
                    <a:pt x="974" y="0"/>
                  </a:moveTo>
                  <a:cubicBezTo>
                    <a:pt x="974" y="0"/>
                    <a:pt x="6130" y="134"/>
                    <a:pt x="11286" y="267"/>
                  </a:cubicBezTo>
                  <a:cubicBezTo>
                    <a:pt x="16444" y="452"/>
                    <a:pt x="21600" y="637"/>
                    <a:pt x="21600" y="637"/>
                  </a:cubicBezTo>
                  <a:cubicBezTo>
                    <a:pt x="21600" y="637"/>
                    <a:pt x="21254" y="2059"/>
                    <a:pt x="20736" y="4189"/>
                  </a:cubicBezTo>
                  <a:cubicBezTo>
                    <a:pt x="20491" y="5242"/>
                    <a:pt x="20148" y="6452"/>
                    <a:pt x="19784" y="7728"/>
                  </a:cubicBezTo>
                  <a:cubicBezTo>
                    <a:pt x="19410" y="9002"/>
                    <a:pt x="19067" y="10350"/>
                    <a:pt x="18624" y="11657"/>
                  </a:cubicBezTo>
                  <a:cubicBezTo>
                    <a:pt x="18201" y="12946"/>
                    <a:pt x="17780" y="14235"/>
                    <a:pt x="17383" y="15444"/>
                  </a:cubicBezTo>
                  <a:cubicBezTo>
                    <a:pt x="16955" y="16604"/>
                    <a:pt x="16556" y="17687"/>
                    <a:pt x="16213" y="18616"/>
                  </a:cubicBezTo>
                  <a:cubicBezTo>
                    <a:pt x="15871" y="19530"/>
                    <a:pt x="15593" y="20281"/>
                    <a:pt x="15368" y="20794"/>
                  </a:cubicBezTo>
                  <a:cubicBezTo>
                    <a:pt x="15154" y="21307"/>
                    <a:pt x="15031" y="21600"/>
                    <a:pt x="15031" y="21600"/>
                  </a:cubicBezTo>
                  <a:cubicBezTo>
                    <a:pt x="15031" y="21600"/>
                    <a:pt x="11275" y="20066"/>
                    <a:pt x="7519" y="18531"/>
                  </a:cubicBezTo>
                  <a:cubicBezTo>
                    <a:pt x="3760" y="17025"/>
                    <a:pt x="0" y="15520"/>
                    <a:pt x="0" y="15520"/>
                  </a:cubicBezTo>
                  <a:cubicBezTo>
                    <a:pt x="0" y="15520"/>
                    <a:pt x="20" y="15375"/>
                    <a:pt x="50" y="15158"/>
                  </a:cubicBezTo>
                  <a:cubicBezTo>
                    <a:pt x="79" y="14942"/>
                    <a:pt x="124" y="14655"/>
                    <a:pt x="148" y="14360"/>
                  </a:cubicBezTo>
                  <a:cubicBezTo>
                    <a:pt x="207" y="13774"/>
                    <a:pt x="266" y="13189"/>
                    <a:pt x="266" y="13189"/>
                  </a:cubicBezTo>
                  <a:lnTo>
                    <a:pt x="1678" y="13666"/>
                  </a:lnTo>
                  <a:cubicBezTo>
                    <a:pt x="1678" y="13666"/>
                    <a:pt x="1754" y="12969"/>
                    <a:pt x="1869" y="11922"/>
                  </a:cubicBezTo>
                  <a:cubicBezTo>
                    <a:pt x="1980" y="10874"/>
                    <a:pt x="2061" y="9456"/>
                    <a:pt x="2186" y="8050"/>
                  </a:cubicBezTo>
                  <a:cubicBezTo>
                    <a:pt x="2272" y="6634"/>
                    <a:pt x="2323" y="5208"/>
                    <a:pt x="2387" y="4144"/>
                  </a:cubicBezTo>
                  <a:cubicBezTo>
                    <a:pt x="2413" y="3610"/>
                    <a:pt x="2406" y="3161"/>
                    <a:pt x="2416" y="2849"/>
                  </a:cubicBezTo>
                  <a:cubicBezTo>
                    <a:pt x="2421" y="2536"/>
                    <a:pt x="2424" y="2356"/>
                    <a:pt x="2424" y="2356"/>
                  </a:cubicBezTo>
                  <a:lnTo>
                    <a:pt x="935" y="2247"/>
                  </a:lnTo>
                  <a:cubicBezTo>
                    <a:pt x="935" y="2247"/>
                    <a:pt x="974" y="0"/>
                    <a:pt x="974" y="0"/>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56" name="Freeform: Shape 26"/>
            <p:cNvSpPr/>
            <p:nvPr/>
          </p:nvSpPr>
          <p:spPr>
            <a:xfrm>
              <a:off x="5613257" y="6748178"/>
              <a:ext cx="652323" cy="679981"/>
            </a:xfrm>
            <a:custGeom>
              <a:avLst/>
              <a:gdLst/>
              <a:ahLst/>
              <a:cxnLst>
                <a:cxn ang="0">
                  <a:pos x="wd2" y="hd2"/>
                </a:cxn>
                <a:cxn ang="5400000">
                  <a:pos x="wd2" y="hd2"/>
                </a:cxn>
                <a:cxn ang="10800000">
                  <a:pos x="wd2" y="hd2"/>
                </a:cxn>
                <a:cxn ang="16200000">
                  <a:pos x="wd2" y="hd2"/>
                </a:cxn>
              </a:cxnLst>
              <a:rect l="0" t="0" r="r" b="b"/>
              <a:pathLst>
                <a:path w="21600" h="21600" extrusionOk="0">
                  <a:moveTo>
                    <a:pt x="8886" y="17965"/>
                  </a:moveTo>
                  <a:cubicBezTo>
                    <a:pt x="8886" y="17965"/>
                    <a:pt x="9041" y="17891"/>
                    <a:pt x="9294" y="17728"/>
                  </a:cubicBezTo>
                  <a:cubicBezTo>
                    <a:pt x="9548" y="17569"/>
                    <a:pt x="9912" y="17345"/>
                    <a:pt x="10351" y="17074"/>
                  </a:cubicBezTo>
                  <a:cubicBezTo>
                    <a:pt x="11218" y="16522"/>
                    <a:pt x="12410" y="15838"/>
                    <a:pt x="13551" y="15080"/>
                  </a:cubicBezTo>
                  <a:cubicBezTo>
                    <a:pt x="14684" y="14308"/>
                    <a:pt x="15814" y="13536"/>
                    <a:pt x="16663" y="12958"/>
                  </a:cubicBezTo>
                  <a:cubicBezTo>
                    <a:pt x="17095" y="12678"/>
                    <a:pt x="17428" y="12411"/>
                    <a:pt x="17667" y="12231"/>
                  </a:cubicBezTo>
                  <a:cubicBezTo>
                    <a:pt x="17905" y="12050"/>
                    <a:pt x="18042" y="11946"/>
                    <a:pt x="18042" y="11946"/>
                  </a:cubicBezTo>
                  <a:lnTo>
                    <a:pt x="16432" y="9931"/>
                  </a:lnTo>
                  <a:cubicBezTo>
                    <a:pt x="16432" y="9931"/>
                    <a:pt x="16299" y="10032"/>
                    <a:pt x="16068" y="10207"/>
                  </a:cubicBezTo>
                  <a:cubicBezTo>
                    <a:pt x="15834" y="10383"/>
                    <a:pt x="15510" y="10645"/>
                    <a:pt x="15089" y="10916"/>
                  </a:cubicBezTo>
                  <a:cubicBezTo>
                    <a:pt x="14263" y="11481"/>
                    <a:pt x="13161" y="12232"/>
                    <a:pt x="12061" y="12985"/>
                  </a:cubicBezTo>
                  <a:cubicBezTo>
                    <a:pt x="10947" y="13721"/>
                    <a:pt x="9787" y="14386"/>
                    <a:pt x="8941" y="14923"/>
                  </a:cubicBezTo>
                  <a:cubicBezTo>
                    <a:pt x="8517" y="15187"/>
                    <a:pt x="8161" y="15407"/>
                    <a:pt x="7912" y="15561"/>
                  </a:cubicBezTo>
                  <a:cubicBezTo>
                    <a:pt x="7668" y="15720"/>
                    <a:pt x="7516" y="15793"/>
                    <a:pt x="7516" y="15793"/>
                  </a:cubicBezTo>
                  <a:cubicBezTo>
                    <a:pt x="7516" y="15793"/>
                    <a:pt x="8886" y="17965"/>
                    <a:pt x="8886" y="17965"/>
                  </a:cubicBezTo>
                  <a:close/>
                  <a:moveTo>
                    <a:pt x="6469" y="14131"/>
                  </a:moveTo>
                  <a:cubicBezTo>
                    <a:pt x="6469" y="14131"/>
                    <a:pt x="6618" y="14059"/>
                    <a:pt x="6858" y="13902"/>
                  </a:cubicBezTo>
                  <a:cubicBezTo>
                    <a:pt x="7100" y="13753"/>
                    <a:pt x="7447" y="13536"/>
                    <a:pt x="7863" y="13278"/>
                  </a:cubicBezTo>
                  <a:cubicBezTo>
                    <a:pt x="8692" y="12753"/>
                    <a:pt x="9828" y="12101"/>
                    <a:pt x="10918" y="11378"/>
                  </a:cubicBezTo>
                  <a:cubicBezTo>
                    <a:pt x="11996" y="10643"/>
                    <a:pt x="13076" y="9907"/>
                    <a:pt x="13885" y="9355"/>
                  </a:cubicBezTo>
                  <a:cubicBezTo>
                    <a:pt x="14298" y="9089"/>
                    <a:pt x="14615" y="8831"/>
                    <a:pt x="14843" y="8661"/>
                  </a:cubicBezTo>
                  <a:cubicBezTo>
                    <a:pt x="15070" y="8490"/>
                    <a:pt x="15199" y="8390"/>
                    <a:pt x="15199" y="8390"/>
                  </a:cubicBezTo>
                  <a:lnTo>
                    <a:pt x="13588" y="6375"/>
                  </a:lnTo>
                  <a:cubicBezTo>
                    <a:pt x="13588" y="6375"/>
                    <a:pt x="13462" y="6470"/>
                    <a:pt x="13241" y="6638"/>
                  </a:cubicBezTo>
                  <a:cubicBezTo>
                    <a:pt x="13020" y="6804"/>
                    <a:pt x="12713" y="7055"/>
                    <a:pt x="12310" y="7313"/>
                  </a:cubicBezTo>
                  <a:cubicBezTo>
                    <a:pt x="11524" y="7850"/>
                    <a:pt x="10475" y="8567"/>
                    <a:pt x="9425" y="9282"/>
                  </a:cubicBezTo>
                  <a:cubicBezTo>
                    <a:pt x="8367" y="9985"/>
                    <a:pt x="7260" y="10615"/>
                    <a:pt x="6456" y="11128"/>
                  </a:cubicBezTo>
                  <a:cubicBezTo>
                    <a:pt x="6051" y="11381"/>
                    <a:pt x="5714" y="11589"/>
                    <a:pt x="5477" y="11737"/>
                  </a:cubicBezTo>
                  <a:cubicBezTo>
                    <a:pt x="5244" y="11888"/>
                    <a:pt x="5100" y="11958"/>
                    <a:pt x="5100" y="11958"/>
                  </a:cubicBezTo>
                  <a:cubicBezTo>
                    <a:pt x="5100" y="11958"/>
                    <a:pt x="6469" y="14131"/>
                    <a:pt x="6469" y="14131"/>
                  </a:cubicBezTo>
                  <a:close/>
                  <a:moveTo>
                    <a:pt x="4051" y="10296"/>
                  </a:moveTo>
                  <a:cubicBezTo>
                    <a:pt x="4051" y="10296"/>
                    <a:pt x="4193" y="10226"/>
                    <a:pt x="4421" y="10079"/>
                  </a:cubicBezTo>
                  <a:cubicBezTo>
                    <a:pt x="4652" y="9935"/>
                    <a:pt x="4983" y="9730"/>
                    <a:pt x="5379" y="9485"/>
                  </a:cubicBezTo>
                  <a:cubicBezTo>
                    <a:pt x="6163" y="8981"/>
                    <a:pt x="7248" y="8365"/>
                    <a:pt x="8283" y="7677"/>
                  </a:cubicBezTo>
                  <a:cubicBezTo>
                    <a:pt x="9310" y="6977"/>
                    <a:pt x="10337" y="6278"/>
                    <a:pt x="11107" y="5752"/>
                  </a:cubicBezTo>
                  <a:cubicBezTo>
                    <a:pt x="11499" y="5500"/>
                    <a:pt x="11801" y="5255"/>
                    <a:pt x="12018" y="5092"/>
                  </a:cubicBezTo>
                  <a:cubicBezTo>
                    <a:pt x="12233" y="4927"/>
                    <a:pt x="12356" y="4834"/>
                    <a:pt x="12356" y="4834"/>
                  </a:cubicBezTo>
                  <a:lnTo>
                    <a:pt x="10746" y="2818"/>
                  </a:lnTo>
                  <a:cubicBezTo>
                    <a:pt x="10746" y="2818"/>
                    <a:pt x="10626" y="2910"/>
                    <a:pt x="10417" y="3069"/>
                  </a:cubicBezTo>
                  <a:cubicBezTo>
                    <a:pt x="10207" y="3228"/>
                    <a:pt x="9914" y="3468"/>
                    <a:pt x="9533" y="3710"/>
                  </a:cubicBezTo>
                  <a:cubicBezTo>
                    <a:pt x="8785" y="4220"/>
                    <a:pt x="7788" y="4900"/>
                    <a:pt x="6791" y="5580"/>
                  </a:cubicBezTo>
                  <a:cubicBezTo>
                    <a:pt x="5786" y="6247"/>
                    <a:pt x="4734" y="6846"/>
                    <a:pt x="3971" y="7334"/>
                  </a:cubicBezTo>
                  <a:cubicBezTo>
                    <a:pt x="3585" y="7573"/>
                    <a:pt x="3266" y="7771"/>
                    <a:pt x="3042" y="7912"/>
                  </a:cubicBezTo>
                  <a:cubicBezTo>
                    <a:pt x="2820" y="8057"/>
                    <a:pt x="2683" y="8121"/>
                    <a:pt x="2683" y="8121"/>
                  </a:cubicBezTo>
                  <a:cubicBezTo>
                    <a:pt x="2683" y="8121"/>
                    <a:pt x="4051" y="10296"/>
                    <a:pt x="4051" y="10296"/>
                  </a:cubicBezTo>
                  <a:close/>
                  <a:moveTo>
                    <a:pt x="15979" y="16944"/>
                  </a:moveTo>
                  <a:cubicBezTo>
                    <a:pt x="15631" y="16464"/>
                    <a:pt x="15033" y="16294"/>
                    <a:pt x="14641" y="16563"/>
                  </a:cubicBezTo>
                  <a:cubicBezTo>
                    <a:pt x="14257" y="16838"/>
                    <a:pt x="14200" y="17427"/>
                    <a:pt x="14538" y="17913"/>
                  </a:cubicBezTo>
                  <a:cubicBezTo>
                    <a:pt x="14876" y="18397"/>
                    <a:pt x="15491" y="18592"/>
                    <a:pt x="15886" y="18310"/>
                  </a:cubicBezTo>
                  <a:cubicBezTo>
                    <a:pt x="16286" y="18034"/>
                    <a:pt x="16329" y="17423"/>
                    <a:pt x="15979" y="16944"/>
                  </a:cubicBezTo>
                  <a:close/>
                  <a:moveTo>
                    <a:pt x="8848" y="21600"/>
                  </a:moveTo>
                  <a:lnTo>
                    <a:pt x="0" y="6928"/>
                  </a:lnTo>
                  <a:lnTo>
                    <a:pt x="1436" y="6145"/>
                  </a:lnTo>
                  <a:lnTo>
                    <a:pt x="1635" y="6459"/>
                  </a:lnTo>
                  <a:cubicBezTo>
                    <a:pt x="1635" y="6459"/>
                    <a:pt x="1770" y="6396"/>
                    <a:pt x="1986" y="6255"/>
                  </a:cubicBezTo>
                  <a:cubicBezTo>
                    <a:pt x="2204" y="6118"/>
                    <a:pt x="2517" y="5922"/>
                    <a:pt x="2894" y="5689"/>
                  </a:cubicBezTo>
                  <a:cubicBezTo>
                    <a:pt x="3638" y="5212"/>
                    <a:pt x="4666" y="4628"/>
                    <a:pt x="5650" y="3976"/>
                  </a:cubicBezTo>
                  <a:cubicBezTo>
                    <a:pt x="6624" y="3312"/>
                    <a:pt x="7597" y="2646"/>
                    <a:pt x="8327" y="2149"/>
                  </a:cubicBezTo>
                  <a:cubicBezTo>
                    <a:pt x="8701" y="1910"/>
                    <a:pt x="8986" y="1678"/>
                    <a:pt x="9192" y="1523"/>
                  </a:cubicBezTo>
                  <a:cubicBezTo>
                    <a:pt x="9397" y="1365"/>
                    <a:pt x="9514" y="1276"/>
                    <a:pt x="9514" y="1276"/>
                  </a:cubicBezTo>
                  <a:lnTo>
                    <a:pt x="9281" y="985"/>
                  </a:lnTo>
                  <a:lnTo>
                    <a:pt x="10582" y="0"/>
                  </a:lnTo>
                  <a:lnTo>
                    <a:pt x="21600" y="13254"/>
                  </a:lnTo>
                  <a:cubicBezTo>
                    <a:pt x="21600" y="13254"/>
                    <a:pt x="21346" y="13682"/>
                    <a:pt x="20964" y="14325"/>
                  </a:cubicBezTo>
                  <a:cubicBezTo>
                    <a:pt x="20573" y="14961"/>
                    <a:pt x="20085" y="15862"/>
                    <a:pt x="19521" y="16690"/>
                  </a:cubicBezTo>
                  <a:cubicBezTo>
                    <a:pt x="18389" y="18378"/>
                    <a:pt x="17256" y="20067"/>
                    <a:pt x="17256" y="20067"/>
                  </a:cubicBezTo>
                  <a:cubicBezTo>
                    <a:pt x="17256" y="20069"/>
                    <a:pt x="16746" y="20213"/>
                    <a:pt x="15940" y="20359"/>
                  </a:cubicBezTo>
                  <a:cubicBezTo>
                    <a:pt x="15148" y="20512"/>
                    <a:pt x="14093" y="20716"/>
                    <a:pt x="13039" y="20920"/>
                  </a:cubicBezTo>
                  <a:cubicBezTo>
                    <a:pt x="11996" y="21126"/>
                    <a:pt x="10963" y="21322"/>
                    <a:pt x="10161" y="21418"/>
                  </a:cubicBezTo>
                  <a:cubicBezTo>
                    <a:pt x="9374" y="21527"/>
                    <a:pt x="8848" y="21600"/>
                    <a:pt x="8848" y="21600"/>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57" name="Freeform: Shape 27"/>
            <p:cNvSpPr/>
            <p:nvPr/>
          </p:nvSpPr>
          <p:spPr>
            <a:xfrm>
              <a:off x="3997784" y="7300301"/>
              <a:ext cx="553982" cy="1228910"/>
            </a:xfrm>
            <a:custGeom>
              <a:avLst/>
              <a:gdLst/>
              <a:ahLst/>
              <a:cxnLst>
                <a:cxn ang="0">
                  <a:pos x="wd2" y="hd2"/>
                </a:cxn>
                <a:cxn ang="5400000">
                  <a:pos x="wd2" y="hd2"/>
                </a:cxn>
                <a:cxn ang="10800000">
                  <a:pos x="wd2" y="hd2"/>
                </a:cxn>
                <a:cxn ang="16200000">
                  <a:pos x="wd2" y="hd2"/>
                </a:cxn>
              </a:cxnLst>
              <a:rect l="0" t="0" r="r" b="b"/>
              <a:pathLst>
                <a:path w="21600" h="21600" extrusionOk="0">
                  <a:moveTo>
                    <a:pt x="17151" y="1890"/>
                  </a:moveTo>
                  <a:cubicBezTo>
                    <a:pt x="17151" y="1890"/>
                    <a:pt x="16420" y="1897"/>
                    <a:pt x="15325" y="1909"/>
                  </a:cubicBezTo>
                  <a:cubicBezTo>
                    <a:pt x="14228" y="1913"/>
                    <a:pt x="12766" y="1963"/>
                    <a:pt x="11305" y="1924"/>
                  </a:cubicBezTo>
                  <a:cubicBezTo>
                    <a:pt x="9844" y="1909"/>
                    <a:pt x="8382" y="1894"/>
                    <a:pt x="7287" y="1883"/>
                  </a:cubicBezTo>
                  <a:cubicBezTo>
                    <a:pt x="6198" y="1843"/>
                    <a:pt x="5471" y="1817"/>
                    <a:pt x="5471" y="1817"/>
                  </a:cubicBezTo>
                  <a:lnTo>
                    <a:pt x="5261" y="3219"/>
                  </a:lnTo>
                  <a:cubicBezTo>
                    <a:pt x="5261" y="3219"/>
                    <a:pt x="6009" y="3246"/>
                    <a:pt x="7130" y="3287"/>
                  </a:cubicBezTo>
                  <a:cubicBezTo>
                    <a:pt x="8258" y="3298"/>
                    <a:pt x="9762" y="3315"/>
                    <a:pt x="11264" y="3330"/>
                  </a:cubicBezTo>
                  <a:cubicBezTo>
                    <a:pt x="12769" y="3370"/>
                    <a:pt x="14273" y="3320"/>
                    <a:pt x="15400" y="3313"/>
                  </a:cubicBezTo>
                  <a:cubicBezTo>
                    <a:pt x="16528" y="3303"/>
                    <a:pt x="17281" y="3295"/>
                    <a:pt x="17281" y="3295"/>
                  </a:cubicBezTo>
                  <a:cubicBezTo>
                    <a:pt x="17281" y="3295"/>
                    <a:pt x="17151" y="1890"/>
                    <a:pt x="17151" y="1890"/>
                  </a:cubicBezTo>
                  <a:close/>
                  <a:moveTo>
                    <a:pt x="17380" y="4368"/>
                  </a:moveTo>
                  <a:cubicBezTo>
                    <a:pt x="17380" y="4368"/>
                    <a:pt x="16612" y="4376"/>
                    <a:pt x="15459" y="4387"/>
                  </a:cubicBezTo>
                  <a:cubicBezTo>
                    <a:pt x="14308" y="4394"/>
                    <a:pt x="12771" y="4444"/>
                    <a:pt x="11236" y="4404"/>
                  </a:cubicBezTo>
                  <a:cubicBezTo>
                    <a:pt x="9699" y="4387"/>
                    <a:pt x="8163" y="4371"/>
                    <a:pt x="7011" y="4359"/>
                  </a:cubicBezTo>
                  <a:cubicBezTo>
                    <a:pt x="5865" y="4318"/>
                    <a:pt x="5101" y="4291"/>
                    <a:pt x="5101" y="4291"/>
                  </a:cubicBezTo>
                  <a:lnTo>
                    <a:pt x="4891" y="5694"/>
                  </a:lnTo>
                  <a:cubicBezTo>
                    <a:pt x="4891" y="5694"/>
                    <a:pt x="5676" y="5722"/>
                    <a:pt x="6854" y="5764"/>
                  </a:cubicBezTo>
                  <a:cubicBezTo>
                    <a:pt x="8039" y="5776"/>
                    <a:pt x="9617" y="5793"/>
                    <a:pt x="11195" y="5810"/>
                  </a:cubicBezTo>
                  <a:cubicBezTo>
                    <a:pt x="12774" y="5850"/>
                    <a:pt x="14352" y="5800"/>
                    <a:pt x="15536" y="5793"/>
                  </a:cubicBezTo>
                  <a:cubicBezTo>
                    <a:pt x="16720" y="5781"/>
                    <a:pt x="17510" y="5773"/>
                    <a:pt x="17510" y="5773"/>
                  </a:cubicBezTo>
                  <a:cubicBezTo>
                    <a:pt x="17510" y="5773"/>
                    <a:pt x="17380" y="4368"/>
                    <a:pt x="17380" y="4368"/>
                  </a:cubicBezTo>
                  <a:close/>
                  <a:moveTo>
                    <a:pt x="17608" y="6847"/>
                  </a:moveTo>
                  <a:cubicBezTo>
                    <a:pt x="17608" y="6847"/>
                    <a:pt x="16803" y="6855"/>
                    <a:pt x="15594" y="6867"/>
                  </a:cubicBezTo>
                  <a:cubicBezTo>
                    <a:pt x="14386" y="6875"/>
                    <a:pt x="12775" y="6925"/>
                    <a:pt x="11165" y="6885"/>
                  </a:cubicBezTo>
                  <a:cubicBezTo>
                    <a:pt x="9553" y="6867"/>
                    <a:pt x="7943" y="6850"/>
                    <a:pt x="6735" y="6837"/>
                  </a:cubicBezTo>
                  <a:cubicBezTo>
                    <a:pt x="5533" y="6795"/>
                    <a:pt x="4731" y="6766"/>
                    <a:pt x="4731" y="6766"/>
                  </a:cubicBezTo>
                  <a:lnTo>
                    <a:pt x="4521" y="8168"/>
                  </a:lnTo>
                  <a:cubicBezTo>
                    <a:pt x="4521" y="8168"/>
                    <a:pt x="5344" y="8197"/>
                    <a:pt x="6578" y="8240"/>
                  </a:cubicBezTo>
                  <a:cubicBezTo>
                    <a:pt x="7818" y="8254"/>
                    <a:pt x="9472" y="8271"/>
                    <a:pt x="11125" y="8290"/>
                  </a:cubicBezTo>
                  <a:cubicBezTo>
                    <a:pt x="12778" y="8330"/>
                    <a:pt x="14432" y="8280"/>
                    <a:pt x="15672" y="8273"/>
                  </a:cubicBezTo>
                  <a:cubicBezTo>
                    <a:pt x="16911" y="8259"/>
                    <a:pt x="17738" y="8251"/>
                    <a:pt x="17738" y="8251"/>
                  </a:cubicBezTo>
                  <a:cubicBezTo>
                    <a:pt x="17738" y="8251"/>
                    <a:pt x="17608" y="6847"/>
                    <a:pt x="17608" y="6847"/>
                  </a:cubicBezTo>
                  <a:close/>
                  <a:moveTo>
                    <a:pt x="17837" y="9323"/>
                  </a:moveTo>
                  <a:cubicBezTo>
                    <a:pt x="17837" y="9323"/>
                    <a:pt x="16995" y="9332"/>
                    <a:pt x="15731" y="9346"/>
                  </a:cubicBezTo>
                  <a:cubicBezTo>
                    <a:pt x="14466" y="9353"/>
                    <a:pt x="12780" y="9404"/>
                    <a:pt x="11095" y="9364"/>
                  </a:cubicBezTo>
                  <a:cubicBezTo>
                    <a:pt x="9408" y="9345"/>
                    <a:pt x="7723" y="9327"/>
                    <a:pt x="6459" y="9313"/>
                  </a:cubicBezTo>
                  <a:cubicBezTo>
                    <a:pt x="5200" y="9268"/>
                    <a:pt x="4360" y="9240"/>
                    <a:pt x="4360" y="9240"/>
                  </a:cubicBezTo>
                  <a:lnTo>
                    <a:pt x="4150" y="10643"/>
                  </a:lnTo>
                  <a:cubicBezTo>
                    <a:pt x="4150" y="10643"/>
                    <a:pt x="5011" y="10673"/>
                    <a:pt x="6303" y="10717"/>
                  </a:cubicBezTo>
                  <a:cubicBezTo>
                    <a:pt x="7599" y="10732"/>
                    <a:pt x="9326" y="10750"/>
                    <a:pt x="11054" y="10769"/>
                  </a:cubicBezTo>
                  <a:cubicBezTo>
                    <a:pt x="12783" y="10811"/>
                    <a:pt x="14511" y="10760"/>
                    <a:pt x="15807" y="10751"/>
                  </a:cubicBezTo>
                  <a:cubicBezTo>
                    <a:pt x="17103" y="10738"/>
                    <a:pt x="17967" y="10728"/>
                    <a:pt x="17967" y="10728"/>
                  </a:cubicBezTo>
                  <a:cubicBezTo>
                    <a:pt x="17967" y="10728"/>
                    <a:pt x="17837" y="9323"/>
                    <a:pt x="17837" y="9323"/>
                  </a:cubicBezTo>
                  <a:close/>
                  <a:moveTo>
                    <a:pt x="18067" y="11803"/>
                  </a:moveTo>
                  <a:cubicBezTo>
                    <a:pt x="18067" y="11803"/>
                    <a:pt x="17186" y="11812"/>
                    <a:pt x="15866" y="11826"/>
                  </a:cubicBezTo>
                  <a:cubicBezTo>
                    <a:pt x="14546" y="11834"/>
                    <a:pt x="12784" y="11885"/>
                    <a:pt x="11024" y="11844"/>
                  </a:cubicBezTo>
                  <a:cubicBezTo>
                    <a:pt x="9264" y="11825"/>
                    <a:pt x="7503" y="11806"/>
                    <a:pt x="6183" y="11791"/>
                  </a:cubicBezTo>
                  <a:cubicBezTo>
                    <a:pt x="4868" y="11746"/>
                    <a:pt x="3991" y="11714"/>
                    <a:pt x="3991" y="11714"/>
                  </a:cubicBezTo>
                  <a:lnTo>
                    <a:pt x="3781" y="13116"/>
                  </a:lnTo>
                  <a:cubicBezTo>
                    <a:pt x="3781" y="13116"/>
                    <a:pt x="4679" y="13148"/>
                    <a:pt x="6027" y="13194"/>
                  </a:cubicBezTo>
                  <a:cubicBezTo>
                    <a:pt x="7378" y="13208"/>
                    <a:pt x="9182" y="13229"/>
                    <a:pt x="10985" y="13249"/>
                  </a:cubicBezTo>
                  <a:cubicBezTo>
                    <a:pt x="12788" y="13291"/>
                    <a:pt x="14590" y="13238"/>
                    <a:pt x="15943" y="13231"/>
                  </a:cubicBezTo>
                  <a:cubicBezTo>
                    <a:pt x="17294" y="13216"/>
                    <a:pt x="18196" y="13205"/>
                    <a:pt x="18196" y="13205"/>
                  </a:cubicBezTo>
                  <a:cubicBezTo>
                    <a:pt x="18196" y="13205"/>
                    <a:pt x="18067" y="11803"/>
                    <a:pt x="18067" y="11803"/>
                  </a:cubicBezTo>
                  <a:close/>
                  <a:moveTo>
                    <a:pt x="18295" y="14279"/>
                  </a:moveTo>
                  <a:cubicBezTo>
                    <a:pt x="18295" y="14279"/>
                    <a:pt x="17377" y="14289"/>
                    <a:pt x="16000" y="14304"/>
                  </a:cubicBezTo>
                  <a:cubicBezTo>
                    <a:pt x="14624" y="14312"/>
                    <a:pt x="12789" y="14365"/>
                    <a:pt x="10954" y="14323"/>
                  </a:cubicBezTo>
                  <a:cubicBezTo>
                    <a:pt x="9119" y="14302"/>
                    <a:pt x="7283" y="14281"/>
                    <a:pt x="5906" y="14267"/>
                  </a:cubicBezTo>
                  <a:cubicBezTo>
                    <a:pt x="4535" y="14219"/>
                    <a:pt x="3621" y="14188"/>
                    <a:pt x="3621" y="14188"/>
                  </a:cubicBezTo>
                  <a:lnTo>
                    <a:pt x="3410" y="15591"/>
                  </a:lnTo>
                  <a:cubicBezTo>
                    <a:pt x="3410" y="15591"/>
                    <a:pt x="4347" y="15623"/>
                    <a:pt x="5751" y="15671"/>
                  </a:cubicBezTo>
                  <a:cubicBezTo>
                    <a:pt x="7159" y="15686"/>
                    <a:pt x="9037" y="15708"/>
                    <a:pt x="10914" y="15728"/>
                  </a:cubicBezTo>
                  <a:cubicBezTo>
                    <a:pt x="12792" y="15771"/>
                    <a:pt x="14670" y="15718"/>
                    <a:pt x="16078" y="15710"/>
                  </a:cubicBezTo>
                  <a:cubicBezTo>
                    <a:pt x="17487" y="15695"/>
                    <a:pt x="18425" y="15683"/>
                    <a:pt x="18425" y="15683"/>
                  </a:cubicBezTo>
                  <a:cubicBezTo>
                    <a:pt x="18425" y="15683"/>
                    <a:pt x="18295" y="14279"/>
                    <a:pt x="18295" y="14279"/>
                  </a:cubicBezTo>
                  <a:close/>
                  <a:moveTo>
                    <a:pt x="18524" y="16757"/>
                  </a:moveTo>
                  <a:cubicBezTo>
                    <a:pt x="18524" y="16757"/>
                    <a:pt x="17569" y="16768"/>
                    <a:pt x="16136" y="16784"/>
                  </a:cubicBezTo>
                  <a:cubicBezTo>
                    <a:pt x="14704" y="16793"/>
                    <a:pt x="12794" y="16846"/>
                    <a:pt x="10883" y="16804"/>
                  </a:cubicBezTo>
                  <a:cubicBezTo>
                    <a:pt x="8974" y="16782"/>
                    <a:pt x="7064" y="16760"/>
                    <a:pt x="5631" y="16745"/>
                  </a:cubicBezTo>
                  <a:cubicBezTo>
                    <a:pt x="4202" y="16696"/>
                    <a:pt x="3250" y="16664"/>
                    <a:pt x="3250" y="16664"/>
                  </a:cubicBezTo>
                  <a:lnTo>
                    <a:pt x="3041" y="18066"/>
                  </a:lnTo>
                  <a:cubicBezTo>
                    <a:pt x="3041" y="18066"/>
                    <a:pt x="4014" y="18098"/>
                    <a:pt x="5475" y="18148"/>
                  </a:cubicBezTo>
                  <a:cubicBezTo>
                    <a:pt x="6939" y="18164"/>
                    <a:pt x="8892" y="18186"/>
                    <a:pt x="10844" y="18208"/>
                  </a:cubicBezTo>
                  <a:cubicBezTo>
                    <a:pt x="12797" y="18251"/>
                    <a:pt x="14748" y="18198"/>
                    <a:pt x="16214" y="18189"/>
                  </a:cubicBezTo>
                  <a:cubicBezTo>
                    <a:pt x="17678" y="18172"/>
                    <a:pt x="18653" y="18161"/>
                    <a:pt x="18653" y="18161"/>
                  </a:cubicBezTo>
                  <a:cubicBezTo>
                    <a:pt x="18653" y="18161"/>
                    <a:pt x="18524" y="16757"/>
                    <a:pt x="18524" y="16757"/>
                  </a:cubicBezTo>
                  <a:close/>
                  <a:moveTo>
                    <a:pt x="18941" y="91"/>
                  </a:moveTo>
                  <a:lnTo>
                    <a:pt x="21600" y="19831"/>
                  </a:lnTo>
                  <a:cubicBezTo>
                    <a:pt x="21600" y="19831"/>
                    <a:pt x="20949" y="19955"/>
                    <a:pt x="19970" y="20141"/>
                  </a:cubicBezTo>
                  <a:cubicBezTo>
                    <a:pt x="18978" y="20307"/>
                    <a:pt x="17655" y="20529"/>
                    <a:pt x="16332" y="20752"/>
                  </a:cubicBezTo>
                  <a:cubicBezTo>
                    <a:pt x="14986" y="20973"/>
                    <a:pt x="13640" y="21194"/>
                    <a:pt x="12630" y="21360"/>
                  </a:cubicBezTo>
                  <a:cubicBezTo>
                    <a:pt x="11608" y="21504"/>
                    <a:pt x="10927" y="21600"/>
                    <a:pt x="10927" y="21600"/>
                  </a:cubicBezTo>
                  <a:cubicBezTo>
                    <a:pt x="10927" y="21600"/>
                    <a:pt x="8158" y="21154"/>
                    <a:pt x="5389" y="20709"/>
                  </a:cubicBezTo>
                  <a:cubicBezTo>
                    <a:pt x="2656" y="20214"/>
                    <a:pt x="0" y="19702"/>
                    <a:pt x="0" y="19702"/>
                  </a:cubicBezTo>
                  <a:lnTo>
                    <a:pt x="3785" y="0"/>
                  </a:lnTo>
                  <a:cubicBezTo>
                    <a:pt x="3785" y="0"/>
                    <a:pt x="4729" y="32"/>
                    <a:pt x="6144" y="81"/>
                  </a:cubicBezTo>
                  <a:cubicBezTo>
                    <a:pt x="7553" y="159"/>
                    <a:pt x="9461" y="131"/>
                    <a:pt x="11356" y="169"/>
                  </a:cubicBezTo>
                  <a:cubicBezTo>
                    <a:pt x="11831" y="176"/>
                    <a:pt x="12305" y="182"/>
                    <a:pt x="12772" y="188"/>
                  </a:cubicBezTo>
                  <a:cubicBezTo>
                    <a:pt x="13239" y="181"/>
                    <a:pt x="13699" y="175"/>
                    <a:pt x="14143" y="167"/>
                  </a:cubicBezTo>
                  <a:cubicBezTo>
                    <a:pt x="15033" y="158"/>
                    <a:pt x="15863" y="149"/>
                    <a:pt x="16576" y="141"/>
                  </a:cubicBezTo>
                  <a:cubicBezTo>
                    <a:pt x="18002" y="141"/>
                    <a:pt x="18941" y="91"/>
                    <a:pt x="18941" y="91"/>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58" name="Freeform: Shape 28"/>
            <p:cNvSpPr/>
            <p:nvPr/>
          </p:nvSpPr>
          <p:spPr>
            <a:xfrm>
              <a:off x="2832190" y="7157159"/>
              <a:ext cx="805601" cy="1768871"/>
            </a:xfrm>
            <a:custGeom>
              <a:avLst/>
              <a:gdLst/>
              <a:ahLst/>
              <a:cxnLst>
                <a:cxn ang="0">
                  <a:pos x="wd2" y="hd2"/>
                </a:cxn>
                <a:cxn ang="5400000">
                  <a:pos x="wd2" y="hd2"/>
                </a:cxn>
                <a:cxn ang="10800000">
                  <a:pos x="wd2" y="hd2"/>
                </a:cxn>
                <a:cxn ang="16200000">
                  <a:pos x="wd2" y="hd2"/>
                </a:cxn>
              </a:cxnLst>
              <a:rect l="0" t="0" r="r" b="b"/>
              <a:pathLst>
                <a:path w="21600" h="21600" extrusionOk="0">
                  <a:moveTo>
                    <a:pt x="18111" y="3809"/>
                  </a:moveTo>
                  <a:cubicBezTo>
                    <a:pt x="18111" y="3809"/>
                    <a:pt x="17443" y="3720"/>
                    <a:pt x="16774" y="3631"/>
                  </a:cubicBezTo>
                  <a:cubicBezTo>
                    <a:pt x="16117" y="3526"/>
                    <a:pt x="15459" y="3421"/>
                    <a:pt x="15459" y="3421"/>
                  </a:cubicBezTo>
                  <a:lnTo>
                    <a:pt x="13983" y="5415"/>
                  </a:lnTo>
                  <a:cubicBezTo>
                    <a:pt x="13983" y="5415"/>
                    <a:pt x="14680" y="5525"/>
                    <a:pt x="15378" y="5636"/>
                  </a:cubicBezTo>
                  <a:cubicBezTo>
                    <a:pt x="16082" y="5736"/>
                    <a:pt x="16794" y="5826"/>
                    <a:pt x="16794" y="5826"/>
                  </a:cubicBezTo>
                  <a:cubicBezTo>
                    <a:pt x="16794" y="5826"/>
                    <a:pt x="18111" y="3809"/>
                    <a:pt x="18111" y="3809"/>
                  </a:cubicBezTo>
                  <a:close/>
                  <a:moveTo>
                    <a:pt x="16213" y="6715"/>
                  </a:moveTo>
                  <a:cubicBezTo>
                    <a:pt x="16213" y="6716"/>
                    <a:pt x="15482" y="6624"/>
                    <a:pt x="14761" y="6520"/>
                  </a:cubicBezTo>
                  <a:cubicBezTo>
                    <a:pt x="14045" y="6407"/>
                    <a:pt x="13331" y="6294"/>
                    <a:pt x="13331" y="6294"/>
                  </a:cubicBezTo>
                  <a:lnTo>
                    <a:pt x="11850" y="8285"/>
                  </a:lnTo>
                  <a:cubicBezTo>
                    <a:pt x="11850" y="8285"/>
                    <a:pt x="12606" y="8405"/>
                    <a:pt x="13362" y="8524"/>
                  </a:cubicBezTo>
                  <a:cubicBezTo>
                    <a:pt x="14123" y="8635"/>
                    <a:pt x="14895" y="8731"/>
                    <a:pt x="14895" y="8731"/>
                  </a:cubicBezTo>
                  <a:cubicBezTo>
                    <a:pt x="14895" y="8731"/>
                    <a:pt x="16213" y="6715"/>
                    <a:pt x="16213" y="6715"/>
                  </a:cubicBezTo>
                  <a:close/>
                  <a:moveTo>
                    <a:pt x="14312" y="9620"/>
                  </a:moveTo>
                  <a:cubicBezTo>
                    <a:pt x="14312" y="9620"/>
                    <a:pt x="13522" y="9522"/>
                    <a:pt x="12744" y="9408"/>
                  </a:cubicBezTo>
                  <a:cubicBezTo>
                    <a:pt x="11970" y="9287"/>
                    <a:pt x="11197" y="9164"/>
                    <a:pt x="11197" y="9164"/>
                  </a:cubicBezTo>
                  <a:lnTo>
                    <a:pt x="9715" y="11156"/>
                  </a:lnTo>
                  <a:cubicBezTo>
                    <a:pt x="9715" y="11156"/>
                    <a:pt x="10528" y="11284"/>
                    <a:pt x="11341" y="11412"/>
                  </a:cubicBezTo>
                  <a:cubicBezTo>
                    <a:pt x="12160" y="11532"/>
                    <a:pt x="12990" y="11636"/>
                    <a:pt x="12990" y="11636"/>
                  </a:cubicBezTo>
                  <a:cubicBezTo>
                    <a:pt x="12990" y="11636"/>
                    <a:pt x="14312" y="9620"/>
                    <a:pt x="14312" y="9620"/>
                  </a:cubicBezTo>
                  <a:close/>
                  <a:moveTo>
                    <a:pt x="12406" y="12525"/>
                  </a:moveTo>
                  <a:cubicBezTo>
                    <a:pt x="12406" y="12525"/>
                    <a:pt x="11558" y="12419"/>
                    <a:pt x="10722" y="12296"/>
                  </a:cubicBezTo>
                  <a:cubicBezTo>
                    <a:pt x="9891" y="12165"/>
                    <a:pt x="9060" y="12035"/>
                    <a:pt x="9060" y="12035"/>
                  </a:cubicBezTo>
                  <a:lnTo>
                    <a:pt x="7575" y="14026"/>
                  </a:lnTo>
                  <a:cubicBezTo>
                    <a:pt x="7575" y="14026"/>
                    <a:pt x="8446" y="14163"/>
                    <a:pt x="9318" y="14299"/>
                  </a:cubicBezTo>
                  <a:cubicBezTo>
                    <a:pt x="10193" y="14429"/>
                    <a:pt x="11083" y="14540"/>
                    <a:pt x="11083" y="14540"/>
                  </a:cubicBezTo>
                  <a:cubicBezTo>
                    <a:pt x="11083" y="14540"/>
                    <a:pt x="12406" y="12525"/>
                    <a:pt x="12406" y="12525"/>
                  </a:cubicBezTo>
                  <a:close/>
                  <a:moveTo>
                    <a:pt x="10497" y="15428"/>
                  </a:moveTo>
                  <a:cubicBezTo>
                    <a:pt x="10497" y="15428"/>
                    <a:pt x="9590" y="15316"/>
                    <a:pt x="8697" y="15183"/>
                  </a:cubicBezTo>
                  <a:cubicBezTo>
                    <a:pt x="7809" y="15044"/>
                    <a:pt x="6920" y="14905"/>
                    <a:pt x="6920" y="14905"/>
                  </a:cubicBezTo>
                  <a:lnTo>
                    <a:pt x="5432" y="16896"/>
                  </a:lnTo>
                  <a:cubicBezTo>
                    <a:pt x="5432" y="16896"/>
                    <a:pt x="6361" y="17041"/>
                    <a:pt x="7290" y="17185"/>
                  </a:cubicBezTo>
                  <a:cubicBezTo>
                    <a:pt x="7751" y="17262"/>
                    <a:pt x="8230" y="17315"/>
                    <a:pt x="8581" y="17364"/>
                  </a:cubicBezTo>
                  <a:cubicBezTo>
                    <a:pt x="8935" y="17411"/>
                    <a:pt x="9170" y="17442"/>
                    <a:pt x="9170" y="17442"/>
                  </a:cubicBezTo>
                  <a:cubicBezTo>
                    <a:pt x="9170" y="17442"/>
                    <a:pt x="10497" y="15428"/>
                    <a:pt x="10497" y="15428"/>
                  </a:cubicBezTo>
                  <a:close/>
                  <a:moveTo>
                    <a:pt x="8584" y="18331"/>
                  </a:moveTo>
                  <a:cubicBezTo>
                    <a:pt x="8584" y="18331"/>
                    <a:pt x="8344" y="18299"/>
                    <a:pt x="7984" y="18252"/>
                  </a:cubicBezTo>
                  <a:cubicBezTo>
                    <a:pt x="7626" y="18201"/>
                    <a:pt x="7138" y="18147"/>
                    <a:pt x="6668" y="18069"/>
                  </a:cubicBezTo>
                  <a:cubicBezTo>
                    <a:pt x="5721" y="17922"/>
                    <a:pt x="4774" y="17775"/>
                    <a:pt x="4774" y="17775"/>
                  </a:cubicBezTo>
                  <a:lnTo>
                    <a:pt x="3284" y="19765"/>
                  </a:lnTo>
                  <a:cubicBezTo>
                    <a:pt x="3284" y="19765"/>
                    <a:pt x="4271" y="19919"/>
                    <a:pt x="5257" y="20072"/>
                  </a:cubicBezTo>
                  <a:cubicBezTo>
                    <a:pt x="5748" y="20153"/>
                    <a:pt x="6254" y="20210"/>
                    <a:pt x="6628" y="20263"/>
                  </a:cubicBezTo>
                  <a:cubicBezTo>
                    <a:pt x="7004" y="20313"/>
                    <a:pt x="7254" y="20346"/>
                    <a:pt x="7254" y="20346"/>
                  </a:cubicBezTo>
                  <a:cubicBezTo>
                    <a:pt x="7254" y="20346"/>
                    <a:pt x="8584" y="18331"/>
                    <a:pt x="8584" y="18331"/>
                  </a:cubicBezTo>
                  <a:close/>
                  <a:moveTo>
                    <a:pt x="21600" y="756"/>
                  </a:moveTo>
                  <a:lnTo>
                    <a:pt x="8961" y="21600"/>
                  </a:lnTo>
                  <a:cubicBezTo>
                    <a:pt x="8961" y="21600"/>
                    <a:pt x="8396" y="21526"/>
                    <a:pt x="7547" y="21414"/>
                  </a:cubicBezTo>
                  <a:cubicBezTo>
                    <a:pt x="6703" y="21298"/>
                    <a:pt x="5563" y="21164"/>
                    <a:pt x="4450" y="20992"/>
                  </a:cubicBezTo>
                  <a:cubicBezTo>
                    <a:pt x="2225" y="20644"/>
                    <a:pt x="0" y="20296"/>
                    <a:pt x="0" y="20296"/>
                  </a:cubicBezTo>
                  <a:lnTo>
                    <a:pt x="16284" y="0"/>
                  </a:lnTo>
                  <a:cubicBezTo>
                    <a:pt x="16284" y="0"/>
                    <a:pt x="17603" y="203"/>
                    <a:pt x="18922" y="407"/>
                  </a:cubicBezTo>
                  <a:cubicBezTo>
                    <a:pt x="20260" y="582"/>
                    <a:pt x="21600" y="756"/>
                    <a:pt x="21600" y="756"/>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59" name="Freeform: Shape 29"/>
            <p:cNvSpPr/>
            <p:nvPr/>
          </p:nvSpPr>
          <p:spPr>
            <a:xfrm>
              <a:off x="4570357" y="7208282"/>
              <a:ext cx="924471" cy="2216684"/>
            </a:xfrm>
            <a:custGeom>
              <a:avLst/>
              <a:gdLst/>
              <a:ahLst/>
              <a:cxnLst>
                <a:cxn ang="0">
                  <a:pos x="wd2" y="hd2"/>
                </a:cxn>
                <a:cxn ang="5400000">
                  <a:pos x="wd2" y="hd2"/>
                </a:cxn>
                <a:cxn ang="10800000">
                  <a:pos x="wd2" y="hd2"/>
                </a:cxn>
                <a:cxn ang="16200000">
                  <a:pos x="wd2" y="hd2"/>
                </a:cxn>
              </a:cxnLst>
              <a:rect l="0" t="0" r="r" b="b"/>
              <a:pathLst>
                <a:path w="21600" h="21600" extrusionOk="0">
                  <a:moveTo>
                    <a:pt x="13978" y="15020"/>
                  </a:moveTo>
                  <a:cubicBezTo>
                    <a:pt x="13978" y="15020"/>
                    <a:pt x="15110" y="14906"/>
                    <a:pt x="16241" y="14793"/>
                  </a:cubicBezTo>
                  <a:cubicBezTo>
                    <a:pt x="16807" y="14735"/>
                    <a:pt x="17372" y="14678"/>
                    <a:pt x="17796" y="14635"/>
                  </a:cubicBezTo>
                  <a:cubicBezTo>
                    <a:pt x="18221" y="14593"/>
                    <a:pt x="18499" y="14558"/>
                    <a:pt x="18499" y="14558"/>
                  </a:cubicBezTo>
                  <a:lnTo>
                    <a:pt x="17421" y="12909"/>
                  </a:lnTo>
                  <a:cubicBezTo>
                    <a:pt x="17421" y="12909"/>
                    <a:pt x="17154" y="12943"/>
                    <a:pt x="16748" y="12982"/>
                  </a:cubicBezTo>
                  <a:cubicBezTo>
                    <a:pt x="16342" y="13023"/>
                    <a:pt x="15801" y="13078"/>
                    <a:pt x="15260" y="13134"/>
                  </a:cubicBezTo>
                  <a:cubicBezTo>
                    <a:pt x="14177" y="13243"/>
                    <a:pt x="13094" y="13352"/>
                    <a:pt x="13094" y="13352"/>
                  </a:cubicBezTo>
                  <a:cubicBezTo>
                    <a:pt x="13094" y="13352"/>
                    <a:pt x="13978" y="15020"/>
                    <a:pt x="13978" y="15020"/>
                  </a:cubicBezTo>
                  <a:close/>
                  <a:moveTo>
                    <a:pt x="12620" y="12453"/>
                  </a:moveTo>
                  <a:cubicBezTo>
                    <a:pt x="12620" y="12453"/>
                    <a:pt x="13677" y="12347"/>
                    <a:pt x="14733" y="12239"/>
                  </a:cubicBezTo>
                  <a:cubicBezTo>
                    <a:pt x="15261" y="12186"/>
                    <a:pt x="15789" y="12132"/>
                    <a:pt x="16185" y="12092"/>
                  </a:cubicBezTo>
                  <a:cubicBezTo>
                    <a:pt x="16582" y="12053"/>
                    <a:pt x="16843" y="12021"/>
                    <a:pt x="16843" y="12021"/>
                  </a:cubicBezTo>
                  <a:lnTo>
                    <a:pt x="15772" y="10372"/>
                  </a:lnTo>
                  <a:lnTo>
                    <a:pt x="11742" y="10785"/>
                  </a:lnTo>
                  <a:cubicBezTo>
                    <a:pt x="11742" y="10785"/>
                    <a:pt x="12620" y="12453"/>
                    <a:pt x="12620" y="12453"/>
                  </a:cubicBezTo>
                  <a:close/>
                  <a:moveTo>
                    <a:pt x="11271" y="9885"/>
                  </a:moveTo>
                  <a:lnTo>
                    <a:pt x="15197" y="9484"/>
                  </a:lnTo>
                  <a:lnTo>
                    <a:pt x="14133" y="7834"/>
                  </a:lnTo>
                  <a:lnTo>
                    <a:pt x="10400" y="8216"/>
                  </a:lnTo>
                  <a:cubicBezTo>
                    <a:pt x="10400" y="8216"/>
                    <a:pt x="11271" y="9885"/>
                    <a:pt x="11271" y="9885"/>
                  </a:cubicBezTo>
                  <a:close/>
                  <a:moveTo>
                    <a:pt x="9932" y="7317"/>
                  </a:moveTo>
                  <a:lnTo>
                    <a:pt x="13561" y="6946"/>
                  </a:lnTo>
                  <a:lnTo>
                    <a:pt x="12502" y="5295"/>
                  </a:lnTo>
                  <a:lnTo>
                    <a:pt x="9067" y="5647"/>
                  </a:lnTo>
                  <a:cubicBezTo>
                    <a:pt x="9067" y="5647"/>
                    <a:pt x="9932" y="7317"/>
                    <a:pt x="9932" y="7317"/>
                  </a:cubicBezTo>
                  <a:close/>
                  <a:moveTo>
                    <a:pt x="8603" y="4747"/>
                  </a:moveTo>
                  <a:lnTo>
                    <a:pt x="11933" y="4405"/>
                  </a:lnTo>
                  <a:lnTo>
                    <a:pt x="10881" y="2753"/>
                  </a:lnTo>
                  <a:lnTo>
                    <a:pt x="7744" y="3077"/>
                  </a:lnTo>
                  <a:cubicBezTo>
                    <a:pt x="7744" y="3077"/>
                    <a:pt x="8603" y="4747"/>
                    <a:pt x="8603" y="4747"/>
                  </a:cubicBezTo>
                  <a:close/>
                  <a:moveTo>
                    <a:pt x="11369" y="15237"/>
                  </a:moveTo>
                  <a:lnTo>
                    <a:pt x="10596" y="13558"/>
                  </a:lnTo>
                  <a:cubicBezTo>
                    <a:pt x="10596" y="13558"/>
                    <a:pt x="9501" y="13644"/>
                    <a:pt x="8406" y="13731"/>
                  </a:cubicBezTo>
                  <a:cubicBezTo>
                    <a:pt x="7302" y="13797"/>
                    <a:pt x="6199" y="13863"/>
                    <a:pt x="6199" y="13863"/>
                  </a:cubicBezTo>
                  <a:lnTo>
                    <a:pt x="6778" y="15555"/>
                  </a:lnTo>
                  <a:cubicBezTo>
                    <a:pt x="6778" y="15555"/>
                    <a:pt x="7932" y="15493"/>
                    <a:pt x="9081" y="15417"/>
                  </a:cubicBezTo>
                  <a:cubicBezTo>
                    <a:pt x="10225" y="15327"/>
                    <a:pt x="11369" y="15237"/>
                    <a:pt x="11369" y="15237"/>
                  </a:cubicBezTo>
                  <a:close/>
                  <a:moveTo>
                    <a:pt x="5890" y="12951"/>
                  </a:moveTo>
                  <a:cubicBezTo>
                    <a:pt x="5890" y="12951"/>
                    <a:pt x="6967" y="12887"/>
                    <a:pt x="8044" y="12823"/>
                  </a:cubicBezTo>
                  <a:cubicBezTo>
                    <a:pt x="9112" y="12738"/>
                    <a:pt x="10181" y="12654"/>
                    <a:pt x="10181" y="12654"/>
                  </a:cubicBezTo>
                  <a:lnTo>
                    <a:pt x="9414" y="10975"/>
                  </a:lnTo>
                  <a:cubicBezTo>
                    <a:pt x="9414" y="10975"/>
                    <a:pt x="8394" y="11057"/>
                    <a:pt x="7374" y="11138"/>
                  </a:cubicBezTo>
                  <a:cubicBezTo>
                    <a:pt x="6346" y="11198"/>
                    <a:pt x="5319" y="11259"/>
                    <a:pt x="5319" y="11259"/>
                  </a:cubicBezTo>
                  <a:cubicBezTo>
                    <a:pt x="5319" y="11259"/>
                    <a:pt x="5890" y="12951"/>
                    <a:pt x="5890" y="12951"/>
                  </a:cubicBezTo>
                  <a:close/>
                  <a:moveTo>
                    <a:pt x="5012" y="10348"/>
                  </a:moveTo>
                  <a:cubicBezTo>
                    <a:pt x="5012" y="10348"/>
                    <a:pt x="6014" y="10289"/>
                    <a:pt x="7016" y="10230"/>
                  </a:cubicBezTo>
                  <a:cubicBezTo>
                    <a:pt x="8009" y="10151"/>
                    <a:pt x="9003" y="10071"/>
                    <a:pt x="9003" y="10071"/>
                  </a:cubicBezTo>
                  <a:lnTo>
                    <a:pt x="8242" y="8392"/>
                  </a:lnTo>
                  <a:cubicBezTo>
                    <a:pt x="8242" y="8392"/>
                    <a:pt x="7298" y="8468"/>
                    <a:pt x="6353" y="8544"/>
                  </a:cubicBezTo>
                  <a:cubicBezTo>
                    <a:pt x="5400" y="8599"/>
                    <a:pt x="4448" y="8655"/>
                    <a:pt x="4448" y="8655"/>
                  </a:cubicBezTo>
                  <a:cubicBezTo>
                    <a:pt x="4448" y="8655"/>
                    <a:pt x="5012" y="10348"/>
                    <a:pt x="5012" y="10348"/>
                  </a:cubicBezTo>
                  <a:close/>
                  <a:moveTo>
                    <a:pt x="4145" y="7744"/>
                  </a:moveTo>
                  <a:cubicBezTo>
                    <a:pt x="4145" y="7744"/>
                    <a:pt x="5072" y="7690"/>
                    <a:pt x="5999" y="7636"/>
                  </a:cubicBezTo>
                  <a:cubicBezTo>
                    <a:pt x="6917" y="7561"/>
                    <a:pt x="7835" y="7487"/>
                    <a:pt x="7835" y="7487"/>
                  </a:cubicBezTo>
                  <a:lnTo>
                    <a:pt x="7081" y="5807"/>
                  </a:lnTo>
                  <a:cubicBezTo>
                    <a:pt x="7081" y="5807"/>
                    <a:pt x="6212" y="5878"/>
                    <a:pt x="5342" y="5948"/>
                  </a:cubicBezTo>
                  <a:cubicBezTo>
                    <a:pt x="4464" y="5999"/>
                    <a:pt x="3586" y="6050"/>
                    <a:pt x="3586" y="6050"/>
                  </a:cubicBezTo>
                  <a:cubicBezTo>
                    <a:pt x="3586" y="6050"/>
                    <a:pt x="4145" y="7744"/>
                    <a:pt x="4145" y="7744"/>
                  </a:cubicBezTo>
                  <a:close/>
                  <a:moveTo>
                    <a:pt x="3288" y="5138"/>
                  </a:moveTo>
                  <a:cubicBezTo>
                    <a:pt x="3288" y="5138"/>
                    <a:pt x="4140" y="5089"/>
                    <a:pt x="4991" y="5039"/>
                  </a:cubicBezTo>
                  <a:cubicBezTo>
                    <a:pt x="5834" y="4971"/>
                    <a:pt x="6677" y="4903"/>
                    <a:pt x="6677" y="4903"/>
                  </a:cubicBezTo>
                  <a:lnTo>
                    <a:pt x="5930" y="3222"/>
                  </a:lnTo>
                  <a:cubicBezTo>
                    <a:pt x="5930" y="3222"/>
                    <a:pt x="5135" y="3287"/>
                    <a:pt x="4341" y="3351"/>
                  </a:cubicBezTo>
                  <a:cubicBezTo>
                    <a:pt x="3538" y="3398"/>
                    <a:pt x="2736" y="3445"/>
                    <a:pt x="2736" y="3445"/>
                  </a:cubicBezTo>
                  <a:cubicBezTo>
                    <a:pt x="2736" y="3445"/>
                    <a:pt x="3288" y="5138"/>
                    <a:pt x="3288" y="5138"/>
                  </a:cubicBezTo>
                  <a:close/>
                  <a:moveTo>
                    <a:pt x="10863" y="0"/>
                  </a:moveTo>
                  <a:cubicBezTo>
                    <a:pt x="10863" y="0"/>
                    <a:pt x="13525" y="3752"/>
                    <a:pt x="16188" y="7505"/>
                  </a:cubicBezTo>
                  <a:cubicBezTo>
                    <a:pt x="18894" y="11252"/>
                    <a:pt x="21600" y="14999"/>
                    <a:pt x="21600" y="14999"/>
                  </a:cubicBezTo>
                  <a:cubicBezTo>
                    <a:pt x="21600" y="14999"/>
                    <a:pt x="20757" y="15438"/>
                    <a:pt x="19413" y="16102"/>
                  </a:cubicBezTo>
                  <a:cubicBezTo>
                    <a:pt x="18735" y="16427"/>
                    <a:pt x="17921" y="16793"/>
                    <a:pt x="17027" y="17194"/>
                  </a:cubicBezTo>
                  <a:cubicBezTo>
                    <a:pt x="16131" y="17590"/>
                    <a:pt x="15158" y="18031"/>
                    <a:pt x="14138" y="18429"/>
                  </a:cubicBezTo>
                  <a:cubicBezTo>
                    <a:pt x="13122" y="18837"/>
                    <a:pt x="12078" y="19245"/>
                    <a:pt x="11076" y="19627"/>
                  </a:cubicBezTo>
                  <a:cubicBezTo>
                    <a:pt x="10075" y="20013"/>
                    <a:pt x="9105" y="20337"/>
                    <a:pt x="8266" y="20633"/>
                  </a:cubicBezTo>
                  <a:cubicBezTo>
                    <a:pt x="6583" y="21214"/>
                    <a:pt x="5408" y="21600"/>
                    <a:pt x="5408" y="21600"/>
                  </a:cubicBezTo>
                  <a:cubicBezTo>
                    <a:pt x="5408" y="21600"/>
                    <a:pt x="4016" y="16415"/>
                    <a:pt x="2625" y="11232"/>
                  </a:cubicBezTo>
                  <a:cubicBezTo>
                    <a:pt x="1312" y="6044"/>
                    <a:pt x="0" y="856"/>
                    <a:pt x="0" y="856"/>
                  </a:cubicBezTo>
                  <a:cubicBezTo>
                    <a:pt x="0" y="856"/>
                    <a:pt x="196" y="850"/>
                    <a:pt x="490" y="841"/>
                  </a:cubicBezTo>
                  <a:cubicBezTo>
                    <a:pt x="781" y="825"/>
                    <a:pt x="1171" y="803"/>
                    <a:pt x="1560" y="781"/>
                  </a:cubicBezTo>
                  <a:cubicBezTo>
                    <a:pt x="2338" y="741"/>
                    <a:pt x="3117" y="701"/>
                    <a:pt x="3117" y="701"/>
                  </a:cubicBezTo>
                  <a:lnTo>
                    <a:pt x="3674" y="2196"/>
                  </a:lnTo>
                  <a:cubicBezTo>
                    <a:pt x="3674" y="2196"/>
                    <a:pt x="3978" y="2183"/>
                    <a:pt x="4424" y="2141"/>
                  </a:cubicBezTo>
                  <a:cubicBezTo>
                    <a:pt x="4871" y="2104"/>
                    <a:pt x="5469" y="2055"/>
                    <a:pt x="6066" y="2006"/>
                  </a:cubicBezTo>
                  <a:cubicBezTo>
                    <a:pt x="6664" y="1958"/>
                    <a:pt x="7263" y="1915"/>
                    <a:pt x="7702" y="1861"/>
                  </a:cubicBezTo>
                  <a:cubicBezTo>
                    <a:pt x="8143" y="1815"/>
                    <a:pt x="8439" y="1784"/>
                    <a:pt x="8439" y="1784"/>
                  </a:cubicBezTo>
                  <a:lnTo>
                    <a:pt x="7629" y="344"/>
                  </a:lnTo>
                  <a:cubicBezTo>
                    <a:pt x="7629" y="344"/>
                    <a:pt x="8443" y="267"/>
                    <a:pt x="9258" y="190"/>
                  </a:cubicBezTo>
                  <a:cubicBezTo>
                    <a:pt x="10060" y="95"/>
                    <a:pt x="10863" y="0"/>
                    <a:pt x="10863" y="0"/>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60" name="Freeform: Shape 30"/>
            <p:cNvSpPr/>
            <p:nvPr/>
          </p:nvSpPr>
          <p:spPr>
            <a:xfrm>
              <a:off x="3496783" y="7249179"/>
              <a:ext cx="507892" cy="1309099"/>
            </a:xfrm>
            <a:custGeom>
              <a:avLst/>
              <a:gdLst/>
              <a:ahLst/>
              <a:cxnLst>
                <a:cxn ang="0">
                  <a:pos x="wd2" y="hd2"/>
                </a:cxn>
                <a:cxn ang="5400000">
                  <a:pos x="wd2" y="hd2"/>
                </a:cxn>
                <a:cxn ang="10800000">
                  <a:pos x="wd2" y="hd2"/>
                </a:cxn>
                <a:cxn ang="16200000">
                  <a:pos x="wd2" y="hd2"/>
                </a:cxn>
              </a:cxnLst>
              <a:rect l="0" t="0" r="r" b="b"/>
              <a:pathLst>
                <a:path w="21600" h="21600" extrusionOk="0">
                  <a:moveTo>
                    <a:pt x="18526" y="3396"/>
                  </a:moveTo>
                  <a:cubicBezTo>
                    <a:pt x="18526" y="3396"/>
                    <a:pt x="17694" y="3347"/>
                    <a:pt x="16862" y="3297"/>
                  </a:cubicBezTo>
                  <a:cubicBezTo>
                    <a:pt x="16039" y="3229"/>
                    <a:pt x="15215" y="3162"/>
                    <a:pt x="15215" y="3162"/>
                  </a:cubicBezTo>
                  <a:lnTo>
                    <a:pt x="14420" y="4853"/>
                  </a:lnTo>
                  <a:cubicBezTo>
                    <a:pt x="14420" y="4853"/>
                    <a:pt x="15275" y="4922"/>
                    <a:pt x="16129" y="4992"/>
                  </a:cubicBezTo>
                  <a:cubicBezTo>
                    <a:pt x="16990" y="5051"/>
                    <a:pt x="17856" y="5096"/>
                    <a:pt x="17856" y="5096"/>
                  </a:cubicBezTo>
                  <a:cubicBezTo>
                    <a:pt x="17856" y="5096"/>
                    <a:pt x="18526" y="3396"/>
                    <a:pt x="18526" y="3396"/>
                  </a:cubicBezTo>
                  <a:close/>
                  <a:moveTo>
                    <a:pt x="17492" y="6011"/>
                  </a:moveTo>
                  <a:cubicBezTo>
                    <a:pt x="17492" y="6011"/>
                    <a:pt x="16608" y="5966"/>
                    <a:pt x="15733" y="5904"/>
                  </a:cubicBezTo>
                  <a:cubicBezTo>
                    <a:pt x="14861" y="5834"/>
                    <a:pt x="13989" y="5763"/>
                    <a:pt x="13989" y="5763"/>
                  </a:cubicBezTo>
                  <a:lnTo>
                    <a:pt x="13189" y="7454"/>
                  </a:lnTo>
                  <a:cubicBezTo>
                    <a:pt x="13189" y="7454"/>
                    <a:pt x="14091" y="7526"/>
                    <a:pt x="14993" y="7599"/>
                  </a:cubicBezTo>
                  <a:cubicBezTo>
                    <a:pt x="15900" y="7665"/>
                    <a:pt x="16815" y="7711"/>
                    <a:pt x="16815" y="7711"/>
                  </a:cubicBezTo>
                  <a:cubicBezTo>
                    <a:pt x="16815" y="7711"/>
                    <a:pt x="17492" y="6011"/>
                    <a:pt x="17492" y="6011"/>
                  </a:cubicBezTo>
                  <a:close/>
                  <a:moveTo>
                    <a:pt x="16450" y="8625"/>
                  </a:moveTo>
                  <a:cubicBezTo>
                    <a:pt x="16450" y="8625"/>
                    <a:pt x="15516" y="8580"/>
                    <a:pt x="14595" y="8511"/>
                  </a:cubicBezTo>
                  <a:cubicBezTo>
                    <a:pt x="13674" y="8438"/>
                    <a:pt x="12754" y="8365"/>
                    <a:pt x="12754" y="8365"/>
                  </a:cubicBezTo>
                  <a:lnTo>
                    <a:pt x="11945" y="10055"/>
                  </a:lnTo>
                  <a:cubicBezTo>
                    <a:pt x="11945" y="10055"/>
                    <a:pt x="12897" y="10131"/>
                    <a:pt x="13849" y="10206"/>
                  </a:cubicBezTo>
                  <a:cubicBezTo>
                    <a:pt x="14322" y="10248"/>
                    <a:pt x="14807" y="10267"/>
                    <a:pt x="15166" y="10290"/>
                  </a:cubicBezTo>
                  <a:cubicBezTo>
                    <a:pt x="15526" y="10311"/>
                    <a:pt x="15766" y="10324"/>
                    <a:pt x="15766" y="10324"/>
                  </a:cubicBezTo>
                  <a:cubicBezTo>
                    <a:pt x="15766" y="10324"/>
                    <a:pt x="16450" y="8625"/>
                    <a:pt x="16450" y="8625"/>
                  </a:cubicBezTo>
                  <a:close/>
                  <a:moveTo>
                    <a:pt x="15396" y="11240"/>
                  </a:moveTo>
                  <a:cubicBezTo>
                    <a:pt x="15396" y="11240"/>
                    <a:pt x="15151" y="11227"/>
                    <a:pt x="14785" y="11205"/>
                  </a:cubicBezTo>
                  <a:cubicBezTo>
                    <a:pt x="14418" y="11182"/>
                    <a:pt x="13927" y="11161"/>
                    <a:pt x="13446" y="11118"/>
                  </a:cubicBezTo>
                  <a:cubicBezTo>
                    <a:pt x="12476" y="11042"/>
                    <a:pt x="11509" y="10965"/>
                    <a:pt x="11509" y="10965"/>
                  </a:cubicBezTo>
                  <a:lnTo>
                    <a:pt x="10693" y="12655"/>
                  </a:lnTo>
                  <a:cubicBezTo>
                    <a:pt x="10693" y="12655"/>
                    <a:pt x="11692" y="12734"/>
                    <a:pt x="12693" y="12811"/>
                  </a:cubicBezTo>
                  <a:cubicBezTo>
                    <a:pt x="13191" y="12855"/>
                    <a:pt x="13697" y="12881"/>
                    <a:pt x="14075" y="12903"/>
                  </a:cubicBezTo>
                  <a:cubicBezTo>
                    <a:pt x="14454" y="12924"/>
                    <a:pt x="14706" y="12938"/>
                    <a:pt x="14706" y="12938"/>
                  </a:cubicBezTo>
                  <a:cubicBezTo>
                    <a:pt x="14706" y="12938"/>
                    <a:pt x="15396" y="11240"/>
                    <a:pt x="15396" y="11240"/>
                  </a:cubicBezTo>
                  <a:close/>
                  <a:moveTo>
                    <a:pt x="14333" y="13853"/>
                  </a:moveTo>
                  <a:cubicBezTo>
                    <a:pt x="14333" y="13853"/>
                    <a:pt x="14077" y="13839"/>
                    <a:pt x="13691" y="13816"/>
                  </a:cubicBezTo>
                  <a:cubicBezTo>
                    <a:pt x="13307" y="13795"/>
                    <a:pt x="12794" y="13768"/>
                    <a:pt x="12286" y="13723"/>
                  </a:cubicBezTo>
                  <a:cubicBezTo>
                    <a:pt x="11270" y="13643"/>
                    <a:pt x="10253" y="13564"/>
                    <a:pt x="10253" y="13564"/>
                  </a:cubicBezTo>
                  <a:lnTo>
                    <a:pt x="9431" y="15255"/>
                  </a:lnTo>
                  <a:cubicBezTo>
                    <a:pt x="9431" y="15255"/>
                    <a:pt x="10479" y="15336"/>
                    <a:pt x="11527" y="15417"/>
                  </a:cubicBezTo>
                  <a:cubicBezTo>
                    <a:pt x="12049" y="15462"/>
                    <a:pt x="12578" y="15493"/>
                    <a:pt x="12975" y="15514"/>
                  </a:cubicBezTo>
                  <a:cubicBezTo>
                    <a:pt x="13372" y="15536"/>
                    <a:pt x="13636" y="15551"/>
                    <a:pt x="13636" y="15551"/>
                  </a:cubicBezTo>
                  <a:cubicBezTo>
                    <a:pt x="13636" y="15551"/>
                    <a:pt x="14333" y="13853"/>
                    <a:pt x="14333" y="13853"/>
                  </a:cubicBezTo>
                  <a:close/>
                  <a:moveTo>
                    <a:pt x="13334" y="3011"/>
                  </a:moveTo>
                  <a:cubicBezTo>
                    <a:pt x="13334" y="3011"/>
                    <a:pt x="12510" y="2948"/>
                    <a:pt x="11687" y="2883"/>
                  </a:cubicBezTo>
                  <a:cubicBezTo>
                    <a:pt x="11272" y="2857"/>
                    <a:pt x="10870" y="2810"/>
                    <a:pt x="10564" y="2779"/>
                  </a:cubicBezTo>
                  <a:cubicBezTo>
                    <a:pt x="10260" y="2749"/>
                    <a:pt x="10057" y="2728"/>
                    <a:pt x="10057" y="2728"/>
                  </a:cubicBezTo>
                  <a:lnTo>
                    <a:pt x="9066" y="4403"/>
                  </a:lnTo>
                  <a:cubicBezTo>
                    <a:pt x="9066" y="4403"/>
                    <a:pt x="9277" y="4425"/>
                    <a:pt x="9593" y="4457"/>
                  </a:cubicBezTo>
                  <a:cubicBezTo>
                    <a:pt x="9910" y="4487"/>
                    <a:pt x="10327" y="4538"/>
                    <a:pt x="10757" y="4566"/>
                  </a:cubicBezTo>
                  <a:cubicBezTo>
                    <a:pt x="11612" y="4632"/>
                    <a:pt x="12466" y="4698"/>
                    <a:pt x="12466" y="4698"/>
                  </a:cubicBezTo>
                  <a:cubicBezTo>
                    <a:pt x="12466" y="4698"/>
                    <a:pt x="13334" y="3011"/>
                    <a:pt x="13334" y="3011"/>
                  </a:cubicBezTo>
                  <a:close/>
                  <a:moveTo>
                    <a:pt x="11998" y="5607"/>
                  </a:moveTo>
                  <a:cubicBezTo>
                    <a:pt x="11998" y="5607"/>
                    <a:pt x="11127" y="5539"/>
                    <a:pt x="10255" y="5471"/>
                  </a:cubicBezTo>
                  <a:cubicBezTo>
                    <a:pt x="9385" y="5400"/>
                    <a:pt x="8530" y="5305"/>
                    <a:pt x="8530" y="5305"/>
                  </a:cubicBezTo>
                  <a:lnTo>
                    <a:pt x="7531" y="6979"/>
                  </a:lnTo>
                  <a:cubicBezTo>
                    <a:pt x="7531" y="6979"/>
                    <a:pt x="8419" y="7076"/>
                    <a:pt x="9318" y="7152"/>
                  </a:cubicBezTo>
                  <a:cubicBezTo>
                    <a:pt x="10220" y="7222"/>
                    <a:pt x="11124" y="7292"/>
                    <a:pt x="11124" y="7292"/>
                  </a:cubicBezTo>
                  <a:cubicBezTo>
                    <a:pt x="11124" y="7292"/>
                    <a:pt x="11998" y="5607"/>
                    <a:pt x="11998" y="5607"/>
                  </a:cubicBezTo>
                  <a:close/>
                  <a:moveTo>
                    <a:pt x="10650" y="8200"/>
                  </a:moveTo>
                  <a:cubicBezTo>
                    <a:pt x="10650" y="8200"/>
                    <a:pt x="9732" y="8128"/>
                    <a:pt x="8811" y="8057"/>
                  </a:cubicBezTo>
                  <a:cubicBezTo>
                    <a:pt x="7897" y="7978"/>
                    <a:pt x="6993" y="7881"/>
                    <a:pt x="6993" y="7880"/>
                  </a:cubicBezTo>
                  <a:lnTo>
                    <a:pt x="5987" y="9556"/>
                  </a:lnTo>
                  <a:cubicBezTo>
                    <a:pt x="5987" y="9556"/>
                    <a:pt x="6924" y="9654"/>
                    <a:pt x="7868" y="9739"/>
                  </a:cubicBezTo>
                  <a:cubicBezTo>
                    <a:pt x="8820" y="9811"/>
                    <a:pt x="9769" y="9885"/>
                    <a:pt x="9769" y="9885"/>
                  </a:cubicBezTo>
                  <a:cubicBezTo>
                    <a:pt x="9769" y="9885"/>
                    <a:pt x="10650" y="8200"/>
                    <a:pt x="10650" y="8200"/>
                  </a:cubicBezTo>
                  <a:close/>
                  <a:moveTo>
                    <a:pt x="9295" y="10792"/>
                  </a:moveTo>
                  <a:cubicBezTo>
                    <a:pt x="9295" y="10792"/>
                    <a:pt x="8327" y="10717"/>
                    <a:pt x="7360" y="10642"/>
                  </a:cubicBezTo>
                  <a:cubicBezTo>
                    <a:pt x="6403" y="10550"/>
                    <a:pt x="5445" y="10457"/>
                    <a:pt x="5445" y="10457"/>
                  </a:cubicBezTo>
                  <a:lnTo>
                    <a:pt x="4433" y="12131"/>
                  </a:lnTo>
                  <a:cubicBezTo>
                    <a:pt x="4433" y="12131"/>
                    <a:pt x="5421" y="12227"/>
                    <a:pt x="6410" y="12324"/>
                  </a:cubicBezTo>
                  <a:cubicBezTo>
                    <a:pt x="7409" y="12400"/>
                    <a:pt x="8408" y="12478"/>
                    <a:pt x="8408" y="12478"/>
                  </a:cubicBezTo>
                  <a:cubicBezTo>
                    <a:pt x="8408" y="12478"/>
                    <a:pt x="9295" y="10792"/>
                    <a:pt x="9295" y="10792"/>
                  </a:cubicBezTo>
                  <a:close/>
                  <a:moveTo>
                    <a:pt x="7928" y="13386"/>
                  </a:moveTo>
                  <a:cubicBezTo>
                    <a:pt x="7928" y="13386"/>
                    <a:pt x="6913" y="13306"/>
                    <a:pt x="5897" y="13228"/>
                  </a:cubicBezTo>
                  <a:cubicBezTo>
                    <a:pt x="4891" y="13130"/>
                    <a:pt x="3887" y="13032"/>
                    <a:pt x="3887" y="13032"/>
                  </a:cubicBezTo>
                  <a:lnTo>
                    <a:pt x="2869" y="14704"/>
                  </a:lnTo>
                  <a:cubicBezTo>
                    <a:pt x="2869" y="14704"/>
                    <a:pt x="3905" y="14806"/>
                    <a:pt x="4941" y="14907"/>
                  </a:cubicBezTo>
                  <a:cubicBezTo>
                    <a:pt x="5987" y="14988"/>
                    <a:pt x="7035" y="15069"/>
                    <a:pt x="7035" y="15069"/>
                  </a:cubicBezTo>
                  <a:cubicBezTo>
                    <a:pt x="7035" y="15069"/>
                    <a:pt x="7928" y="13386"/>
                    <a:pt x="7928" y="13386"/>
                  </a:cubicBezTo>
                  <a:close/>
                  <a:moveTo>
                    <a:pt x="21600" y="803"/>
                  </a:moveTo>
                  <a:cubicBezTo>
                    <a:pt x="21600" y="803"/>
                    <a:pt x="19788" y="6004"/>
                    <a:pt x="17977" y="11205"/>
                  </a:cubicBezTo>
                  <a:cubicBezTo>
                    <a:pt x="16085" y="16403"/>
                    <a:pt x="14194" y="21600"/>
                    <a:pt x="14194" y="21600"/>
                  </a:cubicBezTo>
                  <a:cubicBezTo>
                    <a:pt x="14194" y="21600"/>
                    <a:pt x="13222" y="21218"/>
                    <a:pt x="11764" y="20647"/>
                  </a:cubicBezTo>
                  <a:cubicBezTo>
                    <a:pt x="10318" y="20094"/>
                    <a:pt x="8474" y="19269"/>
                    <a:pt x="6697" y="18482"/>
                  </a:cubicBezTo>
                  <a:cubicBezTo>
                    <a:pt x="4916" y="17693"/>
                    <a:pt x="3218" y="16901"/>
                    <a:pt x="2004" y="16269"/>
                  </a:cubicBezTo>
                  <a:cubicBezTo>
                    <a:pt x="802" y="15653"/>
                    <a:pt x="0" y="15242"/>
                    <a:pt x="0" y="15242"/>
                  </a:cubicBezTo>
                  <a:cubicBezTo>
                    <a:pt x="0" y="15242"/>
                    <a:pt x="2475" y="11433"/>
                    <a:pt x="4949" y="7625"/>
                  </a:cubicBezTo>
                  <a:cubicBezTo>
                    <a:pt x="7381" y="3813"/>
                    <a:pt x="9811" y="0"/>
                    <a:pt x="9811" y="0"/>
                  </a:cubicBezTo>
                  <a:cubicBezTo>
                    <a:pt x="9811" y="0"/>
                    <a:pt x="10691" y="80"/>
                    <a:pt x="11570" y="159"/>
                  </a:cubicBezTo>
                  <a:cubicBezTo>
                    <a:pt x="12443" y="250"/>
                    <a:pt x="13337" y="304"/>
                    <a:pt x="13336" y="304"/>
                  </a:cubicBezTo>
                  <a:lnTo>
                    <a:pt x="12558" y="1737"/>
                  </a:lnTo>
                  <a:lnTo>
                    <a:pt x="17596" y="2139"/>
                  </a:lnTo>
                  <a:lnTo>
                    <a:pt x="18231" y="642"/>
                  </a:lnTo>
                  <a:cubicBezTo>
                    <a:pt x="18231" y="642"/>
                    <a:pt x="21600" y="803"/>
                    <a:pt x="21600" y="803"/>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61" name="Freeform: Shape 31"/>
            <p:cNvSpPr/>
            <p:nvPr/>
          </p:nvSpPr>
          <p:spPr>
            <a:xfrm>
              <a:off x="5112256" y="6962893"/>
              <a:ext cx="1125307" cy="1152749"/>
            </a:xfrm>
            <a:custGeom>
              <a:avLst/>
              <a:gdLst/>
              <a:ahLst/>
              <a:cxnLst>
                <a:cxn ang="0">
                  <a:pos x="wd2" y="hd2"/>
                </a:cxn>
                <a:cxn ang="5400000">
                  <a:pos x="wd2" y="hd2"/>
                </a:cxn>
                <a:cxn ang="10800000">
                  <a:pos x="wd2" y="hd2"/>
                </a:cxn>
                <a:cxn ang="16200000">
                  <a:pos x="wd2" y="hd2"/>
                </a:cxn>
              </a:cxnLst>
              <a:rect l="0" t="0" r="r" b="b"/>
              <a:pathLst>
                <a:path w="21600" h="21571" extrusionOk="0">
                  <a:moveTo>
                    <a:pt x="10455" y="3168"/>
                  </a:moveTo>
                  <a:cubicBezTo>
                    <a:pt x="10455" y="3168"/>
                    <a:pt x="10127" y="3355"/>
                    <a:pt x="9779" y="3505"/>
                  </a:cubicBezTo>
                  <a:cubicBezTo>
                    <a:pt x="9436" y="3664"/>
                    <a:pt x="9093" y="3823"/>
                    <a:pt x="9093" y="3823"/>
                  </a:cubicBezTo>
                  <a:lnTo>
                    <a:pt x="9987" y="5567"/>
                  </a:lnTo>
                  <a:cubicBezTo>
                    <a:pt x="9987" y="5567"/>
                    <a:pt x="10342" y="5402"/>
                    <a:pt x="10698" y="5236"/>
                  </a:cubicBezTo>
                  <a:cubicBezTo>
                    <a:pt x="11059" y="5080"/>
                    <a:pt x="11400" y="4886"/>
                    <a:pt x="11400" y="4886"/>
                  </a:cubicBezTo>
                  <a:cubicBezTo>
                    <a:pt x="11400" y="4886"/>
                    <a:pt x="10455" y="3168"/>
                    <a:pt x="10455" y="3168"/>
                  </a:cubicBezTo>
                  <a:close/>
                  <a:moveTo>
                    <a:pt x="11908" y="5813"/>
                  </a:moveTo>
                  <a:cubicBezTo>
                    <a:pt x="11908" y="5813"/>
                    <a:pt x="11806" y="5870"/>
                    <a:pt x="11626" y="5970"/>
                  </a:cubicBezTo>
                  <a:cubicBezTo>
                    <a:pt x="11442" y="6061"/>
                    <a:pt x="11177" y="6192"/>
                    <a:pt x="10861" y="6348"/>
                  </a:cubicBezTo>
                  <a:cubicBezTo>
                    <a:pt x="10545" y="6503"/>
                    <a:pt x="10175" y="6685"/>
                    <a:pt x="9780" y="6881"/>
                  </a:cubicBezTo>
                  <a:cubicBezTo>
                    <a:pt x="9582" y="6979"/>
                    <a:pt x="9379" y="7080"/>
                    <a:pt x="9172" y="7184"/>
                  </a:cubicBezTo>
                  <a:cubicBezTo>
                    <a:pt x="8959" y="7275"/>
                    <a:pt x="8742" y="7369"/>
                    <a:pt x="8527" y="7462"/>
                  </a:cubicBezTo>
                  <a:cubicBezTo>
                    <a:pt x="7656" y="7821"/>
                    <a:pt x="6814" y="8244"/>
                    <a:pt x="6143" y="8469"/>
                  </a:cubicBezTo>
                  <a:cubicBezTo>
                    <a:pt x="5483" y="8718"/>
                    <a:pt x="5043" y="8884"/>
                    <a:pt x="5043" y="8884"/>
                  </a:cubicBezTo>
                  <a:lnTo>
                    <a:pt x="5738" y="10713"/>
                  </a:lnTo>
                  <a:cubicBezTo>
                    <a:pt x="5738" y="10713"/>
                    <a:pt x="6194" y="10540"/>
                    <a:pt x="6878" y="10282"/>
                  </a:cubicBezTo>
                  <a:cubicBezTo>
                    <a:pt x="7573" y="10049"/>
                    <a:pt x="8447" y="9613"/>
                    <a:pt x="9347" y="9239"/>
                  </a:cubicBezTo>
                  <a:cubicBezTo>
                    <a:pt x="9571" y="9143"/>
                    <a:pt x="9795" y="9047"/>
                    <a:pt x="10015" y="8952"/>
                  </a:cubicBezTo>
                  <a:cubicBezTo>
                    <a:pt x="10230" y="8845"/>
                    <a:pt x="10442" y="8741"/>
                    <a:pt x="10646" y="8639"/>
                  </a:cubicBezTo>
                  <a:cubicBezTo>
                    <a:pt x="11056" y="8436"/>
                    <a:pt x="11438" y="8248"/>
                    <a:pt x="11766" y="8086"/>
                  </a:cubicBezTo>
                  <a:cubicBezTo>
                    <a:pt x="12093" y="7925"/>
                    <a:pt x="12367" y="7791"/>
                    <a:pt x="12558" y="7696"/>
                  </a:cubicBezTo>
                  <a:cubicBezTo>
                    <a:pt x="12744" y="7593"/>
                    <a:pt x="12850" y="7533"/>
                    <a:pt x="12850" y="7533"/>
                  </a:cubicBezTo>
                  <a:cubicBezTo>
                    <a:pt x="12850" y="7533"/>
                    <a:pt x="11908" y="5813"/>
                    <a:pt x="11908" y="5813"/>
                  </a:cubicBezTo>
                  <a:close/>
                  <a:moveTo>
                    <a:pt x="13358" y="8459"/>
                  </a:moveTo>
                  <a:cubicBezTo>
                    <a:pt x="13358" y="8459"/>
                    <a:pt x="13249" y="8520"/>
                    <a:pt x="13059" y="8626"/>
                  </a:cubicBezTo>
                  <a:cubicBezTo>
                    <a:pt x="12865" y="8722"/>
                    <a:pt x="12587" y="8858"/>
                    <a:pt x="12252" y="9022"/>
                  </a:cubicBezTo>
                  <a:cubicBezTo>
                    <a:pt x="11918" y="9188"/>
                    <a:pt x="11529" y="9379"/>
                    <a:pt x="11112" y="9585"/>
                  </a:cubicBezTo>
                  <a:cubicBezTo>
                    <a:pt x="10904" y="9689"/>
                    <a:pt x="10688" y="9796"/>
                    <a:pt x="10469" y="9905"/>
                  </a:cubicBezTo>
                  <a:cubicBezTo>
                    <a:pt x="10245" y="10002"/>
                    <a:pt x="10017" y="10099"/>
                    <a:pt x="9789" y="10198"/>
                  </a:cubicBezTo>
                  <a:cubicBezTo>
                    <a:pt x="8872" y="10579"/>
                    <a:pt x="7981" y="11020"/>
                    <a:pt x="7273" y="11260"/>
                  </a:cubicBezTo>
                  <a:cubicBezTo>
                    <a:pt x="6577" y="11523"/>
                    <a:pt x="6112" y="11699"/>
                    <a:pt x="6112" y="11699"/>
                  </a:cubicBezTo>
                  <a:lnTo>
                    <a:pt x="6805" y="13529"/>
                  </a:lnTo>
                  <a:cubicBezTo>
                    <a:pt x="6805" y="13529"/>
                    <a:pt x="7285" y="13347"/>
                    <a:pt x="8005" y="13074"/>
                  </a:cubicBezTo>
                  <a:cubicBezTo>
                    <a:pt x="8737" y="12825"/>
                    <a:pt x="9660" y="12373"/>
                    <a:pt x="10606" y="11977"/>
                  </a:cubicBezTo>
                  <a:cubicBezTo>
                    <a:pt x="11561" y="11593"/>
                    <a:pt x="12456" y="11088"/>
                    <a:pt x="13153" y="10762"/>
                  </a:cubicBezTo>
                  <a:cubicBezTo>
                    <a:pt x="13499" y="10593"/>
                    <a:pt x="13787" y="10452"/>
                    <a:pt x="13989" y="10353"/>
                  </a:cubicBezTo>
                  <a:cubicBezTo>
                    <a:pt x="14185" y="10244"/>
                    <a:pt x="14297" y="10181"/>
                    <a:pt x="14297" y="10181"/>
                  </a:cubicBezTo>
                  <a:cubicBezTo>
                    <a:pt x="14297" y="10181"/>
                    <a:pt x="13358" y="8459"/>
                    <a:pt x="13358" y="8459"/>
                  </a:cubicBezTo>
                  <a:close/>
                  <a:moveTo>
                    <a:pt x="14803" y="11110"/>
                  </a:moveTo>
                  <a:cubicBezTo>
                    <a:pt x="14803" y="11110"/>
                    <a:pt x="14689" y="11173"/>
                    <a:pt x="14489" y="11284"/>
                  </a:cubicBezTo>
                  <a:cubicBezTo>
                    <a:pt x="14283" y="11384"/>
                    <a:pt x="13991" y="11528"/>
                    <a:pt x="13639" y="11701"/>
                  </a:cubicBezTo>
                  <a:cubicBezTo>
                    <a:pt x="12929" y="12033"/>
                    <a:pt x="12017" y="12544"/>
                    <a:pt x="11046" y="12936"/>
                  </a:cubicBezTo>
                  <a:cubicBezTo>
                    <a:pt x="10083" y="13340"/>
                    <a:pt x="9142" y="13797"/>
                    <a:pt x="8398" y="14051"/>
                  </a:cubicBezTo>
                  <a:cubicBezTo>
                    <a:pt x="7665" y="14328"/>
                    <a:pt x="7176" y="14513"/>
                    <a:pt x="7176" y="14513"/>
                  </a:cubicBezTo>
                  <a:lnTo>
                    <a:pt x="7866" y="16344"/>
                  </a:lnTo>
                  <a:cubicBezTo>
                    <a:pt x="7866" y="16344"/>
                    <a:pt x="8370" y="16153"/>
                    <a:pt x="9127" y="15866"/>
                  </a:cubicBezTo>
                  <a:cubicBezTo>
                    <a:pt x="9894" y="15603"/>
                    <a:pt x="10868" y="15135"/>
                    <a:pt x="11861" y="14716"/>
                  </a:cubicBezTo>
                  <a:cubicBezTo>
                    <a:pt x="12863" y="14310"/>
                    <a:pt x="13806" y="13786"/>
                    <a:pt x="14539" y="13443"/>
                  </a:cubicBezTo>
                  <a:cubicBezTo>
                    <a:pt x="14901" y="13264"/>
                    <a:pt x="15203" y="13115"/>
                    <a:pt x="15415" y="13011"/>
                  </a:cubicBezTo>
                  <a:cubicBezTo>
                    <a:pt x="15622" y="12897"/>
                    <a:pt x="15739" y="12833"/>
                    <a:pt x="15739" y="12833"/>
                  </a:cubicBezTo>
                  <a:cubicBezTo>
                    <a:pt x="15739" y="12833"/>
                    <a:pt x="14803" y="11110"/>
                    <a:pt x="14803" y="11110"/>
                  </a:cubicBezTo>
                  <a:close/>
                  <a:moveTo>
                    <a:pt x="16244" y="13761"/>
                  </a:moveTo>
                  <a:cubicBezTo>
                    <a:pt x="16244" y="13761"/>
                    <a:pt x="16124" y="13827"/>
                    <a:pt x="15913" y="13941"/>
                  </a:cubicBezTo>
                  <a:cubicBezTo>
                    <a:pt x="15698" y="14047"/>
                    <a:pt x="15390" y="14198"/>
                    <a:pt x="15022" y="14380"/>
                  </a:cubicBezTo>
                  <a:cubicBezTo>
                    <a:pt x="14279" y="14731"/>
                    <a:pt x="13317" y="15261"/>
                    <a:pt x="12299" y="15674"/>
                  </a:cubicBezTo>
                  <a:cubicBezTo>
                    <a:pt x="11289" y="16103"/>
                    <a:pt x="10299" y="16575"/>
                    <a:pt x="9519" y="16844"/>
                  </a:cubicBezTo>
                  <a:cubicBezTo>
                    <a:pt x="8749" y="17136"/>
                    <a:pt x="8236" y="17329"/>
                    <a:pt x="8236" y="17329"/>
                  </a:cubicBezTo>
                  <a:lnTo>
                    <a:pt x="8923" y="19162"/>
                  </a:lnTo>
                  <a:cubicBezTo>
                    <a:pt x="8923" y="19162"/>
                    <a:pt x="9452" y="18962"/>
                    <a:pt x="10246" y="18661"/>
                  </a:cubicBezTo>
                  <a:cubicBezTo>
                    <a:pt x="11049" y="18383"/>
                    <a:pt x="12072" y="17900"/>
                    <a:pt x="13112" y="17456"/>
                  </a:cubicBezTo>
                  <a:cubicBezTo>
                    <a:pt x="14160" y="17029"/>
                    <a:pt x="15153" y="16487"/>
                    <a:pt x="15918" y="16122"/>
                  </a:cubicBezTo>
                  <a:cubicBezTo>
                    <a:pt x="16299" y="15935"/>
                    <a:pt x="16615" y="15779"/>
                    <a:pt x="16837" y="15670"/>
                  </a:cubicBezTo>
                  <a:cubicBezTo>
                    <a:pt x="17058" y="15560"/>
                    <a:pt x="17179" y="15486"/>
                    <a:pt x="17179" y="15486"/>
                  </a:cubicBezTo>
                  <a:cubicBezTo>
                    <a:pt x="17179" y="15486"/>
                    <a:pt x="16244" y="13761"/>
                    <a:pt x="16244" y="13761"/>
                  </a:cubicBezTo>
                  <a:close/>
                  <a:moveTo>
                    <a:pt x="3158" y="6366"/>
                  </a:moveTo>
                  <a:cubicBezTo>
                    <a:pt x="3158" y="6366"/>
                    <a:pt x="3071" y="6402"/>
                    <a:pt x="2934" y="6440"/>
                  </a:cubicBezTo>
                  <a:cubicBezTo>
                    <a:pt x="2798" y="6479"/>
                    <a:pt x="2617" y="6533"/>
                    <a:pt x="2435" y="6587"/>
                  </a:cubicBezTo>
                  <a:cubicBezTo>
                    <a:pt x="2074" y="6695"/>
                    <a:pt x="1712" y="6804"/>
                    <a:pt x="1712" y="6804"/>
                  </a:cubicBezTo>
                  <a:lnTo>
                    <a:pt x="2324" y="8660"/>
                  </a:lnTo>
                  <a:cubicBezTo>
                    <a:pt x="2324" y="8660"/>
                    <a:pt x="2700" y="8547"/>
                    <a:pt x="3075" y="8433"/>
                  </a:cubicBezTo>
                  <a:cubicBezTo>
                    <a:pt x="3263" y="8378"/>
                    <a:pt x="3451" y="8322"/>
                    <a:pt x="3592" y="8279"/>
                  </a:cubicBezTo>
                  <a:cubicBezTo>
                    <a:pt x="3734" y="8241"/>
                    <a:pt x="3825" y="8204"/>
                    <a:pt x="3825" y="8204"/>
                  </a:cubicBezTo>
                  <a:cubicBezTo>
                    <a:pt x="3825" y="8204"/>
                    <a:pt x="3158" y="6366"/>
                    <a:pt x="3158" y="6366"/>
                  </a:cubicBezTo>
                  <a:close/>
                  <a:moveTo>
                    <a:pt x="4184" y="9195"/>
                  </a:moveTo>
                  <a:lnTo>
                    <a:pt x="2653" y="9660"/>
                  </a:lnTo>
                  <a:lnTo>
                    <a:pt x="3262" y="11517"/>
                  </a:lnTo>
                  <a:lnTo>
                    <a:pt x="4849" y="11036"/>
                  </a:lnTo>
                  <a:cubicBezTo>
                    <a:pt x="4849" y="11036"/>
                    <a:pt x="4184" y="9195"/>
                    <a:pt x="4184" y="9195"/>
                  </a:cubicBezTo>
                  <a:close/>
                  <a:moveTo>
                    <a:pt x="5205" y="12027"/>
                  </a:moveTo>
                  <a:lnTo>
                    <a:pt x="3589" y="12517"/>
                  </a:lnTo>
                  <a:lnTo>
                    <a:pt x="4196" y="14377"/>
                  </a:lnTo>
                  <a:lnTo>
                    <a:pt x="5867" y="13868"/>
                  </a:lnTo>
                  <a:cubicBezTo>
                    <a:pt x="5867" y="13868"/>
                    <a:pt x="5205" y="12027"/>
                    <a:pt x="5205" y="12027"/>
                  </a:cubicBezTo>
                  <a:close/>
                  <a:moveTo>
                    <a:pt x="6221" y="14859"/>
                  </a:moveTo>
                  <a:lnTo>
                    <a:pt x="4522" y="15378"/>
                  </a:lnTo>
                  <a:lnTo>
                    <a:pt x="5125" y="17236"/>
                  </a:lnTo>
                  <a:lnTo>
                    <a:pt x="6880" y="16700"/>
                  </a:lnTo>
                  <a:cubicBezTo>
                    <a:pt x="6880" y="16700"/>
                    <a:pt x="6221" y="14859"/>
                    <a:pt x="6221" y="14859"/>
                  </a:cubicBezTo>
                  <a:close/>
                  <a:moveTo>
                    <a:pt x="7234" y="17691"/>
                  </a:moveTo>
                  <a:lnTo>
                    <a:pt x="5449" y="18238"/>
                  </a:lnTo>
                  <a:lnTo>
                    <a:pt x="6050" y="20098"/>
                  </a:lnTo>
                  <a:lnTo>
                    <a:pt x="7889" y="19532"/>
                  </a:lnTo>
                  <a:cubicBezTo>
                    <a:pt x="7889" y="19532"/>
                    <a:pt x="7234" y="17691"/>
                    <a:pt x="7234" y="17691"/>
                  </a:cubicBezTo>
                  <a:close/>
                  <a:moveTo>
                    <a:pt x="4715" y="7882"/>
                  </a:moveTo>
                  <a:lnTo>
                    <a:pt x="6196" y="7358"/>
                  </a:lnTo>
                  <a:lnTo>
                    <a:pt x="5442" y="5553"/>
                  </a:lnTo>
                  <a:lnTo>
                    <a:pt x="4015" y="6055"/>
                  </a:lnTo>
                  <a:cubicBezTo>
                    <a:pt x="4015" y="6055"/>
                    <a:pt x="4715" y="7882"/>
                    <a:pt x="4715" y="7882"/>
                  </a:cubicBezTo>
                  <a:close/>
                  <a:moveTo>
                    <a:pt x="7369" y="6798"/>
                  </a:moveTo>
                  <a:cubicBezTo>
                    <a:pt x="7369" y="6798"/>
                    <a:pt x="7732" y="6649"/>
                    <a:pt x="8095" y="6500"/>
                  </a:cubicBezTo>
                  <a:cubicBezTo>
                    <a:pt x="8277" y="6426"/>
                    <a:pt x="8459" y="6352"/>
                    <a:pt x="8595" y="6297"/>
                  </a:cubicBezTo>
                  <a:cubicBezTo>
                    <a:pt x="8733" y="6245"/>
                    <a:pt x="8819" y="6197"/>
                    <a:pt x="8819" y="6197"/>
                  </a:cubicBezTo>
                  <a:lnTo>
                    <a:pt x="7969" y="4431"/>
                  </a:lnTo>
                  <a:cubicBezTo>
                    <a:pt x="7969" y="4431"/>
                    <a:pt x="7886" y="4477"/>
                    <a:pt x="7754" y="4529"/>
                  </a:cubicBezTo>
                  <a:cubicBezTo>
                    <a:pt x="7623" y="4583"/>
                    <a:pt x="7447" y="4653"/>
                    <a:pt x="7271" y="4724"/>
                  </a:cubicBezTo>
                  <a:cubicBezTo>
                    <a:pt x="6922" y="4867"/>
                    <a:pt x="6572" y="5009"/>
                    <a:pt x="6572" y="5009"/>
                  </a:cubicBezTo>
                  <a:cubicBezTo>
                    <a:pt x="6572" y="5009"/>
                    <a:pt x="7369" y="6798"/>
                    <a:pt x="7369" y="6798"/>
                  </a:cubicBezTo>
                  <a:close/>
                  <a:moveTo>
                    <a:pt x="9751" y="0"/>
                  </a:moveTo>
                  <a:cubicBezTo>
                    <a:pt x="9751" y="0"/>
                    <a:pt x="12729" y="5196"/>
                    <a:pt x="15707" y="10392"/>
                  </a:cubicBezTo>
                  <a:cubicBezTo>
                    <a:pt x="18653" y="15607"/>
                    <a:pt x="21600" y="20820"/>
                    <a:pt x="21600" y="20820"/>
                  </a:cubicBezTo>
                  <a:cubicBezTo>
                    <a:pt x="21600" y="20820"/>
                    <a:pt x="21339" y="20859"/>
                    <a:pt x="20881" y="20926"/>
                  </a:cubicBezTo>
                  <a:cubicBezTo>
                    <a:pt x="20427" y="20997"/>
                    <a:pt x="19776" y="21089"/>
                    <a:pt x="18983" y="21157"/>
                  </a:cubicBezTo>
                  <a:cubicBezTo>
                    <a:pt x="18205" y="21230"/>
                    <a:pt x="17297" y="21315"/>
                    <a:pt x="16324" y="21406"/>
                  </a:cubicBezTo>
                  <a:cubicBezTo>
                    <a:pt x="15348" y="21465"/>
                    <a:pt x="14310" y="21502"/>
                    <a:pt x="13293" y="21542"/>
                  </a:cubicBezTo>
                  <a:cubicBezTo>
                    <a:pt x="12281" y="21600"/>
                    <a:pt x="11243" y="21554"/>
                    <a:pt x="10302" y="21550"/>
                  </a:cubicBezTo>
                  <a:cubicBezTo>
                    <a:pt x="9357" y="21541"/>
                    <a:pt x="8487" y="21522"/>
                    <a:pt x="7732" y="21459"/>
                  </a:cubicBezTo>
                  <a:cubicBezTo>
                    <a:pt x="6250" y="21354"/>
                    <a:pt x="5262" y="21285"/>
                    <a:pt x="5262" y="21285"/>
                  </a:cubicBezTo>
                  <a:cubicBezTo>
                    <a:pt x="5262" y="21285"/>
                    <a:pt x="3957" y="17015"/>
                    <a:pt x="2651" y="12745"/>
                  </a:cubicBezTo>
                  <a:cubicBezTo>
                    <a:pt x="1325" y="8482"/>
                    <a:pt x="0" y="4218"/>
                    <a:pt x="0" y="4218"/>
                  </a:cubicBezTo>
                  <a:lnTo>
                    <a:pt x="1543" y="3708"/>
                  </a:lnTo>
                  <a:lnTo>
                    <a:pt x="2093" y="5278"/>
                  </a:lnTo>
                  <a:cubicBezTo>
                    <a:pt x="2093" y="5278"/>
                    <a:pt x="2560" y="5146"/>
                    <a:pt x="3235" y="4874"/>
                  </a:cubicBezTo>
                  <a:cubicBezTo>
                    <a:pt x="3910" y="4604"/>
                    <a:pt x="4839" y="4310"/>
                    <a:pt x="5717" y="3896"/>
                  </a:cubicBezTo>
                  <a:cubicBezTo>
                    <a:pt x="6163" y="3705"/>
                    <a:pt x="6609" y="3514"/>
                    <a:pt x="7028" y="3336"/>
                  </a:cubicBezTo>
                  <a:cubicBezTo>
                    <a:pt x="7444" y="3154"/>
                    <a:pt x="7817" y="2949"/>
                    <a:pt x="8146" y="2794"/>
                  </a:cubicBezTo>
                  <a:cubicBezTo>
                    <a:pt x="8800" y="2475"/>
                    <a:pt x="9237" y="2262"/>
                    <a:pt x="9237" y="2262"/>
                  </a:cubicBezTo>
                  <a:lnTo>
                    <a:pt x="8421" y="740"/>
                  </a:lnTo>
                  <a:cubicBezTo>
                    <a:pt x="8421" y="740"/>
                    <a:pt x="8506" y="696"/>
                    <a:pt x="8633" y="633"/>
                  </a:cubicBezTo>
                  <a:cubicBezTo>
                    <a:pt x="8757" y="562"/>
                    <a:pt x="8923" y="467"/>
                    <a:pt x="9087" y="374"/>
                  </a:cubicBezTo>
                  <a:cubicBezTo>
                    <a:pt x="9419" y="186"/>
                    <a:pt x="9751" y="0"/>
                    <a:pt x="9751" y="0"/>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62" name="Freeform: Shape 32"/>
            <p:cNvSpPr/>
            <p:nvPr/>
          </p:nvSpPr>
          <p:spPr>
            <a:xfrm>
              <a:off x="2750393" y="6962893"/>
              <a:ext cx="614750" cy="665187"/>
            </a:xfrm>
            <a:custGeom>
              <a:avLst/>
              <a:gdLst/>
              <a:ahLst/>
              <a:cxnLst>
                <a:cxn ang="0">
                  <a:pos x="wd2" y="hd2"/>
                </a:cxn>
                <a:cxn ang="5400000">
                  <a:pos x="wd2" y="hd2"/>
                </a:cxn>
                <a:cxn ang="10800000">
                  <a:pos x="wd2" y="hd2"/>
                </a:cxn>
                <a:cxn ang="16200000">
                  <a:pos x="wd2" y="hd2"/>
                </a:cxn>
              </a:cxnLst>
              <a:rect l="0" t="0" r="r" b="b"/>
              <a:pathLst>
                <a:path w="21600" h="21585" extrusionOk="0">
                  <a:moveTo>
                    <a:pt x="3511" y="13159"/>
                  </a:moveTo>
                  <a:cubicBezTo>
                    <a:pt x="3511" y="13159"/>
                    <a:pt x="4137" y="13520"/>
                    <a:pt x="5131" y="13965"/>
                  </a:cubicBezTo>
                  <a:cubicBezTo>
                    <a:pt x="6112" y="14431"/>
                    <a:pt x="7421" y="15052"/>
                    <a:pt x="8729" y="15673"/>
                  </a:cubicBezTo>
                  <a:cubicBezTo>
                    <a:pt x="10070" y="16232"/>
                    <a:pt x="11410" y="16789"/>
                    <a:pt x="12415" y="17210"/>
                  </a:cubicBezTo>
                  <a:cubicBezTo>
                    <a:pt x="13413" y="17647"/>
                    <a:pt x="14102" y="17884"/>
                    <a:pt x="14102" y="17884"/>
                  </a:cubicBezTo>
                  <a:lnTo>
                    <a:pt x="15180" y="15489"/>
                  </a:lnTo>
                  <a:cubicBezTo>
                    <a:pt x="15180" y="15489"/>
                    <a:pt x="14509" y="15260"/>
                    <a:pt x="13539" y="14832"/>
                  </a:cubicBezTo>
                  <a:cubicBezTo>
                    <a:pt x="12560" y="14425"/>
                    <a:pt x="11256" y="13881"/>
                    <a:pt x="9951" y="13337"/>
                  </a:cubicBezTo>
                  <a:cubicBezTo>
                    <a:pt x="8676" y="12731"/>
                    <a:pt x="7403" y="12128"/>
                    <a:pt x="6447" y="11675"/>
                  </a:cubicBezTo>
                  <a:cubicBezTo>
                    <a:pt x="5480" y="11241"/>
                    <a:pt x="4871" y="10890"/>
                    <a:pt x="4871" y="10890"/>
                  </a:cubicBezTo>
                  <a:cubicBezTo>
                    <a:pt x="4871" y="10890"/>
                    <a:pt x="3511" y="13159"/>
                    <a:pt x="3511" y="13159"/>
                  </a:cubicBezTo>
                  <a:close/>
                  <a:moveTo>
                    <a:pt x="5910" y="9153"/>
                  </a:moveTo>
                  <a:cubicBezTo>
                    <a:pt x="5912" y="9153"/>
                    <a:pt x="6507" y="9497"/>
                    <a:pt x="7454" y="9921"/>
                  </a:cubicBezTo>
                  <a:cubicBezTo>
                    <a:pt x="8390" y="10365"/>
                    <a:pt x="9638" y="10957"/>
                    <a:pt x="10885" y="11549"/>
                  </a:cubicBezTo>
                  <a:cubicBezTo>
                    <a:pt x="12163" y="12082"/>
                    <a:pt x="13440" y="12615"/>
                    <a:pt x="14398" y="13014"/>
                  </a:cubicBezTo>
                  <a:cubicBezTo>
                    <a:pt x="15348" y="13432"/>
                    <a:pt x="16005" y="13657"/>
                    <a:pt x="16005" y="13657"/>
                  </a:cubicBezTo>
                  <a:lnTo>
                    <a:pt x="17084" y="11263"/>
                  </a:lnTo>
                  <a:cubicBezTo>
                    <a:pt x="17084" y="11263"/>
                    <a:pt x="16445" y="11044"/>
                    <a:pt x="15522" y="10638"/>
                  </a:cubicBezTo>
                  <a:cubicBezTo>
                    <a:pt x="14591" y="10248"/>
                    <a:pt x="13349" y="9730"/>
                    <a:pt x="12106" y="9213"/>
                  </a:cubicBezTo>
                  <a:cubicBezTo>
                    <a:pt x="10894" y="8638"/>
                    <a:pt x="9681" y="8061"/>
                    <a:pt x="8771" y="7629"/>
                  </a:cubicBezTo>
                  <a:cubicBezTo>
                    <a:pt x="7849" y="7221"/>
                    <a:pt x="7271" y="6884"/>
                    <a:pt x="7271" y="6884"/>
                  </a:cubicBezTo>
                  <a:cubicBezTo>
                    <a:pt x="7271" y="6884"/>
                    <a:pt x="5910" y="9153"/>
                    <a:pt x="5910" y="9153"/>
                  </a:cubicBezTo>
                  <a:close/>
                  <a:moveTo>
                    <a:pt x="8311" y="5146"/>
                  </a:moveTo>
                  <a:cubicBezTo>
                    <a:pt x="8311" y="5146"/>
                    <a:pt x="8876" y="5477"/>
                    <a:pt x="9778" y="5877"/>
                  </a:cubicBezTo>
                  <a:cubicBezTo>
                    <a:pt x="10668" y="6300"/>
                    <a:pt x="11854" y="6863"/>
                    <a:pt x="13041" y="7425"/>
                  </a:cubicBezTo>
                  <a:cubicBezTo>
                    <a:pt x="14256" y="7932"/>
                    <a:pt x="15471" y="8439"/>
                    <a:pt x="16382" y="8818"/>
                  </a:cubicBezTo>
                  <a:cubicBezTo>
                    <a:pt x="17284" y="9218"/>
                    <a:pt x="17910" y="9431"/>
                    <a:pt x="17910" y="9431"/>
                  </a:cubicBezTo>
                  <a:lnTo>
                    <a:pt x="18989" y="7035"/>
                  </a:lnTo>
                  <a:cubicBezTo>
                    <a:pt x="18989" y="7035"/>
                    <a:pt x="18381" y="6829"/>
                    <a:pt x="17505" y="6441"/>
                  </a:cubicBezTo>
                  <a:cubicBezTo>
                    <a:pt x="16620" y="6073"/>
                    <a:pt x="15441" y="5582"/>
                    <a:pt x="14262" y="5091"/>
                  </a:cubicBezTo>
                  <a:cubicBezTo>
                    <a:pt x="13110" y="4542"/>
                    <a:pt x="11958" y="3997"/>
                    <a:pt x="11095" y="3585"/>
                  </a:cubicBezTo>
                  <a:cubicBezTo>
                    <a:pt x="10218" y="3198"/>
                    <a:pt x="9670" y="2877"/>
                    <a:pt x="9670" y="2877"/>
                  </a:cubicBezTo>
                  <a:cubicBezTo>
                    <a:pt x="9670" y="2877"/>
                    <a:pt x="8311" y="5146"/>
                    <a:pt x="8311" y="5146"/>
                  </a:cubicBezTo>
                  <a:close/>
                  <a:moveTo>
                    <a:pt x="8227" y="18682"/>
                  </a:moveTo>
                  <a:cubicBezTo>
                    <a:pt x="8503" y="18140"/>
                    <a:pt x="8347" y="17550"/>
                    <a:pt x="7885" y="17354"/>
                  </a:cubicBezTo>
                  <a:cubicBezTo>
                    <a:pt x="7434" y="17137"/>
                    <a:pt x="6835" y="17395"/>
                    <a:pt x="6548" y="17932"/>
                  </a:cubicBezTo>
                  <a:cubicBezTo>
                    <a:pt x="6262" y="18467"/>
                    <a:pt x="6405" y="19080"/>
                    <a:pt x="6869" y="19302"/>
                  </a:cubicBezTo>
                  <a:cubicBezTo>
                    <a:pt x="7342" y="19502"/>
                    <a:pt x="7953" y="19219"/>
                    <a:pt x="8227" y="18682"/>
                  </a:cubicBezTo>
                  <a:close/>
                  <a:moveTo>
                    <a:pt x="0" y="14988"/>
                  </a:moveTo>
                  <a:lnTo>
                    <a:pt x="9390" y="0"/>
                  </a:lnTo>
                  <a:lnTo>
                    <a:pt x="10908" y="810"/>
                  </a:lnTo>
                  <a:lnTo>
                    <a:pt x="10710" y="1141"/>
                  </a:lnTo>
                  <a:cubicBezTo>
                    <a:pt x="10710" y="1141"/>
                    <a:pt x="11246" y="1454"/>
                    <a:pt x="12103" y="1832"/>
                  </a:cubicBezTo>
                  <a:cubicBezTo>
                    <a:pt x="12946" y="2233"/>
                    <a:pt x="14071" y="2768"/>
                    <a:pt x="15197" y="3303"/>
                  </a:cubicBezTo>
                  <a:cubicBezTo>
                    <a:pt x="16348" y="3782"/>
                    <a:pt x="17501" y="4262"/>
                    <a:pt x="18366" y="4623"/>
                  </a:cubicBezTo>
                  <a:cubicBezTo>
                    <a:pt x="19220" y="5002"/>
                    <a:pt x="19814" y="5204"/>
                    <a:pt x="19814" y="5204"/>
                  </a:cubicBezTo>
                  <a:lnTo>
                    <a:pt x="19970" y="4856"/>
                  </a:lnTo>
                  <a:lnTo>
                    <a:pt x="21600" y="5441"/>
                  </a:lnTo>
                  <a:lnTo>
                    <a:pt x="14736" y="21558"/>
                  </a:lnTo>
                  <a:cubicBezTo>
                    <a:pt x="14736" y="21558"/>
                    <a:pt x="14189" y="21563"/>
                    <a:pt x="13369" y="21573"/>
                  </a:cubicBezTo>
                  <a:cubicBezTo>
                    <a:pt x="12544" y="21588"/>
                    <a:pt x="11439" y="21600"/>
                    <a:pt x="10351" y="21540"/>
                  </a:cubicBezTo>
                  <a:cubicBezTo>
                    <a:pt x="8129" y="21450"/>
                    <a:pt x="5907" y="21363"/>
                    <a:pt x="5907" y="21363"/>
                  </a:cubicBezTo>
                  <a:cubicBezTo>
                    <a:pt x="5907" y="21363"/>
                    <a:pt x="4385" y="19785"/>
                    <a:pt x="2863" y="18207"/>
                  </a:cubicBezTo>
                  <a:cubicBezTo>
                    <a:pt x="2104" y="17447"/>
                    <a:pt x="1400" y="16616"/>
                    <a:pt x="873" y="16003"/>
                  </a:cubicBezTo>
                  <a:cubicBezTo>
                    <a:pt x="349" y="15395"/>
                    <a:pt x="0" y="14988"/>
                    <a:pt x="0" y="14988"/>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63" name="Freeform: Shape 33"/>
            <p:cNvSpPr/>
            <p:nvPr/>
          </p:nvSpPr>
          <p:spPr>
            <a:xfrm>
              <a:off x="940655" y="5807523"/>
              <a:ext cx="1208461" cy="959278"/>
            </a:xfrm>
            <a:custGeom>
              <a:avLst/>
              <a:gdLst/>
              <a:ahLst/>
              <a:cxnLst>
                <a:cxn ang="0">
                  <a:pos x="wd2" y="hd2"/>
                </a:cxn>
                <a:cxn ang="5400000">
                  <a:pos x="wd2" y="hd2"/>
                </a:cxn>
                <a:cxn ang="10800000">
                  <a:pos x="wd2" y="hd2"/>
                </a:cxn>
                <a:cxn ang="16200000">
                  <a:pos x="wd2" y="hd2"/>
                </a:cxn>
              </a:cxnLst>
              <a:rect l="0" t="0" r="r" b="b"/>
              <a:pathLst>
                <a:path w="21600" h="21600" extrusionOk="0">
                  <a:moveTo>
                    <a:pt x="19615" y="7846"/>
                  </a:moveTo>
                  <a:cubicBezTo>
                    <a:pt x="19615" y="7846"/>
                    <a:pt x="19433" y="7494"/>
                    <a:pt x="19162" y="6966"/>
                  </a:cubicBezTo>
                  <a:cubicBezTo>
                    <a:pt x="18898" y="6431"/>
                    <a:pt x="18583" y="5691"/>
                    <a:pt x="18245" y="4968"/>
                  </a:cubicBezTo>
                  <a:cubicBezTo>
                    <a:pt x="17893" y="4255"/>
                    <a:pt x="17614" y="3492"/>
                    <a:pt x="17382" y="2935"/>
                  </a:cubicBezTo>
                  <a:cubicBezTo>
                    <a:pt x="17153" y="2377"/>
                    <a:pt x="17001" y="2004"/>
                    <a:pt x="17001" y="2004"/>
                  </a:cubicBezTo>
                  <a:lnTo>
                    <a:pt x="15717" y="2798"/>
                  </a:lnTo>
                  <a:cubicBezTo>
                    <a:pt x="15717" y="2798"/>
                    <a:pt x="15874" y="3182"/>
                    <a:pt x="16110" y="3757"/>
                  </a:cubicBezTo>
                  <a:cubicBezTo>
                    <a:pt x="16348" y="4330"/>
                    <a:pt x="16637" y="5115"/>
                    <a:pt x="16997" y="5851"/>
                  </a:cubicBezTo>
                  <a:cubicBezTo>
                    <a:pt x="17346" y="6594"/>
                    <a:pt x="17671" y="7356"/>
                    <a:pt x="17943" y="7906"/>
                  </a:cubicBezTo>
                  <a:cubicBezTo>
                    <a:pt x="18222" y="8451"/>
                    <a:pt x="18408" y="8814"/>
                    <a:pt x="18408" y="8814"/>
                  </a:cubicBezTo>
                  <a:cubicBezTo>
                    <a:pt x="18408" y="8814"/>
                    <a:pt x="19615" y="7846"/>
                    <a:pt x="19615" y="7846"/>
                  </a:cubicBezTo>
                  <a:close/>
                  <a:moveTo>
                    <a:pt x="17487" y="9552"/>
                  </a:moveTo>
                  <a:cubicBezTo>
                    <a:pt x="17487" y="9552"/>
                    <a:pt x="17297" y="9181"/>
                    <a:pt x="17012" y="8625"/>
                  </a:cubicBezTo>
                  <a:cubicBezTo>
                    <a:pt x="16734" y="8063"/>
                    <a:pt x="16401" y="7285"/>
                    <a:pt x="16045" y="6525"/>
                  </a:cubicBezTo>
                  <a:cubicBezTo>
                    <a:pt x="15677" y="5771"/>
                    <a:pt x="15381" y="4970"/>
                    <a:pt x="15138" y="4383"/>
                  </a:cubicBezTo>
                  <a:cubicBezTo>
                    <a:pt x="14897" y="3796"/>
                    <a:pt x="14737" y="3403"/>
                    <a:pt x="14737" y="3403"/>
                  </a:cubicBezTo>
                  <a:lnTo>
                    <a:pt x="13453" y="4197"/>
                  </a:lnTo>
                  <a:cubicBezTo>
                    <a:pt x="13453" y="4197"/>
                    <a:pt x="13618" y="4600"/>
                    <a:pt x="13865" y="5205"/>
                  </a:cubicBezTo>
                  <a:cubicBezTo>
                    <a:pt x="14116" y="5808"/>
                    <a:pt x="14421" y="6631"/>
                    <a:pt x="14798" y="7406"/>
                  </a:cubicBezTo>
                  <a:cubicBezTo>
                    <a:pt x="15164" y="8188"/>
                    <a:pt x="15507" y="8987"/>
                    <a:pt x="15792" y="9566"/>
                  </a:cubicBezTo>
                  <a:cubicBezTo>
                    <a:pt x="16085" y="10138"/>
                    <a:pt x="16281" y="10519"/>
                    <a:pt x="16281" y="10519"/>
                  </a:cubicBezTo>
                  <a:cubicBezTo>
                    <a:pt x="16281" y="10519"/>
                    <a:pt x="17487" y="9552"/>
                    <a:pt x="17487" y="9552"/>
                  </a:cubicBezTo>
                  <a:close/>
                  <a:moveTo>
                    <a:pt x="15359" y="11259"/>
                  </a:moveTo>
                  <a:cubicBezTo>
                    <a:pt x="15359" y="11259"/>
                    <a:pt x="15159" y="10869"/>
                    <a:pt x="14860" y="10285"/>
                  </a:cubicBezTo>
                  <a:cubicBezTo>
                    <a:pt x="14569" y="9694"/>
                    <a:pt x="14218" y="8879"/>
                    <a:pt x="13845" y="8079"/>
                  </a:cubicBezTo>
                  <a:cubicBezTo>
                    <a:pt x="13460" y="7288"/>
                    <a:pt x="13148" y="6449"/>
                    <a:pt x="12892" y="5833"/>
                  </a:cubicBezTo>
                  <a:cubicBezTo>
                    <a:pt x="12640" y="5215"/>
                    <a:pt x="12472" y="4803"/>
                    <a:pt x="12472" y="4803"/>
                  </a:cubicBezTo>
                  <a:lnTo>
                    <a:pt x="11189" y="5596"/>
                  </a:lnTo>
                  <a:cubicBezTo>
                    <a:pt x="11189" y="5596"/>
                    <a:pt x="11362" y="6019"/>
                    <a:pt x="11621" y="6654"/>
                  </a:cubicBezTo>
                  <a:cubicBezTo>
                    <a:pt x="11883" y="7286"/>
                    <a:pt x="12205" y="8148"/>
                    <a:pt x="12599" y="8961"/>
                  </a:cubicBezTo>
                  <a:cubicBezTo>
                    <a:pt x="12982" y="9781"/>
                    <a:pt x="13342" y="10618"/>
                    <a:pt x="13642" y="11224"/>
                  </a:cubicBezTo>
                  <a:cubicBezTo>
                    <a:pt x="13948" y="11825"/>
                    <a:pt x="14153" y="12226"/>
                    <a:pt x="14153" y="12226"/>
                  </a:cubicBezTo>
                  <a:cubicBezTo>
                    <a:pt x="14153" y="12226"/>
                    <a:pt x="15359" y="11259"/>
                    <a:pt x="15359" y="11259"/>
                  </a:cubicBezTo>
                  <a:close/>
                  <a:moveTo>
                    <a:pt x="13232" y="12964"/>
                  </a:moveTo>
                  <a:cubicBezTo>
                    <a:pt x="13232" y="12964"/>
                    <a:pt x="13023" y="12556"/>
                    <a:pt x="12710" y="11943"/>
                  </a:cubicBezTo>
                  <a:cubicBezTo>
                    <a:pt x="12405" y="11325"/>
                    <a:pt x="12036" y="10472"/>
                    <a:pt x="11647" y="9634"/>
                  </a:cubicBezTo>
                  <a:cubicBezTo>
                    <a:pt x="11245" y="8805"/>
                    <a:pt x="10916" y="7926"/>
                    <a:pt x="10649" y="7281"/>
                  </a:cubicBezTo>
                  <a:cubicBezTo>
                    <a:pt x="10385" y="6634"/>
                    <a:pt x="10208" y="6202"/>
                    <a:pt x="10208" y="6202"/>
                  </a:cubicBezTo>
                  <a:lnTo>
                    <a:pt x="8925" y="6996"/>
                  </a:lnTo>
                  <a:cubicBezTo>
                    <a:pt x="8925" y="6996"/>
                    <a:pt x="9105" y="7438"/>
                    <a:pt x="9376" y="8102"/>
                  </a:cubicBezTo>
                  <a:cubicBezTo>
                    <a:pt x="9650" y="8763"/>
                    <a:pt x="9988" y="9665"/>
                    <a:pt x="10400" y="10516"/>
                  </a:cubicBezTo>
                  <a:cubicBezTo>
                    <a:pt x="10800" y="11375"/>
                    <a:pt x="11178" y="12250"/>
                    <a:pt x="11491" y="12884"/>
                  </a:cubicBezTo>
                  <a:cubicBezTo>
                    <a:pt x="11812" y="13513"/>
                    <a:pt x="12026" y="13931"/>
                    <a:pt x="12026" y="13931"/>
                  </a:cubicBezTo>
                  <a:cubicBezTo>
                    <a:pt x="12026" y="13931"/>
                    <a:pt x="13232" y="12964"/>
                    <a:pt x="13232" y="12964"/>
                  </a:cubicBezTo>
                  <a:close/>
                  <a:moveTo>
                    <a:pt x="11103" y="14671"/>
                  </a:moveTo>
                  <a:cubicBezTo>
                    <a:pt x="11103" y="14671"/>
                    <a:pt x="10885" y="14244"/>
                    <a:pt x="10559" y="13603"/>
                  </a:cubicBezTo>
                  <a:cubicBezTo>
                    <a:pt x="10240" y="12957"/>
                    <a:pt x="9854" y="12065"/>
                    <a:pt x="9447" y="11189"/>
                  </a:cubicBezTo>
                  <a:cubicBezTo>
                    <a:pt x="9028" y="10322"/>
                    <a:pt x="8683" y="9404"/>
                    <a:pt x="8403" y="8730"/>
                  </a:cubicBezTo>
                  <a:cubicBezTo>
                    <a:pt x="8128" y="8053"/>
                    <a:pt x="7943" y="7602"/>
                    <a:pt x="7943" y="7602"/>
                  </a:cubicBezTo>
                  <a:lnTo>
                    <a:pt x="6661" y="8395"/>
                  </a:lnTo>
                  <a:cubicBezTo>
                    <a:pt x="6661" y="8395"/>
                    <a:pt x="6849" y="8856"/>
                    <a:pt x="7132" y="9550"/>
                  </a:cubicBezTo>
                  <a:cubicBezTo>
                    <a:pt x="7418" y="10241"/>
                    <a:pt x="7772" y="11182"/>
                    <a:pt x="8201" y="12071"/>
                  </a:cubicBezTo>
                  <a:cubicBezTo>
                    <a:pt x="8617" y="12968"/>
                    <a:pt x="9014" y="13881"/>
                    <a:pt x="9340" y="14543"/>
                  </a:cubicBezTo>
                  <a:cubicBezTo>
                    <a:pt x="9675" y="15200"/>
                    <a:pt x="9898" y="15637"/>
                    <a:pt x="9898" y="15637"/>
                  </a:cubicBezTo>
                  <a:cubicBezTo>
                    <a:pt x="9898" y="15637"/>
                    <a:pt x="11103" y="14671"/>
                    <a:pt x="11103" y="14671"/>
                  </a:cubicBezTo>
                  <a:close/>
                  <a:moveTo>
                    <a:pt x="8977" y="16376"/>
                  </a:moveTo>
                  <a:cubicBezTo>
                    <a:pt x="8977" y="16376"/>
                    <a:pt x="8750" y="15931"/>
                    <a:pt x="8409" y="15262"/>
                  </a:cubicBezTo>
                  <a:cubicBezTo>
                    <a:pt x="8077" y="14587"/>
                    <a:pt x="7672" y="13658"/>
                    <a:pt x="7249" y="12744"/>
                  </a:cubicBezTo>
                  <a:cubicBezTo>
                    <a:pt x="6812" y="11839"/>
                    <a:pt x="6451" y="10882"/>
                    <a:pt x="6160" y="10178"/>
                  </a:cubicBezTo>
                  <a:cubicBezTo>
                    <a:pt x="5872" y="9471"/>
                    <a:pt x="5680" y="9000"/>
                    <a:pt x="5680" y="9000"/>
                  </a:cubicBezTo>
                  <a:lnTo>
                    <a:pt x="4397" y="9793"/>
                  </a:lnTo>
                  <a:cubicBezTo>
                    <a:pt x="4397" y="9793"/>
                    <a:pt x="4593" y="10276"/>
                    <a:pt x="4887" y="10998"/>
                  </a:cubicBezTo>
                  <a:cubicBezTo>
                    <a:pt x="5185" y="11719"/>
                    <a:pt x="5556" y="12698"/>
                    <a:pt x="6002" y="13625"/>
                  </a:cubicBezTo>
                  <a:cubicBezTo>
                    <a:pt x="6435" y="14562"/>
                    <a:pt x="6850" y="15512"/>
                    <a:pt x="7190" y="16203"/>
                  </a:cubicBezTo>
                  <a:cubicBezTo>
                    <a:pt x="7538" y="16887"/>
                    <a:pt x="7771" y="17343"/>
                    <a:pt x="7771" y="17343"/>
                  </a:cubicBezTo>
                  <a:cubicBezTo>
                    <a:pt x="7771" y="17343"/>
                    <a:pt x="8977" y="16376"/>
                    <a:pt x="8977" y="16376"/>
                  </a:cubicBezTo>
                  <a:close/>
                  <a:moveTo>
                    <a:pt x="6849" y="18082"/>
                  </a:moveTo>
                  <a:cubicBezTo>
                    <a:pt x="6849" y="18082"/>
                    <a:pt x="6612" y="17618"/>
                    <a:pt x="6257" y="16922"/>
                  </a:cubicBezTo>
                  <a:cubicBezTo>
                    <a:pt x="5912" y="16220"/>
                    <a:pt x="5489" y="15253"/>
                    <a:pt x="5049" y="14300"/>
                  </a:cubicBezTo>
                  <a:cubicBezTo>
                    <a:pt x="4595" y="13356"/>
                    <a:pt x="4217" y="12360"/>
                    <a:pt x="3914" y="11627"/>
                  </a:cubicBezTo>
                  <a:cubicBezTo>
                    <a:pt x="3615" y="10891"/>
                    <a:pt x="3415" y="10399"/>
                    <a:pt x="3415" y="10399"/>
                  </a:cubicBezTo>
                  <a:lnTo>
                    <a:pt x="2132" y="11192"/>
                  </a:lnTo>
                  <a:cubicBezTo>
                    <a:pt x="2132" y="11192"/>
                    <a:pt x="2336" y="11695"/>
                    <a:pt x="2643" y="12447"/>
                  </a:cubicBezTo>
                  <a:cubicBezTo>
                    <a:pt x="2953" y="13197"/>
                    <a:pt x="3340" y="14215"/>
                    <a:pt x="3803" y="15181"/>
                  </a:cubicBezTo>
                  <a:cubicBezTo>
                    <a:pt x="4253" y="16155"/>
                    <a:pt x="4685" y="17143"/>
                    <a:pt x="5039" y="17863"/>
                  </a:cubicBezTo>
                  <a:cubicBezTo>
                    <a:pt x="5401" y="18574"/>
                    <a:pt x="5643" y="19049"/>
                    <a:pt x="5643" y="19049"/>
                  </a:cubicBezTo>
                  <a:cubicBezTo>
                    <a:pt x="5643" y="19049"/>
                    <a:pt x="6849" y="18082"/>
                    <a:pt x="6849" y="18082"/>
                  </a:cubicBezTo>
                  <a:close/>
                  <a:moveTo>
                    <a:pt x="21600" y="7588"/>
                  </a:moveTo>
                  <a:lnTo>
                    <a:pt x="4844" y="21600"/>
                  </a:lnTo>
                  <a:cubicBezTo>
                    <a:pt x="4844" y="21600"/>
                    <a:pt x="3828" y="20583"/>
                    <a:pt x="2811" y="19566"/>
                  </a:cubicBezTo>
                  <a:cubicBezTo>
                    <a:pt x="1819" y="18511"/>
                    <a:pt x="838" y="17396"/>
                    <a:pt x="838" y="17396"/>
                  </a:cubicBezTo>
                  <a:cubicBezTo>
                    <a:pt x="838" y="17396"/>
                    <a:pt x="770" y="16980"/>
                    <a:pt x="667" y="16355"/>
                  </a:cubicBezTo>
                  <a:cubicBezTo>
                    <a:pt x="566" y="15731"/>
                    <a:pt x="472" y="14880"/>
                    <a:pt x="364" y="14047"/>
                  </a:cubicBezTo>
                  <a:cubicBezTo>
                    <a:pt x="264" y="13216"/>
                    <a:pt x="163" y="12386"/>
                    <a:pt x="88" y="11764"/>
                  </a:cubicBezTo>
                  <a:cubicBezTo>
                    <a:pt x="35" y="11135"/>
                    <a:pt x="0" y="10717"/>
                    <a:pt x="0" y="10717"/>
                  </a:cubicBezTo>
                  <a:lnTo>
                    <a:pt x="18223" y="0"/>
                  </a:lnTo>
                  <a:cubicBezTo>
                    <a:pt x="18223" y="0"/>
                    <a:pt x="18267" y="124"/>
                    <a:pt x="18344" y="341"/>
                  </a:cubicBezTo>
                  <a:cubicBezTo>
                    <a:pt x="18414" y="563"/>
                    <a:pt x="18539" y="864"/>
                    <a:pt x="18690" y="1225"/>
                  </a:cubicBezTo>
                  <a:cubicBezTo>
                    <a:pt x="18837" y="1588"/>
                    <a:pt x="19010" y="2011"/>
                    <a:pt x="19194" y="2465"/>
                  </a:cubicBezTo>
                  <a:cubicBezTo>
                    <a:pt x="19286" y="2693"/>
                    <a:pt x="19380" y="2929"/>
                    <a:pt x="19475" y="3168"/>
                  </a:cubicBezTo>
                  <a:cubicBezTo>
                    <a:pt x="19582" y="3399"/>
                    <a:pt x="19691" y="3633"/>
                    <a:pt x="19800" y="3869"/>
                  </a:cubicBezTo>
                  <a:cubicBezTo>
                    <a:pt x="20235" y="4810"/>
                    <a:pt x="20646" y="5768"/>
                    <a:pt x="21018" y="6440"/>
                  </a:cubicBezTo>
                  <a:cubicBezTo>
                    <a:pt x="21367" y="7129"/>
                    <a:pt x="21600" y="7588"/>
                    <a:pt x="21600" y="7588"/>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64" name="Freeform: Shape 34"/>
            <p:cNvSpPr/>
            <p:nvPr/>
          </p:nvSpPr>
          <p:spPr>
            <a:xfrm>
              <a:off x="20449" y="5173603"/>
              <a:ext cx="1787567" cy="646212"/>
            </a:xfrm>
            <a:custGeom>
              <a:avLst/>
              <a:gdLst/>
              <a:ahLst/>
              <a:cxnLst>
                <a:cxn ang="0">
                  <a:pos x="wd2" y="hd2"/>
                </a:cxn>
                <a:cxn ang="5400000">
                  <a:pos x="wd2" y="hd2"/>
                </a:cxn>
                <a:cxn ang="10800000">
                  <a:pos x="wd2" y="hd2"/>
                </a:cxn>
                <a:cxn ang="16200000">
                  <a:pos x="wd2" y="hd2"/>
                </a:cxn>
              </a:cxnLst>
              <a:rect l="0" t="0" r="r" b="b"/>
              <a:pathLst>
                <a:path w="21600" h="21600" extrusionOk="0">
                  <a:moveTo>
                    <a:pt x="18200" y="7186"/>
                  </a:moveTo>
                  <a:lnTo>
                    <a:pt x="17925" y="3796"/>
                  </a:lnTo>
                  <a:lnTo>
                    <a:pt x="15885" y="4923"/>
                  </a:lnTo>
                  <a:lnTo>
                    <a:pt x="16175" y="8518"/>
                  </a:lnTo>
                  <a:cubicBezTo>
                    <a:pt x="16175" y="8518"/>
                    <a:pt x="18200" y="7186"/>
                    <a:pt x="18200" y="7186"/>
                  </a:cubicBezTo>
                  <a:close/>
                  <a:moveTo>
                    <a:pt x="15282" y="9104"/>
                  </a:moveTo>
                  <a:lnTo>
                    <a:pt x="14984" y="5419"/>
                  </a:lnTo>
                  <a:lnTo>
                    <a:pt x="12943" y="6540"/>
                  </a:lnTo>
                  <a:cubicBezTo>
                    <a:pt x="12943" y="6540"/>
                    <a:pt x="12958" y="6786"/>
                    <a:pt x="12990" y="7150"/>
                  </a:cubicBezTo>
                  <a:cubicBezTo>
                    <a:pt x="13020" y="7515"/>
                    <a:pt x="13059" y="8001"/>
                    <a:pt x="13099" y="8487"/>
                  </a:cubicBezTo>
                  <a:cubicBezTo>
                    <a:pt x="13178" y="9460"/>
                    <a:pt x="13257" y="10432"/>
                    <a:pt x="13257" y="10432"/>
                  </a:cubicBezTo>
                  <a:cubicBezTo>
                    <a:pt x="13257" y="10432"/>
                    <a:pt x="15282" y="9104"/>
                    <a:pt x="15282" y="9104"/>
                  </a:cubicBezTo>
                  <a:close/>
                  <a:moveTo>
                    <a:pt x="12363" y="11017"/>
                  </a:moveTo>
                  <a:cubicBezTo>
                    <a:pt x="12363" y="11017"/>
                    <a:pt x="12283" y="10022"/>
                    <a:pt x="12202" y="9027"/>
                  </a:cubicBezTo>
                  <a:cubicBezTo>
                    <a:pt x="12161" y="8529"/>
                    <a:pt x="12120" y="8032"/>
                    <a:pt x="12090" y="7659"/>
                  </a:cubicBezTo>
                  <a:cubicBezTo>
                    <a:pt x="12057" y="7288"/>
                    <a:pt x="12043" y="7036"/>
                    <a:pt x="12043" y="7036"/>
                  </a:cubicBezTo>
                  <a:lnTo>
                    <a:pt x="10002" y="8154"/>
                  </a:lnTo>
                  <a:cubicBezTo>
                    <a:pt x="10002" y="8154"/>
                    <a:pt x="10016" y="8419"/>
                    <a:pt x="10051" y="8810"/>
                  </a:cubicBezTo>
                  <a:cubicBezTo>
                    <a:pt x="10083" y="9203"/>
                    <a:pt x="10125" y="9725"/>
                    <a:pt x="10168" y="10249"/>
                  </a:cubicBezTo>
                  <a:cubicBezTo>
                    <a:pt x="10253" y="11295"/>
                    <a:pt x="10338" y="12341"/>
                    <a:pt x="10338" y="12341"/>
                  </a:cubicBezTo>
                  <a:cubicBezTo>
                    <a:pt x="10338" y="12341"/>
                    <a:pt x="12363" y="11017"/>
                    <a:pt x="12363" y="11017"/>
                  </a:cubicBezTo>
                  <a:close/>
                  <a:moveTo>
                    <a:pt x="9444" y="12925"/>
                  </a:moveTo>
                  <a:cubicBezTo>
                    <a:pt x="9444" y="12925"/>
                    <a:pt x="9358" y="11856"/>
                    <a:pt x="9270" y="10787"/>
                  </a:cubicBezTo>
                  <a:cubicBezTo>
                    <a:pt x="9227" y="10253"/>
                    <a:pt x="9183" y="9719"/>
                    <a:pt x="9151" y="9317"/>
                  </a:cubicBezTo>
                  <a:cubicBezTo>
                    <a:pt x="9116" y="8918"/>
                    <a:pt x="9101" y="8647"/>
                    <a:pt x="9101" y="8647"/>
                  </a:cubicBezTo>
                  <a:lnTo>
                    <a:pt x="7059" y="9763"/>
                  </a:lnTo>
                  <a:cubicBezTo>
                    <a:pt x="7059" y="9763"/>
                    <a:pt x="7075" y="10047"/>
                    <a:pt x="7111" y="10466"/>
                  </a:cubicBezTo>
                  <a:cubicBezTo>
                    <a:pt x="7145" y="10886"/>
                    <a:pt x="7191" y="11446"/>
                    <a:pt x="7236" y="12006"/>
                  </a:cubicBezTo>
                  <a:cubicBezTo>
                    <a:pt x="7328" y="13127"/>
                    <a:pt x="7419" y="14246"/>
                    <a:pt x="7419" y="14246"/>
                  </a:cubicBezTo>
                  <a:cubicBezTo>
                    <a:pt x="7419" y="14246"/>
                    <a:pt x="9444" y="12925"/>
                    <a:pt x="9444" y="12925"/>
                  </a:cubicBezTo>
                  <a:close/>
                  <a:moveTo>
                    <a:pt x="6525" y="14828"/>
                  </a:moveTo>
                  <a:cubicBezTo>
                    <a:pt x="6525" y="14828"/>
                    <a:pt x="6432" y="13686"/>
                    <a:pt x="6339" y="12543"/>
                  </a:cubicBezTo>
                  <a:cubicBezTo>
                    <a:pt x="6292" y="11971"/>
                    <a:pt x="6246" y="11401"/>
                    <a:pt x="6211" y="10972"/>
                  </a:cubicBezTo>
                  <a:cubicBezTo>
                    <a:pt x="6174" y="10546"/>
                    <a:pt x="6159" y="10254"/>
                    <a:pt x="6159" y="10254"/>
                  </a:cubicBezTo>
                  <a:lnTo>
                    <a:pt x="4117" y="11367"/>
                  </a:lnTo>
                  <a:cubicBezTo>
                    <a:pt x="4117" y="11367"/>
                    <a:pt x="4133" y="11669"/>
                    <a:pt x="4171" y="12116"/>
                  </a:cubicBezTo>
                  <a:cubicBezTo>
                    <a:pt x="4208" y="12564"/>
                    <a:pt x="4256" y="13161"/>
                    <a:pt x="4305" y="13758"/>
                  </a:cubicBezTo>
                  <a:cubicBezTo>
                    <a:pt x="4402" y="14951"/>
                    <a:pt x="4500" y="16144"/>
                    <a:pt x="4500" y="16144"/>
                  </a:cubicBezTo>
                  <a:cubicBezTo>
                    <a:pt x="4500" y="16144"/>
                    <a:pt x="6525" y="14828"/>
                    <a:pt x="6525" y="14828"/>
                  </a:cubicBezTo>
                  <a:close/>
                  <a:moveTo>
                    <a:pt x="3606" y="16726"/>
                  </a:moveTo>
                  <a:cubicBezTo>
                    <a:pt x="3606" y="16726"/>
                    <a:pt x="3507" y="15509"/>
                    <a:pt x="3407" y="14293"/>
                  </a:cubicBezTo>
                  <a:cubicBezTo>
                    <a:pt x="3358" y="13684"/>
                    <a:pt x="3308" y="13077"/>
                    <a:pt x="3271" y="12619"/>
                  </a:cubicBezTo>
                  <a:cubicBezTo>
                    <a:pt x="3232" y="12165"/>
                    <a:pt x="3216" y="11856"/>
                    <a:pt x="3216" y="11856"/>
                  </a:cubicBezTo>
                  <a:lnTo>
                    <a:pt x="1174" y="12965"/>
                  </a:lnTo>
                  <a:cubicBezTo>
                    <a:pt x="1174" y="12965"/>
                    <a:pt x="1191" y="13287"/>
                    <a:pt x="1231" y="13762"/>
                  </a:cubicBezTo>
                  <a:cubicBezTo>
                    <a:pt x="1270" y="14237"/>
                    <a:pt x="1321" y="14871"/>
                    <a:pt x="1372" y="15505"/>
                  </a:cubicBezTo>
                  <a:cubicBezTo>
                    <a:pt x="1476" y="16772"/>
                    <a:pt x="1579" y="18040"/>
                    <a:pt x="1579" y="18040"/>
                  </a:cubicBezTo>
                  <a:cubicBezTo>
                    <a:pt x="1579" y="18040"/>
                    <a:pt x="3606" y="16726"/>
                    <a:pt x="3606" y="16726"/>
                  </a:cubicBezTo>
                  <a:close/>
                  <a:moveTo>
                    <a:pt x="21600" y="6788"/>
                  </a:moveTo>
                  <a:lnTo>
                    <a:pt x="880" y="21600"/>
                  </a:lnTo>
                  <a:cubicBezTo>
                    <a:pt x="880" y="21600"/>
                    <a:pt x="806" y="20896"/>
                    <a:pt x="722" y="19821"/>
                  </a:cubicBezTo>
                  <a:cubicBezTo>
                    <a:pt x="634" y="18748"/>
                    <a:pt x="517" y="17319"/>
                    <a:pt x="400" y="15889"/>
                  </a:cubicBezTo>
                  <a:cubicBezTo>
                    <a:pt x="343" y="15174"/>
                    <a:pt x="286" y="14457"/>
                    <a:pt x="232" y="13786"/>
                  </a:cubicBezTo>
                  <a:cubicBezTo>
                    <a:pt x="189" y="13110"/>
                    <a:pt x="149" y="12479"/>
                    <a:pt x="114" y="11938"/>
                  </a:cubicBezTo>
                  <a:cubicBezTo>
                    <a:pt x="46" y="10856"/>
                    <a:pt x="0" y="10133"/>
                    <a:pt x="0" y="10133"/>
                  </a:cubicBezTo>
                  <a:lnTo>
                    <a:pt x="21064" y="0"/>
                  </a:lnTo>
                  <a:cubicBezTo>
                    <a:pt x="21064" y="0"/>
                    <a:pt x="21092" y="428"/>
                    <a:pt x="21132" y="1070"/>
                  </a:cubicBezTo>
                  <a:cubicBezTo>
                    <a:pt x="21154" y="1391"/>
                    <a:pt x="21173" y="1769"/>
                    <a:pt x="21203" y="2167"/>
                  </a:cubicBezTo>
                  <a:cubicBezTo>
                    <a:pt x="21237" y="2564"/>
                    <a:pt x="21273" y="2986"/>
                    <a:pt x="21310" y="3409"/>
                  </a:cubicBezTo>
                  <a:cubicBezTo>
                    <a:pt x="21380" y="4256"/>
                    <a:pt x="21449" y="5101"/>
                    <a:pt x="21502" y="5737"/>
                  </a:cubicBezTo>
                  <a:cubicBezTo>
                    <a:pt x="21548" y="6377"/>
                    <a:pt x="21600" y="6788"/>
                    <a:pt x="21600" y="6788"/>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65" name="Freeform: Shape 35"/>
            <p:cNvSpPr/>
            <p:nvPr/>
          </p:nvSpPr>
          <p:spPr>
            <a:xfrm>
              <a:off x="480552" y="6216503"/>
              <a:ext cx="2034724" cy="1527877"/>
            </a:xfrm>
            <a:custGeom>
              <a:avLst/>
              <a:gdLst/>
              <a:ahLst/>
              <a:cxnLst>
                <a:cxn ang="0">
                  <a:pos x="wd2" y="hd2"/>
                </a:cxn>
                <a:cxn ang="5400000">
                  <a:pos x="wd2" y="hd2"/>
                </a:cxn>
                <a:cxn ang="10800000">
                  <a:pos x="wd2" y="hd2"/>
                </a:cxn>
                <a:cxn ang="16200000">
                  <a:pos x="wd2" y="hd2"/>
                </a:cxn>
              </a:cxnLst>
              <a:rect l="0" t="0" r="r" b="b"/>
              <a:pathLst>
                <a:path w="21600" h="21600" extrusionOk="0">
                  <a:moveTo>
                    <a:pt x="8145" y="17626"/>
                  </a:moveTo>
                  <a:cubicBezTo>
                    <a:pt x="8145" y="17626"/>
                    <a:pt x="8233" y="17757"/>
                    <a:pt x="8365" y="17954"/>
                  </a:cubicBezTo>
                  <a:cubicBezTo>
                    <a:pt x="8504" y="18143"/>
                    <a:pt x="8687" y="18395"/>
                    <a:pt x="8871" y="18648"/>
                  </a:cubicBezTo>
                  <a:cubicBezTo>
                    <a:pt x="9240" y="19151"/>
                    <a:pt x="9609" y="19654"/>
                    <a:pt x="9609" y="19654"/>
                  </a:cubicBezTo>
                  <a:lnTo>
                    <a:pt x="10919" y="17891"/>
                  </a:lnTo>
                  <a:cubicBezTo>
                    <a:pt x="10919" y="17891"/>
                    <a:pt x="10566" y="17409"/>
                    <a:pt x="10213" y="16927"/>
                  </a:cubicBezTo>
                  <a:cubicBezTo>
                    <a:pt x="10036" y="16687"/>
                    <a:pt x="9860" y="16446"/>
                    <a:pt x="9727" y="16264"/>
                  </a:cubicBezTo>
                  <a:cubicBezTo>
                    <a:pt x="9601" y="16075"/>
                    <a:pt x="9517" y="15950"/>
                    <a:pt x="9517" y="15950"/>
                  </a:cubicBezTo>
                  <a:cubicBezTo>
                    <a:pt x="9517" y="15950"/>
                    <a:pt x="8145" y="17626"/>
                    <a:pt x="8145" y="17626"/>
                  </a:cubicBezTo>
                  <a:close/>
                  <a:moveTo>
                    <a:pt x="10257" y="15048"/>
                  </a:moveTo>
                  <a:cubicBezTo>
                    <a:pt x="10257" y="15048"/>
                    <a:pt x="10339" y="15171"/>
                    <a:pt x="10462" y="15355"/>
                  </a:cubicBezTo>
                  <a:cubicBezTo>
                    <a:pt x="10591" y="15531"/>
                    <a:pt x="10763" y="15767"/>
                    <a:pt x="10935" y="16003"/>
                  </a:cubicBezTo>
                  <a:cubicBezTo>
                    <a:pt x="11280" y="16473"/>
                    <a:pt x="11625" y="16943"/>
                    <a:pt x="11625" y="16943"/>
                  </a:cubicBezTo>
                  <a:lnTo>
                    <a:pt x="12938" y="15183"/>
                  </a:lnTo>
                  <a:cubicBezTo>
                    <a:pt x="12938" y="15183"/>
                    <a:pt x="12608" y="14735"/>
                    <a:pt x="12279" y="14286"/>
                  </a:cubicBezTo>
                  <a:cubicBezTo>
                    <a:pt x="12114" y="14061"/>
                    <a:pt x="11950" y="13836"/>
                    <a:pt x="11826" y="13667"/>
                  </a:cubicBezTo>
                  <a:cubicBezTo>
                    <a:pt x="11709" y="13491"/>
                    <a:pt x="11631" y="13374"/>
                    <a:pt x="11631" y="13374"/>
                  </a:cubicBezTo>
                  <a:cubicBezTo>
                    <a:pt x="11631" y="13374"/>
                    <a:pt x="10257" y="15048"/>
                    <a:pt x="10257" y="15048"/>
                  </a:cubicBezTo>
                  <a:close/>
                  <a:moveTo>
                    <a:pt x="12372" y="12473"/>
                  </a:moveTo>
                  <a:cubicBezTo>
                    <a:pt x="12372" y="12473"/>
                    <a:pt x="12448" y="12588"/>
                    <a:pt x="12562" y="12759"/>
                  </a:cubicBezTo>
                  <a:cubicBezTo>
                    <a:pt x="12682" y="12923"/>
                    <a:pt x="12842" y="13143"/>
                    <a:pt x="13003" y="13362"/>
                  </a:cubicBezTo>
                  <a:cubicBezTo>
                    <a:pt x="13324" y="13799"/>
                    <a:pt x="13645" y="14237"/>
                    <a:pt x="13645" y="14237"/>
                  </a:cubicBezTo>
                  <a:lnTo>
                    <a:pt x="14959" y="12481"/>
                  </a:lnTo>
                  <a:cubicBezTo>
                    <a:pt x="14959" y="12481"/>
                    <a:pt x="14653" y="12064"/>
                    <a:pt x="14348" y="11648"/>
                  </a:cubicBezTo>
                  <a:cubicBezTo>
                    <a:pt x="14195" y="11440"/>
                    <a:pt x="14039" y="11235"/>
                    <a:pt x="13929" y="11075"/>
                  </a:cubicBezTo>
                  <a:cubicBezTo>
                    <a:pt x="13820" y="10911"/>
                    <a:pt x="13747" y="10803"/>
                    <a:pt x="13747" y="10803"/>
                  </a:cubicBezTo>
                  <a:cubicBezTo>
                    <a:pt x="13747" y="10803"/>
                    <a:pt x="12372" y="12473"/>
                    <a:pt x="12372" y="12473"/>
                  </a:cubicBezTo>
                  <a:close/>
                  <a:moveTo>
                    <a:pt x="14489" y="9903"/>
                  </a:moveTo>
                  <a:cubicBezTo>
                    <a:pt x="14489" y="9903"/>
                    <a:pt x="14560" y="10009"/>
                    <a:pt x="14665" y="10168"/>
                  </a:cubicBezTo>
                  <a:cubicBezTo>
                    <a:pt x="14772" y="10325"/>
                    <a:pt x="14925" y="10522"/>
                    <a:pt x="15073" y="10726"/>
                  </a:cubicBezTo>
                  <a:cubicBezTo>
                    <a:pt x="15370" y="11131"/>
                    <a:pt x="15667" y="11534"/>
                    <a:pt x="15667" y="11534"/>
                  </a:cubicBezTo>
                  <a:lnTo>
                    <a:pt x="16983" y="9781"/>
                  </a:lnTo>
                  <a:cubicBezTo>
                    <a:pt x="16983" y="9781"/>
                    <a:pt x="16702" y="9398"/>
                    <a:pt x="16420" y="9015"/>
                  </a:cubicBezTo>
                  <a:cubicBezTo>
                    <a:pt x="16280" y="8823"/>
                    <a:pt x="16134" y="8638"/>
                    <a:pt x="16034" y="8486"/>
                  </a:cubicBezTo>
                  <a:cubicBezTo>
                    <a:pt x="15934" y="8336"/>
                    <a:pt x="15867" y="8236"/>
                    <a:pt x="15867" y="8236"/>
                  </a:cubicBezTo>
                  <a:cubicBezTo>
                    <a:pt x="15867" y="8236"/>
                    <a:pt x="14489" y="9903"/>
                    <a:pt x="14489" y="9903"/>
                  </a:cubicBezTo>
                  <a:close/>
                  <a:moveTo>
                    <a:pt x="16610" y="7338"/>
                  </a:moveTo>
                  <a:cubicBezTo>
                    <a:pt x="16610" y="7338"/>
                    <a:pt x="16865" y="7731"/>
                    <a:pt x="17146" y="8094"/>
                  </a:cubicBezTo>
                  <a:cubicBezTo>
                    <a:pt x="17420" y="8466"/>
                    <a:pt x="17693" y="8837"/>
                    <a:pt x="17693" y="8837"/>
                  </a:cubicBezTo>
                  <a:lnTo>
                    <a:pt x="19011" y="7086"/>
                  </a:lnTo>
                  <a:cubicBezTo>
                    <a:pt x="19011" y="7086"/>
                    <a:pt x="18753" y="6736"/>
                    <a:pt x="18495" y="6386"/>
                  </a:cubicBezTo>
                  <a:cubicBezTo>
                    <a:pt x="18230" y="6046"/>
                    <a:pt x="17990" y="5673"/>
                    <a:pt x="17989" y="5673"/>
                  </a:cubicBezTo>
                  <a:cubicBezTo>
                    <a:pt x="17989" y="5673"/>
                    <a:pt x="16610" y="7338"/>
                    <a:pt x="16610" y="7338"/>
                  </a:cubicBezTo>
                  <a:close/>
                  <a:moveTo>
                    <a:pt x="7344" y="16423"/>
                  </a:moveTo>
                  <a:lnTo>
                    <a:pt x="8750" y="14798"/>
                  </a:lnTo>
                  <a:cubicBezTo>
                    <a:pt x="8750" y="14798"/>
                    <a:pt x="8406" y="14302"/>
                    <a:pt x="8096" y="13769"/>
                  </a:cubicBezTo>
                  <a:cubicBezTo>
                    <a:pt x="7778" y="13245"/>
                    <a:pt x="7461" y="12719"/>
                    <a:pt x="7461" y="12719"/>
                  </a:cubicBezTo>
                  <a:lnTo>
                    <a:pt x="5998" y="14253"/>
                  </a:lnTo>
                  <a:cubicBezTo>
                    <a:pt x="5998" y="14253"/>
                    <a:pt x="6329" y="14802"/>
                    <a:pt x="6661" y="15350"/>
                  </a:cubicBezTo>
                  <a:cubicBezTo>
                    <a:pt x="6826" y="15625"/>
                    <a:pt x="6991" y="15900"/>
                    <a:pt x="7126" y="16094"/>
                  </a:cubicBezTo>
                  <a:cubicBezTo>
                    <a:pt x="7257" y="16292"/>
                    <a:pt x="7344" y="16423"/>
                    <a:pt x="7344" y="16423"/>
                  </a:cubicBezTo>
                  <a:close/>
                  <a:moveTo>
                    <a:pt x="8249" y="11894"/>
                  </a:moveTo>
                  <a:cubicBezTo>
                    <a:pt x="8249" y="11894"/>
                    <a:pt x="8559" y="12406"/>
                    <a:pt x="8869" y="12919"/>
                  </a:cubicBezTo>
                  <a:cubicBezTo>
                    <a:pt x="9172" y="13439"/>
                    <a:pt x="9508" y="13923"/>
                    <a:pt x="9508" y="13923"/>
                  </a:cubicBezTo>
                  <a:lnTo>
                    <a:pt x="10915" y="12301"/>
                  </a:lnTo>
                  <a:cubicBezTo>
                    <a:pt x="10915" y="12301"/>
                    <a:pt x="10595" y="11839"/>
                    <a:pt x="10306" y="11342"/>
                  </a:cubicBezTo>
                  <a:cubicBezTo>
                    <a:pt x="10010" y="10853"/>
                    <a:pt x="9714" y="10363"/>
                    <a:pt x="9714" y="10363"/>
                  </a:cubicBezTo>
                  <a:cubicBezTo>
                    <a:pt x="9714" y="10363"/>
                    <a:pt x="8249" y="11894"/>
                    <a:pt x="8249" y="11894"/>
                  </a:cubicBezTo>
                  <a:close/>
                  <a:moveTo>
                    <a:pt x="10503" y="9540"/>
                  </a:moveTo>
                  <a:cubicBezTo>
                    <a:pt x="10503" y="9540"/>
                    <a:pt x="10791" y="10016"/>
                    <a:pt x="11080" y="10493"/>
                  </a:cubicBezTo>
                  <a:cubicBezTo>
                    <a:pt x="11361" y="10978"/>
                    <a:pt x="11673" y="11428"/>
                    <a:pt x="11673" y="11428"/>
                  </a:cubicBezTo>
                  <a:lnTo>
                    <a:pt x="13083" y="9808"/>
                  </a:lnTo>
                  <a:cubicBezTo>
                    <a:pt x="13083" y="9808"/>
                    <a:pt x="12787" y="9380"/>
                    <a:pt x="12519" y="8919"/>
                  </a:cubicBezTo>
                  <a:cubicBezTo>
                    <a:pt x="12244" y="8466"/>
                    <a:pt x="11969" y="8013"/>
                    <a:pt x="11969" y="8013"/>
                  </a:cubicBezTo>
                  <a:cubicBezTo>
                    <a:pt x="11969" y="8013"/>
                    <a:pt x="10503" y="9540"/>
                    <a:pt x="10503" y="9540"/>
                  </a:cubicBezTo>
                  <a:close/>
                  <a:moveTo>
                    <a:pt x="12759" y="7191"/>
                  </a:moveTo>
                  <a:cubicBezTo>
                    <a:pt x="12759" y="7191"/>
                    <a:pt x="13027" y="7632"/>
                    <a:pt x="13294" y="8071"/>
                  </a:cubicBezTo>
                  <a:cubicBezTo>
                    <a:pt x="13554" y="8520"/>
                    <a:pt x="13843" y="8937"/>
                    <a:pt x="13843" y="8937"/>
                  </a:cubicBezTo>
                  <a:lnTo>
                    <a:pt x="15254" y="7321"/>
                  </a:lnTo>
                  <a:cubicBezTo>
                    <a:pt x="15254" y="7321"/>
                    <a:pt x="14981" y="6925"/>
                    <a:pt x="14735" y="6500"/>
                  </a:cubicBezTo>
                  <a:cubicBezTo>
                    <a:pt x="14481" y="6083"/>
                    <a:pt x="14227" y="5666"/>
                    <a:pt x="14227" y="5666"/>
                  </a:cubicBezTo>
                  <a:cubicBezTo>
                    <a:pt x="14227" y="5666"/>
                    <a:pt x="12759" y="7191"/>
                    <a:pt x="12759" y="7191"/>
                  </a:cubicBezTo>
                  <a:close/>
                  <a:moveTo>
                    <a:pt x="15018" y="4847"/>
                  </a:moveTo>
                  <a:cubicBezTo>
                    <a:pt x="15018" y="4847"/>
                    <a:pt x="15265" y="5251"/>
                    <a:pt x="15511" y="5655"/>
                  </a:cubicBezTo>
                  <a:cubicBezTo>
                    <a:pt x="15750" y="6068"/>
                    <a:pt x="16015" y="6451"/>
                    <a:pt x="16015" y="6451"/>
                  </a:cubicBezTo>
                  <a:lnTo>
                    <a:pt x="17428" y="4837"/>
                  </a:lnTo>
                  <a:cubicBezTo>
                    <a:pt x="17428" y="4837"/>
                    <a:pt x="17366" y="4746"/>
                    <a:pt x="17274" y="4609"/>
                  </a:cubicBezTo>
                  <a:cubicBezTo>
                    <a:pt x="17181" y="4472"/>
                    <a:pt x="17071" y="4276"/>
                    <a:pt x="16953" y="4087"/>
                  </a:cubicBezTo>
                  <a:cubicBezTo>
                    <a:pt x="16721" y="3706"/>
                    <a:pt x="16488" y="3325"/>
                    <a:pt x="16488" y="3325"/>
                  </a:cubicBezTo>
                  <a:cubicBezTo>
                    <a:pt x="16488" y="3325"/>
                    <a:pt x="15018" y="4847"/>
                    <a:pt x="15018" y="4847"/>
                  </a:cubicBezTo>
                  <a:close/>
                  <a:moveTo>
                    <a:pt x="21600" y="5088"/>
                  </a:moveTo>
                  <a:cubicBezTo>
                    <a:pt x="21600" y="5088"/>
                    <a:pt x="18666" y="9207"/>
                    <a:pt x="15732" y="13325"/>
                  </a:cubicBezTo>
                  <a:cubicBezTo>
                    <a:pt x="12813" y="17463"/>
                    <a:pt x="9894" y="21600"/>
                    <a:pt x="9894" y="21600"/>
                  </a:cubicBezTo>
                  <a:cubicBezTo>
                    <a:pt x="9894" y="21600"/>
                    <a:pt x="9741" y="21568"/>
                    <a:pt x="9473" y="21512"/>
                  </a:cubicBezTo>
                  <a:cubicBezTo>
                    <a:pt x="9206" y="21454"/>
                    <a:pt x="8812" y="21382"/>
                    <a:pt x="8360" y="21254"/>
                  </a:cubicBezTo>
                  <a:cubicBezTo>
                    <a:pt x="7453" y="21003"/>
                    <a:pt x="6195" y="20667"/>
                    <a:pt x="4969" y="20189"/>
                  </a:cubicBezTo>
                  <a:cubicBezTo>
                    <a:pt x="4355" y="19954"/>
                    <a:pt x="3715" y="19725"/>
                    <a:pt x="3142" y="19463"/>
                  </a:cubicBezTo>
                  <a:cubicBezTo>
                    <a:pt x="2565" y="19205"/>
                    <a:pt x="2021" y="18952"/>
                    <a:pt x="1552" y="18728"/>
                  </a:cubicBezTo>
                  <a:cubicBezTo>
                    <a:pt x="1080" y="18506"/>
                    <a:pt x="690" y="18307"/>
                    <a:pt x="424" y="18158"/>
                  </a:cubicBezTo>
                  <a:cubicBezTo>
                    <a:pt x="154" y="18011"/>
                    <a:pt x="0" y="17926"/>
                    <a:pt x="0" y="17926"/>
                  </a:cubicBezTo>
                  <a:cubicBezTo>
                    <a:pt x="0" y="17926"/>
                    <a:pt x="4568" y="13426"/>
                    <a:pt x="9135" y="8925"/>
                  </a:cubicBezTo>
                  <a:cubicBezTo>
                    <a:pt x="13724" y="4462"/>
                    <a:pt x="18313" y="0"/>
                    <a:pt x="18313" y="0"/>
                  </a:cubicBezTo>
                  <a:cubicBezTo>
                    <a:pt x="18313" y="0"/>
                    <a:pt x="18364" y="97"/>
                    <a:pt x="18441" y="243"/>
                  </a:cubicBezTo>
                  <a:cubicBezTo>
                    <a:pt x="18521" y="386"/>
                    <a:pt x="18616" y="588"/>
                    <a:pt x="18728" y="773"/>
                  </a:cubicBezTo>
                  <a:cubicBezTo>
                    <a:pt x="18949" y="1146"/>
                    <a:pt x="19171" y="1519"/>
                    <a:pt x="19171" y="1519"/>
                  </a:cubicBezTo>
                  <a:lnTo>
                    <a:pt x="17889" y="2898"/>
                  </a:lnTo>
                  <a:cubicBezTo>
                    <a:pt x="17889" y="2898"/>
                    <a:pt x="18229" y="3483"/>
                    <a:pt x="18610" y="4021"/>
                  </a:cubicBezTo>
                  <a:cubicBezTo>
                    <a:pt x="18794" y="4297"/>
                    <a:pt x="18979" y="4572"/>
                    <a:pt x="19117" y="4779"/>
                  </a:cubicBezTo>
                  <a:cubicBezTo>
                    <a:pt x="19258" y="4982"/>
                    <a:pt x="19359" y="5109"/>
                    <a:pt x="19359" y="5109"/>
                  </a:cubicBezTo>
                  <a:lnTo>
                    <a:pt x="20532" y="3640"/>
                  </a:lnTo>
                  <a:cubicBezTo>
                    <a:pt x="20532" y="3640"/>
                    <a:pt x="20795" y="4007"/>
                    <a:pt x="21058" y="4374"/>
                  </a:cubicBezTo>
                  <a:cubicBezTo>
                    <a:pt x="21188" y="4561"/>
                    <a:pt x="21320" y="4744"/>
                    <a:pt x="21427" y="4870"/>
                  </a:cubicBezTo>
                  <a:cubicBezTo>
                    <a:pt x="21531" y="5001"/>
                    <a:pt x="21600" y="5088"/>
                    <a:pt x="21600" y="5088"/>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66" name="Freeform: Shape 36"/>
            <p:cNvSpPr/>
            <p:nvPr/>
          </p:nvSpPr>
          <p:spPr>
            <a:xfrm>
              <a:off x="746389" y="5470114"/>
              <a:ext cx="1179080" cy="742696"/>
            </a:xfrm>
            <a:custGeom>
              <a:avLst/>
              <a:gdLst/>
              <a:ahLst/>
              <a:cxnLst>
                <a:cxn ang="0">
                  <a:pos x="wd2" y="hd2"/>
                </a:cxn>
                <a:cxn ang="5400000">
                  <a:pos x="wd2" y="hd2"/>
                </a:cxn>
                <a:cxn ang="10800000">
                  <a:pos x="wd2" y="hd2"/>
                </a:cxn>
                <a:cxn ang="16200000">
                  <a:pos x="wd2" y="hd2"/>
                </a:cxn>
              </a:cxnLst>
              <a:rect l="0" t="0" r="r" b="b"/>
              <a:pathLst>
                <a:path w="21600" h="21600" extrusionOk="0">
                  <a:moveTo>
                    <a:pt x="18461" y="8137"/>
                  </a:moveTo>
                  <a:lnTo>
                    <a:pt x="17963" y="5979"/>
                  </a:lnTo>
                  <a:lnTo>
                    <a:pt x="16164" y="6997"/>
                  </a:lnTo>
                  <a:lnTo>
                    <a:pt x="16682" y="9235"/>
                  </a:lnTo>
                  <a:cubicBezTo>
                    <a:pt x="16682" y="9235"/>
                    <a:pt x="18461" y="8137"/>
                    <a:pt x="18461" y="8137"/>
                  </a:cubicBezTo>
                  <a:close/>
                  <a:moveTo>
                    <a:pt x="15724" y="9825"/>
                  </a:moveTo>
                  <a:lnTo>
                    <a:pt x="15195" y="7542"/>
                  </a:lnTo>
                  <a:lnTo>
                    <a:pt x="13395" y="8555"/>
                  </a:lnTo>
                  <a:lnTo>
                    <a:pt x="13944" y="10919"/>
                  </a:lnTo>
                  <a:cubicBezTo>
                    <a:pt x="13944" y="10919"/>
                    <a:pt x="15724" y="9825"/>
                    <a:pt x="15724" y="9825"/>
                  </a:cubicBezTo>
                  <a:close/>
                  <a:moveTo>
                    <a:pt x="12986" y="11507"/>
                  </a:moveTo>
                  <a:lnTo>
                    <a:pt x="12425" y="9100"/>
                  </a:lnTo>
                  <a:lnTo>
                    <a:pt x="10624" y="10108"/>
                  </a:lnTo>
                  <a:lnTo>
                    <a:pt x="11205" y="12597"/>
                  </a:lnTo>
                  <a:cubicBezTo>
                    <a:pt x="11205" y="12597"/>
                    <a:pt x="12986" y="11507"/>
                    <a:pt x="12986" y="11507"/>
                  </a:cubicBezTo>
                  <a:close/>
                  <a:moveTo>
                    <a:pt x="10245" y="13183"/>
                  </a:moveTo>
                  <a:lnTo>
                    <a:pt x="9655" y="10650"/>
                  </a:lnTo>
                  <a:lnTo>
                    <a:pt x="7853" y="11653"/>
                  </a:lnTo>
                  <a:lnTo>
                    <a:pt x="8463" y="14269"/>
                  </a:lnTo>
                  <a:cubicBezTo>
                    <a:pt x="8463" y="14269"/>
                    <a:pt x="10245" y="13183"/>
                    <a:pt x="10245" y="13183"/>
                  </a:cubicBezTo>
                  <a:close/>
                  <a:moveTo>
                    <a:pt x="7503" y="14852"/>
                  </a:moveTo>
                  <a:lnTo>
                    <a:pt x="6882" y="12193"/>
                  </a:lnTo>
                  <a:lnTo>
                    <a:pt x="5078" y="13193"/>
                  </a:lnTo>
                  <a:lnTo>
                    <a:pt x="5720" y="15933"/>
                  </a:lnTo>
                  <a:cubicBezTo>
                    <a:pt x="5720" y="15933"/>
                    <a:pt x="7503" y="14852"/>
                    <a:pt x="7503" y="14852"/>
                  </a:cubicBezTo>
                  <a:close/>
                  <a:moveTo>
                    <a:pt x="17710" y="4731"/>
                  </a:moveTo>
                  <a:lnTo>
                    <a:pt x="17281" y="2539"/>
                  </a:lnTo>
                  <a:lnTo>
                    <a:pt x="15455" y="3426"/>
                  </a:lnTo>
                  <a:lnTo>
                    <a:pt x="15902" y="5700"/>
                  </a:lnTo>
                  <a:cubicBezTo>
                    <a:pt x="15902" y="5700"/>
                    <a:pt x="17710" y="4731"/>
                    <a:pt x="17710" y="4731"/>
                  </a:cubicBezTo>
                  <a:close/>
                  <a:moveTo>
                    <a:pt x="14927" y="6221"/>
                  </a:moveTo>
                  <a:lnTo>
                    <a:pt x="14472" y="3902"/>
                  </a:lnTo>
                  <a:lnTo>
                    <a:pt x="12645" y="4783"/>
                  </a:lnTo>
                  <a:lnTo>
                    <a:pt x="13118" y="7185"/>
                  </a:lnTo>
                  <a:cubicBezTo>
                    <a:pt x="13118" y="7185"/>
                    <a:pt x="14927" y="6221"/>
                    <a:pt x="14927" y="6221"/>
                  </a:cubicBezTo>
                  <a:close/>
                  <a:moveTo>
                    <a:pt x="12144" y="7703"/>
                  </a:moveTo>
                  <a:lnTo>
                    <a:pt x="11661" y="5257"/>
                  </a:lnTo>
                  <a:lnTo>
                    <a:pt x="9833" y="6135"/>
                  </a:lnTo>
                  <a:lnTo>
                    <a:pt x="10334" y="8664"/>
                  </a:lnTo>
                  <a:cubicBezTo>
                    <a:pt x="10334" y="8664"/>
                    <a:pt x="12144" y="7703"/>
                    <a:pt x="12144" y="7703"/>
                  </a:cubicBezTo>
                  <a:close/>
                  <a:moveTo>
                    <a:pt x="9359" y="9180"/>
                  </a:moveTo>
                  <a:lnTo>
                    <a:pt x="8848" y="6606"/>
                  </a:lnTo>
                  <a:lnTo>
                    <a:pt x="7020" y="7479"/>
                  </a:lnTo>
                  <a:lnTo>
                    <a:pt x="7547" y="10136"/>
                  </a:lnTo>
                  <a:cubicBezTo>
                    <a:pt x="7547" y="10136"/>
                    <a:pt x="9359" y="9180"/>
                    <a:pt x="9359" y="9180"/>
                  </a:cubicBezTo>
                  <a:close/>
                  <a:moveTo>
                    <a:pt x="6572" y="10649"/>
                  </a:moveTo>
                  <a:lnTo>
                    <a:pt x="6035" y="7947"/>
                  </a:lnTo>
                  <a:lnTo>
                    <a:pt x="4206" y="8816"/>
                  </a:lnTo>
                  <a:lnTo>
                    <a:pt x="4760" y="11601"/>
                  </a:lnTo>
                  <a:cubicBezTo>
                    <a:pt x="4760" y="11601"/>
                    <a:pt x="6572" y="10649"/>
                    <a:pt x="6572" y="10649"/>
                  </a:cubicBezTo>
                  <a:close/>
                  <a:moveTo>
                    <a:pt x="21600" y="7682"/>
                  </a:moveTo>
                  <a:cubicBezTo>
                    <a:pt x="21600" y="7682"/>
                    <a:pt x="16205" y="11188"/>
                    <a:pt x="10809" y="14694"/>
                  </a:cubicBezTo>
                  <a:cubicBezTo>
                    <a:pt x="5405" y="18147"/>
                    <a:pt x="0" y="21600"/>
                    <a:pt x="0" y="21600"/>
                  </a:cubicBezTo>
                  <a:cubicBezTo>
                    <a:pt x="0" y="21600"/>
                    <a:pt x="166" y="20683"/>
                    <a:pt x="415" y="19307"/>
                  </a:cubicBezTo>
                  <a:cubicBezTo>
                    <a:pt x="678" y="17938"/>
                    <a:pt x="990" y="16170"/>
                    <a:pt x="1393" y="14409"/>
                  </a:cubicBezTo>
                  <a:cubicBezTo>
                    <a:pt x="1792" y="12647"/>
                    <a:pt x="2202" y="10936"/>
                    <a:pt x="2515" y="9680"/>
                  </a:cubicBezTo>
                  <a:cubicBezTo>
                    <a:pt x="2665" y="9053"/>
                    <a:pt x="2817" y="8524"/>
                    <a:pt x="2917" y="8159"/>
                  </a:cubicBezTo>
                  <a:cubicBezTo>
                    <a:pt x="3019" y="7795"/>
                    <a:pt x="3077" y="7587"/>
                    <a:pt x="3077" y="7587"/>
                  </a:cubicBezTo>
                  <a:cubicBezTo>
                    <a:pt x="3077" y="7587"/>
                    <a:pt x="7272" y="5704"/>
                    <a:pt x="11467" y="3823"/>
                  </a:cubicBezTo>
                  <a:cubicBezTo>
                    <a:pt x="15656" y="1912"/>
                    <a:pt x="19846" y="0"/>
                    <a:pt x="19846" y="0"/>
                  </a:cubicBezTo>
                  <a:cubicBezTo>
                    <a:pt x="19846" y="0"/>
                    <a:pt x="19942" y="598"/>
                    <a:pt x="20079" y="1177"/>
                  </a:cubicBezTo>
                  <a:cubicBezTo>
                    <a:pt x="20205" y="1761"/>
                    <a:pt x="20330" y="2344"/>
                    <a:pt x="20330" y="2344"/>
                  </a:cubicBezTo>
                  <a:lnTo>
                    <a:pt x="18785" y="3143"/>
                  </a:lnTo>
                  <a:cubicBezTo>
                    <a:pt x="18785" y="3143"/>
                    <a:pt x="18946" y="3983"/>
                    <a:pt x="19107" y="4823"/>
                  </a:cubicBezTo>
                  <a:cubicBezTo>
                    <a:pt x="19297" y="5648"/>
                    <a:pt x="19487" y="6473"/>
                    <a:pt x="19487" y="6473"/>
                  </a:cubicBezTo>
                  <a:lnTo>
                    <a:pt x="21062" y="5531"/>
                  </a:lnTo>
                  <a:cubicBezTo>
                    <a:pt x="21062" y="5531"/>
                    <a:pt x="21195" y="6070"/>
                    <a:pt x="21328" y="6608"/>
                  </a:cubicBezTo>
                  <a:cubicBezTo>
                    <a:pt x="21394" y="6879"/>
                    <a:pt x="21460" y="7149"/>
                    <a:pt x="21509" y="7351"/>
                  </a:cubicBezTo>
                  <a:cubicBezTo>
                    <a:pt x="21557" y="7554"/>
                    <a:pt x="21600" y="7682"/>
                    <a:pt x="21600" y="7682"/>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67" name="Freeform: Shape 37"/>
            <p:cNvSpPr/>
            <p:nvPr/>
          </p:nvSpPr>
          <p:spPr>
            <a:xfrm>
              <a:off x="1922208" y="6635708"/>
              <a:ext cx="1102981" cy="1418512"/>
            </a:xfrm>
            <a:custGeom>
              <a:avLst/>
              <a:gdLst/>
              <a:ahLst/>
              <a:cxnLst>
                <a:cxn ang="0">
                  <a:pos x="wd2" y="hd2"/>
                </a:cxn>
                <a:cxn ang="5400000">
                  <a:pos x="wd2" y="hd2"/>
                </a:cxn>
                <a:cxn ang="10800000">
                  <a:pos x="wd2" y="hd2"/>
                </a:cxn>
                <a:cxn ang="16200000">
                  <a:pos x="wd2" y="hd2"/>
                </a:cxn>
              </a:cxnLst>
              <a:rect l="0" t="0" r="r" b="b"/>
              <a:pathLst>
                <a:path w="21600" h="21600" extrusionOk="0">
                  <a:moveTo>
                    <a:pt x="19080" y="6778"/>
                  </a:moveTo>
                  <a:cubicBezTo>
                    <a:pt x="19080" y="6778"/>
                    <a:pt x="18995" y="6743"/>
                    <a:pt x="18876" y="6676"/>
                  </a:cubicBezTo>
                  <a:cubicBezTo>
                    <a:pt x="18757" y="6612"/>
                    <a:pt x="18597" y="6527"/>
                    <a:pt x="18436" y="6441"/>
                  </a:cubicBezTo>
                  <a:cubicBezTo>
                    <a:pt x="18116" y="6271"/>
                    <a:pt x="17795" y="6102"/>
                    <a:pt x="17795" y="6102"/>
                  </a:cubicBezTo>
                  <a:lnTo>
                    <a:pt x="16667" y="7424"/>
                  </a:lnTo>
                  <a:cubicBezTo>
                    <a:pt x="16667" y="7424"/>
                    <a:pt x="17000" y="7600"/>
                    <a:pt x="17333" y="7775"/>
                  </a:cubicBezTo>
                  <a:cubicBezTo>
                    <a:pt x="17500" y="7864"/>
                    <a:pt x="17665" y="7952"/>
                    <a:pt x="17790" y="8018"/>
                  </a:cubicBezTo>
                  <a:cubicBezTo>
                    <a:pt x="17914" y="8087"/>
                    <a:pt x="18001" y="8125"/>
                    <a:pt x="18001" y="8125"/>
                  </a:cubicBezTo>
                  <a:cubicBezTo>
                    <a:pt x="18001" y="8125"/>
                    <a:pt x="19080" y="6778"/>
                    <a:pt x="19080" y="6778"/>
                  </a:cubicBezTo>
                  <a:close/>
                  <a:moveTo>
                    <a:pt x="17420" y="8850"/>
                  </a:moveTo>
                  <a:cubicBezTo>
                    <a:pt x="17420" y="8850"/>
                    <a:pt x="17314" y="8804"/>
                    <a:pt x="17139" y="8712"/>
                  </a:cubicBezTo>
                  <a:cubicBezTo>
                    <a:pt x="16962" y="8622"/>
                    <a:pt x="16710" y="8494"/>
                    <a:pt x="16406" y="8340"/>
                  </a:cubicBezTo>
                  <a:cubicBezTo>
                    <a:pt x="15801" y="8030"/>
                    <a:pt x="14975" y="7640"/>
                    <a:pt x="14205" y="7185"/>
                  </a:cubicBezTo>
                  <a:cubicBezTo>
                    <a:pt x="13420" y="6746"/>
                    <a:pt x="12628" y="6317"/>
                    <a:pt x="12075" y="5951"/>
                  </a:cubicBezTo>
                  <a:cubicBezTo>
                    <a:pt x="11507" y="5602"/>
                    <a:pt x="11128" y="5368"/>
                    <a:pt x="11128" y="5368"/>
                  </a:cubicBezTo>
                  <a:lnTo>
                    <a:pt x="9824" y="6589"/>
                  </a:lnTo>
                  <a:cubicBezTo>
                    <a:pt x="9824" y="6589"/>
                    <a:pt x="10216" y="6831"/>
                    <a:pt x="10804" y="7193"/>
                  </a:cubicBezTo>
                  <a:cubicBezTo>
                    <a:pt x="11378" y="7570"/>
                    <a:pt x="12196" y="8018"/>
                    <a:pt x="13009" y="8471"/>
                  </a:cubicBezTo>
                  <a:cubicBezTo>
                    <a:pt x="13808" y="8941"/>
                    <a:pt x="14661" y="9348"/>
                    <a:pt x="15289" y="9667"/>
                  </a:cubicBezTo>
                  <a:cubicBezTo>
                    <a:pt x="15603" y="9827"/>
                    <a:pt x="15865" y="9959"/>
                    <a:pt x="16048" y="10052"/>
                  </a:cubicBezTo>
                  <a:cubicBezTo>
                    <a:pt x="16231" y="10146"/>
                    <a:pt x="16338" y="10196"/>
                    <a:pt x="16338" y="10196"/>
                  </a:cubicBezTo>
                  <a:cubicBezTo>
                    <a:pt x="16338" y="10196"/>
                    <a:pt x="17420" y="8850"/>
                    <a:pt x="17420" y="8850"/>
                  </a:cubicBezTo>
                  <a:close/>
                  <a:moveTo>
                    <a:pt x="15755" y="10920"/>
                  </a:moveTo>
                  <a:cubicBezTo>
                    <a:pt x="15755" y="10920"/>
                    <a:pt x="15328" y="10704"/>
                    <a:pt x="14686" y="10382"/>
                  </a:cubicBezTo>
                  <a:cubicBezTo>
                    <a:pt x="14046" y="10057"/>
                    <a:pt x="13179" y="9641"/>
                    <a:pt x="12365" y="9163"/>
                  </a:cubicBezTo>
                  <a:cubicBezTo>
                    <a:pt x="11536" y="8703"/>
                    <a:pt x="10704" y="8245"/>
                    <a:pt x="10119" y="7862"/>
                  </a:cubicBezTo>
                  <a:cubicBezTo>
                    <a:pt x="9520" y="7493"/>
                    <a:pt x="9121" y="7246"/>
                    <a:pt x="9121" y="7246"/>
                  </a:cubicBezTo>
                  <a:lnTo>
                    <a:pt x="7815" y="8466"/>
                  </a:lnTo>
                  <a:cubicBezTo>
                    <a:pt x="7815" y="8466"/>
                    <a:pt x="8228" y="8720"/>
                    <a:pt x="8847" y="9102"/>
                  </a:cubicBezTo>
                  <a:cubicBezTo>
                    <a:pt x="9159" y="9288"/>
                    <a:pt x="9507" y="9526"/>
                    <a:pt x="9911" y="9747"/>
                  </a:cubicBezTo>
                  <a:cubicBezTo>
                    <a:pt x="10311" y="9970"/>
                    <a:pt x="10740" y="10209"/>
                    <a:pt x="11168" y="10447"/>
                  </a:cubicBezTo>
                  <a:cubicBezTo>
                    <a:pt x="12009" y="10941"/>
                    <a:pt x="12903" y="11374"/>
                    <a:pt x="13566" y="11708"/>
                  </a:cubicBezTo>
                  <a:cubicBezTo>
                    <a:pt x="14229" y="12043"/>
                    <a:pt x="14670" y="12266"/>
                    <a:pt x="14670" y="12266"/>
                  </a:cubicBezTo>
                  <a:cubicBezTo>
                    <a:pt x="14670" y="12266"/>
                    <a:pt x="15755" y="10920"/>
                    <a:pt x="15755" y="10920"/>
                  </a:cubicBezTo>
                  <a:close/>
                  <a:moveTo>
                    <a:pt x="14085" y="12990"/>
                  </a:moveTo>
                  <a:cubicBezTo>
                    <a:pt x="14085" y="12990"/>
                    <a:pt x="13635" y="12763"/>
                    <a:pt x="12962" y="12422"/>
                  </a:cubicBezTo>
                  <a:cubicBezTo>
                    <a:pt x="12287" y="12083"/>
                    <a:pt x="11379" y="11640"/>
                    <a:pt x="10522" y="11139"/>
                  </a:cubicBezTo>
                  <a:cubicBezTo>
                    <a:pt x="10086" y="10896"/>
                    <a:pt x="9651" y="10653"/>
                    <a:pt x="9242" y="10426"/>
                  </a:cubicBezTo>
                  <a:cubicBezTo>
                    <a:pt x="8833" y="10199"/>
                    <a:pt x="8478" y="9959"/>
                    <a:pt x="8160" y="9769"/>
                  </a:cubicBezTo>
                  <a:cubicBezTo>
                    <a:pt x="7530" y="9380"/>
                    <a:pt x="7111" y="9121"/>
                    <a:pt x="7111" y="9121"/>
                  </a:cubicBezTo>
                  <a:lnTo>
                    <a:pt x="5802" y="10340"/>
                  </a:lnTo>
                  <a:cubicBezTo>
                    <a:pt x="5802" y="10340"/>
                    <a:pt x="6235" y="10607"/>
                    <a:pt x="6885" y="11007"/>
                  </a:cubicBezTo>
                  <a:cubicBezTo>
                    <a:pt x="7213" y="11204"/>
                    <a:pt x="7581" y="11450"/>
                    <a:pt x="8001" y="11686"/>
                  </a:cubicBezTo>
                  <a:cubicBezTo>
                    <a:pt x="8423" y="11921"/>
                    <a:pt x="8872" y="12172"/>
                    <a:pt x="9322" y="12422"/>
                  </a:cubicBezTo>
                  <a:cubicBezTo>
                    <a:pt x="10207" y="12939"/>
                    <a:pt x="11142" y="13398"/>
                    <a:pt x="11839" y="13748"/>
                  </a:cubicBezTo>
                  <a:cubicBezTo>
                    <a:pt x="12535" y="14099"/>
                    <a:pt x="12999" y="14333"/>
                    <a:pt x="12999" y="14333"/>
                  </a:cubicBezTo>
                  <a:cubicBezTo>
                    <a:pt x="12999" y="14333"/>
                    <a:pt x="14085" y="12990"/>
                    <a:pt x="14085" y="12990"/>
                  </a:cubicBezTo>
                  <a:close/>
                  <a:moveTo>
                    <a:pt x="12414" y="15055"/>
                  </a:moveTo>
                  <a:cubicBezTo>
                    <a:pt x="12414" y="15055"/>
                    <a:pt x="11942" y="14818"/>
                    <a:pt x="11234" y="14460"/>
                  </a:cubicBezTo>
                  <a:cubicBezTo>
                    <a:pt x="10525" y="14106"/>
                    <a:pt x="9575" y="13637"/>
                    <a:pt x="8674" y="13112"/>
                  </a:cubicBezTo>
                  <a:cubicBezTo>
                    <a:pt x="8218" y="12857"/>
                    <a:pt x="7761" y="12603"/>
                    <a:pt x="7332" y="12365"/>
                  </a:cubicBezTo>
                  <a:cubicBezTo>
                    <a:pt x="6906" y="12122"/>
                    <a:pt x="6531" y="11874"/>
                    <a:pt x="6198" y="11673"/>
                  </a:cubicBezTo>
                  <a:cubicBezTo>
                    <a:pt x="5537" y="11266"/>
                    <a:pt x="5096" y="10995"/>
                    <a:pt x="5096" y="10995"/>
                  </a:cubicBezTo>
                  <a:lnTo>
                    <a:pt x="3785" y="12212"/>
                  </a:lnTo>
                  <a:cubicBezTo>
                    <a:pt x="3785" y="12212"/>
                    <a:pt x="4238" y="12492"/>
                    <a:pt x="4920" y="12911"/>
                  </a:cubicBezTo>
                  <a:cubicBezTo>
                    <a:pt x="5263" y="13119"/>
                    <a:pt x="5651" y="13373"/>
                    <a:pt x="6088" y="13623"/>
                  </a:cubicBezTo>
                  <a:cubicBezTo>
                    <a:pt x="6530" y="13869"/>
                    <a:pt x="7001" y="14132"/>
                    <a:pt x="7471" y="14395"/>
                  </a:cubicBezTo>
                  <a:cubicBezTo>
                    <a:pt x="7946" y="14652"/>
                    <a:pt x="8405" y="14930"/>
                    <a:pt x="8862" y="15157"/>
                  </a:cubicBezTo>
                  <a:cubicBezTo>
                    <a:pt x="9319" y="15387"/>
                    <a:pt x="9744" y="15601"/>
                    <a:pt x="10109" y="15784"/>
                  </a:cubicBezTo>
                  <a:cubicBezTo>
                    <a:pt x="10839" y="16151"/>
                    <a:pt x="11325" y="16397"/>
                    <a:pt x="11325" y="16397"/>
                  </a:cubicBezTo>
                  <a:cubicBezTo>
                    <a:pt x="11325" y="16397"/>
                    <a:pt x="12414" y="15055"/>
                    <a:pt x="12414" y="15055"/>
                  </a:cubicBezTo>
                  <a:close/>
                  <a:moveTo>
                    <a:pt x="12456" y="3042"/>
                  </a:moveTo>
                  <a:lnTo>
                    <a:pt x="11310" y="2228"/>
                  </a:lnTo>
                  <a:lnTo>
                    <a:pt x="9940" y="3403"/>
                  </a:lnTo>
                  <a:lnTo>
                    <a:pt x="11129" y="4247"/>
                  </a:lnTo>
                  <a:cubicBezTo>
                    <a:pt x="11129" y="4247"/>
                    <a:pt x="12456" y="3042"/>
                    <a:pt x="12456" y="3042"/>
                  </a:cubicBezTo>
                  <a:close/>
                  <a:moveTo>
                    <a:pt x="10414" y="4896"/>
                  </a:moveTo>
                  <a:lnTo>
                    <a:pt x="9201" y="4036"/>
                  </a:lnTo>
                  <a:lnTo>
                    <a:pt x="7828" y="5210"/>
                  </a:lnTo>
                  <a:lnTo>
                    <a:pt x="9085" y="6100"/>
                  </a:lnTo>
                  <a:cubicBezTo>
                    <a:pt x="9085" y="6100"/>
                    <a:pt x="10414" y="4896"/>
                    <a:pt x="10414" y="4896"/>
                  </a:cubicBezTo>
                  <a:close/>
                  <a:moveTo>
                    <a:pt x="8369" y="6747"/>
                  </a:moveTo>
                  <a:lnTo>
                    <a:pt x="7088" y="5842"/>
                  </a:lnTo>
                  <a:lnTo>
                    <a:pt x="5712" y="7015"/>
                  </a:lnTo>
                  <a:lnTo>
                    <a:pt x="7038" y="7949"/>
                  </a:lnTo>
                  <a:cubicBezTo>
                    <a:pt x="7038" y="7949"/>
                    <a:pt x="8369" y="6747"/>
                    <a:pt x="8369" y="6747"/>
                  </a:cubicBezTo>
                  <a:close/>
                  <a:moveTo>
                    <a:pt x="6320" y="8596"/>
                  </a:moveTo>
                  <a:lnTo>
                    <a:pt x="4971" y="7646"/>
                  </a:lnTo>
                  <a:lnTo>
                    <a:pt x="3593" y="8816"/>
                  </a:lnTo>
                  <a:lnTo>
                    <a:pt x="4986" y="9796"/>
                  </a:lnTo>
                  <a:cubicBezTo>
                    <a:pt x="4986" y="9796"/>
                    <a:pt x="6320" y="8596"/>
                    <a:pt x="6320" y="8596"/>
                  </a:cubicBezTo>
                  <a:close/>
                  <a:moveTo>
                    <a:pt x="4268" y="10443"/>
                  </a:moveTo>
                  <a:lnTo>
                    <a:pt x="2851" y="9447"/>
                  </a:lnTo>
                  <a:lnTo>
                    <a:pt x="1471" y="10617"/>
                  </a:lnTo>
                  <a:lnTo>
                    <a:pt x="2932" y="11642"/>
                  </a:lnTo>
                  <a:cubicBezTo>
                    <a:pt x="2932" y="11642"/>
                    <a:pt x="4268" y="10443"/>
                    <a:pt x="4268" y="10443"/>
                  </a:cubicBezTo>
                  <a:close/>
                  <a:moveTo>
                    <a:pt x="11871" y="4735"/>
                  </a:moveTo>
                  <a:lnTo>
                    <a:pt x="13112" y="5534"/>
                  </a:lnTo>
                  <a:lnTo>
                    <a:pt x="14366" y="4283"/>
                  </a:lnTo>
                  <a:lnTo>
                    <a:pt x="13171" y="3512"/>
                  </a:lnTo>
                  <a:cubicBezTo>
                    <a:pt x="13171" y="3512"/>
                    <a:pt x="11871" y="4735"/>
                    <a:pt x="11871" y="4735"/>
                  </a:cubicBezTo>
                  <a:close/>
                  <a:moveTo>
                    <a:pt x="14214" y="6122"/>
                  </a:moveTo>
                  <a:lnTo>
                    <a:pt x="15501" y="6875"/>
                  </a:lnTo>
                  <a:lnTo>
                    <a:pt x="16669" y="5576"/>
                  </a:lnTo>
                  <a:lnTo>
                    <a:pt x="15430" y="4848"/>
                  </a:lnTo>
                  <a:cubicBezTo>
                    <a:pt x="15430" y="4848"/>
                    <a:pt x="14214" y="6122"/>
                    <a:pt x="14214" y="6122"/>
                  </a:cubicBezTo>
                  <a:close/>
                  <a:moveTo>
                    <a:pt x="21600" y="5004"/>
                  </a:moveTo>
                  <a:cubicBezTo>
                    <a:pt x="21600" y="5004"/>
                    <a:pt x="18400" y="9160"/>
                    <a:pt x="15199" y="13316"/>
                  </a:cubicBezTo>
                  <a:cubicBezTo>
                    <a:pt x="11967" y="17458"/>
                    <a:pt x="8735" y="21600"/>
                    <a:pt x="8735" y="21600"/>
                  </a:cubicBezTo>
                  <a:cubicBezTo>
                    <a:pt x="8735" y="21600"/>
                    <a:pt x="8566" y="21436"/>
                    <a:pt x="8271" y="21150"/>
                  </a:cubicBezTo>
                  <a:cubicBezTo>
                    <a:pt x="7971" y="20873"/>
                    <a:pt x="7576" y="20438"/>
                    <a:pt x="7102" y="19933"/>
                  </a:cubicBezTo>
                  <a:cubicBezTo>
                    <a:pt x="6632" y="19422"/>
                    <a:pt x="6078" y="18846"/>
                    <a:pt x="5523" y="18206"/>
                  </a:cubicBezTo>
                  <a:cubicBezTo>
                    <a:pt x="4990" y="17559"/>
                    <a:pt x="4421" y="16871"/>
                    <a:pt x="3852" y="16182"/>
                  </a:cubicBezTo>
                  <a:cubicBezTo>
                    <a:pt x="2779" y="14776"/>
                    <a:pt x="1763" y="13402"/>
                    <a:pt x="1101" y="12321"/>
                  </a:cubicBezTo>
                  <a:cubicBezTo>
                    <a:pt x="765" y="11792"/>
                    <a:pt x="485" y="11351"/>
                    <a:pt x="289" y="11042"/>
                  </a:cubicBezTo>
                  <a:cubicBezTo>
                    <a:pt x="190" y="10891"/>
                    <a:pt x="120" y="10767"/>
                    <a:pt x="73" y="10682"/>
                  </a:cubicBezTo>
                  <a:cubicBezTo>
                    <a:pt x="25" y="10597"/>
                    <a:pt x="0" y="10552"/>
                    <a:pt x="0" y="10552"/>
                  </a:cubicBezTo>
                  <a:cubicBezTo>
                    <a:pt x="0" y="10552"/>
                    <a:pt x="3202" y="7919"/>
                    <a:pt x="6403" y="5286"/>
                  </a:cubicBezTo>
                  <a:cubicBezTo>
                    <a:pt x="9590" y="2643"/>
                    <a:pt x="12776" y="0"/>
                    <a:pt x="12776" y="0"/>
                  </a:cubicBezTo>
                  <a:lnTo>
                    <a:pt x="14040" y="849"/>
                  </a:lnTo>
                  <a:lnTo>
                    <a:pt x="12897" y="1866"/>
                  </a:lnTo>
                  <a:cubicBezTo>
                    <a:pt x="12897" y="1866"/>
                    <a:pt x="12990" y="1930"/>
                    <a:pt x="13153" y="2042"/>
                  </a:cubicBezTo>
                  <a:cubicBezTo>
                    <a:pt x="13318" y="2155"/>
                    <a:pt x="13543" y="2323"/>
                    <a:pt x="13842" y="2497"/>
                  </a:cubicBezTo>
                  <a:cubicBezTo>
                    <a:pt x="14135" y="2678"/>
                    <a:pt x="14476" y="2889"/>
                    <a:pt x="14842" y="3115"/>
                  </a:cubicBezTo>
                  <a:cubicBezTo>
                    <a:pt x="15206" y="3344"/>
                    <a:pt x="15589" y="3592"/>
                    <a:pt x="16002" y="3810"/>
                  </a:cubicBezTo>
                  <a:cubicBezTo>
                    <a:pt x="16817" y="4256"/>
                    <a:pt x="17603" y="4736"/>
                    <a:pt x="18245" y="5033"/>
                  </a:cubicBezTo>
                  <a:cubicBezTo>
                    <a:pt x="18871" y="5351"/>
                    <a:pt x="19289" y="5564"/>
                    <a:pt x="19289" y="5564"/>
                  </a:cubicBezTo>
                  <a:lnTo>
                    <a:pt x="20256" y="4385"/>
                  </a:lnTo>
                  <a:cubicBezTo>
                    <a:pt x="20256" y="4385"/>
                    <a:pt x="20338" y="4426"/>
                    <a:pt x="20461" y="4488"/>
                  </a:cubicBezTo>
                  <a:cubicBezTo>
                    <a:pt x="20581" y="4553"/>
                    <a:pt x="20749" y="4630"/>
                    <a:pt x="20921" y="4703"/>
                  </a:cubicBezTo>
                  <a:cubicBezTo>
                    <a:pt x="21261" y="4853"/>
                    <a:pt x="21600" y="5004"/>
                    <a:pt x="21600" y="5004"/>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68" name="Freeform: Shape 38"/>
            <p:cNvSpPr/>
            <p:nvPr/>
          </p:nvSpPr>
          <p:spPr>
            <a:xfrm>
              <a:off x="1104247" y="4713500"/>
              <a:ext cx="646242" cy="465586"/>
            </a:xfrm>
            <a:custGeom>
              <a:avLst/>
              <a:gdLst/>
              <a:ahLst/>
              <a:cxnLst>
                <a:cxn ang="0">
                  <a:pos x="wd2" y="hd2"/>
                </a:cxn>
                <a:cxn ang="5400000">
                  <a:pos x="wd2" y="hd2"/>
                </a:cxn>
                <a:cxn ang="10800000">
                  <a:pos x="wd2" y="hd2"/>
                </a:cxn>
                <a:cxn ang="16200000">
                  <a:pos x="wd2" y="hd2"/>
                </a:cxn>
              </a:cxnLst>
              <a:rect l="0" t="0" r="r" b="b"/>
              <a:pathLst>
                <a:path w="21600" h="21600" extrusionOk="0">
                  <a:moveTo>
                    <a:pt x="6157" y="2714"/>
                  </a:moveTo>
                  <a:cubicBezTo>
                    <a:pt x="6157" y="2714"/>
                    <a:pt x="6175" y="3689"/>
                    <a:pt x="6201" y="5151"/>
                  </a:cubicBezTo>
                  <a:cubicBezTo>
                    <a:pt x="6221" y="5881"/>
                    <a:pt x="6210" y="6737"/>
                    <a:pt x="6256" y="7648"/>
                  </a:cubicBezTo>
                  <a:cubicBezTo>
                    <a:pt x="6308" y="8558"/>
                    <a:pt x="6363" y="9529"/>
                    <a:pt x="6418" y="10499"/>
                  </a:cubicBezTo>
                  <a:cubicBezTo>
                    <a:pt x="6538" y="12439"/>
                    <a:pt x="6587" y="14388"/>
                    <a:pt x="6759" y="15830"/>
                  </a:cubicBezTo>
                  <a:cubicBezTo>
                    <a:pt x="6894" y="17275"/>
                    <a:pt x="6983" y="18240"/>
                    <a:pt x="6983" y="18240"/>
                  </a:cubicBezTo>
                  <a:lnTo>
                    <a:pt x="9632" y="17764"/>
                  </a:lnTo>
                  <a:cubicBezTo>
                    <a:pt x="9632" y="17764"/>
                    <a:pt x="9545" y="16825"/>
                    <a:pt x="9414" y="15418"/>
                  </a:cubicBezTo>
                  <a:cubicBezTo>
                    <a:pt x="9246" y="14017"/>
                    <a:pt x="9201" y="12114"/>
                    <a:pt x="9082" y="10227"/>
                  </a:cubicBezTo>
                  <a:cubicBezTo>
                    <a:pt x="9029" y="9281"/>
                    <a:pt x="8975" y="8336"/>
                    <a:pt x="8924" y="7450"/>
                  </a:cubicBezTo>
                  <a:cubicBezTo>
                    <a:pt x="8879" y="6564"/>
                    <a:pt x="8891" y="5729"/>
                    <a:pt x="8871" y="5018"/>
                  </a:cubicBezTo>
                  <a:cubicBezTo>
                    <a:pt x="8846" y="3592"/>
                    <a:pt x="8828" y="2644"/>
                    <a:pt x="8828" y="2644"/>
                  </a:cubicBezTo>
                  <a:cubicBezTo>
                    <a:pt x="8828" y="2644"/>
                    <a:pt x="6157" y="2714"/>
                    <a:pt x="6157" y="2714"/>
                  </a:cubicBezTo>
                  <a:close/>
                  <a:moveTo>
                    <a:pt x="10873" y="2590"/>
                  </a:moveTo>
                  <a:cubicBezTo>
                    <a:pt x="10873" y="2590"/>
                    <a:pt x="10889" y="3521"/>
                    <a:pt x="10914" y="4915"/>
                  </a:cubicBezTo>
                  <a:cubicBezTo>
                    <a:pt x="10933" y="5614"/>
                    <a:pt x="10920" y="6430"/>
                    <a:pt x="10966" y="7299"/>
                  </a:cubicBezTo>
                  <a:cubicBezTo>
                    <a:pt x="11015" y="8167"/>
                    <a:pt x="11068" y="9092"/>
                    <a:pt x="11121" y="10018"/>
                  </a:cubicBezTo>
                  <a:cubicBezTo>
                    <a:pt x="11237" y="11868"/>
                    <a:pt x="11279" y="13730"/>
                    <a:pt x="11446" y="15102"/>
                  </a:cubicBezTo>
                  <a:cubicBezTo>
                    <a:pt x="11574" y="16481"/>
                    <a:pt x="11660" y="17400"/>
                    <a:pt x="11660" y="17400"/>
                  </a:cubicBezTo>
                  <a:lnTo>
                    <a:pt x="14309" y="16924"/>
                  </a:lnTo>
                  <a:cubicBezTo>
                    <a:pt x="14309" y="16924"/>
                    <a:pt x="14226" y="16031"/>
                    <a:pt x="14101" y="14690"/>
                  </a:cubicBezTo>
                  <a:cubicBezTo>
                    <a:pt x="13938" y="13355"/>
                    <a:pt x="13898" y="11545"/>
                    <a:pt x="13785" y="9745"/>
                  </a:cubicBezTo>
                  <a:cubicBezTo>
                    <a:pt x="13734" y="8846"/>
                    <a:pt x="13682" y="7946"/>
                    <a:pt x="13633" y="7102"/>
                  </a:cubicBezTo>
                  <a:cubicBezTo>
                    <a:pt x="13589" y="6256"/>
                    <a:pt x="13602" y="5461"/>
                    <a:pt x="13584" y="4784"/>
                  </a:cubicBezTo>
                  <a:cubicBezTo>
                    <a:pt x="13560" y="3426"/>
                    <a:pt x="13544" y="2520"/>
                    <a:pt x="13544" y="2520"/>
                  </a:cubicBezTo>
                  <a:cubicBezTo>
                    <a:pt x="13544" y="2520"/>
                    <a:pt x="10873" y="2590"/>
                    <a:pt x="10873" y="2590"/>
                  </a:cubicBezTo>
                  <a:close/>
                  <a:moveTo>
                    <a:pt x="15587" y="2467"/>
                  </a:moveTo>
                  <a:cubicBezTo>
                    <a:pt x="15587" y="2467"/>
                    <a:pt x="15603" y="3353"/>
                    <a:pt x="15627" y="4681"/>
                  </a:cubicBezTo>
                  <a:cubicBezTo>
                    <a:pt x="15645" y="5344"/>
                    <a:pt x="15631" y="6123"/>
                    <a:pt x="15675" y="6950"/>
                  </a:cubicBezTo>
                  <a:cubicBezTo>
                    <a:pt x="15722" y="7776"/>
                    <a:pt x="15774" y="8657"/>
                    <a:pt x="15824" y="9538"/>
                  </a:cubicBezTo>
                  <a:cubicBezTo>
                    <a:pt x="15935" y="11297"/>
                    <a:pt x="15972" y="13070"/>
                    <a:pt x="16133" y="14375"/>
                  </a:cubicBezTo>
                  <a:cubicBezTo>
                    <a:pt x="16255" y="15686"/>
                    <a:pt x="16336" y="16562"/>
                    <a:pt x="16336" y="16562"/>
                  </a:cubicBezTo>
                  <a:lnTo>
                    <a:pt x="18986" y="16085"/>
                  </a:lnTo>
                  <a:cubicBezTo>
                    <a:pt x="18986" y="16085"/>
                    <a:pt x="18907" y="15238"/>
                    <a:pt x="18788" y="13963"/>
                  </a:cubicBezTo>
                  <a:cubicBezTo>
                    <a:pt x="18630" y="12696"/>
                    <a:pt x="18597" y="10974"/>
                    <a:pt x="18489" y="9265"/>
                  </a:cubicBezTo>
                  <a:cubicBezTo>
                    <a:pt x="18439" y="8409"/>
                    <a:pt x="18389" y="7554"/>
                    <a:pt x="18343" y="6753"/>
                  </a:cubicBezTo>
                  <a:cubicBezTo>
                    <a:pt x="18300" y="5950"/>
                    <a:pt x="18314" y="5194"/>
                    <a:pt x="18297" y="4548"/>
                  </a:cubicBezTo>
                  <a:cubicBezTo>
                    <a:pt x="18274" y="3257"/>
                    <a:pt x="18258" y="2395"/>
                    <a:pt x="18258" y="2395"/>
                  </a:cubicBezTo>
                  <a:cubicBezTo>
                    <a:pt x="18258" y="2395"/>
                    <a:pt x="15587" y="2467"/>
                    <a:pt x="15587" y="2467"/>
                  </a:cubicBezTo>
                  <a:close/>
                  <a:moveTo>
                    <a:pt x="3474" y="12081"/>
                  </a:moveTo>
                  <a:cubicBezTo>
                    <a:pt x="4087" y="12008"/>
                    <a:pt x="4554" y="11405"/>
                    <a:pt x="4517" y="10736"/>
                  </a:cubicBezTo>
                  <a:cubicBezTo>
                    <a:pt x="4480" y="10065"/>
                    <a:pt x="3953" y="9564"/>
                    <a:pt x="3338" y="9619"/>
                  </a:cubicBezTo>
                  <a:cubicBezTo>
                    <a:pt x="2725" y="9672"/>
                    <a:pt x="2258" y="10275"/>
                    <a:pt x="2296" y="10963"/>
                  </a:cubicBezTo>
                  <a:cubicBezTo>
                    <a:pt x="2334" y="11651"/>
                    <a:pt x="2862" y="12151"/>
                    <a:pt x="3474" y="12081"/>
                  </a:cubicBezTo>
                  <a:close/>
                  <a:moveTo>
                    <a:pt x="2801" y="0"/>
                  </a:moveTo>
                  <a:lnTo>
                    <a:pt x="20637" y="0"/>
                  </a:lnTo>
                  <a:lnTo>
                    <a:pt x="20690" y="2333"/>
                  </a:lnTo>
                  <a:lnTo>
                    <a:pt x="20302" y="2342"/>
                  </a:lnTo>
                  <a:cubicBezTo>
                    <a:pt x="20302" y="2342"/>
                    <a:pt x="20317" y="3184"/>
                    <a:pt x="20340" y="4447"/>
                  </a:cubicBezTo>
                  <a:cubicBezTo>
                    <a:pt x="20357" y="5076"/>
                    <a:pt x="20341" y="5816"/>
                    <a:pt x="20384" y="6601"/>
                  </a:cubicBezTo>
                  <a:cubicBezTo>
                    <a:pt x="20430" y="7385"/>
                    <a:pt x="20478" y="8220"/>
                    <a:pt x="20527" y="9057"/>
                  </a:cubicBezTo>
                  <a:cubicBezTo>
                    <a:pt x="20634" y="10727"/>
                    <a:pt x="20664" y="12411"/>
                    <a:pt x="20820" y="13648"/>
                  </a:cubicBezTo>
                  <a:cubicBezTo>
                    <a:pt x="20936" y="14892"/>
                    <a:pt x="21013" y="15722"/>
                    <a:pt x="21013" y="15722"/>
                  </a:cubicBezTo>
                  <a:lnTo>
                    <a:pt x="21398" y="15651"/>
                  </a:lnTo>
                  <a:lnTo>
                    <a:pt x="21600" y="17953"/>
                  </a:lnTo>
                  <a:lnTo>
                    <a:pt x="3958" y="21600"/>
                  </a:lnTo>
                  <a:cubicBezTo>
                    <a:pt x="3958" y="21600"/>
                    <a:pt x="2936" y="19080"/>
                    <a:pt x="1914" y="16559"/>
                  </a:cubicBezTo>
                  <a:cubicBezTo>
                    <a:pt x="1375" y="15284"/>
                    <a:pt x="932" y="13976"/>
                    <a:pt x="582" y="12989"/>
                  </a:cubicBezTo>
                  <a:cubicBezTo>
                    <a:pt x="233" y="11997"/>
                    <a:pt x="0" y="11336"/>
                    <a:pt x="0" y="11336"/>
                  </a:cubicBezTo>
                  <a:cubicBezTo>
                    <a:pt x="0" y="11336"/>
                    <a:pt x="157" y="10613"/>
                    <a:pt x="392" y="9527"/>
                  </a:cubicBezTo>
                  <a:cubicBezTo>
                    <a:pt x="509" y="8989"/>
                    <a:pt x="646" y="8361"/>
                    <a:pt x="792" y="7689"/>
                  </a:cubicBezTo>
                  <a:cubicBezTo>
                    <a:pt x="966" y="7020"/>
                    <a:pt x="1150" y="6308"/>
                    <a:pt x="1334" y="5594"/>
                  </a:cubicBezTo>
                  <a:cubicBezTo>
                    <a:pt x="2067" y="2797"/>
                    <a:pt x="2801" y="0"/>
                    <a:pt x="2801" y="0"/>
                  </a:cubicBezTo>
                  <a:close/>
                </a:path>
              </a:pathLst>
            </a:custGeom>
            <a:solidFill>
              <a:srgbClr val="FFFFFF"/>
            </a:solidFill>
            <a:ln w="12700" cap="flat">
              <a:solidFill>
                <a:srgbClr val="DCDEE0"/>
              </a:solidFill>
              <a:prstDash val="solid"/>
              <a:round/>
            </a:ln>
            <a:effectLst/>
          </p:spPr>
          <p:txBody>
            <a:bodyPr anchor="ctr"/>
            <a:lstStyle/>
            <a:p>
              <a:pPr algn="ctr"/>
              <a:endParaRPr/>
            </a:p>
          </p:txBody>
        </p:sp>
        <p:sp>
          <p:nvSpPr>
            <p:cNvPr id="69" name="Freeform: Shape 39"/>
            <p:cNvSpPr/>
            <p:nvPr/>
          </p:nvSpPr>
          <p:spPr>
            <a:xfrm>
              <a:off x="5511012" y="3026455"/>
              <a:ext cx="254815" cy="296942"/>
            </a:xfrm>
            <a:custGeom>
              <a:avLst/>
              <a:gdLst/>
              <a:ahLst/>
              <a:cxnLst>
                <a:cxn ang="0">
                  <a:pos x="wd2" y="hd2"/>
                </a:cxn>
                <a:cxn ang="5400000">
                  <a:pos x="wd2" y="hd2"/>
                </a:cxn>
                <a:cxn ang="10800000">
                  <a:pos x="wd2" y="hd2"/>
                </a:cxn>
                <a:cxn ang="16200000">
                  <a:pos x="wd2" y="hd2"/>
                </a:cxn>
              </a:cxnLst>
              <a:rect l="0" t="0" r="r" b="b"/>
              <a:pathLst>
                <a:path w="21600" h="21600" extrusionOk="0">
                  <a:moveTo>
                    <a:pt x="8226" y="11337"/>
                  </a:moveTo>
                  <a:lnTo>
                    <a:pt x="8665" y="14322"/>
                  </a:lnTo>
                  <a:lnTo>
                    <a:pt x="3475" y="15245"/>
                  </a:lnTo>
                  <a:lnTo>
                    <a:pt x="2773" y="21600"/>
                  </a:lnTo>
                  <a:lnTo>
                    <a:pt x="9021" y="21600"/>
                  </a:lnTo>
                  <a:lnTo>
                    <a:pt x="17321" y="20915"/>
                  </a:lnTo>
                  <a:lnTo>
                    <a:pt x="21600" y="16539"/>
                  </a:lnTo>
                  <a:lnTo>
                    <a:pt x="17046" y="15017"/>
                  </a:lnTo>
                  <a:lnTo>
                    <a:pt x="14555" y="12561"/>
                  </a:lnTo>
                  <a:lnTo>
                    <a:pt x="10800" y="7355"/>
                  </a:lnTo>
                  <a:lnTo>
                    <a:pt x="9021" y="0"/>
                  </a:lnTo>
                  <a:lnTo>
                    <a:pt x="1970" y="1223"/>
                  </a:lnTo>
                  <a:lnTo>
                    <a:pt x="0" y="3822"/>
                  </a:lnTo>
                  <a:lnTo>
                    <a:pt x="0" y="6741"/>
                  </a:lnTo>
                  <a:lnTo>
                    <a:pt x="3390" y="8729"/>
                  </a:lnTo>
                  <a:cubicBezTo>
                    <a:pt x="3390" y="8729"/>
                    <a:pt x="8226" y="11337"/>
                    <a:pt x="8226" y="11337"/>
                  </a:cubicBezTo>
                  <a:close/>
                </a:path>
              </a:pathLst>
            </a:custGeom>
            <a:solidFill>
              <a:srgbClr val="E6E7EA"/>
            </a:solidFill>
            <a:ln w="12700" cap="flat">
              <a:noFill/>
              <a:miter lim="400000"/>
            </a:ln>
            <a:effectLst/>
          </p:spPr>
          <p:txBody>
            <a:bodyPr anchor="ctr"/>
            <a:lstStyle/>
            <a:p>
              <a:pPr algn="ctr"/>
              <a:endParaRPr/>
            </a:p>
          </p:txBody>
        </p:sp>
        <p:sp>
          <p:nvSpPr>
            <p:cNvPr id="70" name="Freeform: Shape 40"/>
            <p:cNvSpPr/>
            <p:nvPr/>
          </p:nvSpPr>
          <p:spPr>
            <a:xfrm>
              <a:off x="5378093" y="3138925"/>
              <a:ext cx="167537" cy="149505"/>
            </a:xfrm>
            <a:custGeom>
              <a:avLst/>
              <a:gdLst/>
              <a:ahLst/>
              <a:cxnLst>
                <a:cxn ang="0">
                  <a:pos x="wd2" y="hd2"/>
                </a:cxn>
                <a:cxn ang="5400000">
                  <a:pos x="wd2" y="hd2"/>
                </a:cxn>
                <a:cxn ang="10800000">
                  <a:pos x="wd2" y="hd2"/>
                </a:cxn>
                <a:cxn ang="16200000">
                  <a:pos x="wd2" y="hd2"/>
                </a:cxn>
              </a:cxnLst>
              <a:rect l="0" t="0" r="r" b="b"/>
              <a:pathLst>
                <a:path w="21600" h="21600" extrusionOk="0">
                  <a:moveTo>
                    <a:pt x="21028" y="10953"/>
                  </a:moveTo>
                  <a:lnTo>
                    <a:pt x="21600" y="3050"/>
                  </a:lnTo>
                  <a:lnTo>
                    <a:pt x="15327" y="0"/>
                  </a:lnTo>
                  <a:lnTo>
                    <a:pt x="6533" y="2284"/>
                  </a:lnTo>
                  <a:lnTo>
                    <a:pt x="0" y="14000"/>
                  </a:lnTo>
                  <a:lnTo>
                    <a:pt x="0" y="21600"/>
                  </a:lnTo>
                  <a:lnTo>
                    <a:pt x="7600" y="21600"/>
                  </a:lnTo>
                  <a:cubicBezTo>
                    <a:pt x="7600" y="21600"/>
                    <a:pt x="21028" y="10953"/>
                    <a:pt x="21028" y="10953"/>
                  </a:cubicBezTo>
                  <a:close/>
                </a:path>
              </a:pathLst>
            </a:custGeom>
            <a:solidFill>
              <a:srgbClr val="E6E7EA"/>
            </a:solidFill>
            <a:ln w="12700" cap="flat">
              <a:noFill/>
              <a:miter lim="400000"/>
            </a:ln>
            <a:effectLst/>
          </p:spPr>
          <p:txBody>
            <a:bodyPr anchor="ctr"/>
            <a:lstStyle/>
            <a:p>
              <a:pPr algn="ctr"/>
              <a:endParaRPr/>
            </a:p>
          </p:txBody>
        </p:sp>
        <p:grpSp>
          <p:nvGrpSpPr>
            <p:cNvPr id="71" name="Group 41"/>
            <p:cNvGrpSpPr/>
            <p:nvPr/>
          </p:nvGrpSpPr>
          <p:grpSpPr>
            <a:xfrm>
              <a:off x="1273630" y="1641712"/>
              <a:ext cx="6157710" cy="6157722"/>
              <a:chOff x="0" y="0"/>
              <a:chExt cx="6157708" cy="6157720"/>
            </a:xfrm>
          </p:grpSpPr>
          <p:sp>
            <p:nvSpPr>
              <p:cNvPr id="72" name="Oval 42"/>
              <p:cNvSpPr/>
              <p:nvPr/>
            </p:nvSpPr>
            <p:spPr>
              <a:xfrm>
                <a:off x="0" y="0"/>
                <a:ext cx="6157708" cy="6157720"/>
              </a:xfrm>
              <a:prstGeom prst="ellipse">
                <a:avLst/>
              </a:prstGeom>
              <a:solidFill>
                <a:schemeClr val="accent1"/>
              </a:solidFill>
              <a:ln w="12700" cap="flat">
                <a:noFill/>
                <a:miter lim="400000"/>
              </a:ln>
              <a:effectLst/>
            </p:spPr>
            <p:txBody>
              <a:bodyPr anchor="ctr"/>
              <a:lstStyle/>
              <a:p>
                <a:pPr algn="ctr"/>
                <a:endParaRPr/>
              </a:p>
            </p:txBody>
          </p:sp>
          <p:sp>
            <p:nvSpPr>
              <p:cNvPr id="73" name="Freeform: Shape 43"/>
              <p:cNvSpPr/>
              <p:nvPr/>
            </p:nvSpPr>
            <p:spPr>
              <a:xfrm>
                <a:off x="107431" y="513788"/>
                <a:ext cx="5919074" cy="5306279"/>
              </a:xfrm>
              <a:custGeom>
                <a:avLst/>
                <a:gdLst/>
                <a:ahLst/>
                <a:cxnLst>
                  <a:cxn ang="0">
                    <a:pos x="wd2" y="hd2"/>
                  </a:cxn>
                  <a:cxn ang="5400000">
                    <a:pos x="wd2" y="hd2"/>
                  </a:cxn>
                  <a:cxn ang="10800000">
                    <a:pos x="wd2" y="hd2"/>
                  </a:cxn>
                  <a:cxn ang="16200000">
                    <a:pos x="wd2" y="hd2"/>
                  </a:cxn>
                </a:cxnLst>
                <a:rect l="0" t="0" r="r" b="b"/>
                <a:pathLst>
                  <a:path w="21600" h="21600" extrusionOk="0">
                    <a:moveTo>
                      <a:pt x="5878" y="0"/>
                    </a:moveTo>
                    <a:lnTo>
                      <a:pt x="5241" y="531"/>
                    </a:lnTo>
                    <a:lnTo>
                      <a:pt x="5825" y="531"/>
                    </a:lnTo>
                    <a:lnTo>
                      <a:pt x="5878" y="722"/>
                    </a:lnTo>
                    <a:lnTo>
                      <a:pt x="5727" y="881"/>
                    </a:lnTo>
                    <a:lnTo>
                      <a:pt x="6373" y="902"/>
                    </a:lnTo>
                    <a:lnTo>
                      <a:pt x="6471" y="1161"/>
                    </a:lnTo>
                    <a:lnTo>
                      <a:pt x="5743" y="1132"/>
                    </a:lnTo>
                    <a:lnTo>
                      <a:pt x="5708" y="932"/>
                    </a:lnTo>
                    <a:lnTo>
                      <a:pt x="5251" y="821"/>
                    </a:lnTo>
                    <a:lnTo>
                      <a:pt x="5008" y="671"/>
                    </a:lnTo>
                    <a:lnTo>
                      <a:pt x="4480" y="676"/>
                    </a:lnTo>
                    <a:cubicBezTo>
                      <a:pt x="2900" y="1948"/>
                      <a:pt x="1644" y="3688"/>
                      <a:pt x="868" y="5710"/>
                    </a:cubicBezTo>
                    <a:lnTo>
                      <a:pt x="868" y="6391"/>
                    </a:lnTo>
                    <a:lnTo>
                      <a:pt x="1318" y="6632"/>
                    </a:lnTo>
                    <a:lnTo>
                      <a:pt x="1318" y="7585"/>
                    </a:lnTo>
                    <a:lnTo>
                      <a:pt x="1748" y="8404"/>
                    </a:lnTo>
                    <a:lnTo>
                      <a:pt x="2097" y="8465"/>
                    </a:lnTo>
                    <a:lnTo>
                      <a:pt x="2143" y="8183"/>
                    </a:lnTo>
                    <a:lnTo>
                      <a:pt x="1730" y="7472"/>
                    </a:lnTo>
                    <a:lnTo>
                      <a:pt x="1649" y="6781"/>
                    </a:lnTo>
                    <a:lnTo>
                      <a:pt x="1892" y="6781"/>
                    </a:lnTo>
                    <a:lnTo>
                      <a:pt x="1994" y="7493"/>
                    </a:lnTo>
                    <a:lnTo>
                      <a:pt x="2592" y="8465"/>
                    </a:lnTo>
                    <a:lnTo>
                      <a:pt x="2437" y="8779"/>
                    </a:lnTo>
                    <a:lnTo>
                      <a:pt x="2817" y="9426"/>
                    </a:lnTo>
                    <a:lnTo>
                      <a:pt x="3759" y="9686"/>
                    </a:lnTo>
                    <a:lnTo>
                      <a:pt x="3759" y="9516"/>
                    </a:lnTo>
                    <a:lnTo>
                      <a:pt x="4137" y="9577"/>
                    </a:lnTo>
                    <a:lnTo>
                      <a:pt x="4101" y="9877"/>
                    </a:lnTo>
                    <a:lnTo>
                      <a:pt x="4397" y="9937"/>
                    </a:lnTo>
                    <a:lnTo>
                      <a:pt x="4855" y="10076"/>
                    </a:lnTo>
                    <a:lnTo>
                      <a:pt x="5501" y="10899"/>
                    </a:lnTo>
                    <a:lnTo>
                      <a:pt x="6328" y="10969"/>
                    </a:lnTo>
                    <a:lnTo>
                      <a:pt x="6408" y="11721"/>
                    </a:lnTo>
                    <a:lnTo>
                      <a:pt x="5843" y="12161"/>
                    </a:lnTo>
                    <a:lnTo>
                      <a:pt x="5816" y="12831"/>
                    </a:lnTo>
                    <a:lnTo>
                      <a:pt x="5736" y="13242"/>
                    </a:lnTo>
                    <a:lnTo>
                      <a:pt x="6552" y="14384"/>
                    </a:lnTo>
                    <a:lnTo>
                      <a:pt x="6615" y="14775"/>
                    </a:lnTo>
                    <a:cubicBezTo>
                      <a:pt x="6615" y="14775"/>
                      <a:pt x="6911" y="14865"/>
                      <a:pt x="6947" y="14865"/>
                    </a:cubicBezTo>
                    <a:cubicBezTo>
                      <a:pt x="6983" y="14865"/>
                      <a:pt x="7612" y="15396"/>
                      <a:pt x="7612" y="15396"/>
                    </a:cubicBezTo>
                    <a:lnTo>
                      <a:pt x="7612" y="17460"/>
                    </a:lnTo>
                    <a:lnTo>
                      <a:pt x="7837" y="17530"/>
                    </a:lnTo>
                    <a:lnTo>
                      <a:pt x="7684" y="18482"/>
                    </a:lnTo>
                    <a:lnTo>
                      <a:pt x="8062" y="19042"/>
                    </a:lnTo>
                    <a:lnTo>
                      <a:pt x="7991" y="19987"/>
                    </a:lnTo>
                    <a:lnTo>
                      <a:pt x="8489" y="20964"/>
                    </a:lnTo>
                    <a:lnTo>
                      <a:pt x="9130" y="21586"/>
                    </a:lnTo>
                    <a:lnTo>
                      <a:pt x="9773" y="21600"/>
                    </a:lnTo>
                    <a:lnTo>
                      <a:pt x="9836" y="21369"/>
                    </a:lnTo>
                    <a:lnTo>
                      <a:pt x="9363" y="20926"/>
                    </a:lnTo>
                    <a:lnTo>
                      <a:pt x="9390" y="20706"/>
                    </a:lnTo>
                    <a:lnTo>
                      <a:pt x="9475" y="20434"/>
                    </a:lnTo>
                    <a:lnTo>
                      <a:pt x="9494" y="20160"/>
                    </a:lnTo>
                    <a:lnTo>
                      <a:pt x="9173" y="20150"/>
                    </a:lnTo>
                    <a:lnTo>
                      <a:pt x="9012" y="19923"/>
                    </a:lnTo>
                    <a:lnTo>
                      <a:pt x="9278" y="19638"/>
                    </a:lnTo>
                    <a:lnTo>
                      <a:pt x="9313" y="19422"/>
                    </a:lnTo>
                    <a:lnTo>
                      <a:pt x="9017" y="19328"/>
                    </a:lnTo>
                    <a:lnTo>
                      <a:pt x="9034" y="19128"/>
                    </a:lnTo>
                    <a:lnTo>
                      <a:pt x="9457" y="19056"/>
                    </a:lnTo>
                    <a:lnTo>
                      <a:pt x="10100" y="18713"/>
                    </a:lnTo>
                    <a:lnTo>
                      <a:pt x="10315" y="18271"/>
                    </a:lnTo>
                    <a:lnTo>
                      <a:pt x="10837" y="17527"/>
                    </a:lnTo>
                    <a:lnTo>
                      <a:pt x="10989" y="17309"/>
                    </a:lnTo>
                    <a:lnTo>
                      <a:pt x="10837" y="16560"/>
                    </a:lnTo>
                    <a:lnTo>
                      <a:pt x="10835" y="16558"/>
                    </a:lnTo>
                    <a:lnTo>
                      <a:pt x="10837" y="16556"/>
                    </a:lnTo>
                    <a:lnTo>
                      <a:pt x="11042" y="16158"/>
                    </a:lnTo>
                    <a:lnTo>
                      <a:pt x="11662" y="16177"/>
                    </a:lnTo>
                    <a:lnTo>
                      <a:pt x="12080" y="15810"/>
                    </a:lnTo>
                    <a:lnTo>
                      <a:pt x="12213" y="14359"/>
                    </a:lnTo>
                    <a:lnTo>
                      <a:pt x="12677" y="13704"/>
                    </a:lnTo>
                    <a:lnTo>
                      <a:pt x="12757" y="13282"/>
                    </a:lnTo>
                    <a:lnTo>
                      <a:pt x="12336" y="13131"/>
                    </a:lnTo>
                    <a:lnTo>
                      <a:pt x="12057" y="12622"/>
                    </a:lnTo>
                    <a:lnTo>
                      <a:pt x="11105" y="12612"/>
                    </a:lnTo>
                    <a:lnTo>
                      <a:pt x="10837" y="12498"/>
                    </a:lnTo>
                    <a:lnTo>
                      <a:pt x="10351" y="12291"/>
                    </a:lnTo>
                    <a:lnTo>
                      <a:pt x="10315" y="11690"/>
                    </a:lnTo>
                    <a:lnTo>
                      <a:pt x="10063" y="11200"/>
                    </a:lnTo>
                    <a:lnTo>
                      <a:pt x="9382" y="11189"/>
                    </a:lnTo>
                    <a:lnTo>
                      <a:pt x="8987" y="10497"/>
                    </a:lnTo>
                    <a:lnTo>
                      <a:pt x="8636" y="10307"/>
                    </a:lnTo>
                    <a:lnTo>
                      <a:pt x="8618" y="10518"/>
                    </a:lnTo>
                    <a:lnTo>
                      <a:pt x="7981" y="10559"/>
                    </a:lnTo>
                    <a:lnTo>
                      <a:pt x="7747" y="10197"/>
                    </a:lnTo>
                    <a:lnTo>
                      <a:pt x="7082" y="10047"/>
                    </a:lnTo>
                    <a:lnTo>
                      <a:pt x="6535" y="10754"/>
                    </a:lnTo>
                    <a:lnTo>
                      <a:pt x="5673" y="10590"/>
                    </a:lnTo>
                    <a:lnTo>
                      <a:pt x="5609" y="9506"/>
                    </a:lnTo>
                    <a:lnTo>
                      <a:pt x="4981" y="9387"/>
                    </a:lnTo>
                    <a:lnTo>
                      <a:pt x="5232" y="8855"/>
                    </a:lnTo>
                    <a:lnTo>
                      <a:pt x="5160" y="8549"/>
                    </a:lnTo>
                    <a:lnTo>
                      <a:pt x="4334" y="9166"/>
                    </a:lnTo>
                    <a:lnTo>
                      <a:pt x="3814" y="9095"/>
                    </a:lnTo>
                    <a:lnTo>
                      <a:pt x="3628" y="8642"/>
                    </a:lnTo>
                    <a:lnTo>
                      <a:pt x="3742" y="8175"/>
                    </a:lnTo>
                    <a:lnTo>
                      <a:pt x="4028" y="7585"/>
                    </a:lnTo>
                    <a:lnTo>
                      <a:pt x="4688" y="7212"/>
                    </a:lnTo>
                    <a:lnTo>
                      <a:pt x="5963" y="7212"/>
                    </a:lnTo>
                    <a:lnTo>
                      <a:pt x="5959" y="7645"/>
                    </a:lnTo>
                    <a:lnTo>
                      <a:pt x="6418" y="7883"/>
                    </a:lnTo>
                    <a:lnTo>
                      <a:pt x="6382" y="7141"/>
                    </a:lnTo>
                    <a:lnTo>
                      <a:pt x="6711" y="6771"/>
                    </a:lnTo>
                    <a:lnTo>
                      <a:pt x="7378" y="6283"/>
                    </a:lnTo>
                    <a:lnTo>
                      <a:pt x="7423" y="5939"/>
                    </a:lnTo>
                    <a:lnTo>
                      <a:pt x="8088" y="5169"/>
                    </a:lnTo>
                    <a:lnTo>
                      <a:pt x="8795" y="4733"/>
                    </a:lnTo>
                    <a:lnTo>
                      <a:pt x="8732" y="4675"/>
                    </a:lnTo>
                    <a:lnTo>
                      <a:pt x="9211" y="4172"/>
                    </a:lnTo>
                    <a:lnTo>
                      <a:pt x="9385" y="4225"/>
                    </a:lnTo>
                    <a:lnTo>
                      <a:pt x="9466" y="4337"/>
                    </a:lnTo>
                    <a:lnTo>
                      <a:pt x="9648" y="4112"/>
                    </a:lnTo>
                    <a:lnTo>
                      <a:pt x="9692" y="4091"/>
                    </a:lnTo>
                    <a:lnTo>
                      <a:pt x="9494" y="4058"/>
                    </a:lnTo>
                    <a:lnTo>
                      <a:pt x="9292" y="3984"/>
                    </a:lnTo>
                    <a:lnTo>
                      <a:pt x="9292" y="3766"/>
                    </a:lnTo>
                    <a:lnTo>
                      <a:pt x="9399" y="3669"/>
                    </a:lnTo>
                    <a:lnTo>
                      <a:pt x="9634" y="3669"/>
                    </a:lnTo>
                    <a:lnTo>
                      <a:pt x="9742" y="3721"/>
                    </a:lnTo>
                    <a:lnTo>
                      <a:pt x="9837" y="3932"/>
                    </a:lnTo>
                    <a:lnTo>
                      <a:pt x="9951" y="3912"/>
                    </a:lnTo>
                    <a:lnTo>
                      <a:pt x="9951" y="3894"/>
                    </a:lnTo>
                    <a:lnTo>
                      <a:pt x="9985" y="3906"/>
                    </a:lnTo>
                    <a:lnTo>
                      <a:pt x="10315" y="3849"/>
                    </a:lnTo>
                    <a:lnTo>
                      <a:pt x="10362" y="3669"/>
                    </a:lnTo>
                    <a:lnTo>
                      <a:pt x="10550" y="3721"/>
                    </a:lnTo>
                    <a:lnTo>
                      <a:pt x="10550" y="3916"/>
                    </a:lnTo>
                    <a:lnTo>
                      <a:pt x="10376" y="4051"/>
                    </a:lnTo>
                    <a:lnTo>
                      <a:pt x="10401" y="4267"/>
                    </a:lnTo>
                    <a:lnTo>
                      <a:pt x="10837" y="4416"/>
                    </a:lnTo>
                    <a:lnTo>
                      <a:pt x="11002" y="4472"/>
                    </a:lnTo>
                    <a:cubicBezTo>
                      <a:pt x="11002" y="4472"/>
                      <a:pt x="11003" y="4476"/>
                      <a:pt x="11003" y="4481"/>
                    </a:cubicBezTo>
                    <a:lnTo>
                      <a:pt x="11141" y="4468"/>
                    </a:lnTo>
                    <a:lnTo>
                      <a:pt x="11150" y="4178"/>
                    </a:lnTo>
                    <a:lnTo>
                      <a:pt x="10837" y="4018"/>
                    </a:lnTo>
                    <a:lnTo>
                      <a:pt x="10674" y="3936"/>
                    </a:lnTo>
                    <a:lnTo>
                      <a:pt x="10647" y="3797"/>
                    </a:lnTo>
                    <a:lnTo>
                      <a:pt x="10837" y="3725"/>
                    </a:lnTo>
                    <a:lnTo>
                      <a:pt x="11042" y="3646"/>
                    </a:lnTo>
                    <a:lnTo>
                      <a:pt x="11060" y="3225"/>
                    </a:lnTo>
                    <a:lnTo>
                      <a:pt x="10837" y="3073"/>
                    </a:lnTo>
                    <a:lnTo>
                      <a:pt x="10647" y="2945"/>
                    </a:lnTo>
                    <a:lnTo>
                      <a:pt x="10621" y="2234"/>
                    </a:lnTo>
                    <a:lnTo>
                      <a:pt x="10055" y="2544"/>
                    </a:lnTo>
                    <a:lnTo>
                      <a:pt x="9848" y="2544"/>
                    </a:lnTo>
                    <a:lnTo>
                      <a:pt x="9901" y="2003"/>
                    </a:lnTo>
                    <a:lnTo>
                      <a:pt x="9132" y="1800"/>
                    </a:lnTo>
                    <a:lnTo>
                      <a:pt x="8814" y="2068"/>
                    </a:lnTo>
                    <a:lnTo>
                      <a:pt x="8814" y="2887"/>
                    </a:lnTo>
                    <a:lnTo>
                      <a:pt x="8241" y="3090"/>
                    </a:lnTo>
                    <a:lnTo>
                      <a:pt x="8011" y="3623"/>
                    </a:lnTo>
                    <a:lnTo>
                      <a:pt x="7762" y="3669"/>
                    </a:lnTo>
                    <a:lnTo>
                      <a:pt x="7762" y="2986"/>
                    </a:lnTo>
                    <a:lnTo>
                      <a:pt x="7224" y="2903"/>
                    </a:lnTo>
                    <a:lnTo>
                      <a:pt x="6955" y="2707"/>
                    </a:lnTo>
                    <a:lnTo>
                      <a:pt x="6846" y="2264"/>
                    </a:lnTo>
                    <a:lnTo>
                      <a:pt x="7809" y="1634"/>
                    </a:lnTo>
                    <a:lnTo>
                      <a:pt x="8281" y="1475"/>
                    </a:lnTo>
                    <a:lnTo>
                      <a:pt x="8328" y="1829"/>
                    </a:lnTo>
                    <a:lnTo>
                      <a:pt x="8592" y="1813"/>
                    </a:lnTo>
                    <a:lnTo>
                      <a:pt x="8612" y="1634"/>
                    </a:lnTo>
                    <a:lnTo>
                      <a:pt x="8886" y="1591"/>
                    </a:lnTo>
                    <a:lnTo>
                      <a:pt x="8891" y="1529"/>
                    </a:lnTo>
                    <a:lnTo>
                      <a:pt x="8773" y="1475"/>
                    </a:lnTo>
                    <a:lnTo>
                      <a:pt x="8746" y="1287"/>
                    </a:lnTo>
                    <a:lnTo>
                      <a:pt x="9084" y="1256"/>
                    </a:lnTo>
                    <a:lnTo>
                      <a:pt x="9287" y="1019"/>
                    </a:lnTo>
                    <a:lnTo>
                      <a:pt x="9298" y="1002"/>
                    </a:lnTo>
                    <a:lnTo>
                      <a:pt x="9301" y="1002"/>
                    </a:lnTo>
                    <a:lnTo>
                      <a:pt x="9363" y="932"/>
                    </a:lnTo>
                    <a:lnTo>
                      <a:pt x="10073" y="831"/>
                    </a:lnTo>
                    <a:lnTo>
                      <a:pt x="10386" y="1129"/>
                    </a:lnTo>
                    <a:lnTo>
                      <a:pt x="9565" y="1617"/>
                    </a:lnTo>
                    <a:lnTo>
                      <a:pt x="10611" y="1893"/>
                    </a:lnTo>
                    <a:lnTo>
                      <a:pt x="10746" y="1502"/>
                    </a:lnTo>
                    <a:lnTo>
                      <a:pt x="10837" y="1502"/>
                    </a:lnTo>
                    <a:lnTo>
                      <a:pt x="11204" y="1502"/>
                    </a:lnTo>
                    <a:lnTo>
                      <a:pt x="11367" y="1161"/>
                    </a:lnTo>
                    <a:lnTo>
                      <a:pt x="11042" y="1071"/>
                    </a:lnTo>
                    <a:lnTo>
                      <a:pt x="11042" y="641"/>
                    </a:lnTo>
                    <a:lnTo>
                      <a:pt x="10837" y="539"/>
                    </a:lnTo>
                    <a:lnTo>
                      <a:pt x="10028" y="139"/>
                    </a:lnTo>
                    <a:lnTo>
                      <a:pt x="9327" y="229"/>
                    </a:lnTo>
                    <a:lnTo>
                      <a:pt x="8932" y="460"/>
                    </a:lnTo>
                    <a:lnTo>
                      <a:pt x="8959" y="1022"/>
                    </a:lnTo>
                    <a:lnTo>
                      <a:pt x="8546" y="952"/>
                    </a:lnTo>
                    <a:lnTo>
                      <a:pt x="8482" y="641"/>
                    </a:lnTo>
                    <a:lnTo>
                      <a:pt x="8878" y="241"/>
                    </a:lnTo>
                    <a:lnTo>
                      <a:pt x="8160" y="200"/>
                    </a:lnTo>
                    <a:lnTo>
                      <a:pt x="7953" y="270"/>
                    </a:lnTo>
                    <a:lnTo>
                      <a:pt x="7863" y="541"/>
                    </a:lnTo>
                    <a:lnTo>
                      <a:pt x="8133" y="591"/>
                    </a:lnTo>
                    <a:lnTo>
                      <a:pt x="8079" y="891"/>
                    </a:lnTo>
                    <a:lnTo>
                      <a:pt x="7621" y="922"/>
                    </a:lnTo>
                    <a:lnTo>
                      <a:pt x="7549" y="1122"/>
                    </a:lnTo>
                    <a:lnTo>
                      <a:pt x="6885" y="1142"/>
                    </a:lnTo>
                    <a:cubicBezTo>
                      <a:pt x="6885" y="1142"/>
                      <a:pt x="6867" y="722"/>
                      <a:pt x="6840" y="722"/>
                    </a:cubicBezTo>
                    <a:cubicBezTo>
                      <a:pt x="6813" y="722"/>
                      <a:pt x="7361" y="711"/>
                      <a:pt x="7361" y="711"/>
                    </a:cubicBezTo>
                    <a:lnTo>
                      <a:pt x="7756" y="280"/>
                    </a:lnTo>
                    <a:lnTo>
                      <a:pt x="7540" y="160"/>
                    </a:lnTo>
                    <a:lnTo>
                      <a:pt x="7254" y="470"/>
                    </a:lnTo>
                    <a:lnTo>
                      <a:pt x="6777" y="441"/>
                    </a:lnTo>
                    <a:lnTo>
                      <a:pt x="6489" y="0"/>
                    </a:lnTo>
                    <a:lnTo>
                      <a:pt x="5878" y="0"/>
                    </a:lnTo>
                    <a:close/>
                    <a:moveTo>
                      <a:pt x="868" y="5710"/>
                    </a:moveTo>
                    <a:lnTo>
                      <a:pt x="868" y="5704"/>
                    </a:lnTo>
                    <a:cubicBezTo>
                      <a:pt x="850" y="5751"/>
                      <a:pt x="834" y="5800"/>
                      <a:pt x="816" y="5848"/>
                    </a:cubicBezTo>
                    <a:cubicBezTo>
                      <a:pt x="834" y="5802"/>
                      <a:pt x="851" y="5755"/>
                      <a:pt x="868" y="5710"/>
                    </a:cubicBezTo>
                    <a:close/>
                    <a:moveTo>
                      <a:pt x="17957" y="1411"/>
                    </a:moveTo>
                    <a:lnTo>
                      <a:pt x="17841" y="1640"/>
                    </a:lnTo>
                    <a:cubicBezTo>
                      <a:pt x="17841" y="1640"/>
                      <a:pt x="17342" y="1858"/>
                      <a:pt x="17342" y="1858"/>
                    </a:cubicBezTo>
                    <a:lnTo>
                      <a:pt x="17133" y="2113"/>
                    </a:lnTo>
                    <a:lnTo>
                      <a:pt x="17181" y="2409"/>
                    </a:lnTo>
                    <a:lnTo>
                      <a:pt x="17438" y="2449"/>
                    </a:lnTo>
                    <a:lnTo>
                      <a:pt x="17593" y="2882"/>
                    </a:lnTo>
                    <a:lnTo>
                      <a:pt x="18036" y="2682"/>
                    </a:lnTo>
                    <a:lnTo>
                      <a:pt x="18109" y="3260"/>
                    </a:lnTo>
                    <a:lnTo>
                      <a:pt x="17976" y="3260"/>
                    </a:lnTo>
                    <a:lnTo>
                      <a:pt x="17611" y="3200"/>
                    </a:lnTo>
                    <a:lnTo>
                      <a:pt x="17207" y="3276"/>
                    </a:lnTo>
                    <a:lnTo>
                      <a:pt x="16817" y="3891"/>
                    </a:lnTo>
                    <a:lnTo>
                      <a:pt x="16258" y="3989"/>
                    </a:lnTo>
                    <a:lnTo>
                      <a:pt x="16177" y="4523"/>
                    </a:lnTo>
                    <a:lnTo>
                      <a:pt x="16413" y="4585"/>
                    </a:lnTo>
                    <a:lnTo>
                      <a:pt x="16345" y="4928"/>
                    </a:lnTo>
                    <a:lnTo>
                      <a:pt x="15790" y="4803"/>
                    </a:lnTo>
                    <a:lnTo>
                      <a:pt x="15281" y="4928"/>
                    </a:lnTo>
                    <a:lnTo>
                      <a:pt x="15173" y="5244"/>
                    </a:lnTo>
                    <a:lnTo>
                      <a:pt x="15261" y="5907"/>
                    </a:lnTo>
                    <a:lnTo>
                      <a:pt x="15560" y="6063"/>
                    </a:lnTo>
                    <a:lnTo>
                      <a:pt x="16061" y="6059"/>
                    </a:lnTo>
                    <a:lnTo>
                      <a:pt x="16399" y="6025"/>
                    </a:lnTo>
                    <a:lnTo>
                      <a:pt x="16503" y="5725"/>
                    </a:lnTo>
                    <a:lnTo>
                      <a:pt x="17032" y="4958"/>
                    </a:lnTo>
                    <a:lnTo>
                      <a:pt x="17380" y="5037"/>
                    </a:lnTo>
                    <a:lnTo>
                      <a:pt x="17722" y="4692"/>
                    </a:lnTo>
                    <a:lnTo>
                      <a:pt x="17786" y="4962"/>
                    </a:lnTo>
                    <a:lnTo>
                      <a:pt x="18631" y="5597"/>
                    </a:lnTo>
                    <a:lnTo>
                      <a:pt x="18528" y="5752"/>
                    </a:lnTo>
                    <a:lnTo>
                      <a:pt x="18147" y="5729"/>
                    </a:lnTo>
                    <a:lnTo>
                      <a:pt x="18294" y="5960"/>
                    </a:lnTo>
                    <a:lnTo>
                      <a:pt x="18528" y="6018"/>
                    </a:lnTo>
                    <a:lnTo>
                      <a:pt x="18801" y="5890"/>
                    </a:lnTo>
                    <a:lnTo>
                      <a:pt x="18797" y="5521"/>
                    </a:lnTo>
                    <a:lnTo>
                      <a:pt x="18918" y="5453"/>
                    </a:lnTo>
                    <a:lnTo>
                      <a:pt x="18821" y="5338"/>
                    </a:lnTo>
                    <a:lnTo>
                      <a:pt x="18258" y="4988"/>
                    </a:lnTo>
                    <a:lnTo>
                      <a:pt x="18109" y="4523"/>
                    </a:lnTo>
                    <a:lnTo>
                      <a:pt x="18578" y="4523"/>
                    </a:lnTo>
                    <a:lnTo>
                      <a:pt x="18726" y="4688"/>
                    </a:lnTo>
                    <a:lnTo>
                      <a:pt x="19130" y="5075"/>
                    </a:lnTo>
                    <a:lnTo>
                      <a:pt x="19147" y="5544"/>
                    </a:lnTo>
                    <a:lnTo>
                      <a:pt x="19564" y="6039"/>
                    </a:lnTo>
                    <a:lnTo>
                      <a:pt x="19720" y="5359"/>
                    </a:lnTo>
                    <a:lnTo>
                      <a:pt x="20009" y="5183"/>
                    </a:lnTo>
                    <a:lnTo>
                      <a:pt x="20063" y="5739"/>
                    </a:lnTo>
                    <a:lnTo>
                      <a:pt x="20346" y="6086"/>
                    </a:lnTo>
                    <a:lnTo>
                      <a:pt x="20884" y="6076"/>
                    </a:lnTo>
                    <a:cubicBezTo>
                      <a:pt x="20253" y="4268"/>
                      <a:pt x="19240" y="2672"/>
                      <a:pt x="17957" y="1411"/>
                    </a:cubicBezTo>
                    <a:close/>
                    <a:moveTo>
                      <a:pt x="10045" y="4377"/>
                    </a:moveTo>
                    <a:cubicBezTo>
                      <a:pt x="10045" y="4377"/>
                      <a:pt x="9923" y="4379"/>
                      <a:pt x="9923" y="4379"/>
                    </a:cubicBezTo>
                    <a:lnTo>
                      <a:pt x="9859" y="4564"/>
                    </a:lnTo>
                    <a:lnTo>
                      <a:pt x="9549" y="4564"/>
                    </a:lnTo>
                    <a:lnTo>
                      <a:pt x="9549" y="4743"/>
                    </a:lnTo>
                    <a:lnTo>
                      <a:pt x="9623" y="4743"/>
                    </a:lnTo>
                    <a:cubicBezTo>
                      <a:pt x="9623" y="4743"/>
                      <a:pt x="9626" y="4780"/>
                      <a:pt x="9633" y="4830"/>
                    </a:cubicBezTo>
                    <a:lnTo>
                      <a:pt x="9823" y="4812"/>
                    </a:lnTo>
                    <a:lnTo>
                      <a:pt x="9941" y="4730"/>
                    </a:lnTo>
                    <a:lnTo>
                      <a:pt x="9972" y="4564"/>
                    </a:lnTo>
                    <a:lnTo>
                      <a:pt x="10126" y="4548"/>
                    </a:lnTo>
                    <a:lnTo>
                      <a:pt x="10187" y="4409"/>
                    </a:lnTo>
                    <a:lnTo>
                      <a:pt x="10045" y="4377"/>
                    </a:lnTo>
                    <a:close/>
                    <a:moveTo>
                      <a:pt x="9226" y="4572"/>
                    </a:moveTo>
                    <a:cubicBezTo>
                      <a:pt x="9226" y="4572"/>
                      <a:pt x="9125" y="4712"/>
                      <a:pt x="9125" y="4712"/>
                    </a:cubicBezTo>
                    <a:lnTo>
                      <a:pt x="9113" y="4886"/>
                    </a:lnTo>
                    <a:lnTo>
                      <a:pt x="9337" y="4865"/>
                    </a:lnTo>
                    <a:lnTo>
                      <a:pt x="9360" y="4689"/>
                    </a:lnTo>
                    <a:lnTo>
                      <a:pt x="9226" y="4572"/>
                    </a:lnTo>
                    <a:close/>
                    <a:moveTo>
                      <a:pt x="17863" y="5981"/>
                    </a:moveTo>
                    <a:lnTo>
                      <a:pt x="16651" y="6087"/>
                    </a:lnTo>
                    <a:lnTo>
                      <a:pt x="16274" y="6314"/>
                    </a:lnTo>
                    <a:lnTo>
                      <a:pt x="15794" y="6314"/>
                    </a:lnTo>
                    <a:lnTo>
                      <a:pt x="15558" y="6287"/>
                    </a:lnTo>
                    <a:lnTo>
                      <a:pt x="14973" y="6649"/>
                    </a:lnTo>
                    <a:lnTo>
                      <a:pt x="14973" y="7330"/>
                    </a:lnTo>
                    <a:lnTo>
                      <a:pt x="13778" y="8291"/>
                    </a:lnTo>
                    <a:lnTo>
                      <a:pt x="13877" y="8703"/>
                    </a:lnTo>
                    <a:lnTo>
                      <a:pt x="14119" y="8703"/>
                    </a:lnTo>
                    <a:lnTo>
                      <a:pt x="14056" y="9092"/>
                    </a:lnTo>
                    <a:lnTo>
                      <a:pt x="13886" y="9163"/>
                    </a:lnTo>
                    <a:lnTo>
                      <a:pt x="13877" y="10185"/>
                    </a:lnTo>
                    <a:lnTo>
                      <a:pt x="14909" y="11497"/>
                    </a:lnTo>
                    <a:lnTo>
                      <a:pt x="15358" y="11497"/>
                    </a:lnTo>
                    <a:lnTo>
                      <a:pt x="15386" y="11417"/>
                    </a:lnTo>
                    <a:lnTo>
                      <a:pt x="16194" y="11417"/>
                    </a:lnTo>
                    <a:lnTo>
                      <a:pt x="16427" y="11176"/>
                    </a:lnTo>
                    <a:lnTo>
                      <a:pt x="16885" y="11176"/>
                    </a:lnTo>
                    <a:lnTo>
                      <a:pt x="17136" y="11456"/>
                    </a:lnTo>
                    <a:lnTo>
                      <a:pt x="17819" y="11536"/>
                    </a:lnTo>
                    <a:lnTo>
                      <a:pt x="17730" y="12548"/>
                    </a:lnTo>
                    <a:lnTo>
                      <a:pt x="18488" y="14041"/>
                    </a:lnTo>
                    <a:lnTo>
                      <a:pt x="18088" y="14892"/>
                    </a:lnTo>
                    <a:lnTo>
                      <a:pt x="18116" y="15293"/>
                    </a:lnTo>
                    <a:lnTo>
                      <a:pt x="18430" y="15644"/>
                    </a:lnTo>
                    <a:lnTo>
                      <a:pt x="18430" y="16607"/>
                    </a:lnTo>
                    <a:lnTo>
                      <a:pt x="18843" y="17226"/>
                    </a:lnTo>
                    <a:lnTo>
                      <a:pt x="18843" y="18029"/>
                    </a:lnTo>
                    <a:lnTo>
                      <a:pt x="19182" y="18029"/>
                    </a:lnTo>
                    <a:cubicBezTo>
                      <a:pt x="20693" y="15958"/>
                      <a:pt x="21600" y="13318"/>
                      <a:pt x="21600" y="10441"/>
                    </a:cubicBezTo>
                    <a:cubicBezTo>
                      <a:pt x="21600" y="9264"/>
                      <a:pt x="21447" y="8128"/>
                      <a:pt x="21165" y="7053"/>
                    </a:cubicBezTo>
                    <a:lnTo>
                      <a:pt x="21124" y="7095"/>
                    </a:lnTo>
                    <a:cubicBezTo>
                      <a:pt x="21124" y="7095"/>
                      <a:pt x="20262" y="7095"/>
                      <a:pt x="20262" y="7095"/>
                    </a:cubicBezTo>
                    <a:lnTo>
                      <a:pt x="19736" y="6658"/>
                    </a:lnTo>
                    <a:lnTo>
                      <a:pt x="19185" y="6718"/>
                    </a:lnTo>
                    <a:lnTo>
                      <a:pt x="19185" y="7095"/>
                    </a:lnTo>
                    <a:lnTo>
                      <a:pt x="19009" y="7095"/>
                    </a:lnTo>
                    <a:lnTo>
                      <a:pt x="18820" y="6944"/>
                    </a:lnTo>
                    <a:lnTo>
                      <a:pt x="17863" y="6674"/>
                    </a:lnTo>
                    <a:lnTo>
                      <a:pt x="17863" y="5981"/>
                    </a:lnTo>
                    <a:close/>
                    <a:moveTo>
                      <a:pt x="57" y="9260"/>
                    </a:moveTo>
                    <a:cubicBezTo>
                      <a:pt x="23" y="9647"/>
                      <a:pt x="0" y="10037"/>
                      <a:pt x="0" y="10434"/>
                    </a:cubicBezTo>
                    <a:cubicBezTo>
                      <a:pt x="0" y="15421"/>
                      <a:pt x="2723" y="19699"/>
                      <a:pt x="6601" y="21524"/>
                    </a:cubicBezTo>
                    <a:cubicBezTo>
                      <a:pt x="2729" y="19689"/>
                      <a:pt x="5" y="15404"/>
                      <a:pt x="5" y="10423"/>
                    </a:cubicBezTo>
                    <a:cubicBezTo>
                      <a:pt x="5" y="10031"/>
                      <a:pt x="24" y="9643"/>
                      <a:pt x="57" y="9260"/>
                    </a:cubicBezTo>
                    <a:close/>
                  </a:path>
                </a:pathLst>
              </a:custGeom>
              <a:solidFill>
                <a:srgbClr val="E6E7EA"/>
              </a:solidFill>
              <a:ln w="12700" cap="flat">
                <a:noFill/>
                <a:miter lim="400000"/>
              </a:ln>
              <a:effectLst/>
            </p:spPr>
            <p:txBody>
              <a:bodyPr anchor="ctr"/>
              <a:lstStyle/>
              <a:p>
                <a:pPr algn="ctr"/>
                <a:endParaRPr/>
              </a:p>
            </p:txBody>
          </p:sp>
        </p:grpSp>
      </p:grpSp>
      <p:grpSp>
        <p:nvGrpSpPr>
          <p:cNvPr id="2" name="千图PPT彼岸天：ID 8661124库_组合 1"/>
          <p:cNvGrpSpPr/>
          <p:nvPr>
            <p:custDataLst>
              <p:tags r:id="rId2"/>
            </p:custDataLst>
          </p:nvPr>
        </p:nvGrpSpPr>
        <p:grpSpPr>
          <a:xfrm>
            <a:off x="1279738" y="1649638"/>
            <a:ext cx="2959480" cy="1156512"/>
            <a:chOff x="1279738" y="1649638"/>
            <a:chExt cx="2959480" cy="1156512"/>
          </a:xfrm>
        </p:grpSpPr>
        <p:sp>
          <p:nvSpPr>
            <p:cNvPr id="7" name="Rectangle 45"/>
            <p:cNvSpPr/>
            <p:nvPr/>
          </p:nvSpPr>
          <p:spPr>
            <a:xfrm>
              <a:off x="1872046" y="1649638"/>
              <a:ext cx="1670485" cy="320601"/>
            </a:xfrm>
            <a:prstGeom prst="rect">
              <a:avLst/>
            </a:prstGeom>
            <a:ln w="12700">
              <a:miter lim="400000"/>
            </a:ln>
          </p:spPr>
          <p:txBody>
            <a:bodyPr lIns="25400" tIns="25400" rIns="25400" bIns="25400" anchor="ctr">
              <a:normAutofit/>
            </a:bodyPr>
            <a:lstStyle/>
            <a:p>
              <a:r>
                <a:rPr lang="en-US" altLang="zh-CN" sz="1750"/>
                <a:t>23% </a:t>
              </a:r>
              <a:r>
                <a:rPr lang="zh-CN" altLang="en-US" sz="1750"/>
                <a:t>关键词</a:t>
              </a:r>
            </a:p>
          </p:txBody>
        </p:sp>
        <p:grpSp>
          <p:nvGrpSpPr>
            <p:cNvPr id="9" name="Group 47"/>
            <p:cNvGrpSpPr/>
            <p:nvPr/>
          </p:nvGrpSpPr>
          <p:grpSpPr>
            <a:xfrm>
              <a:off x="1676232" y="2091557"/>
              <a:ext cx="2562986" cy="704815"/>
              <a:chOff x="1676232" y="2091559"/>
              <a:chExt cx="2562986" cy="704815"/>
            </a:xfrm>
          </p:grpSpPr>
          <p:grpSp>
            <p:nvGrpSpPr>
              <p:cNvPr id="29" name="Group 48"/>
              <p:cNvGrpSpPr/>
              <p:nvPr/>
            </p:nvGrpSpPr>
            <p:grpSpPr>
              <a:xfrm flipH="1">
                <a:off x="1775801" y="2161373"/>
                <a:ext cx="2463417" cy="635001"/>
                <a:chOff x="0" y="0"/>
                <a:chExt cx="4926834" cy="1270000"/>
              </a:xfrm>
            </p:grpSpPr>
            <p:sp>
              <p:nvSpPr>
                <p:cNvPr id="31" name="Straight Connector 50"/>
                <p:cNvSpPr/>
                <p:nvPr/>
              </p:nvSpPr>
              <p:spPr>
                <a:xfrm flipV="1">
                  <a:off x="0" y="0"/>
                  <a:ext cx="1270000" cy="1270000"/>
                </a:xfrm>
                <a:prstGeom prst="line">
                  <a:avLst/>
                </a:prstGeom>
                <a:noFill/>
                <a:ln w="3175" cap="flat">
                  <a:solidFill>
                    <a:srgbClr val="A6AAA9"/>
                  </a:solidFill>
                  <a:prstDash val="solid"/>
                  <a:miter lim="400000"/>
                </a:ln>
                <a:effectLst/>
              </p:spPr>
              <p:txBody>
                <a:bodyPr anchor="ctr"/>
                <a:lstStyle/>
                <a:p>
                  <a:pPr algn="ctr"/>
                  <a:endParaRPr/>
                </a:p>
              </p:txBody>
            </p:sp>
            <p:sp>
              <p:nvSpPr>
                <p:cNvPr id="32" name="Straight Connector 51"/>
                <p:cNvSpPr/>
                <p:nvPr/>
              </p:nvSpPr>
              <p:spPr>
                <a:xfrm>
                  <a:off x="1253173" y="0"/>
                  <a:ext cx="3673661" cy="0"/>
                </a:xfrm>
                <a:prstGeom prst="line">
                  <a:avLst/>
                </a:prstGeom>
                <a:noFill/>
                <a:ln w="3175" cap="flat">
                  <a:solidFill>
                    <a:srgbClr val="A6AAA9"/>
                  </a:solidFill>
                  <a:prstDash val="solid"/>
                  <a:miter lim="400000"/>
                </a:ln>
                <a:effectLst/>
              </p:spPr>
              <p:txBody>
                <a:bodyPr anchor="ctr"/>
                <a:lstStyle/>
                <a:p>
                  <a:pPr algn="ctr"/>
                  <a:endParaRPr/>
                </a:p>
              </p:txBody>
            </p:sp>
          </p:grpSp>
          <p:sp>
            <p:nvSpPr>
              <p:cNvPr id="30" name="Oval 49"/>
              <p:cNvSpPr/>
              <p:nvPr/>
            </p:nvSpPr>
            <p:spPr>
              <a:xfrm>
                <a:off x="1676232" y="2091559"/>
                <a:ext cx="125894" cy="125894"/>
              </a:xfrm>
              <a:prstGeom prst="ellipse">
                <a:avLst/>
              </a:prstGeom>
              <a:solidFill>
                <a:schemeClr val="accent1"/>
              </a:solidFill>
              <a:ln w="12700">
                <a:miter lim="400000"/>
              </a:ln>
            </p:spPr>
            <p:txBody>
              <a:bodyPr anchor="ctr"/>
              <a:lstStyle/>
              <a:p>
                <a:pPr algn="ctr"/>
                <a:endParaRPr/>
              </a:p>
            </p:txBody>
          </p:sp>
        </p:grpSp>
        <p:sp>
          <p:nvSpPr>
            <p:cNvPr id="13" name="TextBox 67"/>
            <p:cNvSpPr txBox="1"/>
            <p:nvPr/>
          </p:nvSpPr>
          <p:spPr>
            <a:xfrm>
              <a:off x="1279738" y="2298319"/>
              <a:ext cx="2262793" cy="507831"/>
            </a:xfrm>
            <a:prstGeom prst="rect">
              <a:avLst/>
            </a:prstGeom>
            <a:noFill/>
          </p:spPr>
          <p:txBody>
            <a:bodyPr wrap="square" lIns="0" tIns="0" rIns="0" bIns="0">
              <a:normAutofit lnSpcReduction="10000"/>
            </a:bodyPr>
            <a:lstStyle/>
            <a:p>
              <a:pPr algn="r">
                <a:lnSpc>
                  <a:spcPct val="120000"/>
                </a:lnSpc>
              </a:pPr>
              <a:r>
                <a:rPr lang="zh-CN" altLang="en-US" sz="1000" dirty="0" smtClean="0"/>
                <a:t>点击编辑点击编辑点击编辑点击编辑点击编辑点击编辑点击编辑点击编辑点击编辑点击编辑点击编辑点击编辑</a:t>
              </a:r>
              <a:endParaRPr sz="1000" dirty="0"/>
            </a:p>
          </p:txBody>
        </p:sp>
      </p:grpSp>
      <p:grpSp>
        <p:nvGrpSpPr>
          <p:cNvPr id="76" name="千图PPT彼岸天：ID 8661124库_组合 75"/>
          <p:cNvGrpSpPr/>
          <p:nvPr>
            <p:custDataLst>
              <p:tags r:id="rId3"/>
            </p:custDataLst>
          </p:nvPr>
        </p:nvGrpSpPr>
        <p:grpSpPr>
          <a:xfrm>
            <a:off x="1279738" y="4334400"/>
            <a:ext cx="2959480" cy="1270003"/>
            <a:chOff x="1279738" y="4334400"/>
            <a:chExt cx="2959480" cy="1270003"/>
          </a:xfrm>
        </p:grpSpPr>
        <p:sp>
          <p:nvSpPr>
            <p:cNvPr id="8" name="Rectangle 46"/>
            <p:cNvSpPr/>
            <p:nvPr/>
          </p:nvSpPr>
          <p:spPr>
            <a:xfrm>
              <a:off x="1872046" y="4456342"/>
              <a:ext cx="1670485" cy="320601"/>
            </a:xfrm>
            <a:prstGeom prst="rect">
              <a:avLst/>
            </a:prstGeom>
            <a:ln w="12700">
              <a:miter lim="400000"/>
            </a:ln>
          </p:spPr>
          <p:txBody>
            <a:bodyPr lIns="25400" tIns="25400" rIns="25400" bIns="25400" anchor="ctr">
              <a:normAutofit/>
            </a:bodyPr>
            <a:lstStyle/>
            <a:p>
              <a:r>
                <a:rPr lang="en-US" altLang="zh-CN" sz="1750"/>
                <a:t>45% </a:t>
              </a:r>
              <a:r>
                <a:rPr lang="zh-CN" altLang="en-US" sz="1750"/>
                <a:t>关键词</a:t>
              </a:r>
            </a:p>
          </p:txBody>
        </p:sp>
        <p:grpSp>
          <p:nvGrpSpPr>
            <p:cNvPr id="10" name="Group 52"/>
            <p:cNvGrpSpPr/>
            <p:nvPr/>
          </p:nvGrpSpPr>
          <p:grpSpPr>
            <a:xfrm>
              <a:off x="1676232" y="4334400"/>
              <a:ext cx="2562986" cy="691716"/>
              <a:chOff x="1676232" y="4334402"/>
              <a:chExt cx="2562986" cy="691716"/>
            </a:xfrm>
          </p:grpSpPr>
          <p:grpSp>
            <p:nvGrpSpPr>
              <p:cNvPr id="25" name="Group 53"/>
              <p:cNvGrpSpPr/>
              <p:nvPr/>
            </p:nvGrpSpPr>
            <p:grpSpPr>
              <a:xfrm rot="10800000">
                <a:off x="1775801" y="4334402"/>
                <a:ext cx="2463417" cy="635001"/>
                <a:chOff x="0" y="0"/>
                <a:chExt cx="4926834" cy="1270000"/>
              </a:xfrm>
            </p:grpSpPr>
            <p:sp>
              <p:nvSpPr>
                <p:cNvPr id="27" name="Straight Connector 55"/>
                <p:cNvSpPr/>
                <p:nvPr/>
              </p:nvSpPr>
              <p:spPr>
                <a:xfrm flipV="1">
                  <a:off x="0" y="0"/>
                  <a:ext cx="1270000" cy="1270000"/>
                </a:xfrm>
                <a:prstGeom prst="line">
                  <a:avLst/>
                </a:prstGeom>
                <a:noFill/>
                <a:ln w="3175" cap="flat">
                  <a:solidFill>
                    <a:srgbClr val="A6AAA9"/>
                  </a:solidFill>
                  <a:prstDash val="solid"/>
                  <a:miter lim="400000"/>
                </a:ln>
                <a:effectLst/>
              </p:spPr>
              <p:txBody>
                <a:bodyPr anchor="ctr"/>
                <a:lstStyle/>
                <a:p>
                  <a:pPr algn="ctr"/>
                  <a:endParaRPr/>
                </a:p>
              </p:txBody>
            </p:sp>
            <p:sp>
              <p:nvSpPr>
                <p:cNvPr id="28" name="Straight Connector 56"/>
                <p:cNvSpPr/>
                <p:nvPr/>
              </p:nvSpPr>
              <p:spPr>
                <a:xfrm>
                  <a:off x="1253173" y="0"/>
                  <a:ext cx="3673661" cy="0"/>
                </a:xfrm>
                <a:prstGeom prst="line">
                  <a:avLst/>
                </a:prstGeom>
                <a:noFill/>
                <a:ln w="3175" cap="flat">
                  <a:solidFill>
                    <a:srgbClr val="A6AAA9"/>
                  </a:solidFill>
                  <a:prstDash val="solid"/>
                  <a:miter lim="400000"/>
                </a:ln>
                <a:effectLst/>
              </p:spPr>
              <p:txBody>
                <a:bodyPr anchor="ctr"/>
                <a:lstStyle/>
                <a:p>
                  <a:pPr algn="ctr"/>
                  <a:endParaRPr/>
                </a:p>
              </p:txBody>
            </p:sp>
          </p:grpSp>
          <p:sp>
            <p:nvSpPr>
              <p:cNvPr id="26" name="Oval 54"/>
              <p:cNvSpPr/>
              <p:nvPr/>
            </p:nvSpPr>
            <p:spPr>
              <a:xfrm>
                <a:off x="1676232" y="4900224"/>
                <a:ext cx="125894" cy="125894"/>
              </a:xfrm>
              <a:prstGeom prst="ellipse">
                <a:avLst/>
              </a:prstGeom>
              <a:solidFill>
                <a:schemeClr val="accent2"/>
              </a:solidFill>
              <a:ln w="12700">
                <a:miter lim="400000"/>
              </a:ln>
            </p:spPr>
            <p:txBody>
              <a:bodyPr anchor="ctr"/>
              <a:lstStyle/>
              <a:p>
                <a:pPr algn="ctr"/>
                <a:endParaRPr/>
              </a:p>
            </p:txBody>
          </p:sp>
        </p:grpSp>
        <p:sp>
          <p:nvSpPr>
            <p:cNvPr id="14" name="TextBox 69"/>
            <p:cNvSpPr txBox="1"/>
            <p:nvPr/>
          </p:nvSpPr>
          <p:spPr>
            <a:xfrm>
              <a:off x="1279738" y="5096572"/>
              <a:ext cx="2262793" cy="507831"/>
            </a:xfrm>
            <a:prstGeom prst="rect">
              <a:avLst/>
            </a:prstGeom>
            <a:noFill/>
          </p:spPr>
          <p:txBody>
            <a:bodyPr wrap="square" lIns="0" tIns="0" rIns="0" bIns="0">
              <a:normAutofit lnSpcReduction="10000"/>
            </a:bodyPr>
            <a:lstStyle/>
            <a:p>
              <a:pPr algn="r">
                <a:lnSpc>
                  <a:spcPct val="120000"/>
                </a:lnSpc>
              </a:pPr>
              <a:r>
                <a:rPr lang="zh-CN" altLang="en-US" sz="1000" dirty="0" smtClean="0"/>
                <a:t>点击编辑点击编辑点击编辑点击编辑点击编辑点击编辑点击编辑点击编辑点击编辑点击编辑点击编辑点击编辑</a:t>
              </a:r>
              <a:endParaRPr sz="1000" dirty="0"/>
            </a:p>
          </p:txBody>
        </p:sp>
      </p:grpSp>
      <p:grpSp>
        <p:nvGrpSpPr>
          <p:cNvPr id="74" name="千图PPT彼岸天：ID 8661124库_组合 73"/>
          <p:cNvGrpSpPr/>
          <p:nvPr>
            <p:custDataLst>
              <p:tags r:id="rId4"/>
            </p:custDataLst>
          </p:nvPr>
        </p:nvGrpSpPr>
        <p:grpSpPr>
          <a:xfrm>
            <a:off x="8125238" y="1633581"/>
            <a:ext cx="2925351" cy="1172569"/>
            <a:chOff x="8125238" y="1633581"/>
            <a:chExt cx="2925351" cy="1172569"/>
          </a:xfrm>
        </p:grpSpPr>
        <p:sp>
          <p:nvSpPr>
            <p:cNvPr id="4" name="TextBox 1"/>
            <p:cNvSpPr txBox="1"/>
            <p:nvPr/>
          </p:nvSpPr>
          <p:spPr>
            <a:xfrm>
              <a:off x="8787796" y="1633581"/>
              <a:ext cx="2183220" cy="408745"/>
            </a:xfrm>
            <a:prstGeom prst="rect">
              <a:avLst/>
            </a:prstGeom>
          </p:spPr>
          <p:txBody>
            <a:bodyPr anchor="ctr">
              <a:normAutofit/>
            </a:bodyPr>
            <a:lstStyle/>
            <a:p>
              <a:pPr marL="0" indent="0">
                <a:buNone/>
              </a:pPr>
              <a:r>
                <a:rPr lang="en-US" altLang="zh-CN"/>
                <a:t>45% </a:t>
              </a:r>
              <a:r>
                <a:rPr lang="zh-CN" altLang="en-US"/>
                <a:t>关键词</a:t>
              </a:r>
            </a:p>
          </p:txBody>
        </p:sp>
        <p:grpSp>
          <p:nvGrpSpPr>
            <p:cNvPr id="12" name="Group 62"/>
            <p:cNvGrpSpPr/>
            <p:nvPr/>
          </p:nvGrpSpPr>
          <p:grpSpPr>
            <a:xfrm>
              <a:off x="8125238" y="2091557"/>
              <a:ext cx="2499973" cy="704815"/>
              <a:chOff x="8125238" y="2091559"/>
              <a:chExt cx="2499973" cy="704815"/>
            </a:xfrm>
          </p:grpSpPr>
          <p:grpSp>
            <p:nvGrpSpPr>
              <p:cNvPr id="17" name="Group 63"/>
              <p:cNvGrpSpPr/>
              <p:nvPr/>
            </p:nvGrpSpPr>
            <p:grpSpPr>
              <a:xfrm>
                <a:off x="8125238" y="2161373"/>
                <a:ext cx="2463417" cy="635001"/>
                <a:chOff x="0" y="0"/>
                <a:chExt cx="4926834" cy="1270000"/>
              </a:xfrm>
            </p:grpSpPr>
            <p:sp>
              <p:nvSpPr>
                <p:cNvPr id="19" name="Straight Connector 65"/>
                <p:cNvSpPr/>
                <p:nvPr/>
              </p:nvSpPr>
              <p:spPr>
                <a:xfrm flipV="1">
                  <a:off x="0" y="0"/>
                  <a:ext cx="1270000" cy="1270000"/>
                </a:xfrm>
                <a:prstGeom prst="line">
                  <a:avLst/>
                </a:prstGeom>
                <a:noFill/>
                <a:ln w="3175" cap="flat">
                  <a:solidFill>
                    <a:srgbClr val="A6AAA9"/>
                  </a:solidFill>
                  <a:prstDash val="solid"/>
                  <a:miter lim="400000"/>
                </a:ln>
                <a:effectLst/>
              </p:spPr>
              <p:txBody>
                <a:bodyPr anchor="ctr"/>
                <a:lstStyle/>
                <a:p>
                  <a:pPr algn="ctr"/>
                  <a:endParaRPr/>
                </a:p>
              </p:txBody>
            </p:sp>
            <p:sp>
              <p:nvSpPr>
                <p:cNvPr id="20" name="Straight Connector 66"/>
                <p:cNvSpPr/>
                <p:nvPr/>
              </p:nvSpPr>
              <p:spPr>
                <a:xfrm>
                  <a:off x="1253173" y="0"/>
                  <a:ext cx="3673661" cy="0"/>
                </a:xfrm>
                <a:prstGeom prst="line">
                  <a:avLst/>
                </a:prstGeom>
                <a:noFill/>
                <a:ln w="3175" cap="flat">
                  <a:solidFill>
                    <a:srgbClr val="A6AAA9"/>
                  </a:solidFill>
                  <a:prstDash val="solid"/>
                  <a:miter lim="400000"/>
                </a:ln>
                <a:effectLst/>
              </p:spPr>
              <p:txBody>
                <a:bodyPr anchor="ctr"/>
                <a:lstStyle/>
                <a:p>
                  <a:pPr algn="ctr"/>
                  <a:endParaRPr/>
                </a:p>
              </p:txBody>
            </p:sp>
          </p:grpSp>
          <p:sp>
            <p:nvSpPr>
              <p:cNvPr id="18" name="Oval 64"/>
              <p:cNvSpPr/>
              <p:nvPr/>
            </p:nvSpPr>
            <p:spPr>
              <a:xfrm>
                <a:off x="10499317" y="2091559"/>
                <a:ext cx="125894" cy="125894"/>
              </a:xfrm>
              <a:prstGeom prst="ellipse">
                <a:avLst/>
              </a:prstGeom>
              <a:solidFill>
                <a:schemeClr val="accent4"/>
              </a:solidFill>
              <a:ln w="12700">
                <a:miter lim="400000"/>
              </a:ln>
            </p:spPr>
            <p:txBody>
              <a:bodyPr anchor="ctr"/>
              <a:lstStyle/>
              <a:p>
                <a:pPr algn="ctr"/>
                <a:endParaRPr/>
              </a:p>
            </p:txBody>
          </p:sp>
        </p:grpSp>
        <p:sp>
          <p:nvSpPr>
            <p:cNvPr id="15" name="TextBox 70"/>
            <p:cNvSpPr txBox="1"/>
            <p:nvPr/>
          </p:nvSpPr>
          <p:spPr>
            <a:xfrm>
              <a:off x="8787796" y="2298319"/>
              <a:ext cx="2262793" cy="507831"/>
            </a:xfrm>
            <a:prstGeom prst="rect">
              <a:avLst/>
            </a:prstGeom>
            <a:noFill/>
          </p:spPr>
          <p:txBody>
            <a:bodyPr wrap="square" lIns="0" tIns="0" rIns="0" bIns="0">
              <a:normAutofit lnSpcReduction="10000"/>
            </a:bodyPr>
            <a:lstStyle/>
            <a:p>
              <a:pPr>
                <a:lnSpc>
                  <a:spcPct val="120000"/>
                </a:lnSpc>
              </a:pPr>
              <a:r>
                <a:rPr lang="zh-CN" altLang="en-US" sz="1000" dirty="0" smtClean="0"/>
                <a:t>点击编辑点击编辑点击编辑点击编辑点击编辑点击编辑点击编辑点击编辑点击编辑点击编辑点击编辑点击编辑</a:t>
              </a:r>
              <a:endParaRPr sz="1000" dirty="0"/>
            </a:p>
          </p:txBody>
        </p:sp>
      </p:grpSp>
      <p:grpSp>
        <p:nvGrpSpPr>
          <p:cNvPr id="75" name="千图PPT彼岸天：ID 8661124库_组合 74"/>
          <p:cNvGrpSpPr/>
          <p:nvPr>
            <p:custDataLst>
              <p:tags r:id="rId5"/>
            </p:custDataLst>
          </p:nvPr>
        </p:nvGrpSpPr>
        <p:grpSpPr>
          <a:xfrm>
            <a:off x="8125238" y="4334400"/>
            <a:ext cx="2925351" cy="1270003"/>
            <a:chOff x="8125238" y="4334400"/>
            <a:chExt cx="2925351" cy="1270003"/>
          </a:xfrm>
        </p:grpSpPr>
        <p:sp>
          <p:nvSpPr>
            <p:cNvPr id="6" name="Rectangle 44"/>
            <p:cNvSpPr/>
            <p:nvPr/>
          </p:nvSpPr>
          <p:spPr>
            <a:xfrm>
              <a:off x="8787796" y="4440856"/>
              <a:ext cx="1670485" cy="351571"/>
            </a:xfrm>
            <a:prstGeom prst="rect">
              <a:avLst/>
            </a:prstGeom>
            <a:ln w="12700">
              <a:miter lim="400000"/>
            </a:ln>
          </p:spPr>
          <p:txBody>
            <a:bodyPr lIns="25400" tIns="25400" rIns="25400" bIns="25400" anchor="ctr">
              <a:normAutofit/>
            </a:bodyPr>
            <a:lstStyle/>
            <a:p>
              <a:r>
                <a:rPr lang="en-US" altLang="zh-CN" sz="1750"/>
                <a:t>50% </a:t>
              </a:r>
              <a:r>
                <a:rPr lang="zh-CN" altLang="en-US" sz="1750"/>
                <a:t>关键词</a:t>
              </a:r>
            </a:p>
          </p:txBody>
        </p:sp>
        <p:grpSp>
          <p:nvGrpSpPr>
            <p:cNvPr id="11" name="Group 57"/>
            <p:cNvGrpSpPr/>
            <p:nvPr/>
          </p:nvGrpSpPr>
          <p:grpSpPr>
            <a:xfrm>
              <a:off x="8125238" y="4334400"/>
              <a:ext cx="2499973" cy="691716"/>
              <a:chOff x="8125238" y="4334402"/>
              <a:chExt cx="2499973" cy="691716"/>
            </a:xfrm>
          </p:grpSpPr>
          <p:grpSp>
            <p:nvGrpSpPr>
              <p:cNvPr id="21" name="Group 58"/>
              <p:cNvGrpSpPr/>
              <p:nvPr/>
            </p:nvGrpSpPr>
            <p:grpSpPr>
              <a:xfrm rot="10800000" flipH="1">
                <a:off x="8125238" y="4334402"/>
                <a:ext cx="2463417" cy="635001"/>
                <a:chOff x="0" y="0"/>
                <a:chExt cx="4926834" cy="1270000"/>
              </a:xfrm>
            </p:grpSpPr>
            <p:sp>
              <p:nvSpPr>
                <p:cNvPr id="23" name="Straight Connector 60"/>
                <p:cNvSpPr/>
                <p:nvPr/>
              </p:nvSpPr>
              <p:spPr>
                <a:xfrm flipV="1">
                  <a:off x="0" y="0"/>
                  <a:ext cx="1270000" cy="1270000"/>
                </a:xfrm>
                <a:prstGeom prst="line">
                  <a:avLst/>
                </a:prstGeom>
                <a:noFill/>
                <a:ln w="3175" cap="flat">
                  <a:solidFill>
                    <a:srgbClr val="A6AAA9"/>
                  </a:solidFill>
                  <a:prstDash val="solid"/>
                  <a:miter lim="400000"/>
                </a:ln>
                <a:effectLst/>
              </p:spPr>
              <p:txBody>
                <a:bodyPr anchor="ctr"/>
                <a:lstStyle/>
                <a:p>
                  <a:pPr algn="ctr"/>
                  <a:endParaRPr/>
                </a:p>
              </p:txBody>
            </p:sp>
            <p:sp>
              <p:nvSpPr>
                <p:cNvPr id="24" name="Straight Connector 61"/>
                <p:cNvSpPr/>
                <p:nvPr/>
              </p:nvSpPr>
              <p:spPr>
                <a:xfrm>
                  <a:off x="1253173" y="0"/>
                  <a:ext cx="3673661" cy="0"/>
                </a:xfrm>
                <a:prstGeom prst="line">
                  <a:avLst/>
                </a:prstGeom>
                <a:noFill/>
                <a:ln w="3175" cap="flat">
                  <a:solidFill>
                    <a:srgbClr val="A6AAA9"/>
                  </a:solidFill>
                  <a:prstDash val="solid"/>
                  <a:miter lim="400000"/>
                </a:ln>
                <a:effectLst/>
              </p:spPr>
              <p:txBody>
                <a:bodyPr anchor="ctr"/>
                <a:lstStyle/>
                <a:p>
                  <a:pPr algn="ctr"/>
                  <a:endParaRPr/>
                </a:p>
              </p:txBody>
            </p:sp>
          </p:grpSp>
          <p:sp>
            <p:nvSpPr>
              <p:cNvPr id="22" name="Oval 59"/>
              <p:cNvSpPr/>
              <p:nvPr/>
            </p:nvSpPr>
            <p:spPr>
              <a:xfrm>
                <a:off x="10499317" y="4900224"/>
                <a:ext cx="125894" cy="125894"/>
              </a:xfrm>
              <a:prstGeom prst="ellipse">
                <a:avLst/>
              </a:prstGeom>
              <a:solidFill>
                <a:schemeClr val="accent3"/>
              </a:solidFill>
              <a:ln w="12700">
                <a:miter lim="400000"/>
              </a:ln>
            </p:spPr>
            <p:txBody>
              <a:bodyPr anchor="ctr"/>
              <a:lstStyle/>
              <a:p>
                <a:pPr algn="ctr"/>
                <a:endParaRPr/>
              </a:p>
            </p:txBody>
          </p:sp>
        </p:grpSp>
        <p:sp>
          <p:nvSpPr>
            <p:cNvPr id="16" name="TextBox 71"/>
            <p:cNvSpPr txBox="1"/>
            <p:nvPr/>
          </p:nvSpPr>
          <p:spPr>
            <a:xfrm>
              <a:off x="8787796" y="5096572"/>
              <a:ext cx="2262793" cy="507831"/>
            </a:xfrm>
            <a:prstGeom prst="rect">
              <a:avLst/>
            </a:prstGeom>
            <a:noFill/>
          </p:spPr>
          <p:txBody>
            <a:bodyPr wrap="square" lIns="0" tIns="0" rIns="0" bIns="0">
              <a:normAutofit lnSpcReduction="10000"/>
            </a:bodyPr>
            <a:lstStyle/>
            <a:p>
              <a:pPr>
                <a:lnSpc>
                  <a:spcPct val="120000"/>
                </a:lnSpc>
              </a:pPr>
              <a:r>
                <a:rPr lang="zh-CN" altLang="en-US" sz="1000" dirty="0" smtClean="0"/>
                <a:t>点击编辑点击编辑点击编辑点击编辑点击编辑点击编辑点击编辑点击编辑点击编辑点击编辑点击编辑点击编辑</a:t>
              </a:r>
              <a:endParaRPr sz="1000" dirty="0"/>
            </a:p>
          </p:txBody>
        </p:sp>
      </p:grpSp>
      <p:sp>
        <p:nvSpPr>
          <p:cNvPr id="3" name="矩形 2"/>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p:cTn id="22" dur="500" fill="hold"/>
                                        <p:tgtEl>
                                          <p:spTgt spid="74"/>
                                        </p:tgtEl>
                                        <p:attrNameLst>
                                          <p:attrName>ppt_w</p:attrName>
                                        </p:attrNameLst>
                                      </p:cBhvr>
                                      <p:tavLst>
                                        <p:tav tm="0">
                                          <p:val>
                                            <p:fltVal val="0"/>
                                          </p:val>
                                        </p:tav>
                                        <p:tav tm="100000">
                                          <p:val>
                                            <p:strVal val="#ppt_w"/>
                                          </p:val>
                                        </p:tav>
                                      </p:tavLst>
                                    </p:anim>
                                    <p:anim calcmode="lin" valueType="num">
                                      <p:cBhvr>
                                        <p:cTn id="23" dur="500" fill="hold"/>
                                        <p:tgtEl>
                                          <p:spTgt spid="74"/>
                                        </p:tgtEl>
                                        <p:attrNameLst>
                                          <p:attrName>ppt_h</p:attrName>
                                        </p:attrNameLst>
                                      </p:cBhvr>
                                      <p:tavLst>
                                        <p:tav tm="0">
                                          <p:val>
                                            <p:fltVal val="0"/>
                                          </p:val>
                                        </p:tav>
                                        <p:tav tm="100000">
                                          <p:val>
                                            <p:strVal val="#ppt_h"/>
                                          </p:val>
                                        </p:tav>
                                      </p:tavLst>
                                    </p:anim>
                                    <p:animEffect transition="in" filter="fade">
                                      <p:cBhvr>
                                        <p:cTn id="24" dur="500"/>
                                        <p:tgtEl>
                                          <p:spTgt spid="74"/>
                                        </p:tgtEl>
                                      </p:cBhvr>
                                    </p:animEffect>
                                    <p:anim calcmode="lin" valueType="num">
                                      <p:cBhvr>
                                        <p:cTn id="25" dur="500" fill="hold"/>
                                        <p:tgtEl>
                                          <p:spTgt spid="74"/>
                                        </p:tgtEl>
                                        <p:attrNameLst>
                                          <p:attrName>ppt_x</p:attrName>
                                        </p:attrNameLst>
                                      </p:cBhvr>
                                      <p:tavLst>
                                        <p:tav tm="0">
                                          <p:val>
                                            <p:fltVal val="0.5"/>
                                          </p:val>
                                        </p:tav>
                                        <p:tav tm="100000">
                                          <p:val>
                                            <p:strVal val="#ppt_x"/>
                                          </p:val>
                                        </p:tav>
                                      </p:tavLst>
                                    </p:anim>
                                    <p:anim calcmode="lin" valueType="num">
                                      <p:cBhvr>
                                        <p:cTn id="26" dur="500" fill="hold"/>
                                        <p:tgtEl>
                                          <p:spTgt spid="74"/>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76"/>
                                        </p:tgtEl>
                                        <p:attrNameLst>
                                          <p:attrName>style.visibility</p:attrName>
                                        </p:attrNameLst>
                                      </p:cBhvr>
                                      <p:to>
                                        <p:strVal val="visible"/>
                                      </p:to>
                                    </p:set>
                                    <p:anim calcmode="lin" valueType="num">
                                      <p:cBhvr>
                                        <p:cTn id="30" dur="500" fill="hold"/>
                                        <p:tgtEl>
                                          <p:spTgt spid="76"/>
                                        </p:tgtEl>
                                        <p:attrNameLst>
                                          <p:attrName>ppt_w</p:attrName>
                                        </p:attrNameLst>
                                      </p:cBhvr>
                                      <p:tavLst>
                                        <p:tav tm="0">
                                          <p:val>
                                            <p:fltVal val="0"/>
                                          </p:val>
                                        </p:tav>
                                        <p:tav tm="100000">
                                          <p:val>
                                            <p:strVal val="#ppt_w"/>
                                          </p:val>
                                        </p:tav>
                                      </p:tavLst>
                                    </p:anim>
                                    <p:anim calcmode="lin" valueType="num">
                                      <p:cBhvr>
                                        <p:cTn id="31" dur="500" fill="hold"/>
                                        <p:tgtEl>
                                          <p:spTgt spid="76"/>
                                        </p:tgtEl>
                                        <p:attrNameLst>
                                          <p:attrName>ppt_h</p:attrName>
                                        </p:attrNameLst>
                                      </p:cBhvr>
                                      <p:tavLst>
                                        <p:tav tm="0">
                                          <p:val>
                                            <p:fltVal val="0"/>
                                          </p:val>
                                        </p:tav>
                                        <p:tav tm="100000">
                                          <p:val>
                                            <p:strVal val="#ppt_h"/>
                                          </p:val>
                                        </p:tav>
                                      </p:tavLst>
                                    </p:anim>
                                    <p:animEffect transition="in" filter="fade">
                                      <p:cBhvr>
                                        <p:cTn id="32" dur="500"/>
                                        <p:tgtEl>
                                          <p:spTgt spid="76"/>
                                        </p:tgtEl>
                                      </p:cBhvr>
                                    </p:animEffect>
                                    <p:anim calcmode="lin" valueType="num">
                                      <p:cBhvr>
                                        <p:cTn id="33" dur="500" fill="hold"/>
                                        <p:tgtEl>
                                          <p:spTgt spid="76"/>
                                        </p:tgtEl>
                                        <p:attrNameLst>
                                          <p:attrName>ppt_x</p:attrName>
                                        </p:attrNameLst>
                                      </p:cBhvr>
                                      <p:tavLst>
                                        <p:tav tm="0">
                                          <p:val>
                                            <p:fltVal val="0.5"/>
                                          </p:val>
                                        </p:tav>
                                        <p:tav tm="100000">
                                          <p:val>
                                            <p:strVal val="#ppt_x"/>
                                          </p:val>
                                        </p:tav>
                                      </p:tavLst>
                                    </p:anim>
                                    <p:anim calcmode="lin" valueType="num">
                                      <p:cBhvr>
                                        <p:cTn id="34" dur="500" fill="hold"/>
                                        <p:tgtEl>
                                          <p:spTgt spid="76"/>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Effect transition="in" filter="fade">
                                      <p:cBhvr>
                                        <p:cTn id="40" dur="500"/>
                                        <p:tgtEl>
                                          <p:spTgt spid="75"/>
                                        </p:tgtEl>
                                      </p:cBhvr>
                                    </p:animEffect>
                                    <p:anim calcmode="lin" valueType="num">
                                      <p:cBhvr>
                                        <p:cTn id="41" dur="500" fill="hold"/>
                                        <p:tgtEl>
                                          <p:spTgt spid="75"/>
                                        </p:tgtEl>
                                        <p:attrNameLst>
                                          <p:attrName>ppt_x</p:attrName>
                                        </p:attrNameLst>
                                      </p:cBhvr>
                                      <p:tavLst>
                                        <p:tav tm="0">
                                          <p:val>
                                            <p:fltVal val="0.5"/>
                                          </p:val>
                                        </p:tav>
                                        <p:tav tm="100000">
                                          <p:val>
                                            <p:strVal val="#ppt_x"/>
                                          </p:val>
                                        </p:tav>
                                      </p:tavLst>
                                    </p:anim>
                                    <p:anim calcmode="lin" valueType="num">
                                      <p:cBhvr>
                                        <p:cTn id="42" dur="500" fill="hold"/>
                                        <p:tgtEl>
                                          <p:spTgt spid="7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千图PPT彼岸天：ID 8661124库_Freeform: Shape 1"/>
          <p:cNvSpPr/>
          <p:nvPr>
            <p:custDataLst>
              <p:tags r:id="rId1"/>
            </p:custDataLst>
          </p:nvPr>
        </p:nvSpPr>
        <p:spPr>
          <a:xfrm>
            <a:off x="1055440" y="3172146"/>
            <a:ext cx="672666" cy="1156144"/>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7" y="21600"/>
                </a:cubicBezTo>
                <a:cubicBezTo>
                  <a:pt x="12530" y="21600"/>
                  <a:pt x="11475" y="20986"/>
                  <a:pt x="11475" y="20225"/>
                </a:cubicBezTo>
                <a:lnTo>
                  <a:pt x="11475" y="14531"/>
                </a:lnTo>
                <a:lnTo>
                  <a:pt x="10125" y="14531"/>
                </a:lnTo>
                <a:lnTo>
                  <a:pt x="10125" y="20225"/>
                </a:lnTo>
                <a:cubicBezTo>
                  <a:pt x="10125" y="20986"/>
                  <a:pt x="9070" y="21600"/>
                  <a:pt x="7763"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chemeClr val="accent4"/>
          </a:solidFill>
          <a:ln w="12700">
            <a:miter lim="400000"/>
          </a:ln>
        </p:spPr>
        <p:txBody>
          <a:bodyPr anchor="ctr"/>
          <a:lstStyle/>
          <a:p>
            <a:pPr algn="ctr"/>
            <a:endParaRPr/>
          </a:p>
        </p:txBody>
      </p:sp>
      <p:sp>
        <p:nvSpPr>
          <p:cNvPr id="35" name="千图PPT彼岸天：ID 8661124库_Freeform: Shape 2"/>
          <p:cNvSpPr/>
          <p:nvPr>
            <p:custDataLst>
              <p:tags r:id="rId2"/>
            </p:custDataLst>
          </p:nvPr>
        </p:nvSpPr>
        <p:spPr>
          <a:xfrm>
            <a:off x="1385001" y="2968036"/>
            <a:ext cx="910176" cy="1564364"/>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8" y="21600"/>
                </a:cubicBezTo>
                <a:cubicBezTo>
                  <a:pt x="12530" y="21600"/>
                  <a:pt x="11475" y="20986"/>
                  <a:pt x="11475" y="20225"/>
                </a:cubicBezTo>
                <a:lnTo>
                  <a:pt x="11475" y="14531"/>
                </a:lnTo>
                <a:lnTo>
                  <a:pt x="10125" y="14531"/>
                </a:lnTo>
                <a:lnTo>
                  <a:pt x="10125" y="20225"/>
                </a:lnTo>
                <a:cubicBezTo>
                  <a:pt x="10125" y="20986"/>
                  <a:pt x="9070" y="21600"/>
                  <a:pt x="7762"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chemeClr val="accent3"/>
          </a:solidFill>
          <a:ln w="12700">
            <a:miter lim="400000"/>
          </a:ln>
        </p:spPr>
        <p:txBody>
          <a:bodyPr anchor="ctr"/>
          <a:lstStyle/>
          <a:p>
            <a:pPr algn="ctr"/>
            <a:endParaRPr/>
          </a:p>
        </p:txBody>
      </p:sp>
      <p:sp>
        <p:nvSpPr>
          <p:cNvPr id="36" name="千图PPT彼岸天：ID 8661124库_Freeform: Shape 3"/>
          <p:cNvSpPr/>
          <p:nvPr>
            <p:custDataLst>
              <p:tags r:id="rId3"/>
            </p:custDataLst>
          </p:nvPr>
        </p:nvSpPr>
        <p:spPr>
          <a:xfrm>
            <a:off x="1820119" y="2705277"/>
            <a:ext cx="1215932" cy="2089882"/>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8" y="21600"/>
                </a:cubicBezTo>
                <a:cubicBezTo>
                  <a:pt x="12530" y="21600"/>
                  <a:pt x="11475" y="20986"/>
                  <a:pt x="11475" y="20225"/>
                </a:cubicBezTo>
                <a:lnTo>
                  <a:pt x="11475" y="14531"/>
                </a:lnTo>
                <a:lnTo>
                  <a:pt x="10125" y="14531"/>
                </a:lnTo>
                <a:lnTo>
                  <a:pt x="10125" y="20225"/>
                </a:lnTo>
                <a:cubicBezTo>
                  <a:pt x="10125" y="20986"/>
                  <a:pt x="9070" y="21600"/>
                  <a:pt x="7762"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chemeClr val="accent2"/>
          </a:solidFill>
          <a:ln w="12700">
            <a:miter lim="400000"/>
          </a:ln>
        </p:spPr>
        <p:txBody>
          <a:bodyPr anchor="ctr"/>
          <a:lstStyle/>
          <a:p>
            <a:pPr algn="ctr"/>
            <a:endParaRPr/>
          </a:p>
        </p:txBody>
      </p:sp>
      <p:sp>
        <p:nvSpPr>
          <p:cNvPr id="37" name="千图PPT彼岸天：ID 8661124库_Freeform: Shape 4"/>
          <p:cNvSpPr/>
          <p:nvPr>
            <p:custDataLst>
              <p:tags r:id="rId4"/>
            </p:custDataLst>
          </p:nvPr>
        </p:nvSpPr>
        <p:spPr>
          <a:xfrm>
            <a:off x="2418455" y="2372427"/>
            <a:ext cx="1603248" cy="2755582"/>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8" y="21600"/>
                </a:cubicBezTo>
                <a:cubicBezTo>
                  <a:pt x="12530" y="21600"/>
                  <a:pt x="11475" y="20986"/>
                  <a:pt x="11475" y="20225"/>
                </a:cubicBezTo>
                <a:lnTo>
                  <a:pt x="11475" y="14531"/>
                </a:lnTo>
                <a:lnTo>
                  <a:pt x="10125" y="14531"/>
                </a:lnTo>
                <a:lnTo>
                  <a:pt x="10125" y="20225"/>
                </a:lnTo>
                <a:cubicBezTo>
                  <a:pt x="10125" y="20986"/>
                  <a:pt x="9070" y="21600"/>
                  <a:pt x="7762"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chemeClr val="accent1"/>
          </a:solidFill>
          <a:ln w="12700">
            <a:miter lim="400000"/>
          </a:ln>
        </p:spPr>
        <p:txBody>
          <a:bodyPr anchor="ctr"/>
          <a:lstStyle/>
          <a:p>
            <a:pPr algn="ctr"/>
            <a:endParaRPr/>
          </a:p>
        </p:txBody>
      </p:sp>
      <p:sp>
        <p:nvSpPr>
          <p:cNvPr id="38" name="千图PPT彼岸天：ID 8661124库_Freeform: Shape 5"/>
          <p:cNvSpPr/>
          <p:nvPr>
            <p:custDataLst>
              <p:tags r:id="rId5"/>
            </p:custDataLst>
          </p:nvPr>
        </p:nvSpPr>
        <p:spPr>
          <a:xfrm>
            <a:off x="2940720" y="2115495"/>
            <a:ext cx="2329684" cy="3269446"/>
          </a:xfrm>
          <a:custGeom>
            <a:avLst/>
            <a:gdLst/>
            <a:ahLst/>
            <a:cxnLst>
              <a:cxn ang="0">
                <a:pos x="wd2" y="hd2"/>
              </a:cxn>
              <a:cxn ang="5400000">
                <a:pos x="wd2" y="hd2"/>
              </a:cxn>
              <a:cxn ang="10800000">
                <a:pos x="wd2" y="hd2"/>
              </a:cxn>
              <a:cxn ang="16200000">
                <a:pos x="wd2" y="hd2"/>
              </a:cxn>
            </a:cxnLst>
            <a:rect l="0" t="0" r="r" b="b"/>
            <a:pathLst>
              <a:path w="21258" h="21600" extrusionOk="0">
                <a:moveTo>
                  <a:pt x="10629" y="5988"/>
                </a:moveTo>
                <a:cubicBezTo>
                  <a:pt x="8340" y="5988"/>
                  <a:pt x="6494" y="4651"/>
                  <a:pt x="6494" y="2994"/>
                </a:cubicBezTo>
                <a:cubicBezTo>
                  <a:pt x="6494" y="1337"/>
                  <a:pt x="8340" y="0"/>
                  <a:pt x="10629" y="0"/>
                </a:cubicBezTo>
                <a:cubicBezTo>
                  <a:pt x="12918" y="0"/>
                  <a:pt x="14764" y="1337"/>
                  <a:pt x="14764" y="2994"/>
                </a:cubicBezTo>
                <a:cubicBezTo>
                  <a:pt x="14764" y="4651"/>
                  <a:pt x="12918" y="5988"/>
                  <a:pt x="10629" y="5988"/>
                </a:cubicBezTo>
                <a:close/>
                <a:moveTo>
                  <a:pt x="15355" y="9089"/>
                </a:moveTo>
                <a:lnTo>
                  <a:pt x="15355" y="20103"/>
                </a:lnTo>
                <a:cubicBezTo>
                  <a:pt x="15355" y="20932"/>
                  <a:pt x="14432" y="21600"/>
                  <a:pt x="13287" y="21600"/>
                </a:cubicBezTo>
                <a:cubicBezTo>
                  <a:pt x="12143" y="21600"/>
                  <a:pt x="11220" y="20932"/>
                  <a:pt x="11220" y="20103"/>
                </a:cubicBezTo>
                <a:lnTo>
                  <a:pt x="11220" y="14970"/>
                </a:lnTo>
                <a:lnTo>
                  <a:pt x="10038" y="14970"/>
                </a:lnTo>
                <a:lnTo>
                  <a:pt x="10038" y="20103"/>
                </a:lnTo>
                <a:cubicBezTo>
                  <a:pt x="10038" y="20932"/>
                  <a:pt x="9115" y="21600"/>
                  <a:pt x="7971" y="21600"/>
                </a:cubicBezTo>
                <a:cubicBezTo>
                  <a:pt x="6826" y="21600"/>
                  <a:pt x="5903" y="20932"/>
                  <a:pt x="5903" y="20103"/>
                </a:cubicBezTo>
                <a:lnTo>
                  <a:pt x="5903" y="9089"/>
                </a:lnTo>
                <a:lnTo>
                  <a:pt x="512" y="5186"/>
                </a:lnTo>
                <a:cubicBezTo>
                  <a:pt x="-171" y="4678"/>
                  <a:pt x="-171" y="3876"/>
                  <a:pt x="512" y="3368"/>
                </a:cubicBezTo>
                <a:cubicBezTo>
                  <a:pt x="1214" y="2874"/>
                  <a:pt x="2321" y="2874"/>
                  <a:pt x="3023" y="3368"/>
                </a:cubicBezTo>
                <a:lnTo>
                  <a:pt x="7232" y="6416"/>
                </a:lnTo>
                <a:lnTo>
                  <a:pt x="14026" y="6416"/>
                </a:lnTo>
                <a:lnTo>
                  <a:pt x="18235" y="3368"/>
                </a:lnTo>
                <a:cubicBezTo>
                  <a:pt x="18937" y="2874"/>
                  <a:pt x="20044" y="2874"/>
                  <a:pt x="20746" y="3368"/>
                </a:cubicBezTo>
                <a:cubicBezTo>
                  <a:pt x="21429" y="3876"/>
                  <a:pt x="21429" y="4678"/>
                  <a:pt x="20746" y="5186"/>
                </a:cubicBezTo>
                <a:cubicBezTo>
                  <a:pt x="20746" y="5186"/>
                  <a:pt x="15355" y="9089"/>
                  <a:pt x="15355" y="9089"/>
                </a:cubicBezTo>
                <a:close/>
              </a:path>
            </a:pathLst>
          </a:custGeom>
          <a:solidFill>
            <a:schemeClr val="accent3"/>
          </a:solidFill>
          <a:ln w="12700">
            <a:miter lim="400000"/>
          </a:ln>
        </p:spPr>
        <p:txBody>
          <a:bodyPr anchor="ctr"/>
          <a:lstStyle/>
          <a:p>
            <a:pPr algn="ctr"/>
            <a:endParaRPr/>
          </a:p>
        </p:txBody>
      </p:sp>
      <p:grpSp>
        <p:nvGrpSpPr>
          <p:cNvPr id="6" name="千图PPT彼岸天：ID 8661124库_组合 8"/>
          <p:cNvGrpSpPr/>
          <p:nvPr>
            <p:custDataLst>
              <p:tags r:id="rId6"/>
            </p:custDataLst>
          </p:nvPr>
        </p:nvGrpSpPr>
        <p:grpSpPr>
          <a:xfrm>
            <a:off x="6096000" y="2019473"/>
            <a:ext cx="5144231" cy="700515"/>
            <a:chOff x="5403632" y="1998273"/>
            <a:chExt cx="5144231" cy="700515"/>
          </a:xfrm>
        </p:grpSpPr>
        <p:grpSp>
          <p:nvGrpSpPr>
            <p:cNvPr id="28" name="Group 30"/>
            <p:cNvGrpSpPr/>
            <p:nvPr/>
          </p:nvGrpSpPr>
          <p:grpSpPr>
            <a:xfrm>
              <a:off x="5403632" y="2028913"/>
              <a:ext cx="399214" cy="399214"/>
              <a:chOff x="0" y="0"/>
              <a:chExt cx="767929" cy="767929"/>
            </a:xfrm>
          </p:grpSpPr>
          <p:sp>
            <p:nvSpPr>
              <p:cNvPr id="32" name="Freeform: Shape 34"/>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p>
            </p:txBody>
          </p:sp>
          <p:sp>
            <p:nvSpPr>
              <p:cNvPr id="33" name="Freeform: Shape 35"/>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29" name="Group 31"/>
            <p:cNvGrpSpPr/>
            <p:nvPr/>
          </p:nvGrpSpPr>
          <p:grpSpPr>
            <a:xfrm>
              <a:off x="5802845" y="1998273"/>
              <a:ext cx="4745018" cy="700515"/>
              <a:chOff x="6729846" y="3935367"/>
              <a:chExt cx="4745018" cy="700515"/>
            </a:xfrm>
          </p:grpSpPr>
          <p:sp>
            <p:nvSpPr>
              <p:cNvPr id="30" name="Rectangle 32"/>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1"/>
                    </a:solidFill>
                  </a:rPr>
                  <a:t>输入标题文本</a:t>
                </a:r>
              </a:p>
            </p:txBody>
          </p:sp>
          <p:sp>
            <p:nvSpPr>
              <p:cNvPr id="31" name="Rectangle 33"/>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点击编辑点击编辑点击编辑点击编辑点击编辑点击编辑点击编辑点击编辑点击编辑点击编辑点击编辑点击编辑</a:t>
                </a:r>
                <a:endParaRPr sz="1050" dirty="0">
                  <a:solidFill>
                    <a:srgbClr val="000000"/>
                  </a:solidFill>
                </a:endParaRPr>
              </a:p>
            </p:txBody>
          </p:sp>
        </p:grpSp>
      </p:grpSp>
      <p:grpSp>
        <p:nvGrpSpPr>
          <p:cNvPr id="7" name="千图PPT彼岸天：ID 8661124库_组合 9"/>
          <p:cNvGrpSpPr/>
          <p:nvPr>
            <p:custDataLst>
              <p:tags r:id="rId7"/>
            </p:custDataLst>
          </p:nvPr>
        </p:nvGrpSpPr>
        <p:grpSpPr>
          <a:xfrm>
            <a:off x="6096000" y="2907791"/>
            <a:ext cx="5155259" cy="700515"/>
            <a:chOff x="5403632" y="2988092"/>
            <a:chExt cx="5155259" cy="700515"/>
          </a:xfrm>
        </p:grpSpPr>
        <p:grpSp>
          <p:nvGrpSpPr>
            <p:cNvPr id="22" name="Group 24"/>
            <p:cNvGrpSpPr/>
            <p:nvPr/>
          </p:nvGrpSpPr>
          <p:grpSpPr>
            <a:xfrm>
              <a:off x="5403632" y="3066578"/>
              <a:ext cx="399214" cy="399214"/>
              <a:chOff x="0" y="0"/>
              <a:chExt cx="767929" cy="767929"/>
            </a:xfrm>
          </p:grpSpPr>
          <p:sp>
            <p:nvSpPr>
              <p:cNvPr id="26" name="Freeform: Shape 28"/>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p>
            </p:txBody>
          </p:sp>
          <p:sp>
            <p:nvSpPr>
              <p:cNvPr id="27" name="Freeform: Shape 29"/>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23" name="Group 25"/>
            <p:cNvGrpSpPr/>
            <p:nvPr/>
          </p:nvGrpSpPr>
          <p:grpSpPr>
            <a:xfrm>
              <a:off x="5813873" y="2988092"/>
              <a:ext cx="4745018" cy="700515"/>
              <a:chOff x="6729846" y="3935367"/>
              <a:chExt cx="4745018" cy="700515"/>
            </a:xfrm>
          </p:grpSpPr>
          <p:sp>
            <p:nvSpPr>
              <p:cNvPr id="24" name="Rectangle 26"/>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2"/>
                    </a:solidFill>
                  </a:rPr>
                  <a:t>输入标题文本</a:t>
                </a:r>
              </a:p>
            </p:txBody>
          </p:sp>
          <p:sp>
            <p:nvSpPr>
              <p:cNvPr id="25" name="Rectangle 27"/>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点击编辑点击编辑点击编辑点击编辑点击编辑点击编辑点击编辑点击编辑点击编辑点击编辑点击编辑点击编辑</a:t>
                </a:r>
                <a:endParaRPr sz="1050" dirty="0">
                  <a:solidFill>
                    <a:srgbClr val="000000"/>
                  </a:solidFill>
                </a:endParaRPr>
              </a:p>
            </p:txBody>
          </p:sp>
        </p:grpSp>
      </p:grpSp>
      <p:grpSp>
        <p:nvGrpSpPr>
          <p:cNvPr id="8" name="千图PPT彼岸天：ID 8661124库_组合 10"/>
          <p:cNvGrpSpPr/>
          <p:nvPr>
            <p:custDataLst>
              <p:tags r:id="rId8"/>
            </p:custDataLst>
          </p:nvPr>
        </p:nvGrpSpPr>
        <p:grpSpPr>
          <a:xfrm>
            <a:off x="6096000" y="3796109"/>
            <a:ext cx="5144231" cy="700515"/>
            <a:chOff x="5403632" y="4279235"/>
            <a:chExt cx="5144231" cy="700515"/>
          </a:xfrm>
        </p:grpSpPr>
        <p:grpSp>
          <p:nvGrpSpPr>
            <p:cNvPr id="16" name="Group 18"/>
            <p:cNvGrpSpPr/>
            <p:nvPr/>
          </p:nvGrpSpPr>
          <p:grpSpPr>
            <a:xfrm>
              <a:off x="5403632" y="4279235"/>
              <a:ext cx="399214" cy="399214"/>
              <a:chOff x="0" y="0"/>
              <a:chExt cx="767929" cy="767929"/>
            </a:xfrm>
          </p:grpSpPr>
          <p:sp>
            <p:nvSpPr>
              <p:cNvPr id="20" name="Freeform: Shape 22"/>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p>
            </p:txBody>
          </p:sp>
          <p:sp>
            <p:nvSpPr>
              <p:cNvPr id="21" name="Freeform: Shape 23"/>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17" name="Group 19"/>
            <p:cNvGrpSpPr/>
            <p:nvPr/>
          </p:nvGrpSpPr>
          <p:grpSpPr>
            <a:xfrm>
              <a:off x="5802845" y="4279235"/>
              <a:ext cx="4745018" cy="700515"/>
              <a:chOff x="6729846" y="3935367"/>
              <a:chExt cx="4745018" cy="700515"/>
            </a:xfrm>
          </p:grpSpPr>
          <p:sp>
            <p:nvSpPr>
              <p:cNvPr id="18" name="Rectangle 20"/>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3"/>
                    </a:solidFill>
                  </a:rPr>
                  <a:t>输入标题文本</a:t>
                </a:r>
              </a:p>
            </p:txBody>
          </p:sp>
          <p:sp>
            <p:nvSpPr>
              <p:cNvPr id="19" name="Rectangle 21"/>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点击编辑点击编辑点击编辑点击编辑点击编辑点击编辑点击编辑点击编辑点击编辑点击编辑点击编辑点击编辑</a:t>
                </a:r>
                <a:endParaRPr sz="1050" dirty="0">
                  <a:solidFill>
                    <a:srgbClr val="000000"/>
                  </a:solidFill>
                </a:endParaRPr>
              </a:p>
            </p:txBody>
          </p:sp>
        </p:grpSp>
      </p:grpSp>
      <p:grpSp>
        <p:nvGrpSpPr>
          <p:cNvPr id="9" name="千图PPT彼岸天：ID 8661124库_组合 11"/>
          <p:cNvGrpSpPr/>
          <p:nvPr>
            <p:custDataLst>
              <p:tags r:id="rId9"/>
            </p:custDataLst>
          </p:nvPr>
        </p:nvGrpSpPr>
        <p:grpSpPr>
          <a:xfrm>
            <a:off x="6096000" y="4684426"/>
            <a:ext cx="5144231" cy="700515"/>
            <a:chOff x="5403632" y="4279235"/>
            <a:chExt cx="5144231" cy="700515"/>
          </a:xfrm>
        </p:grpSpPr>
        <p:grpSp>
          <p:nvGrpSpPr>
            <p:cNvPr id="10" name="Group 12"/>
            <p:cNvGrpSpPr/>
            <p:nvPr/>
          </p:nvGrpSpPr>
          <p:grpSpPr>
            <a:xfrm>
              <a:off x="5403632" y="4279235"/>
              <a:ext cx="399214" cy="399214"/>
              <a:chOff x="0" y="0"/>
              <a:chExt cx="767929" cy="767929"/>
            </a:xfrm>
          </p:grpSpPr>
          <p:sp>
            <p:nvSpPr>
              <p:cNvPr id="14" name="Freeform: Shape 16"/>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p>
            </p:txBody>
          </p:sp>
          <p:sp>
            <p:nvSpPr>
              <p:cNvPr id="15" name="Freeform: Shape 17"/>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11" name="Group 13"/>
            <p:cNvGrpSpPr/>
            <p:nvPr/>
          </p:nvGrpSpPr>
          <p:grpSpPr>
            <a:xfrm>
              <a:off x="5802845" y="4279235"/>
              <a:ext cx="4745018" cy="700515"/>
              <a:chOff x="6729846" y="3935367"/>
              <a:chExt cx="4745018" cy="700515"/>
            </a:xfrm>
          </p:grpSpPr>
          <p:sp>
            <p:nvSpPr>
              <p:cNvPr id="12" name="Rectangle 14"/>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4"/>
                    </a:solidFill>
                  </a:rPr>
                  <a:t>输入标题文本</a:t>
                </a:r>
              </a:p>
            </p:txBody>
          </p:sp>
          <p:sp>
            <p:nvSpPr>
              <p:cNvPr id="13" name="Rectangle 15"/>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点击编辑点击编辑点击编辑点击编辑点击编辑点击编辑点击编辑点击编辑点击编辑点击编辑点击编辑点击编辑</a:t>
                </a:r>
                <a:endParaRPr sz="1050" dirty="0">
                  <a:solidFill>
                    <a:srgbClr val="000000"/>
                  </a:solidFill>
                </a:endParaRPr>
              </a:p>
            </p:txBody>
          </p:sp>
        </p:grpSp>
      </p:grpSp>
      <p:sp>
        <p:nvSpPr>
          <p:cNvPr id="4" name="矩形 3"/>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1+#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1+#ppt_w/2"/>
                                          </p:val>
                                        </p:tav>
                                        <p:tav tm="100000">
                                          <p:val>
                                            <p:strVal val="#ppt_x"/>
                                          </p:val>
                                        </p:tav>
                                      </p:tavLst>
                                    </p:anim>
                                    <p:anim calcmode="lin" valueType="num">
                                      <p:cBhvr additive="base">
                                        <p:cTn id="4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1918603" y="2948610"/>
            <a:ext cx="3754576" cy="635880"/>
          </a:xfrm>
          <a:prstGeom prst="rect">
            <a:avLst/>
          </a:prstGeom>
          <a:noFill/>
        </p:spPr>
        <p:txBody>
          <a:bodyPr wrap="square" lIns="0" tIns="0" rIns="0" bIns="0" rtlCol="0">
            <a:spAutoFit/>
          </a:bodyPr>
          <a:lstStyle/>
          <a:p>
            <a:pPr algn="ctr"/>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1918603" y="3714750"/>
            <a:ext cx="4177397" cy="369332"/>
          </a:xfrm>
          <a:prstGeom prst="rect">
            <a:avLst/>
          </a:prstGeom>
          <a:noFill/>
        </p:spPr>
        <p:txBody>
          <a:bodyPr wrap="square" lIns="0" tIns="0" rIns="0" bIns="0" rtlCol="0">
            <a:spAutoFit/>
          </a:bodyPr>
          <a:lstStyle/>
          <a:p>
            <a:pPr algn="ct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
                                        <p:tgtEl>
                                          <p:spTgt spid="2"/>
                                        </p:tgtEl>
                                      </p:cBhvr>
                                    </p:animEffect>
                                  </p:childTnLst>
                                </p:cTn>
                              </p:par>
                              <p:par>
                                <p:cTn id="8" presetID="36" presetClass="emph" presetSubtype="0" fill="hold" grpId="1" nodeType="withEffect">
                                  <p:stCondLst>
                                    <p:cond delay="0"/>
                                  </p:stCondLst>
                                  <p:iterate type="lt">
                                    <p:tmPct val="30000"/>
                                  </p:iterate>
                                  <p:childTnLst>
                                    <p:animScale>
                                      <p:cBhvr>
                                        <p:cTn id="9" dur="50" autoRev="1" fill="hold">
                                          <p:stCondLst>
                                            <p:cond delay="0"/>
                                          </p:stCondLst>
                                        </p:cTn>
                                        <p:tgtEl>
                                          <p:spTgt spid="2"/>
                                        </p:tgtEl>
                                      </p:cBhvr>
                                      <p:to x="80000" y="100000"/>
                                    </p:animScale>
                                    <p:anim by="(#ppt_w*0.10)" calcmode="lin" valueType="num">
                                      <p:cBhvr>
                                        <p:cTn id="10" dur="50" autoRev="1" fill="hold">
                                          <p:stCondLst>
                                            <p:cond delay="0"/>
                                          </p:stCondLst>
                                        </p:cTn>
                                        <p:tgtEl>
                                          <p:spTgt spid="2"/>
                                        </p:tgtEl>
                                        <p:attrNameLst>
                                          <p:attrName>ppt_x</p:attrName>
                                        </p:attrNameLst>
                                      </p:cBhvr>
                                    </p:anim>
                                    <p:anim by="(-#ppt_w*0.10)" calcmode="lin" valueType="num">
                                      <p:cBhvr>
                                        <p:cTn id="11" dur="50" autoRev="1" fill="hold">
                                          <p:stCondLst>
                                            <p:cond delay="0"/>
                                          </p:stCondLst>
                                        </p:cTn>
                                        <p:tgtEl>
                                          <p:spTgt spid="2"/>
                                        </p:tgtEl>
                                        <p:attrNameLst>
                                          <p:attrName>ppt_y</p:attrName>
                                        </p:attrNameLst>
                                      </p:cBhvr>
                                    </p:anim>
                                    <p:animRot by="-480000">
                                      <p:cBhvr>
                                        <p:cTn id="12" dur="50" autoRev="1" fill="hold">
                                          <p:stCondLst>
                                            <p:cond delay="0"/>
                                          </p:stCondLst>
                                        </p:cTn>
                                        <p:tgtEl>
                                          <p:spTgt spid="2"/>
                                        </p:tgtEl>
                                        <p:attrNameLst>
                                          <p:attrName>r</p:attrName>
                                        </p:attrNameLst>
                                      </p:cBhvr>
                                    </p:animRot>
                                  </p:childTnLst>
                                </p:cTn>
                              </p:par>
                            </p:childTnLst>
                          </p:cTn>
                        </p:par>
                        <p:par>
                          <p:cTn id="13" fill="hold">
                            <p:stCondLst>
                              <p:cond delay="56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3"/>
                                        </p:tgtEl>
                                        <p:attrNameLst>
                                          <p:attrName>style.visibility</p:attrName>
                                        </p:attrNameLst>
                                      </p:cBhvr>
                                      <p:to>
                                        <p:strVal val="visible"/>
                                      </p:to>
                                    </p:set>
                                    <p:animEffect transition="in" filter="wipe(left)">
                                      <p:cBhvr>
                                        <p:cTn id="16" dur="200"/>
                                        <p:tgtEl>
                                          <p:spTgt spid="3"/>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3"/>
                                        </p:tgtEl>
                                      </p:cBhvr>
                                      <p:to x="80000" y="100000"/>
                                    </p:animScale>
                                    <p:anim by="(#ppt_w*0.10)" calcmode="lin" valueType="num">
                                      <p:cBhvr>
                                        <p:cTn id="19" dur="50" autoRev="1" fill="hold">
                                          <p:stCondLst>
                                            <p:cond delay="0"/>
                                          </p:stCondLst>
                                        </p:cTn>
                                        <p:tgtEl>
                                          <p:spTgt spid="3"/>
                                        </p:tgtEl>
                                        <p:attrNameLst>
                                          <p:attrName>ppt_x</p:attrName>
                                        </p:attrNameLst>
                                      </p:cBhvr>
                                    </p:anim>
                                    <p:anim by="(-#ppt_w*0.10)" calcmode="lin" valueType="num">
                                      <p:cBhvr>
                                        <p:cTn id="20" dur="50" autoRev="1" fill="hold">
                                          <p:stCondLst>
                                            <p:cond delay="0"/>
                                          </p:stCondLst>
                                        </p:cTn>
                                        <p:tgtEl>
                                          <p:spTgt spid="3"/>
                                        </p:tgtEl>
                                        <p:attrNameLst>
                                          <p:attrName>ppt_y</p:attrName>
                                        </p:attrNameLst>
                                      </p:cBhvr>
                                    </p:anim>
                                    <p:animRot by="-480000">
                                      <p:cBhvr>
                                        <p:cTn id="21"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536575" y="1332946"/>
            <a:ext cx="4825022" cy="5054206"/>
            <a:chOff x="-28575" y="1015446"/>
            <a:chExt cx="4825022" cy="5054206"/>
          </a:xfrm>
        </p:grpSpPr>
        <p:sp>
          <p:nvSpPr>
            <p:cNvPr id="4" name="Freeform: Shape 4"/>
            <p:cNvSpPr/>
            <p:nvPr/>
          </p:nvSpPr>
          <p:spPr bwMode="auto">
            <a:xfrm>
              <a:off x="-28575" y="1178564"/>
              <a:ext cx="4578350" cy="4891088"/>
            </a:xfrm>
            <a:custGeom>
              <a:avLst/>
              <a:gdLst>
                <a:gd name="T0" fmla="*/ 2080 w 2884"/>
                <a:gd name="T1" fmla="*/ 0 h 3081"/>
                <a:gd name="T2" fmla="*/ 0 w 2884"/>
                <a:gd name="T3" fmla="*/ 1655 h 3081"/>
                <a:gd name="T4" fmla="*/ 0 w 2884"/>
                <a:gd name="T5" fmla="*/ 3081 h 3081"/>
                <a:gd name="T6" fmla="*/ 2884 w 2884"/>
                <a:gd name="T7" fmla="*/ 796 h 3081"/>
                <a:gd name="T8" fmla="*/ 2591 w 2884"/>
                <a:gd name="T9" fmla="*/ 259 h 3081"/>
                <a:gd name="T10" fmla="*/ 2080 w 2884"/>
                <a:gd name="T11" fmla="*/ 0 h 3081"/>
              </a:gdLst>
              <a:ahLst/>
              <a:cxnLst>
                <a:cxn ang="0">
                  <a:pos x="T0" y="T1"/>
                </a:cxn>
                <a:cxn ang="0">
                  <a:pos x="T2" y="T3"/>
                </a:cxn>
                <a:cxn ang="0">
                  <a:pos x="T4" y="T5"/>
                </a:cxn>
                <a:cxn ang="0">
                  <a:pos x="T6" y="T7"/>
                </a:cxn>
                <a:cxn ang="0">
                  <a:pos x="T8" y="T9"/>
                </a:cxn>
                <a:cxn ang="0">
                  <a:pos x="T10" y="T11"/>
                </a:cxn>
              </a:cxnLst>
              <a:rect l="0" t="0" r="r" b="b"/>
              <a:pathLst>
                <a:path w="2884" h="3081">
                  <a:moveTo>
                    <a:pt x="2080" y="0"/>
                  </a:moveTo>
                  <a:lnTo>
                    <a:pt x="0" y="1655"/>
                  </a:lnTo>
                  <a:lnTo>
                    <a:pt x="0" y="3081"/>
                  </a:lnTo>
                  <a:lnTo>
                    <a:pt x="2884" y="796"/>
                  </a:lnTo>
                  <a:lnTo>
                    <a:pt x="2591" y="259"/>
                  </a:lnTo>
                  <a:lnTo>
                    <a:pt x="2080" y="0"/>
                  </a:lnTo>
                  <a:close/>
                </a:path>
              </a:pathLst>
            </a:custGeom>
            <a:solidFill>
              <a:schemeClr val="bg1">
                <a:lumMod val="65000"/>
              </a:schemeClr>
            </a:solidFill>
            <a:ln>
              <a:noFill/>
            </a:ln>
          </p:spPr>
          <p:txBody>
            <a:bodyPr anchor="ctr"/>
            <a:lstStyle/>
            <a:p>
              <a:pPr algn="ctr"/>
              <a:endParaRPr/>
            </a:p>
          </p:txBody>
        </p:sp>
        <p:grpSp>
          <p:nvGrpSpPr>
            <p:cNvPr id="6" name="Group 7"/>
            <p:cNvGrpSpPr/>
            <p:nvPr/>
          </p:nvGrpSpPr>
          <p:grpSpPr>
            <a:xfrm>
              <a:off x="3257550" y="1015446"/>
              <a:ext cx="1538897" cy="1486655"/>
              <a:chOff x="3257550" y="1029094"/>
              <a:chExt cx="1538897" cy="1486655"/>
            </a:xfrm>
            <a:solidFill>
              <a:schemeClr val="accent4">
                <a:lumMod val="60000"/>
                <a:lumOff val="40000"/>
              </a:schemeClr>
            </a:solidFill>
          </p:grpSpPr>
          <p:sp>
            <p:nvSpPr>
              <p:cNvPr id="36" name="Freeform: Shape 8"/>
              <p:cNvSpPr/>
              <p:nvPr/>
            </p:nvSpPr>
            <p:spPr bwMode="auto">
              <a:xfrm>
                <a:off x="3257550" y="1031436"/>
                <a:ext cx="1527175" cy="1484313"/>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grpFill/>
              <a:ln w="114300">
                <a:solidFill>
                  <a:schemeClr val="bg1"/>
                </a:solidFill>
              </a:ln>
            </p:spPr>
            <p:txBody>
              <a:bodyPr anchor="ctr"/>
              <a:lstStyle/>
              <a:p>
                <a:pPr algn="ctr"/>
                <a:endParaRPr/>
              </a:p>
            </p:txBody>
          </p:sp>
          <p:sp>
            <p:nvSpPr>
              <p:cNvPr id="37" name="Freeform: Shape 9"/>
              <p:cNvSpPr/>
              <p:nvPr/>
            </p:nvSpPr>
            <p:spPr bwMode="auto">
              <a:xfrm>
                <a:off x="3269272" y="1029094"/>
                <a:ext cx="1527175" cy="1484313"/>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solidFill>
                <a:srgbClr val="012E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0" name="Group 30"/>
            <p:cNvGrpSpPr/>
            <p:nvPr/>
          </p:nvGrpSpPr>
          <p:grpSpPr>
            <a:xfrm>
              <a:off x="275780" y="3033864"/>
              <a:ext cx="3054557" cy="1263006"/>
              <a:chOff x="275780" y="3033864"/>
              <a:chExt cx="3054557" cy="1263006"/>
            </a:xfrm>
          </p:grpSpPr>
          <p:sp>
            <p:nvSpPr>
              <p:cNvPr id="30" name="TextBox 18"/>
              <p:cNvSpPr txBox="1"/>
              <p:nvPr/>
            </p:nvSpPr>
            <p:spPr>
              <a:xfrm rot="19292348">
                <a:off x="275780" y="3033864"/>
                <a:ext cx="2617510" cy="393301"/>
              </a:xfrm>
              <a:prstGeom prst="rect">
                <a:avLst/>
              </a:prstGeom>
            </p:spPr>
            <p:txBody>
              <a:bodyPr vert="horz" wrap="none" lIns="91440" tIns="45720" rIns="91440" bIns="45720" anchor="t">
                <a:normAutofit/>
              </a:bodyPr>
              <a:lstStyle/>
              <a:p>
                <a:pPr algn="l">
                  <a:spcBef>
                    <a:spcPct val="0"/>
                  </a:spcBef>
                </a:pPr>
                <a:r>
                  <a:rPr lang="zh-CN" altLang="en-US" sz="1400" b="1" dirty="0">
                    <a:solidFill>
                      <a:schemeClr val="bg1"/>
                    </a:solidFill>
                  </a:rPr>
                  <a:t>输入标题文本</a:t>
                </a:r>
              </a:p>
            </p:txBody>
          </p:sp>
          <p:sp>
            <p:nvSpPr>
              <p:cNvPr id="31" name="Rectangle 28"/>
              <p:cNvSpPr/>
              <p:nvPr/>
            </p:nvSpPr>
            <p:spPr>
              <a:xfrm rot="19289221">
                <a:off x="701006" y="3287422"/>
                <a:ext cx="2629331" cy="1009448"/>
              </a:xfrm>
              <a:prstGeom prst="rect">
                <a:avLst/>
              </a:prstGeom>
            </p:spPr>
            <p:txBody>
              <a:bodyPr wrap="square">
                <a:normAutofit/>
              </a:bodyPr>
              <a:lstStyle/>
              <a:p>
                <a:pPr>
                  <a:lnSpc>
                    <a:spcPct val="120000"/>
                  </a:lnSpc>
                </a:pPr>
                <a:r>
                  <a:rPr lang="zh-CN" altLang="en-US" sz="1200" dirty="0">
                    <a:solidFill>
                      <a:schemeClr val="bg1"/>
                    </a:solidFill>
                  </a:rPr>
                  <a:t>请替换文字内容复制你的内容到此 </a:t>
                </a:r>
                <a:br>
                  <a:rPr lang="zh-CN" altLang="en-US" sz="1200" dirty="0">
                    <a:solidFill>
                      <a:schemeClr val="bg1"/>
                    </a:solidFill>
                  </a:rPr>
                </a:br>
                <a:r>
                  <a:rPr lang="zh-CN" altLang="en-US" sz="1200" dirty="0">
                    <a:solidFill>
                      <a:schemeClr val="bg1"/>
                    </a:solidFill>
                  </a:rPr>
                  <a:t>千图网</a:t>
                </a:r>
                <a:r>
                  <a:rPr lang="en-US" altLang="zh-CN" sz="1200" dirty="0">
                    <a:solidFill>
                      <a:schemeClr val="bg1"/>
                    </a:solidFill>
                  </a:rPr>
                  <a:t>58PIC.COM</a:t>
                </a:r>
                <a:endParaRPr lang="zh-CN" altLang="en-US" sz="1200" dirty="0">
                  <a:solidFill>
                    <a:schemeClr val="bg1"/>
                  </a:solidFill>
                </a:endParaRPr>
              </a:p>
            </p:txBody>
          </p:sp>
        </p:grpSp>
      </p:grpSp>
      <p:grpSp>
        <p:nvGrpSpPr>
          <p:cNvPr id="38" name="千图PPT彼岸天：ID 8661124库_组合 37"/>
          <p:cNvGrpSpPr/>
          <p:nvPr>
            <p:custDataLst>
              <p:tags r:id="rId2"/>
            </p:custDataLst>
          </p:nvPr>
        </p:nvGrpSpPr>
        <p:grpSpPr>
          <a:xfrm>
            <a:off x="-519112" y="3632906"/>
            <a:ext cx="4953978" cy="3560696"/>
            <a:chOff x="-11112" y="3315406"/>
            <a:chExt cx="4953978" cy="3560696"/>
          </a:xfrm>
        </p:grpSpPr>
        <p:sp>
          <p:nvSpPr>
            <p:cNvPr id="5" name="Freeform: Shape 5"/>
            <p:cNvSpPr/>
            <p:nvPr/>
          </p:nvSpPr>
          <p:spPr bwMode="auto">
            <a:xfrm>
              <a:off x="-11112" y="3502664"/>
              <a:ext cx="4710113" cy="3373438"/>
            </a:xfrm>
            <a:custGeom>
              <a:avLst/>
              <a:gdLst>
                <a:gd name="T0" fmla="*/ 1320 w 2967"/>
                <a:gd name="T1" fmla="*/ 2125 h 2125"/>
                <a:gd name="T2" fmla="*/ 2967 w 2967"/>
                <a:gd name="T3" fmla="*/ 733 h 2125"/>
                <a:gd name="T4" fmla="*/ 2697 w 2967"/>
                <a:gd name="T5" fmla="*/ 239 h 2125"/>
                <a:gd name="T6" fmla="*/ 2228 w 2967"/>
                <a:gd name="T7" fmla="*/ 0 h 2125"/>
                <a:gd name="T8" fmla="*/ 0 w 2967"/>
                <a:gd name="T9" fmla="*/ 1759 h 2125"/>
                <a:gd name="T10" fmla="*/ 2 w 2967"/>
                <a:gd name="T11" fmla="*/ 2122 h 2125"/>
                <a:gd name="T12" fmla="*/ 1320 w 2967"/>
                <a:gd name="T13" fmla="*/ 2125 h 2125"/>
              </a:gdLst>
              <a:ahLst/>
              <a:cxnLst>
                <a:cxn ang="0">
                  <a:pos x="T0" y="T1"/>
                </a:cxn>
                <a:cxn ang="0">
                  <a:pos x="T2" y="T3"/>
                </a:cxn>
                <a:cxn ang="0">
                  <a:pos x="T4" y="T5"/>
                </a:cxn>
                <a:cxn ang="0">
                  <a:pos x="T6" y="T7"/>
                </a:cxn>
                <a:cxn ang="0">
                  <a:pos x="T8" y="T9"/>
                </a:cxn>
                <a:cxn ang="0">
                  <a:pos x="T10" y="T11"/>
                </a:cxn>
                <a:cxn ang="0">
                  <a:pos x="T12" y="T13"/>
                </a:cxn>
              </a:cxnLst>
              <a:rect l="0" t="0" r="r" b="b"/>
              <a:pathLst>
                <a:path w="2967" h="2125">
                  <a:moveTo>
                    <a:pt x="1320" y="2125"/>
                  </a:moveTo>
                  <a:lnTo>
                    <a:pt x="2967" y="733"/>
                  </a:lnTo>
                  <a:lnTo>
                    <a:pt x="2697" y="239"/>
                  </a:lnTo>
                  <a:lnTo>
                    <a:pt x="2228" y="0"/>
                  </a:lnTo>
                  <a:lnTo>
                    <a:pt x="0" y="1759"/>
                  </a:lnTo>
                  <a:lnTo>
                    <a:pt x="2" y="2122"/>
                  </a:lnTo>
                  <a:lnTo>
                    <a:pt x="1320" y="2125"/>
                  </a:lnTo>
                  <a:close/>
                </a:path>
              </a:pathLst>
            </a:custGeom>
            <a:solidFill>
              <a:schemeClr val="accent5"/>
            </a:solidFill>
            <a:ln>
              <a:noFill/>
            </a:ln>
          </p:spPr>
          <p:txBody>
            <a:bodyPr anchor="ctr"/>
            <a:lstStyle/>
            <a:p>
              <a:pPr algn="ctr"/>
              <a:endParaRPr/>
            </a:p>
          </p:txBody>
        </p:sp>
        <p:grpSp>
          <p:nvGrpSpPr>
            <p:cNvPr id="7" name="Group 10"/>
            <p:cNvGrpSpPr>
              <a:grpSpLocks noChangeAspect="1"/>
            </p:cNvGrpSpPr>
            <p:nvPr/>
          </p:nvGrpSpPr>
          <p:grpSpPr>
            <a:xfrm>
              <a:off x="3495330" y="3315406"/>
              <a:ext cx="1447536" cy="1398397"/>
              <a:chOff x="3257550" y="1029094"/>
              <a:chExt cx="1538897" cy="1486655"/>
            </a:xfrm>
            <a:solidFill>
              <a:schemeClr val="accent5">
                <a:lumMod val="60000"/>
                <a:lumOff val="40000"/>
              </a:schemeClr>
            </a:solidFill>
          </p:grpSpPr>
          <p:sp>
            <p:nvSpPr>
              <p:cNvPr id="34" name="Freeform: Shape 11"/>
              <p:cNvSpPr/>
              <p:nvPr/>
            </p:nvSpPr>
            <p:spPr bwMode="auto">
              <a:xfrm>
                <a:off x="3257550" y="1031436"/>
                <a:ext cx="1527175" cy="1484313"/>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grpFill/>
              <a:ln w="114300">
                <a:solidFill>
                  <a:schemeClr val="bg1"/>
                </a:solidFill>
              </a:ln>
            </p:spPr>
            <p:txBody>
              <a:bodyPr anchor="ctr"/>
              <a:lstStyle/>
              <a:p>
                <a:pPr algn="ctr"/>
                <a:endParaRPr/>
              </a:p>
            </p:txBody>
          </p:sp>
          <p:sp>
            <p:nvSpPr>
              <p:cNvPr id="35" name="Freeform: Shape 12"/>
              <p:cNvSpPr/>
              <p:nvPr/>
            </p:nvSpPr>
            <p:spPr bwMode="auto">
              <a:xfrm>
                <a:off x="3269272" y="1029094"/>
                <a:ext cx="1527175" cy="1484313"/>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1" name="Group 31"/>
            <p:cNvGrpSpPr/>
            <p:nvPr/>
          </p:nvGrpSpPr>
          <p:grpSpPr>
            <a:xfrm>
              <a:off x="763443" y="5055897"/>
              <a:ext cx="3054557" cy="1263006"/>
              <a:chOff x="275780" y="3033864"/>
              <a:chExt cx="3054557" cy="1263006"/>
            </a:xfrm>
          </p:grpSpPr>
          <p:sp>
            <p:nvSpPr>
              <p:cNvPr id="28" name="TextBox 32"/>
              <p:cNvSpPr txBox="1"/>
              <p:nvPr/>
            </p:nvSpPr>
            <p:spPr>
              <a:xfrm rot="19292348">
                <a:off x="275780" y="3033864"/>
                <a:ext cx="2617510" cy="393301"/>
              </a:xfrm>
              <a:prstGeom prst="rect">
                <a:avLst/>
              </a:prstGeom>
            </p:spPr>
            <p:txBody>
              <a:bodyPr vert="horz" wrap="none" lIns="91440" tIns="45720" rIns="91440" bIns="45720" anchor="t">
                <a:normAutofit/>
              </a:bodyPr>
              <a:lstStyle/>
              <a:p>
                <a:pPr algn="l">
                  <a:spcBef>
                    <a:spcPct val="0"/>
                  </a:spcBef>
                </a:pPr>
                <a:r>
                  <a:rPr lang="zh-CN" altLang="en-US" sz="1400" b="1" dirty="0">
                    <a:solidFill>
                      <a:schemeClr val="bg1"/>
                    </a:solidFill>
                  </a:rPr>
                  <a:t>输入标题文本</a:t>
                </a:r>
              </a:p>
            </p:txBody>
          </p:sp>
          <p:sp>
            <p:nvSpPr>
              <p:cNvPr id="29" name="Rectangle 33"/>
              <p:cNvSpPr/>
              <p:nvPr/>
            </p:nvSpPr>
            <p:spPr>
              <a:xfrm rot="19289221">
                <a:off x="701006" y="3287422"/>
                <a:ext cx="2629331" cy="1009448"/>
              </a:xfrm>
              <a:prstGeom prst="rect">
                <a:avLst/>
              </a:prstGeom>
            </p:spPr>
            <p:txBody>
              <a:bodyPr wrap="square">
                <a:normAutofit/>
              </a:bodyPr>
              <a:lstStyle/>
              <a:p>
                <a:pPr>
                  <a:lnSpc>
                    <a:spcPct val="120000"/>
                  </a:lnSpc>
                </a:pPr>
                <a:r>
                  <a:rPr lang="zh-CN" altLang="en-US" sz="1200" dirty="0">
                    <a:solidFill>
                      <a:schemeClr val="bg1"/>
                    </a:solidFill>
                  </a:rPr>
                  <a:t>请替换文字内容复制你的内容到此 </a:t>
                </a:r>
                <a:br>
                  <a:rPr lang="zh-CN" altLang="en-US" sz="1200" dirty="0">
                    <a:solidFill>
                      <a:schemeClr val="bg1"/>
                    </a:solidFill>
                  </a:rPr>
                </a:br>
                <a:r>
                  <a:rPr lang="zh-CN" altLang="en-US" sz="1200" dirty="0">
                    <a:solidFill>
                      <a:schemeClr val="bg1"/>
                    </a:solidFill>
                  </a:rPr>
                  <a:t>千图网</a:t>
                </a:r>
                <a:r>
                  <a:rPr lang="en-US" altLang="zh-CN" sz="1200" dirty="0">
                    <a:solidFill>
                      <a:schemeClr val="bg1"/>
                    </a:solidFill>
                  </a:rPr>
                  <a:t>58PIC.COM</a:t>
                </a:r>
                <a:endParaRPr lang="zh-CN" altLang="en-US" sz="1200" dirty="0">
                  <a:solidFill>
                    <a:schemeClr val="bg1"/>
                  </a:solidFill>
                </a:endParaRPr>
              </a:p>
            </p:txBody>
          </p:sp>
        </p:grpSp>
      </p:grpSp>
      <p:grpSp>
        <p:nvGrpSpPr>
          <p:cNvPr id="39" name="千图PPT彼岸天：ID 8661124库_组合 38"/>
          <p:cNvGrpSpPr/>
          <p:nvPr>
            <p:custDataLst>
              <p:tags r:id="rId3"/>
            </p:custDataLst>
          </p:nvPr>
        </p:nvGrpSpPr>
        <p:grpSpPr>
          <a:xfrm>
            <a:off x="1744274" y="4226051"/>
            <a:ext cx="4953978" cy="3560696"/>
            <a:chOff x="2252274" y="3908551"/>
            <a:chExt cx="4953978" cy="3560696"/>
          </a:xfrm>
        </p:grpSpPr>
        <p:sp>
          <p:nvSpPr>
            <p:cNvPr id="8" name="Freeform: Shape 24"/>
            <p:cNvSpPr/>
            <p:nvPr/>
          </p:nvSpPr>
          <p:spPr bwMode="auto">
            <a:xfrm>
              <a:off x="2252274" y="4095809"/>
              <a:ext cx="4710113" cy="3373438"/>
            </a:xfrm>
            <a:custGeom>
              <a:avLst/>
              <a:gdLst>
                <a:gd name="T0" fmla="*/ 1320 w 2967"/>
                <a:gd name="T1" fmla="*/ 2125 h 2125"/>
                <a:gd name="T2" fmla="*/ 2967 w 2967"/>
                <a:gd name="T3" fmla="*/ 733 h 2125"/>
                <a:gd name="T4" fmla="*/ 2697 w 2967"/>
                <a:gd name="T5" fmla="*/ 239 h 2125"/>
                <a:gd name="T6" fmla="*/ 2228 w 2967"/>
                <a:gd name="T7" fmla="*/ 0 h 2125"/>
                <a:gd name="T8" fmla="*/ 0 w 2967"/>
                <a:gd name="T9" fmla="*/ 1759 h 2125"/>
                <a:gd name="T10" fmla="*/ 2 w 2967"/>
                <a:gd name="T11" fmla="*/ 2122 h 2125"/>
                <a:gd name="T12" fmla="*/ 1320 w 2967"/>
                <a:gd name="T13" fmla="*/ 2125 h 2125"/>
              </a:gdLst>
              <a:ahLst/>
              <a:cxnLst>
                <a:cxn ang="0">
                  <a:pos x="T0" y="T1"/>
                </a:cxn>
                <a:cxn ang="0">
                  <a:pos x="T2" y="T3"/>
                </a:cxn>
                <a:cxn ang="0">
                  <a:pos x="T4" y="T5"/>
                </a:cxn>
                <a:cxn ang="0">
                  <a:pos x="T6" y="T7"/>
                </a:cxn>
                <a:cxn ang="0">
                  <a:pos x="T8" y="T9"/>
                </a:cxn>
                <a:cxn ang="0">
                  <a:pos x="T10" y="T11"/>
                </a:cxn>
                <a:cxn ang="0">
                  <a:pos x="T12" y="T13"/>
                </a:cxn>
              </a:cxnLst>
              <a:rect l="0" t="0" r="r" b="b"/>
              <a:pathLst>
                <a:path w="2967" h="2125">
                  <a:moveTo>
                    <a:pt x="1320" y="2125"/>
                  </a:moveTo>
                  <a:lnTo>
                    <a:pt x="2967" y="733"/>
                  </a:lnTo>
                  <a:lnTo>
                    <a:pt x="2697" y="239"/>
                  </a:lnTo>
                  <a:lnTo>
                    <a:pt x="2228" y="0"/>
                  </a:lnTo>
                  <a:lnTo>
                    <a:pt x="0" y="1759"/>
                  </a:lnTo>
                  <a:lnTo>
                    <a:pt x="2" y="2122"/>
                  </a:lnTo>
                  <a:lnTo>
                    <a:pt x="1320" y="2125"/>
                  </a:lnTo>
                  <a:close/>
                </a:path>
              </a:pathLst>
            </a:custGeom>
            <a:solidFill>
              <a:schemeClr val="accent6"/>
            </a:solidFill>
            <a:ln>
              <a:noFill/>
            </a:ln>
          </p:spPr>
          <p:txBody>
            <a:bodyPr anchor="ctr"/>
            <a:lstStyle/>
            <a:p>
              <a:pPr algn="ctr"/>
              <a:endParaRPr/>
            </a:p>
          </p:txBody>
        </p:sp>
        <p:grpSp>
          <p:nvGrpSpPr>
            <p:cNvPr id="9" name="Group 25"/>
            <p:cNvGrpSpPr>
              <a:grpSpLocks noChangeAspect="1"/>
            </p:cNvGrpSpPr>
            <p:nvPr/>
          </p:nvGrpSpPr>
          <p:grpSpPr>
            <a:xfrm>
              <a:off x="5758716" y="3908551"/>
              <a:ext cx="1447536" cy="1398397"/>
              <a:chOff x="3257550" y="1029094"/>
              <a:chExt cx="1538897" cy="1486655"/>
            </a:xfrm>
            <a:solidFill>
              <a:schemeClr val="accent6">
                <a:lumMod val="60000"/>
                <a:lumOff val="40000"/>
              </a:schemeClr>
            </a:solidFill>
          </p:grpSpPr>
          <p:sp>
            <p:nvSpPr>
              <p:cNvPr id="32" name="Freeform: Shape 26"/>
              <p:cNvSpPr/>
              <p:nvPr/>
            </p:nvSpPr>
            <p:spPr bwMode="auto">
              <a:xfrm>
                <a:off x="3257550" y="1031436"/>
                <a:ext cx="1527175" cy="1484313"/>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grpFill/>
              <a:ln w="114300">
                <a:solidFill>
                  <a:schemeClr val="bg1"/>
                </a:solidFill>
              </a:ln>
            </p:spPr>
            <p:txBody>
              <a:bodyPr anchor="ctr"/>
              <a:lstStyle/>
              <a:p>
                <a:pPr algn="ctr"/>
                <a:endParaRPr/>
              </a:p>
            </p:txBody>
          </p:sp>
          <p:sp>
            <p:nvSpPr>
              <p:cNvPr id="33" name="Freeform: Shape 27"/>
              <p:cNvSpPr/>
              <p:nvPr/>
            </p:nvSpPr>
            <p:spPr bwMode="auto">
              <a:xfrm>
                <a:off x="3269272" y="1029094"/>
                <a:ext cx="1527175" cy="1484313"/>
              </a:xfrm>
              <a:custGeom>
                <a:avLst/>
                <a:gdLst>
                  <a:gd name="T0" fmla="*/ 557 w 678"/>
                  <a:gd name="T1" fmla="*/ 594 h 659"/>
                  <a:gd name="T2" fmla="*/ 574 w 678"/>
                  <a:gd name="T3" fmla="*/ 522 h 659"/>
                  <a:gd name="T4" fmla="*/ 627 w 678"/>
                  <a:gd name="T5" fmla="*/ 468 h 659"/>
                  <a:gd name="T6" fmla="*/ 570 w 678"/>
                  <a:gd name="T7" fmla="*/ 452 h 659"/>
                  <a:gd name="T8" fmla="*/ 542 w 678"/>
                  <a:gd name="T9" fmla="*/ 404 h 659"/>
                  <a:gd name="T10" fmla="*/ 574 w 678"/>
                  <a:gd name="T11" fmla="*/ 352 h 659"/>
                  <a:gd name="T12" fmla="*/ 614 w 678"/>
                  <a:gd name="T13" fmla="*/ 310 h 659"/>
                  <a:gd name="T14" fmla="*/ 543 w 678"/>
                  <a:gd name="T15" fmla="*/ 286 h 659"/>
                  <a:gd name="T16" fmla="*/ 509 w 678"/>
                  <a:gd name="T17" fmla="*/ 249 h 659"/>
                  <a:gd name="T18" fmla="*/ 645 w 678"/>
                  <a:gd name="T19" fmla="*/ 90 h 659"/>
                  <a:gd name="T20" fmla="*/ 677 w 678"/>
                  <a:gd name="T21" fmla="*/ 35 h 659"/>
                  <a:gd name="T22" fmla="*/ 646 w 678"/>
                  <a:gd name="T23" fmla="*/ 0 h 659"/>
                  <a:gd name="T24" fmla="*/ 588 w 678"/>
                  <a:gd name="T25" fmla="*/ 27 h 659"/>
                  <a:gd name="T26" fmla="*/ 416 w 678"/>
                  <a:gd name="T27" fmla="*/ 146 h 659"/>
                  <a:gd name="T28" fmla="*/ 383 w 678"/>
                  <a:gd name="T29" fmla="*/ 109 h 659"/>
                  <a:gd name="T30" fmla="*/ 366 w 678"/>
                  <a:gd name="T31" fmla="*/ 36 h 659"/>
                  <a:gd name="T32" fmla="*/ 320 w 678"/>
                  <a:gd name="T33" fmla="*/ 71 h 659"/>
                  <a:gd name="T34" fmla="*/ 265 w 678"/>
                  <a:gd name="T35" fmla="*/ 98 h 659"/>
                  <a:gd name="T36" fmla="*/ 220 w 678"/>
                  <a:gd name="T37" fmla="*/ 65 h 659"/>
                  <a:gd name="T38" fmla="*/ 210 w 678"/>
                  <a:gd name="T39" fmla="*/ 6 h 659"/>
                  <a:gd name="T40" fmla="*/ 151 w 678"/>
                  <a:gd name="T41" fmla="*/ 54 h 659"/>
                  <a:gd name="T42" fmla="*/ 78 w 678"/>
                  <a:gd name="T43" fmla="*/ 63 h 659"/>
                  <a:gd name="T44" fmla="*/ 45 w 678"/>
                  <a:gd name="T45" fmla="*/ 95 h 659"/>
                  <a:gd name="T46" fmla="*/ 300 w 678"/>
                  <a:gd name="T47" fmla="*/ 289 h 659"/>
                  <a:gd name="T48" fmla="*/ 85 w 678"/>
                  <a:gd name="T49" fmla="*/ 450 h 659"/>
                  <a:gd name="T50" fmla="*/ 24 w 678"/>
                  <a:gd name="T51" fmla="*/ 442 h 659"/>
                  <a:gd name="T52" fmla="*/ 35 w 678"/>
                  <a:gd name="T53" fmla="*/ 508 h 659"/>
                  <a:gd name="T54" fmla="*/ 110 w 678"/>
                  <a:gd name="T55" fmla="*/ 592 h 659"/>
                  <a:gd name="T56" fmla="*/ 175 w 678"/>
                  <a:gd name="T57" fmla="*/ 609 h 659"/>
                  <a:gd name="T58" fmla="*/ 173 w 678"/>
                  <a:gd name="T59" fmla="*/ 548 h 659"/>
                  <a:gd name="T60" fmla="*/ 355 w 678"/>
                  <a:gd name="T61" fmla="*/ 350 h 659"/>
                  <a:gd name="T62" fmla="*/ 522 w 678"/>
                  <a:gd name="T63" fmla="*/ 624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8" h="659">
                    <a:moveTo>
                      <a:pt x="558" y="643"/>
                    </a:moveTo>
                    <a:cubicBezTo>
                      <a:pt x="560" y="634"/>
                      <a:pt x="561" y="619"/>
                      <a:pt x="557" y="594"/>
                    </a:cubicBezTo>
                    <a:cubicBezTo>
                      <a:pt x="557" y="594"/>
                      <a:pt x="556" y="582"/>
                      <a:pt x="554" y="567"/>
                    </a:cubicBezTo>
                    <a:cubicBezTo>
                      <a:pt x="553" y="553"/>
                      <a:pt x="562" y="532"/>
                      <a:pt x="574" y="522"/>
                    </a:cubicBezTo>
                    <a:cubicBezTo>
                      <a:pt x="612" y="491"/>
                      <a:pt x="612" y="491"/>
                      <a:pt x="612" y="491"/>
                    </a:cubicBezTo>
                    <a:cubicBezTo>
                      <a:pt x="612" y="491"/>
                      <a:pt x="623" y="483"/>
                      <a:pt x="627" y="468"/>
                    </a:cubicBezTo>
                    <a:cubicBezTo>
                      <a:pt x="632" y="453"/>
                      <a:pt x="620" y="433"/>
                      <a:pt x="610" y="435"/>
                    </a:cubicBezTo>
                    <a:cubicBezTo>
                      <a:pt x="600" y="436"/>
                      <a:pt x="583" y="446"/>
                      <a:pt x="570" y="452"/>
                    </a:cubicBezTo>
                    <a:cubicBezTo>
                      <a:pt x="557" y="459"/>
                      <a:pt x="545" y="450"/>
                      <a:pt x="544" y="434"/>
                    </a:cubicBezTo>
                    <a:cubicBezTo>
                      <a:pt x="542" y="404"/>
                      <a:pt x="542" y="404"/>
                      <a:pt x="542" y="404"/>
                    </a:cubicBezTo>
                    <a:cubicBezTo>
                      <a:pt x="541" y="388"/>
                      <a:pt x="551" y="367"/>
                      <a:pt x="565" y="359"/>
                    </a:cubicBezTo>
                    <a:cubicBezTo>
                      <a:pt x="574" y="352"/>
                      <a:pt x="574" y="352"/>
                      <a:pt x="574" y="352"/>
                    </a:cubicBezTo>
                    <a:cubicBezTo>
                      <a:pt x="588" y="343"/>
                      <a:pt x="609" y="326"/>
                      <a:pt x="614" y="310"/>
                    </a:cubicBezTo>
                    <a:cubicBezTo>
                      <a:pt x="614" y="310"/>
                      <a:pt x="614" y="310"/>
                      <a:pt x="614" y="310"/>
                    </a:cubicBezTo>
                    <a:cubicBezTo>
                      <a:pt x="619" y="294"/>
                      <a:pt x="603" y="275"/>
                      <a:pt x="591" y="274"/>
                    </a:cubicBezTo>
                    <a:cubicBezTo>
                      <a:pt x="580" y="273"/>
                      <a:pt x="558" y="282"/>
                      <a:pt x="543" y="286"/>
                    </a:cubicBezTo>
                    <a:cubicBezTo>
                      <a:pt x="527" y="290"/>
                      <a:pt x="513" y="280"/>
                      <a:pt x="511" y="264"/>
                    </a:cubicBezTo>
                    <a:cubicBezTo>
                      <a:pt x="509" y="249"/>
                      <a:pt x="509" y="249"/>
                      <a:pt x="509" y="249"/>
                    </a:cubicBezTo>
                    <a:cubicBezTo>
                      <a:pt x="508" y="232"/>
                      <a:pt x="516" y="210"/>
                      <a:pt x="528" y="199"/>
                    </a:cubicBezTo>
                    <a:cubicBezTo>
                      <a:pt x="645" y="90"/>
                      <a:pt x="645" y="90"/>
                      <a:pt x="645" y="90"/>
                    </a:cubicBezTo>
                    <a:cubicBezTo>
                      <a:pt x="657" y="78"/>
                      <a:pt x="675" y="58"/>
                      <a:pt x="677" y="42"/>
                    </a:cubicBezTo>
                    <a:cubicBezTo>
                      <a:pt x="677" y="39"/>
                      <a:pt x="677" y="37"/>
                      <a:pt x="677" y="35"/>
                    </a:cubicBezTo>
                    <a:cubicBezTo>
                      <a:pt x="678" y="27"/>
                      <a:pt x="673" y="19"/>
                      <a:pt x="667" y="13"/>
                    </a:cubicBezTo>
                    <a:cubicBezTo>
                      <a:pt x="661" y="6"/>
                      <a:pt x="654" y="1"/>
                      <a:pt x="646" y="0"/>
                    </a:cubicBezTo>
                    <a:cubicBezTo>
                      <a:pt x="644" y="0"/>
                      <a:pt x="642" y="0"/>
                      <a:pt x="639" y="0"/>
                    </a:cubicBezTo>
                    <a:cubicBezTo>
                      <a:pt x="623" y="1"/>
                      <a:pt x="601" y="16"/>
                      <a:pt x="588" y="27"/>
                    </a:cubicBezTo>
                    <a:cubicBezTo>
                      <a:pt x="468" y="132"/>
                      <a:pt x="468" y="132"/>
                      <a:pt x="468" y="132"/>
                    </a:cubicBezTo>
                    <a:cubicBezTo>
                      <a:pt x="455" y="143"/>
                      <a:pt x="432" y="149"/>
                      <a:pt x="416" y="146"/>
                    </a:cubicBezTo>
                    <a:cubicBezTo>
                      <a:pt x="402" y="143"/>
                      <a:pt x="402" y="143"/>
                      <a:pt x="402" y="143"/>
                    </a:cubicBezTo>
                    <a:cubicBezTo>
                      <a:pt x="385" y="139"/>
                      <a:pt x="377" y="124"/>
                      <a:pt x="383" y="109"/>
                    </a:cubicBezTo>
                    <a:cubicBezTo>
                      <a:pt x="389" y="94"/>
                      <a:pt x="399" y="73"/>
                      <a:pt x="399" y="62"/>
                    </a:cubicBezTo>
                    <a:cubicBezTo>
                      <a:pt x="400" y="50"/>
                      <a:pt x="382" y="32"/>
                      <a:pt x="366" y="36"/>
                    </a:cubicBezTo>
                    <a:cubicBezTo>
                      <a:pt x="366" y="36"/>
                      <a:pt x="366" y="36"/>
                      <a:pt x="366" y="36"/>
                    </a:cubicBezTo>
                    <a:cubicBezTo>
                      <a:pt x="350" y="39"/>
                      <a:pt x="330" y="58"/>
                      <a:pt x="320" y="71"/>
                    </a:cubicBezTo>
                    <a:cubicBezTo>
                      <a:pt x="313" y="80"/>
                      <a:pt x="313" y="80"/>
                      <a:pt x="313" y="80"/>
                    </a:cubicBezTo>
                    <a:cubicBezTo>
                      <a:pt x="302" y="92"/>
                      <a:pt x="281" y="101"/>
                      <a:pt x="265" y="98"/>
                    </a:cubicBezTo>
                    <a:cubicBezTo>
                      <a:pt x="236" y="92"/>
                      <a:pt x="236" y="92"/>
                      <a:pt x="236" y="92"/>
                    </a:cubicBezTo>
                    <a:cubicBezTo>
                      <a:pt x="219" y="90"/>
                      <a:pt x="212" y="77"/>
                      <a:pt x="220" y="65"/>
                    </a:cubicBezTo>
                    <a:cubicBezTo>
                      <a:pt x="227" y="52"/>
                      <a:pt x="239" y="36"/>
                      <a:pt x="241" y="27"/>
                    </a:cubicBezTo>
                    <a:cubicBezTo>
                      <a:pt x="244" y="17"/>
                      <a:pt x="225" y="4"/>
                      <a:pt x="210" y="6"/>
                    </a:cubicBezTo>
                    <a:cubicBezTo>
                      <a:pt x="195" y="9"/>
                      <a:pt x="186" y="19"/>
                      <a:pt x="186" y="19"/>
                    </a:cubicBezTo>
                    <a:cubicBezTo>
                      <a:pt x="151" y="54"/>
                      <a:pt x="151" y="54"/>
                      <a:pt x="151" y="54"/>
                    </a:cubicBezTo>
                    <a:cubicBezTo>
                      <a:pt x="139" y="65"/>
                      <a:pt x="118" y="72"/>
                      <a:pt x="104" y="69"/>
                    </a:cubicBezTo>
                    <a:cubicBezTo>
                      <a:pt x="89" y="66"/>
                      <a:pt x="78" y="63"/>
                      <a:pt x="78" y="63"/>
                    </a:cubicBezTo>
                    <a:cubicBezTo>
                      <a:pt x="53" y="57"/>
                      <a:pt x="38" y="56"/>
                      <a:pt x="29" y="58"/>
                    </a:cubicBezTo>
                    <a:cubicBezTo>
                      <a:pt x="13" y="61"/>
                      <a:pt x="30" y="87"/>
                      <a:pt x="45" y="95"/>
                    </a:cubicBezTo>
                    <a:cubicBezTo>
                      <a:pt x="293" y="257"/>
                      <a:pt x="293" y="257"/>
                      <a:pt x="293" y="257"/>
                    </a:cubicBezTo>
                    <a:cubicBezTo>
                      <a:pt x="308" y="265"/>
                      <a:pt x="311" y="280"/>
                      <a:pt x="300" y="289"/>
                    </a:cubicBezTo>
                    <a:cubicBezTo>
                      <a:pt x="136" y="438"/>
                      <a:pt x="136" y="438"/>
                      <a:pt x="136" y="438"/>
                    </a:cubicBezTo>
                    <a:cubicBezTo>
                      <a:pt x="124" y="449"/>
                      <a:pt x="100" y="456"/>
                      <a:pt x="85" y="450"/>
                    </a:cubicBezTo>
                    <a:cubicBezTo>
                      <a:pt x="70" y="447"/>
                      <a:pt x="70" y="447"/>
                      <a:pt x="70" y="447"/>
                    </a:cubicBezTo>
                    <a:cubicBezTo>
                      <a:pt x="54" y="441"/>
                      <a:pt x="33" y="439"/>
                      <a:pt x="24" y="442"/>
                    </a:cubicBezTo>
                    <a:cubicBezTo>
                      <a:pt x="8" y="450"/>
                      <a:pt x="2" y="461"/>
                      <a:pt x="1" y="473"/>
                    </a:cubicBezTo>
                    <a:cubicBezTo>
                      <a:pt x="0" y="482"/>
                      <a:pt x="10" y="500"/>
                      <a:pt x="35" y="508"/>
                    </a:cubicBezTo>
                    <a:cubicBezTo>
                      <a:pt x="50" y="516"/>
                      <a:pt x="70" y="521"/>
                      <a:pt x="88" y="536"/>
                    </a:cubicBezTo>
                    <a:cubicBezTo>
                      <a:pt x="101" y="555"/>
                      <a:pt x="104" y="576"/>
                      <a:pt x="110" y="592"/>
                    </a:cubicBezTo>
                    <a:cubicBezTo>
                      <a:pt x="116" y="617"/>
                      <a:pt x="133" y="629"/>
                      <a:pt x="142" y="629"/>
                    </a:cubicBezTo>
                    <a:cubicBezTo>
                      <a:pt x="154" y="629"/>
                      <a:pt x="165" y="625"/>
                      <a:pt x="175" y="609"/>
                    </a:cubicBezTo>
                    <a:cubicBezTo>
                      <a:pt x="179" y="600"/>
                      <a:pt x="179" y="579"/>
                      <a:pt x="175" y="563"/>
                    </a:cubicBezTo>
                    <a:cubicBezTo>
                      <a:pt x="173" y="548"/>
                      <a:pt x="173" y="548"/>
                      <a:pt x="173" y="548"/>
                    </a:cubicBezTo>
                    <a:cubicBezTo>
                      <a:pt x="169" y="532"/>
                      <a:pt x="178" y="509"/>
                      <a:pt x="190" y="498"/>
                    </a:cubicBezTo>
                    <a:cubicBezTo>
                      <a:pt x="355" y="350"/>
                      <a:pt x="355" y="350"/>
                      <a:pt x="355" y="350"/>
                    </a:cubicBezTo>
                    <a:cubicBezTo>
                      <a:pt x="366" y="340"/>
                      <a:pt x="380" y="345"/>
                      <a:pt x="386" y="360"/>
                    </a:cubicBezTo>
                    <a:cubicBezTo>
                      <a:pt x="522" y="624"/>
                      <a:pt x="522" y="624"/>
                      <a:pt x="522" y="624"/>
                    </a:cubicBezTo>
                    <a:cubicBezTo>
                      <a:pt x="529" y="639"/>
                      <a:pt x="553" y="659"/>
                      <a:pt x="558" y="64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2" name="Group 34"/>
            <p:cNvGrpSpPr/>
            <p:nvPr/>
          </p:nvGrpSpPr>
          <p:grpSpPr>
            <a:xfrm>
              <a:off x="3288142" y="5399791"/>
              <a:ext cx="3054557" cy="1263006"/>
              <a:chOff x="275780" y="3033864"/>
              <a:chExt cx="3054557" cy="1263006"/>
            </a:xfrm>
          </p:grpSpPr>
          <p:sp>
            <p:nvSpPr>
              <p:cNvPr id="26" name="TextBox 35"/>
              <p:cNvSpPr txBox="1"/>
              <p:nvPr/>
            </p:nvSpPr>
            <p:spPr>
              <a:xfrm rot="19292348">
                <a:off x="275780" y="3033864"/>
                <a:ext cx="2617510" cy="393301"/>
              </a:xfrm>
              <a:prstGeom prst="rect">
                <a:avLst/>
              </a:prstGeom>
            </p:spPr>
            <p:txBody>
              <a:bodyPr vert="horz" wrap="none" lIns="91440" tIns="45720" rIns="91440" bIns="45720" anchor="t">
                <a:normAutofit/>
              </a:bodyPr>
              <a:lstStyle/>
              <a:p>
                <a:pPr algn="l">
                  <a:spcBef>
                    <a:spcPct val="0"/>
                  </a:spcBef>
                </a:pPr>
                <a:r>
                  <a:rPr lang="zh-CN" altLang="en-US" sz="1400" b="1" dirty="0">
                    <a:solidFill>
                      <a:schemeClr val="bg1"/>
                    </a:solidFill>
                  </a:rPr>
                  <a:t>输入标题文本</a:t>
                </a:r>
              </a:p>
            </p:txBody>
          </p:sp>
          <p:sp>
            <p:nvSpPr>
              <p:cNvPr id="27" name="Rectangle 36"/>
              <p:cNvSpPr/>
              <p:nvPr/>
            </p:nvSpPr>
            <p:spPr>
              <a:xfrm rot="19289221">
                <a:off x="701006" y="3287422"/>
                <a:ext cx="2629331" cy="1009448"/>
              </a:xfrm>
              <a:prstGeom prst="rect">
                <a:avLst/>
              </a:prstGeom>
            </p:spPr>
            <p:txBody>
              <a:bodyPr wrap="square">
                <a:normAutofit/>
              </a:bodyPr>
              <a:lstStyle/>
              <a:p>
                <a:pPr>
                  <a:lnSpc>
                    <a:spcPct val="120000"/>
                  </a:lnSpc>
                </a:pPr>
                <a:r>
                  <a:rPr lang="zh-CN" altLang="en-US" sz="1200" dirty="0">
                    <a:solidFill>
                      <a:schemeClr val="bg1"/>
                    </a:solidFill>
                  </a:rPr>
                  <a:t>请替换文字内容复制你的内容到此 </a:t>
                </a:r>
                <a:br>
                  <a:rPr lang="zh-CN" altLang="en-US" sz="1200" dirty="0">
                    <a:solidFill>
                      <a:schemeClr val="bg1"/>
                    </a:solidFill>
                  </a:rPr>
                </a:br>
                <a:r>
                  <a:rPr lang="zh-CN" altLang="en-US" sz="1200" dirty="0">
                    <a:solidFill>
                      <a:schemeClr val="bg1"/>
                    </a:solidFill>
                  </a:rPr>
                  <a:t>千图网</a:t>
                </a:r>
                <a:r>
                  <a:rPr lang="en-US" altLang="zh-CN" sz="1200" dirty="0">
                    <a:solidFill>
                      <a:schemeClr val="bg1"/>
                    </a:solidFill>
                  </a:rPr>
                  <a:t>58PIC.COM</a:t>
                </a:r>
                <a:endParaRPr lang="zh-CN" altLang="en-US" sz="1200" dirty="0">
                  <a:solidFill>
                    <a:schemeClr val="bg1"/>
                  </a:solidFill>
                </a:endParaRPr>
              </a:p>
            </p:txBody>
          </p:sp>
        </p:grpSp>
      </p:grpSp>
      <p:grpSp>
        <p:nvGrpSpPr>
          <p:cNvPr id="14" name="千图PPT彼岸天：ID 8661124库_组合 37"/>
          <p:cNvGrpSpPr/>
          <p:nvPr>
            <p:custDataLst>
              <p:tags r:id="rId4"/>
            </p:custDataLst>
          </p:nvPr>
        </p:nvGrpSpPr>
        <p:grpSpPr>
          <a:xfrm>
            <a:off x="7803793" y="1697287"/>
            <a:ext cx="2959706" cy="3927612"/>
            <a:chOff x="1193500" y="1491637"/>
            <a:chExt cx="3761195" cy="3465105"/>
          </a:xfrm>
        </p:grpSpPr>
        <p:grpSp>
          <p:nvGrpSpPr>
            <p:cNvPr id="17" name="Group 40"/>
            <p:cNvGrpSpPr/>
            <p:nvPr/>
          </p:nvGrpSpPr>
          <p:grpSpPr>
            <a:xfrm>
              <a:off x="1193500" y="1491637"/>
              <a:ext cx="3761195" cy="815608"/>
              <a:chOff x="1317257" y="1824875"/>
              <a:chExt cx="3761195" cy="815608"/>
            </a:xfrm>
          </p:grpSpPr>
          <p:sp>
            <p:nvSpPr>
              <p:cNvPr id="24" name="TextBox 47"/>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点击编辑点击编辑点击编辑点击编辑点击编辑点击编辑点击编辑点击编辑点击编辑点击编辑点击编辑点击编辑</a:t>
                </a:r>
                <a:endParaRPr sz="1000" dirty="0"/>
              </a:p>
            </p:txBody>
          </p:sp>
          <p:sp>
            <p:nvSpPr>
              <p:cNvPr id="25" name="Rectangle 48"/>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grpSp>
          <p:nvGrpSpPr>
            <p:cNvPr id="18" name="Group 41"/>
            <p:cNvGrpSpPr/>
            <p:nvPr/>
          </p:nvGrpSpPr>
          <p:grpSpPr>
            <a:xfrm>
              <a:off x="1193500" y="2815545"/>
              <a:ext cx="3761195" cy="815608"/>
              <a:chOff x="1317257" y="1824875"/>
              <a:chExt cx="3761195" cy="815608"/>
            </a:xfrm>
          </p:grpSpPr>
          <p:sp>
            <p:nvSpPr>
              <p:cNvPr id="22" name="TextBox 45"/>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点击编辑点击编辑点击编辑点击编辑点击编辑点击编辑点击编辑点击编辑点击编辑点击编辑点击编辑点击编辑</a:t>
                </a:r>
                <a:endParaRPr sz="1000" dirty="0"/>
              </a:p>
            </p:txBody>
          </p:sp>
          <p:sp>
            <p:nvSpPr>
              <p:cNvPr id="23" name="Rectangle 46"/>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grpSp>
          <p:nvGrpSpPr>
            <p:cNvPr id="19" name="Group 42"/>
            <p:cNvGrpSpPr/>
            <p:nvPr/>
          </p:nvGrpSpPr>
          <p:grpSpPr>
            <a:xfrm>
              <a:off x="1193500" y="4139453"/>
              <a:ext cx="3761195" cy="817289"/>
              <a:chOff x="1317257" y="1824875"/>
              <a:chExt cx="3761195" cy="817289"/>
            </a:xfrm>
          </p:grpSpPr>
          <p:sp>
            <p:nvSpPr>
              <p:cNvPr id="20" name="TextBox 43"/>
              <p:cNvSpPr txBox="1"/>
              <p:nvPr/>
            </p:nvSpPr>
            <p:spPr>
              <a:xfrm>
                <a:off x="1317257" y="2134333"/>
                <a:ext cx="3761195" cy="507831"/>
              </a:xfrm>
              <a:prstGeom prst="rect">
                <a:avLst/>
              </a:prstGeom>
              <a:noFill/>
            </p:spPr>
            <p:txBody>
              <a:bodyPr wrap="square" lIns="0" tIns="0" rIns="0" bIns="0">
                <a:normAutofit/>
              </a:bodyPr>
              <a:lstStyle/>
              <a:p>
                <a:pPr algn="r">
                  <a:lnSpc>
                    <a:spcPct val="120000"/>
                  </a:lnSpc>
                </a:pPr>
                <a:r>
                  <a:rPr lang="zh-CN" altLang="en-US" sz="1000" dirty="0" smtClean="0"/>
                  <a:t>点击编辑点击编辑点击编辑点击编辑点击编辑点击编辑点击编辑点击编辑点击编辑点击编辑点击编辑点击编辑</a:t>
                </a:r>
                <a:endParaRPr sz="1000" dirty="0"/>
              </a:p>
            </p:txBody>
          </p:sp>
          <p:sp>
            <p:nvSpPr>
              <p:cNvPr id="21" name="Rectangle 44"/>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5"/>
                    </a:solidFill>
                  </a:rPr>
                  <a:t>输入标题文本</a:t>
                </a:r>
              </a:p>
            </p:txBody>
          </p:sp>
        </p:grpSp>
      </p:grpSp>
      <p:cxnSp>
        <p:nvCxnSpPr>
          <p:cNvPr id="15" name="千图PPT彼岸天：ID 8661124库_直接连接符 38"/>
          <p:cNvCxnSpPr/>
          <p:nvPr>
            <p:custDataLst>
              <p:tags r:id="rId5"/>
            </p:custDataLst>
          </p:nvPr>
        </p:nvCxnSpPr>
        <p:spPr>
          <a:xfrm>
            <a:off x="8145479" y="2845303"/>
            <a:ext cx="2775057"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6" name="千图PPT彼岸天：ID 8661124库_直接连接符 39"/>
          <p:cNvCxnSpPr/>
          <p:nvPr>
            <p:custDataLst>
              <p:tags r:id="rId6"/>
            </p:custDataLst>
          </p:nvPr>
        </p:nvCxnSpPr>
        <p:spPr>
          <a:xfrm>
            <a:off x="8145479" y="4362740"/>
            <a:ext cx="2775057"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0-#ppt_w/2"/>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0-#ppt_w/2"/>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576071" y="1211784"/>
            <a:ext cx="3661842" cy="4841155"/>
            <a:chOff x="4576071" y="1211784"/>
            <a:chExt cx="3661842" cy="4841155"/>
          </a:xfrm>
        </p:grpSpPr>
        <p:grpSp>
          <p:nvGrpSpPr>
            <p:cNvPr id="4" name="Group 3"/>
            <p:cNvGrpSpPr>
              <a:grpSpLocks noChangeAspect="1"/>
            </p:cNvGrpSpPr>
            <p:nvPr/>
          </p:nvGrpSpPr>
          <p:grpSpPr bwMode="auto">
            <a:xfrm>
              <a:off x="4994049" y="1285999"/>
              <a:ext cx="3243864" cy="4766940"/>
              <a:chOff x="2720" y="301"/>
              <a:chExt cx="2379" cy="3496"/>
            </a:xfrm>
          </p:grpSpPr>
          <p:sp>
            <p:nvSpPr>
              <p:cNvPr id="25" name="Rectangle 4"/>
              <p:cNvSpPr>
                <a:spLocks noChangeAspect="1"/>
              </p:cNvSpPr>
              <p:nvPr/>
            </p:nvSpPr>
            <p:spPr bwMode="auto">
              <a:xfrm>
                <a:off x="2720" y="319"/>
                <a:ext cx="2379" cy="3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 name="Freeform: Shape 5"/>
              <p:cNvSpPr/>
              <p:nvPr/>
            </p:nvSpPr>
            <p:spPr bwMode="auto">
              <a:xfrm>
                <a:off x="2984" y="384"/>
                <a:ext cx="972" cy="2208"/>
              </a:xfrm>
              <a:custGeom>
                <a:avLst/>
                <a:gdLst>
                  <a:gd name="T0" fmla="*/ 972 w 972"/>
                  <a:gd name="T1" fmla="*/ 2208 h 2208"/>
                  <a:gd name="T2" fmla="*/ 972 w 972"/>
                  <a:gd name="T3" fmla="*/ 478 h 2208"/>
                  <a:gd name="T4" fmla="*/ 46 w 972"/>
                  <a:gd name="T5" fmla="*/ 0 h 2208"/>
                  <a:gd name="T6" fmla="*/ 0 w 972"/>
                  <a:gd name="T7" fmla="*/ 91 h 2208"/>
                  <a:gd name="T8" fmla="*/ 871 w 972"/>
                  <a:gd name="T9" fmla="*/ 541 h 2208"/>
                  <a:gd name="T10" fmla="*/ 871 w 972"/>
                  <a:gd name="T11" fmla="*/ 2208 h 2208"/>
                  <a:gd name="T12" fmla="*/ 972 w 972"/>
                  <a:gd name="T13" fmla="*/ 2208 h 2208"/>
                </a:gdLst>
                <a:ahLst/>
                <a:cxnLst>
                  <a:cxn ang="0">
                    <a:pos x="T0" y="T1"/>
                  </a:cxn>
                  <a:cxn ang="0">
                    <a:pos x="T2" y="T3"/>
                  </a:cxn>
                  <a:cxn ang="0">
                    <a:pos x="T4" y="T5"/>
                  </a:cxn>
                  <a:cxn ang="0">
                    <a:pos x="T6" y="T7"/>
                  </a:cxn>
                  <a:cxn ang="0">
                    <a:pos x="T8" y="T9"/>
                  </a:cxn>
                  <a:cxn ang="0">
                    <a:pos x="T10" y="T11"/>
                  </a:cxn>
                  <a:cxn ang="0">
                    <a:pos x="T12" y="T13"/>
                  </a:cxn>
                </a:cxnLst>
                <a:rect l="0" t="0" r="r" b="b"/>
                <a:pathLst>
                  <a:path w="972" h="2208">
                    <a:moveTo>
                      <a:pt x="972" y="2208"/>
                    </a:moveTo>
                    <a:lnTo>
                      <a:pt x="972" y="478"/>
                    </a:lnTo>
                    <a:lnTo>
                      <a:pt x="46" y="0"/>
                    </a:lnTo>
                    <a:lnTo>
                      <a:pt x="0" y="91"/>
                    </a:lnTo>
                    <a:lnTo>
                      <a:pt x="871" y="541"/>
                    </a:lnTo>
                    <a:lnTo>
                      <a:pt x="871" y="2208"/>
                    </a:lnTo>
                    <a:lnTo>
                      <a:pt x="972" y="220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Freeform: Shape 6"/>
              <p:cNvSpPr/>
              <p:nvPr/>
            </p:nvSpPr>
            <p:spPr bwMode="auto">
              <a:xfrm>
                <a:off x="2881" y="1579"/>
                <a:ext cx="2057" cy="2057"/>
              </a:xfrm>
              <a:custGeom>
                <a:avLst/>
                <a:gdLst>
                  <a:gd name="T0" fmla="*/ 657 w 817"/>
                  <a:gd name="T1" fmla="*/ 407 h 818"/>
                  <a:gd name="T2" fmla="*/ 657 w 817"/>
                  <a:gd name="T3" fmla="*/ 409 h 818"/>
                  <a:gd name="T4" fmla="*/ 408 w 817"/>
                  <a:gd name="T5" fmla="*/ 658 h 818"/>
                  <a:gd name="T6" fmla="*/ 160 w 817"/>
                  <a:gd name="T7" fmla="*/ 409 h 818"/>
                  <a:gd name="T8" fmla="*/ 406 w 817"/>
                  <a:gd name="T9" fmla="*/ 160 h 818"/>
                  <a:gd name="T10" fmla="*/ 406 w 817"/>
                  <a:gd name="T11" fmla="*/ 0 h 818"/>
                  <a:gd name="T12" fmla="*/ 0 w 817"/>
                  <a:gd name="T13" fmla="*/ 409 h 818"/>
                  <a:gd name="T14" fmla="*/ 408 w 817"/>
                  <a:gd name="T15" fmla="*/ 818 h 818"/>
                  <a:gd name="T16" fmla="*/ 817 w 817"/>
                  <a:gd name="T17" fmla="*/ 409 h 818"/>
                  <a:gd name="T18" fmla="*/ 817 w 817"/>
                  <a:gd name="T19" fmla="*/ 407 h 818"/>
                  <a:gd name="T20" fmla="*/ 657 w 817"/>
                  <a:gd name="T21" fmla="*/ 407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818">
                    <a:moveTo>
                      <a:pt x="657" y="407"/>
                    </a:moveTo>
                    <a:cubicBezTo>
                      <a:pt x="657" y="408"/>
                      <a:pt x="657" y="408"/>
                      <a:pt x="657" y="409"/>
                    </a:cubicBezTo>
                    <a:cubicBezTo>
                      <a:pt x="657" y="546"/>
                      <a:pt x="546" y="658"/>
                      <a:pt x="408" y="658"/>
                    </a:cubicBezTo>
                    <a:cubicBezTo>
                      <a:pt x="271" y="658"/>
                      <a:pt x="160" y="546"/>
                      <a:pt x="160" y="409"/>
                    </a:cubicBezTo>
                    <a:cubicBezTo>
                      <a:pt x="160" y="273"/>
                      <a:pt x="270" y="162"/>
                      <a:pt x="406" y="160"/>
                    </a:cubicBezTo>
                    <a:cubicBezTo>
                      <a:pt x="406" y="0"/>
                      <a:pt x="406" y="0"/>
                      <a:pt x="406" y="0"/>
                    </a:cubicBezTo>
                    <a:cubicBezTo>
                      <a:pt x="182" y="2"/>
                      <a:pt x="0" y="184"/>
                      <a:pt x="0" y="409"/>
                    </a:cubicBezTo>
                    <a:cubicBezTo>
                      <a:pt x="0" y="634"/>
                      <a:pt x="183" y="818"/>
                      <a:pt x="408" y="818"/>
                    </a:cubicBezTo>
                    <a:cubicBezTo>
                      <a:pt x="634" y="818"/>
                      <a:pt x="817" y="634"/>
                      <a:pt x="817" y="409"/>
                    </a:cubicBezTo>
                    <a:cubicBezTo>
                      <a:pt x="817" y="408"/>
                      <a:pt x="817" y="408"/>
                      <a:pt x="817" y="407"/>
                    </a:cubicBezTo>
                    <a:cubicBezTo>
                      <a:pt x="657" y="407"/>
                      <a:pt x="657" y="407"/>
                      <a:pt x="657" y="407"/>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7"/>
              <p:cNvSpPr/>
              <p:nvPr/>
            </p:nvSpPr>
            <p:spPr bwMode="auto">
              <a:xfrm>
                <a:off x="2992" y="1690"/>
                <a:ext cx="1835" cy="1835"/>
              </a:xfrm>
              <a:custGeom>
                <a:avLst/>
                <a:gdLst>
                  <a:gd name="T0" fmla="*/ 362 w 729"/>
                  <a:gd name="T1" fmla="*/ 0 h 730"/>
                  <a:gd name="T2" fmla="*/ 0 w 729"/>
                  <a:gd name="T3" fmla="*/ 365 h 730"/>
                  <a:gd name="T4" fmla="*/ 364 w 729"/>
                  <a:gd name="T5" fmla="*/ 730 h 730"/>
                  <a:gd name="T6" fmla="*/ 729 w 729"/>
                  <a:gd name="T7" fmla="*/ 365 h 730"/>
                  <a:gd name="T8" fmla="*/ 729 w 729"/>
                  <a:gd name="T9" fmla="*/ 363 h 730"/>
                  <a:gd name="T10" fmla="*/ 657 w 729"/>
                  <a:gd name="T11" fmla="*/ 363 h 730"/>
                  <a:gd name="T12" fmla="*/ 657 w 729"/>
                  <a:gd name="T13" fmla="*/ 365 h 730"/>
                  <a:gd name="T14" fmla="*/ 364 w 729"/>
                  <a:gd name="T15" fmla="*/ 658 h 730"/>
                  <a:gd name="T16" fmla="*/ 72 w 729"/>
                  <a:gd name="T17" fmla="*/ 365 h 730"/>
                  <a:gd name="T18" fmla="*/ 362 w 729"/>
                  <a:gd name="T19" fmla="*/ 72 h 730"/>
                  <a:gd name="T20" fmla="*/ 362 w 729"/>
                  <a:gd name="T21" fmla="*/ 0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9" h="730">
                    <a:moveTo>
                      <a:pt x="362" y="0"/>
                    </a:moveTo>
                    <a:cubicBezTo>
                      <a:pt x="162" y="2"/>
                      <a:pt x="0" y="165"/>
                      <a:pt x="0" y="365"/>
                    </a:cubicBezTo>
                    <a:cubicBezTo>
                      <a:pt x="0" y="566"/>
                      <a:pt x="163" y="730"/>
                      <a:pt x="364" y="730"/>
                    </a:cubicBezTo>
                    <a:cubicBezTo>
                      <a:pt x="566" y="730"/>
                      <a:pt x="729" y="566"/>
                      <a:pt x="729" y="365"/>
                    </a:cubicBezTo>
                    <a:cubicBezTo>
                      <a:pt x="729" y="364"/>
                      <a:pt x="729" y="364"/>
                      <a:pt x="729" y="363"/>
                    </a:cubicBezTo>
                    <a:cubicBezTo>
                      <a:pt x="657" y="363"/>
                      <a:pt x="657" y="363"/>
                      <a:pt x="657" y="363"/>
                    </a:cubicBezTo>
                    <a:cubicBezTo>
                      <a:pt x="657" y="364"/>
                      <a:pt x="657" y="364"/>
                      <a:pt x="657" y="365"/>
                    </a:cubicBezTo>
                    <a:cubicBezTo>
                      <a:pt x="657" y="526"/>
                      <a:pt x="526" y="658"/>
                      <a:pt x="364" y="658"/>
                    </a:cubicBezTo>
                    <a:cubicBezTo>
                      <a:pt x="203" y="658"/>
                      <a:pt x="72" y="526"/>
                      <a:pt x="72" y="365"/>
                    </a:cubicBezTo>
                    <a:cubicBezTo>
                      <a:pt x="72" y="204"/>
                      <a:pt x="202" y="74"/>
                      <a:pt x="362" y="72"/>
                    </a:cubicBezTo>
                    <a:cubicBezTo>
                      <a:pt x="362" y="0"/>
                      <a:pt x="362" y="0"/>
                      <a:pt x="362" y="0"/>
                    </a:cubicBezTo>
                  </a:path>
                </a:pathLst>
              </a:custGeom>
              <a:solidFill>
                <a:schemeClr val="bg1">
                  <a:lumMod val="65000"/>
                </a:schemeClr>
              </a:solidFill>
              <a:ln w="9525">
                <a:noFill/>
                <a:round/>
              </a:ln>
            </p:spPr>
            <p:txBody>
              <a:bodyPr anchor="ctr"/>
              <a:lstStyle/>
              <a:p>
                <a:pPr algn="ctr"/>
                <a:endParaRPr/>
              </a:p>
            </p:txBody>
          </p:sp>
          <p:sp>
            <p:nvSpPr>
              <p:cNvPr id="29" name="Freeform: Shape 8"/>
              <p:cNvSpPr/>
              <p:nvPr/>
            </p:nvSpPr>
            <p:spPr bwMode="auto">
              <a:xfrm>
                <a:off x="4535" y="2281"/>
                <a:ext cx="403" cy="367"/>
              </a:xfrm>
              <a:custGeom>
                <a:avLst/>
                <a:gdLst>
                  <a:gd name="T0" fmla="*/ 0 w 160"/>
                  <a:gd name="T1" fmla="*/ 128 h 146"/>
                  <a:gd name="T2" fmla="*/ 73 w 160"/>
                  <a:gd name="T3" fmla="*/ 0 h 146"/>
                  <a:gd name="T4" fmla="*/ 160 w 160"/>
                  <a:gd name="T5" fmla="*/ 128 h 146"/>
                  <a:gd name="T6" fmla="*/ 116 w 160"/>
                  <a:gd name="T7" fmla="*/ 146 h 146"/>
                  <a:gd name="T8" fmla="*/ 80 w 160"/>
                  <a:gd name="T9" fmla="*/ 128 h 146"/>
                  <a:gd name="T10" fmla="*/ 44 w 160"/>
                  <a:gd name="T11" fmla="*/ 141 h 146"/>
                  <a:gd name="T12" fmla="*/ 0 w 160"/>
                  <a:gd name="T13" fmla="*/ 128 h 146"/>
                </a:gdLst>
                <a:ahLst/>
                <a:cxnLst>
                  <a:cxn ang="0">
                    <a:pos x="T0" y="T1"/>
                  </a:cxn>
                  <a:cxn ang="0">
                    <a:pos x="T2" y="T3"/>
                  </a:cxn>
                  <a:cxn ang="0">
                    <a:pos x="T4" y="T5"/>
                  </a:cxn>
                  <a:cxn ang="0">
                    <a:pos x="T6" y="T7"/>
                  </a:cxn>
                  <a:cxn ang="0">
                    <a:pos x="T8" y="T9"/>
                  </a:cxn>
                  <a:cxn ang="0">
                    <a:pos x="T10" y="T11"/>
                  </a:cxn>
                  <a:cxn ang="0">
                    <a:pos x="T12" y="T13"/>
                  </a:cxn>
                </a:cxnLst>
                <a:rect l="0" t="0" r="r" b="b"/>
                <a:pathLst>
                  <a:path w="160" h="146">
                    <a:moveTo>
                      <a:pt x="0" y="128"/>
                    </a:moveTo>
                    <a:cubicBezTo>
                      <a:pt x="73" y="0"/>
                      <a:pt x="73" y="0"/>
                      <a:pt x="73" y="0"/>
                    </a:cubicBezTo>
                    <a:cubicBezTo>
                      <a:pt x="160" y="128"/>
                      <a:pt x="160" y="128"/>
                      <a:pt x="160" y="128"/>
                    </a:cubicBezTo>
                    <a:cubicBezTo>
                      <a:pt x="160" y="128"/>
                      <a:pt x="132" y="124"/>
                      <a:pt x="116" y="146"/>
                    </a:cubicBezTo>
                    <a:cubicBezTo>
                      <a:pt x="116" y="146"/>
                      <a:pt x="106" y="128"/>
                      <a:pt x="80" y="128"/>
                    </a:cubicBezTo>
                    <a:cubicBezTo>
                      <a:pt x="55" y="128"/>
                      <a:pt x="44" y="141"/>
                      <a:pt x="44" y="141"/>
                    </a:cubicBezTo>
                    <a:cubicBezTo>
                      <a:pt x="44" y="141"/>
                      <a:pt x="44" y="129"/>
                      <a:pt x="0" y="128"/>
                    </a:cubicBezTo>
                    <a:close/>
                  </a:path>
                </a:pathLst>
              </a:custGeom>
              <a:solidFill>
                <a:srgbClr val="FFD69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9"/>
              <p:cNvSpPr/>
              <p:nvPr/>
            </p:nvSpPr>
            <p:spPr bwMode="auto">
              <a:xfrm>
                <a:off x="4661" y="2281"/>
                <a:ext cx="131" cy="105"/>
              </a:xfrm>
              <a:custGeom>
                <a:avLst/>
                <a:gdLst>
                  <a:gd name="T0" fmla="*/ 131 w 131"/>
                  <a:gd name="T1" fmla="*/ 105 h 105"/>
                  <a:gd name="T2" fmla="*/ 58 w 131"/>
                  <a:gd name="T3" fmla="*/ 0 h 105"/>
                  <a:gd name="T4" fmla="*/ 0 w 131"/>
                  <a:gd name="T5" fmla="*/ 105 h 105"/>
                  <a:gd name="T6" fmla="*/ 131 w 131"/>
                  <a:gd name="T7" fmla="*/ 105 h 105"/>
                </a:gdLst>
                <a:ahLst/>
                <a:cxnLst>
                  <a:cxn ang="0">
                    <a:pos x="T0" y="T1"/>
                  </a:cxn>
                  <a:cxn ang="0">
                    <a:pos x="T2" y="T3"/>
                  </a:cxn>
                  <a:cxn ang="0">
                    <a:pos x="T4" y="T5"/>
                  </a:cxn>
                  <a:cxn ang="0">
                    <a:pos x="T6" y="T7"/>
                  </a:cxn>
                </a:cxnLst>
                <a:rect l="0" t="0" r="r" b="b"/>
                <a:pathLst>
                  <a:path w="131" h="105">
                    <a:moveTo>
                      <a:pt x="131" y="105"/>
                    </a:moveTo>
                    <a:lnTo>
                      <a:pt x="58" y="0"/>
                    </a:lnTo>
                    <a:lnTo>
                      <a:pt x="0" y="105"/>
                    </a:lnTo>
                    <a:lnTo>
                      <a:pt x="131" y="10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10"/>
              <p:cNvSpPr/>
              <p:nvPr/>
            </p:nvSpPr>
            <p:spPr bwMode="auto">
              <a:xfrm>
                <a:off x="2723" y="1420"/>
                <a:ext cx="2373" cy="2374"/>
              </a:xfrm>
              <a:custGeom>
                <a:avLst/>
                <a:gdLst>
                  <a:gd name="T0" fmla="*/ 471 w 943"/>
                  <a:gd name="T1" fmla="*/ 944 h 944"/>
                  <a:gd name="T2" fmla="*/ 0 w 943"/>
                  <a:gd name="T3" fmla="*/ 472 h 944"/>
                  <a:gd name="T4" fmla="*/ 471 w 943"/>
                  <a:gd name="T5" fmla="*/ 0 h 944"/>
                  <a:gd name="T6" fmla="*/ 943 w 943"/>
                  <a:gd name="T7" fmla="*/ 472 h 944"/>
                  <a:gd name="T8" fmla="*/ 471 w 943"/>
                  <a:gd name="T9" fmla="*/ 944 h 944"/>
                  <a:gd name="T10" fmla="*/ 471 w 943"/>
                  <a:gd name="T11" fmla="*/ 12 h 944"/>
                  <a:gd name="T12" fmla="*/ 12 w 943"/>
                  <a:gd name="T13" fmla="*/ 472 h 944"/>
                  <a:gd name="T14" fmla="*/ 471 w 943"/>
                  <a:gd name="T15" fmla="*/ 932 h 944"/>
                  <a:gd name="T16" fmla="*/ 931 w 943"/>
                  <a:gd name="T17" fmla="*/ 472 h 944"/>
                  <a:gd name="T18" fmla="*/ 471 w 943"/>
                  <a:gd name="T19" fmla="*/ 12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3" h="944">
                    <a:moveTo>
                      <a:pt x="471" y="944"/>
                    </a:moveTo>
                    <a:cubicBezTo>
                      <a:pt x="211" y="944"/>
                      <a:pt x="0" y="732"/>
                      <a:pt x="0" y="472"/>
                    </a:cubicBezTo>
                    <a:cubicBezTo>
                      <a:pt x="0" y="212"/>
                      <a:pt x="211" y="0"/>
                      <a:pt x="471" y="0"/>
                    </a:cubicBezTo>
                    <a:cubicBezTo>
                      <a:pt x="732" y="0"/>
                      <a:pt x="943" y="212"/>
                      <a:pt x="943" y="472"/>
                    </a:cubicBezTo>
                    <a:cubicBezTo>
                      <a:pt x="943" y="732"/>
                      <a:pt x="732" y="944"/>
                      <a:pt x="471" y="944"/>
                    </a:cubicBezTo>
                    <a:close/>
                    <a:moveTo>
                      <a:pt x="471" y="12"/>
                    </a:moveTo>
                    <a:cubicBezTo>
                      <a:pt x="218" y="12"/>
                      <a:pt x="12" y="218"/>
                      <a:pt x="12" y="472"/>
                    </a:cubicBezTo>
                    <a:cubicBezTo>
                      <a:pt x="12" y="725"/>
                      <a:pt x="218" y="932"/>
                      <a:pt x="471" y="932"/>
                    </a:cubicBezTo>
                    <a:cubicBezTo>
                      <a:pt x="725" y="932"/>
                      <a:pt x="931" y="725"/>
                      <a:pt x="931" y="472"/>
                    </a:cubicBezTo>
                    <a:cubicBezTo>
                      <a:pt x="931" y="218"/>
                      <a:pt x="725" y="12"/>
                      <a:pt x="471" y="12"/>
                    </a:cubicBez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Freeform: Shape 11"/>
              <p:cNvSpPr/>
              <p:nvPr/>
            </p:nvSpPr>
            <p:spPr bwMode="auto">
              <a:xfrm>
                <a:off x="2984" y="384"/>
                <a:ext cx="972" cy="2208"/>
              </a:xfrm>
              <a:custGeom>
                <a:avLst/>
                <a:gdLst>
                  <a:gd name="T0" fmla="*/ 972 w 972"/>
                  <a:gd name="T1" fmla="*/ 2208 h 2208"/>
                  <a:gd name="T2" fmla="*/ 972 w 972"/>
                  <a:gd name="T3" fmla="*/ 478 h 2208"/>
                  <a:gd name="T4" fmla="*/ 46 w 972"/>
                  <a:gd name="T5" fmla="*/ 0 h 2208"/>
                  <a:gd name="T6" fmla="*/ 0 w 972"/>
                  <a:gd name="T7" fmla="*/ 91 h 2208"/>
                  <a:gd name="T8" fmla="*/ 871 w 972"/>
                  <a:gd name="T9" fmla="*/ 541 h 2208"/>
                  <a:gd name="T10" fmla="*/ 871 w 972"/>
                  <a:gd name="T11" fmla="*/ 2208 h 2208"/>
                  <a:gd name="T12" fmla="*/ 972 w 972"/>
                  <a:gd name="T13" fmla="*/ 2208 h 2208"/>
                </a:gdLst>
                <a:ahLst/>
                <a:cxnLst>
                  <a:cxn ang="0">
                    <a:pos x="T0" y="T1"/>
                  </a:cxn>
                  <a:cxn ang="0">
                    <a:pos x="T2" y="T3"/>
                  </a:cxn>
                  <a:cxn ang="0">
                    <a:pos x="T4" y="T5"/>
                  </a:cxn>
                  <a:cxn ang="0">
                    <a:pos x="T6" y="T7"/>
                  </a:cxn>
                  <a:cxn ang="0">
                    <a:pos x="T8" y="T9"/>
                  </a:cxn>
                  <a:cxn ang="0">
                    <a:pos x="T10" y="T11"/>
                  </a:cxn>
                  <a:cxn ang="0">
                    <a:pos x="T12" y="T13"/>
                  </a:cxn>
                </a:cxnLst>
                <a:rect l="0" t="0" r="r" b="b"/>
                <a:pathLst>
                  <a:path w="972" h="2208">
                    <a:moveTo>
                      <a:pt x="972" y="2208"/>
                    </a:moveTo>
                    <a:lnTo>
                      <a:pt x="972" y="478"/>
                    </a:lnTo>
                    <a:lnTo>
                      <a:pt x="46" y="0"/>
                    </a:lnTo>
                    <a:lnTo>
                      <a:pt x="0" y="91"/>
                    </a:lnTo>
                    <a:lnTo>
                      <a:pt x="871" y="541"/>
                    </a:lnTo>
                    <a:lnTo>
                      <a:pt x="871" y="2208"/>
                    </a:lnTo>
                    <a:lnTo>
                      <a:pt x="972" y="220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Oval 12"/>
              <p:cNvSpPr/>
              <p:nvPr/>
            </p:nvSpPr>
            <p:spPr bwMode="auto">
              <a:xfrm>
                <a:off x="3573" y="2273"/>
                <a:ext cx="673" cy="669"/>
              </a:xfrm>
              <a:prstGeom prst="ellipse">
                <a:avLst/>
              </a:prstGeom>
              <a:solidFill>
                <a:schemeClr val="bg1">
                  <a:lumMod val="65000"/>
                </a:schemeClr>
              </a:solidFill>
              <a:ln w="63500">
                <a:solidFill>
                  <a:schemeClr val="bg1">
                    <a:lumMod val="50000"/>
                  </a:schemeClr>
                </a:solidFill>
                <a:round/>
              </a:ln>
            </p:spPr>
            <p:txBody>
              <a:bodyPr anchor="ctr"/>
              <a:lstStyle/>
              <a:p>
                <a:pPr algn="ctr"/>
                <a:endParaRPr/>
              </a:p>
            </p:txBody>
          </p:sp>
          <p:sp>
            <p:nvSpPr>
              <p:cNvPr id="34" name="Freeform: Shape 13"/>
              <p:cNvSpPr/>
              <p:nvPr/>
            </p:nvSpPr>
            <p:spPr bwMode="auto">
              <a:xfrm>
                <a:off x="2884" y="301"/>
                <a:ext cx="259" cy="259"/>
              </a:xfrm>
              <a:custGeom>
                <a:avLst/>
                <a:gdLst>
                  <a:gd name="T0" fmla="*/ 72 w 103"/>
                  <a:gd name="T1" fmla="*/ 12 h 103"/>
                  <a:gd name="T2" fmla="*/ 11 w 103"/>
                  <a:gd name="T3" fmla="*/ 31 h 103"/>
                  <a:gd name="T4" fmla="*/ 30 w 103"/>
                  <a:gd name="T5" fmla="*/ 92 h 103"/>
                  <a:gd name="T6" fmla="*/ 91 w 103"/>
                  <a:gd name="T7" fmla="*/ 73 h 103"/>
                  <a:gd name="T8" fmla="*/ 72 w 103"/>
                  <a:gd name="T9" fmla="*/ 12 h 103"/>
                </a:gdLst>
                <a:ahLst/>
                <a:cxnLst>
                  <a:cxn ang="0">
                    <a:pos x="T0" y="T1"/>
                  </a:cxn>
                  <a:cxn ang="0">
                    <a:pos x="T2" y="T3"/>
                  </a:cxn>
                  <a:cxn ang="0">
                    <a:pos x="T4" y="T5"/>
                  </a:cxn>
                  <a:cxn ang="0">
                    <a:pos x="T6" y="T7"/>
                  </a:cxn>
                  <a:cxn ang="0">
                    <a:pos x="T8" y="T9"/>
                  </a:cxn>
                </a:cxnLst>
                <a:rect l="0" t="0" r="r" b="b"/>
                <a:pathLst>
                  <a:path w="103" h="103">
                    <a:moveTo>
                      <a:pt x="72" y="12"/>
                    </a:moveTo>
                    <a:cubicBezTo>
                      <a:pt x="50" y="0"/>
                      <a:pt x="22" y="9"/>
                      <a:pt x="11" y="31"/>
                    </a:cubicBezTo>
                    <a:cubicBezTo>
                      <a:pt x="0" y="53"/>
                      <a:pt x="8" y="80"/>
                      <a:pt x="30" y="92"/>
                    </a:cubicBezTo>
                    <a:cubicBezTo>
                      <a:pt x="52" y="103"/>
                      <a:pt x="80" y="95"/>
                      <a:pt x="91" y="73"/>
                    </a:cubicBezTo>
                    <a:cubicBezTo>
                      <a:pt x="103" y="50"/>
                      <a:pt x="94" y="23"/>
                      <a:pt x="72" y="12"/>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5" name="Group 14"/>
            <p:cNvGrpSpPr/>
            <p:nvPr/>
          </p:nvGrpSpPr>
          <p:grpSpPr>
            <a:xfrm>
              <a:off x="4576071" y="1211784"/>
              <a:ext cx="455235" cy="501586"/>
              <a:chOff x="8740851" y="717452"/>
              <a:chExt cx="515691" cy="568198"/>
            </a:xfrm>
          </p:grpSpPr>
          <p:sp>
            <p:nvSpPr>
              <p:cNvPr id="23" name="Rectangle: Diagonal Corners Rounded 15"/>
              <p:cNvSpPr/>
              <p:nvPr/>
            </p:nvSpPr>
            <p:spPr>
              <a:xfrm>
                <a:off x="8740851" y="717452"/>
                <a:ext cx="515691" cy="568198"/>
              </a:xfrm>
              <a:prstGeom prst="round2DiagRect">
                <a:avLst/>
              </a:prstGeom>
              <a:solidFill>
                <a:schemeClr val="accent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Freeform: Shape 16"/>
              <p:cNvSpPr>
                <a:spLocks noChangeAspect="1"/>
              </p:cNvSpPr>
              <p:nvPr/>
            </p:nvSpPr>
            <p:spPr bwMode="auto">
              <a:xfrm>
                <a:off x="8835243" y="837729"/>
                <a:ext cx="333591" cy="324000"/>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lumMod val="95000"/>
                </a:schemeClr>
              </a:solidFill>
              <a:ln>
                <a:noFill/>
              </a:ln>
            </p:spPr>
            <p:txBody>
              <a:bodyPr anchor="ctr"/>
              <a:lstStyle/>
              <a:p>
                <a:pPr algn="ctr"/>
                <a:endParaRPr/>
              </a:p>
            </p:txBody>
          </p:sp>
        </p:grpSp>
        <p:grpSp>
          <p:nvGrpSpPr>
            <p:cNvPr id="6" name="Group 17"/>
            <p:cNvGrpSpPr/>
            <p:nvPr/>
          </p:nvGrpSpPr>
          <p:grpSpPr>
            <a:xfrm>
              <a:off x="7572165" y="3155109"/>
              <a:ext cx="609430" cy="671481"/>
              <a:chOff x="7897365" y="3265722"/>
              <a:chExt cx="515691" cy="568198"/>
            </a:xfrm>
          </p:grpSpPr>
          <p:sp>
            <p:nvSpPr>
              <p:cNvPr id="21" name="Rectangle: Diagonal Corners Rounded 18"/>
              <p:cNvSpPr/>
              <p:nvPr/>
            </p:nvSpPr>
            <p:spPr>
              <a:xfrm>
                <a:off x="7897365" y="3265722"/>
                <a:ext cx="515691" cy="568198"/>
              </a:xfrm>
              <a:prstGeom prst="round2DiagRect">
                <a:avLst/>
              </a:prstGeom>
              <a:solidFill>
                <a:schemeClr val="accent2"/>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19"/>
              <p:cNvSpPr>
                <a:spLocks noChangeAspect="1"/>
              </p:cNvSpPr>
              <p:nvPr/>
            </p:nvSpPr>
            <p:spPr bwMode="auto">
              <a:xfrm>
                <a:off x="7989971" y="3435991"/>
                <a:ext cx="334894" cy="252000"/>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lumMod val="95000"/>
                </a:schemeClr>
              </a:solidFill>
              <a:ln>
                <a:noFill/>
              </a:ln>
            </p:spPr>
            <p:txBody>
              <a:bodyPr anchor="ctr"/>
              <a:lstStyle/>
              <a:p>
                <a:pPr algn="ctr"/>
                <a:endParaRPr/>
              </a:p>
            </p:txBody>
          </p:sp>
        </p:grpSp>
        <p:grpSp>
          <p:nvGrpSpPr>
            <p:cNvPr id="7" name="Group 20"/>
            <p:cNvGrpSpPr>
              <a:grpSpLocks noChangeAspect="1"/>
            </p:cNvGrpSpPr>
            <p:nvPr/>
          </p:nvGrpSpPr>
          <p:grpSpPr>
            <a:xfrm>
              <a:off x="6414979" y="4144308"/>
              <a:ext cx="427145" cy="572033"/>
              <a:chOff x="5280554" y="3849160"/>
              <a:chExt cx="360362" cy="482600"/>
            </a:xfrm>
            <a:solidFill>
              <a:schemeClr val="tx1">
                <a:lumMod val="90000"/>
                <a:lumOff val="10000"/>
              </a:schemeClr>
            </a:solidFill>
          </p:grpSpPr>
          <p:sp>
            <p:nvSpPr>
              <p:cNvPr id="19" name="Freeform: Shape 21"/>
              <p:cNvSpPr/>
              <p:nvPr/>
            </p:nvSpPr>
            <p:spPr bwMode="auto">
              <a:xfrm>
                <a:off x="5280554" y="3849160"/>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p:spPr>
            <p:txBody>
              <a:bodyPr anchor="ctr"/>
              <a:lstStyle/>
              <a:p>
                <a:pPr algn="ctr"/>
                <a:endParaRPr/>
              </a:p>
            </p:txBody>
          </p:sp>
          <p:sp>
            <p:nvSpPr>
              <p:cNvPr id="20" name="Freeform: Shape 22"/>
              <p:cNvSpPr/>
              <p:nvPr/>
            </p:nvSpPr>
            <p:spPr bwMode="auto">
              <a:xfrm>
                <a:off x="5431366" y="4136497"/>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p:spPr>
            <p:txBody>
              <a:bodyPr anchor="ctr"/>
              <a:lstStyle/>
              <a:p>
                <a:pPr algn="ctr"/>
                <a:endParaRPr/>
              </a:p>
            </p:txBody>
          </p:sp>
        </p:grpSp>
      </p:grpSp>
      <p:grpSp>
        <p:nvGrpSpPr>
          <p:cNvPr id="10" name="千图PPT彼岸天：ID 8661124库_组合 32"/>
          <p:cNvGrpSpPr/>
          <p:nvPr>
            <p:custDataLst>
              <p:tags r:id="rId2"/>
            </p:custDataLst>
          </p:nvPr>
        </p:nvGrpSpPr>
        <p:grpSpPr>
          <a:xfrm>
            <a:off x="2067577" y="1109402"/>
            <a:ext cx="2530363" cy="1006991"/>
            <a:chOff x="8328246" y="2276873"/>
            <a:chExt cx="2198694" cy="1006991"/>
          </a:xfrm>
        </p:grpSpPr>
        <p:sp>
          <p:nvSpPr>
            <p:cNvPr id="17" name="TextBox 34"/>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dirty="0">
                  <a:solidFill>
                    <a:schemeClr val="accent1">
                      <a:lumMod val="100000"/>
                    </a:schemeClr>
                  </a:solidFill>
                </a:rPr>
                <a:t>输入标题文本</a:t>
              </a:r>
            </a:p>
          </p:txBody>
        </p:sp>
        <p:sp>
          <p:nvSpPr>
            <p:cNvPr id="18" name="TextBox 35"/>
            <p:cNvSpPr txBox="1"/>
            <p:nvPr/>
          </p:nvSpPr>
          <p:spPr>
            <a:xfrm>
              <a:off x="8328246" y="2665098"/>
              <a:ext cx="2198693" cy="618766"/>
            </a:xfrm>
            <a:prstGeom prst="rect">
              <a:avLst/>
            </a:prstGeom>
          </p:spPr>
          <p:txBody>
            <a:bodyPr vert="horz" wrap="square" lIns="0" tIns="0" rIns="360000" bIns="0" anchor="ctr">
              <a:normAutofit/>
            </a:bodyPr>
            <a:lstStyle/>
            <a:p>
              <a:pPr algn="r">
                <a:lnSpc>
                  <a:spcPct val="120000"/>
                </a:lnSpc>
              </a:pPr>
              <a:r>
                <a:rPr lang="zh-CN" altLang="en-US" sz="1050" dirty="0" smtClean="0">
                  <a:solidFill>
                    <a:schemeClr val="dk1">
                      <a:lumMod val="100000"/>
                    </a:schemeClr>
                  </a:solidFill>
                </a:rPr>
                <a:t>点击编辑点击编辑点击编辑点击编辑点击编辑点击编辑点击编辑点击编辑点击编辑点击编辑点击编辑点击编辑</a:t>
              </a:r>
              <a:endParaRPr sz="1050" dirty="0">
                <a:solidFill>
                  <a:schemeClr val="dk1">
                    <a:lumMod val="100000"/>
                  </a:schemeClr>
                </a:solidFill>
              </a:endParaRPr>
            </a:p>
          </p:txBody>
        </p:sp>
      </p:grpSp>
      <p:grpSp>
        <p:nvGrpSpPr>
          <p:cNvPr id="11" name="千图PPT彼岸天：ID 8661124库_组合 36"/>
          <p:cNvGrpSpPr/>
          <p:nvPr>
            <p:custDataLst>
              <p:tags r:id="rId3"/>
            </p:custDataLst>
          </p:nvPr>
        </p:nvGrpSpPr>
        <p:grpSpPr>
          <a:xfrm>
            <a:off x="8181595" y="3167272"/>
            <a:ext cx="2549181" cy="1006991"/>
            <a:chOff x="1197898" y="2503545"/>
            <a:chExt cx="2198693" cy="1006991"/>
          </a:xfrm>
        </p:grpSpPr>
        <p:sp>
          <p:nvSpPr>
            <p:cNvPr id="15" name="TextBox 37"/>
            <p:cNvSpPr txBox="1"/>
            <p:nvPr/>
          </p:nvSpPr>
          <p:spPr>
            <a:xfrm>
              <a:off x="1197898" y="2503545"/>
              <a:ext cx="2198693" cy="388226"/>
            </a:xfrm>
            <a:prstGeom prst="rect">
              <a:avLst/>
            </a:prstGeom>
            <a:noFill/>
          </p:spPr>
          <p:txBody>
            <a:bodyPr wrap="none" lIns="360000" tIns="0" rIns="0" bIns="0" anchor="b" anchorCtr="0">
              <a:normAutofit/>
            </a:bodyPr>
            <a:lstStyle/>
            <a:p>
              <a:r>
                <a:rPr lang="zh-CN" altLang="en-US" sz="1600" b="1" dirty="0">
                  <a:solidFill>
                    <a:schemeClr val="accent2">
                      <a:lumMod val="100000"/>
                    </a:schemeClr>
                  </a:solidFill>
                </a:rPr>
                <a:t>输入标题文本</a:t>
              </a:r>
            </a:p>
          </p:txBody>
        </p:sp>
        <p:sp>
          <p:nvSpPr>
            <p:cNvPr id="16" name="TextBox 38"/>
            <p:cNvSpPr txBox="1"/>
            <p:nvPr/>
          </p:nvSpPr>
          <p:spPr>
            <a:xfrm>
              <a:off x="1197898" y="2891770"/>
              <a:ext cx="2198693" cy="618766"/>
            </a:xfrm>
            <a:prstGeom prst="rect">
              <a:avLst/>
            </a:prstGeom>
          </p:spPr>
          <p:txBody>
            <a:bodyPr vert="horz" wrap="square" lIns="360000" tIns="0" rIns="0" bIns="0" anchor="ctr" anchorCtr="0">
              <a:normAutofit/>
            </a:bodyPr>
            <a:lstStyle/>
            <a:p>
              <a:pPr algn="l">
                <a:lnSpc>
                  <a:spcPct val="120000"/>
                </a:lnSpc>
              </a:pPr>
              <a:r>
                <a:rPr lang="zh-CN" altLang="en-US" sz="1050" dirty="0" smtClean="0">
                  <a:solidFill>
                    <a:schemeClr val="dk1">
                      <a:lumMod val="100000"/>
                    </a:schemeClr>
                  </a:solidFill>
                </a:rPr>
                <a:t>点击编辑点击编辑点击编辑点击编辑点击编辑点击编辑点击编辑点击编辑点击编辑点击编辑点击编辑点击编辑</a:t>
              </a:r>
              <a:endParaRPr sz="1050" dirty="0">
                <a:solidFill>
                  <a:schemeClr val="dk1">
                    <a:lumMod val="100000"/>
                  </a:schemeClr>
                </a:solidFill>
              </a:endParaRPr>
            </a:p>
          </p:txBody>
        </p:sp>
      </p:grpSp>
      <p:grpSp>
        <p:nvGrpSpPr>
          <p:cNvPr id="35" name="千图PPT彼岸天：ID 8661124库_组合 34"/>
          <p:cNvGrpSpPr/>
          <p:nvPr>
            <p:custDataLst>
              <p:tags r:id="rId4"/>
            </p:custDataLst>
          </p:nvPr>
        </p:nvGrpSpPr>
        <p:grpSpPr>
          <a:xfrm>
            <a:off x="1649487" y="3839035"/>
            <a:ext cx="3338553" cy="1083909"/>
            <a:chOff x="1649487" y="3839035"/>
            <a:chExt cx="3338553" cy="1083909"/>
          </a:xfrm>
        </p:grpSpPr>
        <p:cxnSp>
          <p:nvCxnSpPr>
            <p:cNvPr id="8" name="Straight Connector 30"/>
            <p:cNvCxnSpPr/>
            <p:nvPr/>
          </p:nvCxnSpPr>
          <p:spPr>
            <a:xfrm rot="5400000" flipV="1">
              <a:off x="3319611" y="2202957"/>
              <a:ext cx="0" cy="3336858"/>
            </a:xfrm>
            <a:prstGeom prst="line">
              <a:avLst/>
            </a:prstGeom>
            <a:ln w="1270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Straight Connector 31"/>
            <p:cNvCxnSpPr/>
            <p:nvPr/>
          </p:nvCxnSpPr>
          <p:spPr>
            <a:xfrm rot="5400000" flipV="1">
              <a:off x="3317916" y="3254515"/>
              <a:ext cx="0" cy="3336858"/>
            </a:xfrm>
            <a:prstGeom prst="line">
              <a:avLst/>
            </a:prstGeom>
            <a:ln w="1270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2" name="Group 39"/>
            <p:cNvGrpSpPr/>
            <p:nvPr/>
          </p:nvGrpSpPr>
          <p:grpSpPr>
            <a:xfrm>
              <a:off x="2067577" y="3839035"/>
              <a:ext cx="2530363" cy="1006991"/>
              <a:chOff x="8328246" y="2276873"/>
              <a:chExt cx="2198694" cy="1006991"/>
            </a:xfrm>
          </p:grpSpPr>
          <p:sp>
            <p:nvSpPr>
              <p:cNvPr id="13" name="TextBox 40"/>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dirty="0">
                    <a:solidFill>
                      <a:schemeClr val="accent3">
                        <a:lumMod val="100000"/>
                      </a:schemeClr>
                    </a:solidFill>
                  </a:rPr>
                  <a:t>输入标题文本</a:t>
                </a:r>
              </a:p>
            </p:txBody>
          </p:sp>
          <p:sp>
            <p:nvSpPr>
              <p:cNvPr id="14" name="TextBox 41"/>
              <p:cNvSpPr txBox="1"/>
              <p:nvPr/>
            </p:nvSpPr>
            <p:spPr>
              <a:xfrm>
                <a:off x="8328246" y="2665098"/>
                <a:ext cx="2198693" cy="618766"/>
              </a:xfrm>
              <a:prstGeom prst="rect">
                <a:avLst/>
              </a:prstGeom>
            </p:spPr>
            <p:txBody>
              <a:bodyPr vert="horz" wrap="square" lIns="0" tIns="0" rIns="360000" bIns="0" anchor="ctr">
                <a:normAutofit/>
              </a:bodyPr>
              <a:lstStyle/>
              <a:p>
                <a:pPr algn="r">
                  <a:lnSpc>
                    <a:spcPct val="120000"/>
                  </a:lnSpc>
                </a:pPr>
                <a:r>
                  <a:rPr lang="zh-CN" altLang="en-US" sz="1050" dirty="0" smtClean="0">
                    <a:solidFill>
                      <a:schemeClr val="dk1">
                        <a:lumMod val="100000"/>
                      </a:schemeClr>
                    </a:solidFill>
                  </a:rPr>
                  <a:t>点击编辑点击编辑点击编辑点击编辑点击编辑点击编辑点击编辑点击编辑点击编辑点击编辑点击编辑点击编辑</a:t>
                </a:r>
                <a:endParaRPr sz="1050" dirty="0">
                  <a:solidFill>
                    <a:schemeClr val="dk1">
                      <a:lumMod val="100000"/>
                    </a:schemeClr>
                  </a:solidFill>
                </a:endParaRPr>
              </a:p>
            </p:txBody>
          </p:sp>
        </p:grpSp>
      </p:grpSp>
      <p:sp>
        <p:nvSpPr>
          <p:cNvPr id="3" name="矩形 2"/>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fltVal val="0.5"/>
                                          </p:val>
                                        </p:tav>
                                        <p:tav tm="100000">
                                          <p:val>
                                            <p:strVal val="#ppt_x"/>
                                          </p:val>
                                        </p:tav>
                                      </p:tavLst>
                                    </p:anim>
                                    <p:anim calcmode="lin" valueType="num">
                                      <p:cBhvr>
                                        <p:cTn id="16" dur="500" fill="hold"/>
                                        <p:tgtEl>
                                          <p:spTgt spid="10"/>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fltVal val="0.5"/>
                                          </p:val>
                                        </p:tav>
                                        <p:tav tm="100000">
                                          <p:val>
                                            <p:strVal val="#ppt_x"/>
                                          </p:val>
                                        </p:tav>
                                      </p:tavLst>
                                    </p:anim>
                                    <p:anim calcmode="lin" valueType="num">
                                      <p:cBhvr>
                                        <p:cTn id="32" dur="500" fill="hold"/>
                                        <p:tgtEl>
                                          <p:spTgt spid="3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
          <p:cNvGrpSpPr/>
          <p:nvPr>
            <p:custDataLst>
              <p:tags r:id="rId1"/>
            </p:custDataLst>
          </p:nvPr>
        </p:nvGrpSpPr>
        <p:grpSpPr>
          <a:xfrm>
            <a:off x="4547828" y="1340768"/>
            <a:ext cx="3096532" cy="4319514"/>
            <a:chOff x="1797606" y="1470168"/>
            <a:chExt cx="3096532" cy="4319514"/>
          </a:xfrm>
        </p:grpSpPr>
        <p:grpSp>
          <p:nvGrpSpPr>
            <p:cNvPr id="24" name="Group 42"/>
            <p:cNvGrpSpPr/>
            <p:nvPr/>
          </p:nvGrpSpPr>
          <p:grpSpPr>
            <a:xfrm>
              <a:off x="1797606" y="1470168"/>
              <a:ext cx="3096532" cy="4319514"/>
              <a:chOff x="1797606" y="1470168"/>
              <a:chExt cx="3096532" cy="4319514"/>
            </a:xfrm>
          </p:grpSpPr>
          <p:sp>
            <p:nvSpPr>
              <p:cNvPr id="29" name="Arc 6"/>
              <p:cNvSpPr/>
              <p:nvPr/>
            </p:nvSpPr>
            <p:spPr>
              <a:xfrm rot="17767266">
                <a:off x="1863511" y="1697739"/>
                <a:ext cx="2949457" cy="2949457"/>
              </a:xfrm>
              <a:prstGeom prst="arc">
                <a:avLst>
                  <a:gd name="adj1" fmla="val 10740212"/>
                  <a:gd name="adj2" fmla="val 0"/>
                </a:avLst>
              </a:prstGeom>
              <a:solidFill>
                <a:schemeClr val="tx2">
                  <a:lumMod val="20000"/>
                  <a:lumOff val="80000"/>
                </a:schemeClr>
              </a:solidFill>
              <a:ln w="76200" cap="rnd">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cxnSp>
            <p:nvCxnSpPr>
              <p:cNvPr id="30" name="Straight Connector 8"/>
              <p:cNvCxnSpPr/>
              <p:nvPr/>
            </p:nvCxnSpPr>
            <p:spPr>
              <a:xfrm flipV="1">
                <a:off x="2249040" y="4449952"/>
                <a:ext cx="462783" cy="943777"/>
              </a:xfrm>
              <a:prstGeom prst="line">
                <a:avLst/>
              </a:prstGeom>
              <a:solidFill>
                <a:schemeClr val="tx2">
                  <a:lumMod val="20000"/>
                  <a:lumOff val="80000"/>
                </a:schemeClr>
              </a:solidFill>
              <a:ln w="76200" cap="rnd">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11"/>
              <p:cNvCxnSpPr/>
              <p:nvPr/>
            </p:nvCxnSpPr>
            <p:spPr>
              <a:xfrm flipV="1">
                <a:off x="3964656" y="1470168"/>
                <a:ext cx="208309" cy="424817"/>
              </a:xfrm>
              <a:prstGeom prst="line">
                <a:avLst/>
              </a:prstGeom>
              <a:solidFill>
                <a:schemeClr val="tx2">
                  <a:lumMod val="20000"/>
                  <a:lumOff val="80000"/>
                </a:schemeClr>
              </a:solidFill>
              <a:ln w="76200" cap="rnd">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2" name="Oval 14"/>
              <p:cNvSpPr/>
              <p:nvPr/>
            </p:nvSpPr>
            <p:spPr>
              <a:xfrm>
                <a:off x="2131739" y="5176458"/>
                <a:ext cx="2157272" cy="613224"/>
              </a:xfrm>
              <a:prstGeom prst="ellips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Freeform: Shape 27"/>
              <p:cNvSpPr/>
              <p:nvPr/>
            </p:nvSpPr>
            <p:spPr>
              <a:xfrm rot="1757658">
                <a:off x="2719449" y="2015452"/>
                <a:ext cx="2174689" cy="628834"/>
              </a:xfrm>
              <a:custGeom>
                <a:avLst/>
                <a:gdLst>
                  <a:gd name="connsiteX0" fmla="*/ 895136 w 1790272"/>
                  <a:gd name="connsiteY0" fmla="*/ 0 h 517676"/>
                  <a:gd name="connsiteX1" fmla="*/ 1752819 w 1790272"/>
                  <a:gd name="connsiteY1" fmla="*/ 456026 h 517676"/>
                  <a:gd name="connsiteX2" fmla="*/ 1790272 w 1790272"/>
                  <a:gd name="connsiteY2" fmla="*/ 517676 h 517676"/>
                  <a:gd name="connsiteX3" fmla="*/ 0 w 1790272"/>
                  <a:gd name="connsiteY3" fmla="*/ 517676 h 517676"/>
                  <a:gd name="connsiteX4" fmla="*/ 37453 w 1790272"/>
                  <a:gd name="connsiteY4" fmla="*/ 456026 h 517676"/>
                  <a:gd name="connsiteX5" fmla="*/ 895136 w 1790272"/>
                  <a:gd name="connsiteY5" fmla="*/ 0 h 51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0272" h="517676">
                    <a:moveTo>
                      <a:pt x="895136" y="0"/>
                    </a:moveTo>
                    <a:cubicBezTo>
                      <a:pt x="1252164" y="0"/>
                      <a:pt x="1566942" y="180893"/>
                      <a:pt x="1752819" y="456026"/>
                    </a:cubicBezTo>
                    <a:lnTo>
                      <a:pt x="1790272" y="517676"/>
                    </a:lnTo>
                    <a:lnTo>
                      <a:pt x="0" y="517676"/>
                    </a:lnTo>
                    <a:lnTo>
                      <a:pt x="37453" y="456026"/>
                    </a:lnTo>
                    <a:cubicBezTo>
                      <a:pt x="223330" y="180893"/>
                      <a:pt x="538108" y="0"/>
                      <a:pt x="895136" y="0"/>
                    </a:cubicBezTo>
                    <a:close/>
                  </a:path>
                </a:pathLst>
              </a:cu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Freeform: Shape 32"/>
              <p:cNvSpPr/>
              <p:nvPr/>
            </p:nvSpPr>
            <p:spPr>
              <a:xfrm rot="1757658">
                <a:off x="1935602" y="3111205"/>
                <a:ext cx="2512854" cy="628834"/>
              </a:xfrm>
              <a:custGeom>
                <a:avLst/>
                <a:gdLst>
                  <a:gd name="connsiteX0" fmla="*/ 0 w 2068660"/>
                  <a:gd name="connsiteY0" fmla="*/ 0 h 517676"/>
                  <a:gd name="connsiteX1" fmla="*/ 2068660 w 2068660"/>
                  <a:gd name="connsiteY1" fmla="*/ 0 h 517676"/>
                  <a:gd name="connsiteX2" fmla="*/ 1943822 w 2068660"/>
                  <a:gd name="connsiteY2" fmla="*/ 493023 h 517676"/>
                  <a:gd name="connsiteX3" fmla="*/ 1928845 w 2068660"/>
                  <a:gd name="connsiteY3" fmla="*/ 517676 h 517676"/>
                  <a:gd name="connsiteX4" fmla="*/ 139815 w 2068660"/>
                  <a:gd name="connsiteY4" fmla="*/ 517676 h 517676"/>
                  <a:gd name="connsiteX5" fmla="*/ 124838 w 2068660"/>
                  <a:gd name="connsiteY5" fmla="*/ 493023 h 517676"/>
                  <a:gd name="connsiteX6" fmla="*/ 0 w 2068660"/>
                  <a:gd name="connsiteY6" fmla="*/ 0 h 51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8660" h="517676">
                    <a:moveTo>
                      <a:pt x="0" y="0"/>
                    </a:moveTo>
                    <a:lnTo>
                      <a:pt x="2068660" y="0"/>
                    </a:lnTo>
                    <a:cubicBezTo>
                      <a:pt x="2068660" y="178514"/>
                      <a:pt x="2023437" y="346466"/>
                      <a:pt x="1943822" y="493023"/>
                    </a:cubicBezTo>
                    <a:lnTo>
                      <a:pt x="1928845" y="517676"/>
                    </a:lnTo>
                    <a:lnTo>
                      <a:pt x="139815" y="517676"/>
                    </a:lnTo>
                    <a:lnTo>
                      <a:pt x="124838" y="493023"/>
                    </a:lnTo>
                    <a:cubicBezTo>
                      <a:pt x="45223" y="346466"/>
                      <a:pt x="0" y="178514"/>
                      <a:pt x="0" y="0"/>
                    </a:cubicBezTo>
                    <a:close/>
                  </a:path>
                </a:pathLst>
              </a:cu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Freeform: Shape 29"/>
              <p:cNvSpPr/>
              <p:nvPr/>
            </p:nvSpPr>
            <p:spPr>
              <a:xfrm rot="1757658">
                <a:off x="2243288" y="2562787"/>
                <a:ext cx="2512854" cy="628834"/>
              </a:xfrm>
              <a:custGeom>
                <a:avLst/>
                <a:gdLst>
                  <a:gd name="connsiteX0" fmla="*/ 139815 w 2068660"/>
                  <a:gd name="connsiteY0" fmla="*/ 0 h 517676"/>
                  <a:gd name="connsiteX1" fmla="*/ 1928845 w 2068660"/>
                  <a:gd name="connsiteY1" fmla="*/ 0 h 517676"/>
                  <a:gd name="connsiteX2" fmla="*/ 1943822 w 2068660"/>
                  <a:gd name="connsiteY2" fmla="*/ 24653 h 517676"/>
                  <a:gd name="connsiteX3" fmla="*/ 2068660 w 2068660"/>
                  <a:gd name="connsiteY3" fmla="*/ 517676 h 517676"/>
                  <a:gd name="connsiteX4" fmla="*/ 0 w 2068660"/>
                  <a:gd name="connsiteY4" fmla="*/ 517676 h 517676"/>
                  <a:gd name="connsiteX5" fmla="*/ 124838 w 2068660"/>
                  <a:gd name="connsiteY5" fmla="*/ 24653 h 517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68660" h="517676">
                    <a:moveTo>
                      <a:pt x="139815" y="0"/>
                    </a:moveTo>
                    <a:lnTo>
                      <a:pt x="1928845" y="0"/>
                    </a:lnTo>
                    <a:lnTo>
                      <a:pt x="1943822" y="24653"/>
                    </a:lnTo>
                    <a:cubicBezTo>
                      <a:pt x="2023437" y="171211"/>
                      <a:pt x="2068660" y="339162"/>
                      <a:pt x="2068660" y="517676"/>
                    </a:cubicBezTo>
                    <a:lnTo>
                      <a:pt x="0" y="517676"/>
                    </a:lnTo>
                    <a:cubicBezTo>
                      <a:pt x="0" y="339162"/>
                      <a:pt x="45223" y="171211"/>
                      <a:pt x="124838" y="24653"/>
                    </a:cubicBez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Freeform: Shape 31"/>
              <p:cNvSpPr/>
              <p:nvPr/>
            </p:nvSpPr>
            <p:spPr>
              <a:xfrm rot="1757658">
                <a:off x="1797606" y="3658540"/>
                <a:ext cx="2174689" cy="628834"/>
              </a:xfrm>
              <a:custGeom>
                <a:avLst/>
                <a:gdLst>
                  <a:gd name="connsiteX0" fmla="*/ 0 w 1790272"/>
                  <a:gd name="connsiteY0" fmla="*/ 0 h 517676"/>
                  <a:gd name="connsiteX1" fmla="*/ 1790272 w 1790272"/>
                  <a:gd name="connsiteY1" fmla="*/ 0 h 517676"/>
                  <a:gd name="connsiteX2" fmla="*/ 1752819 w 1790272"/>
                  <a:gd name="connsiteY2" fmla="*/ 61650 h 517676"/>
                  <a:gd name="connsiteX3" fmla="*/ 895136 w 1790272"/>
                  <a:gd name="connsiteY3" fmla="*/ 517676 h 517676"/>
                  <a:gd name="connsiteX4" fmla="*/ 37453 w 1790272"/>
                  <a:gd name="connsiteY4" fmla="*/ 61650 h 517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0272" h="517676">
                    <a:moveTo>
                      <a:pt x="0" y="0"/>
                    </a:moveTo>
                    <a:lnTo>
                      <a:pt x="1790272" y="0"/>
                    </a:lnTo>
                    <a:lnTo>
                      <a:pt x="1752819" y="61650"/>
                    </a:lnTo>
                    <a:cubicBezTo>
                      <a:pt x="1566942" y="336784"/>
                      <a:pt x="1252164" y="517676"/>
                      <a:pt x="895136" y="517676"/>
                    </a:cubicBezTo>
                    <a:cubicBezTo>
                      <a:pt x="538108" y="517676"/>
                      <a:pt x="223330" y="336784"/>
                      <a:pt x="37453" y="61650"/>
                    </a:cubicBezTo>
                    <a:close/>
                  </a:path>
                </a:pathLst>
              </a:custGeom>
              <a:solidFill>
                <a:schemeClr val="accent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5" name="Rectangle 1"/>
            <p:cNvSpPr/>
            <p:nvPr/>
          </p:nvSpPr>
          <p:spPr>
            <a:xfrm rot="1845868">
              <a:off x="2988169" y="2216625"/>
              <a:ext cx="1569660" cy="369332"/>
            </a:xfrm>
            <a:prstGeom prst="rect">
              <a:avLst/>
            </a:prstGeom>
          </p:spPr>
          <p:txBody>
            <a:bodyPr wrap="none">
              <a:normAutofit/>
            </a:bodyPr>
            <a:lstStyle/>
            <a:p>
              <a:pPr lvl="0" defTabSz="913765">
                <a:defRPr/>
              </a:pPr>
              <a:r>
                <a:rPr lang="zh-CN" altLang="en-US" b="1" dirty="0">
                  <a:solidFill>
                    <a:schemeClr val="bg1"/>
                  </a:solidFill>
                </a:rPr>
                <a:t>输入标题文本</a:t>
              </a:r>
            </a:p>
          </p:txBody>
        </p:sp>
        <p:sp>
          <p:nvSpPr>
            <p:cNvPr id="26" name="Rectangle 28"/>
            <p:cNvSpPr/>
            <p:nvPr/>
          </p:nvSpPr>
          <p:spPr>
            <a:xfrm rot="1845868">
              <a:off x="2707949" y="2710675"/>
              <a:ext cx="1569660" cy="369332"/>
            </a:xfrm>
            <a:prstGeom prst="rect">
              <a:avLst/>
            </a:prstGeom>
          </p:spPr>
          <p:txBody>
            <a:bodyPr wrap="none">
              <a:normAutofit/>
            </a:bodyPr>
            <a:lstStyle/>
            <a:p>
              <a:pPr lvl="0" defTabSz="913765">
                <a:defRPr/>
              </a:pPr>
              <a:r>
                <a:rPr lang="zh-CN" altLang="en-US" b="1" dirty="0">
                  <a:solidFill>
                    <a:schemeClr val="bg1"/>
                  </a:solidFill>
                </a:rPr>
                <a:t>输入标题文本</a:t>
              </a:r>
            </a:p>
          </p:txBody>
        </p:sp>
        <p:sp>
          <p:nvSpPr>
            <p:cNvPr id="27" name="Rectangle 30"/>
            <p:cNvSpPr/>
            <p:nvPr/>
          </p:nvSpPr>
          <p:spPr>
            <a:xfrm rot="1845868">
              <a:off x="2436601" y="3241976"/>
              <a:ext cx="1569660" cy="369332"/>
            </a:xfrm>
            <a:prstGeom prst="rect">
              <a:avLst/>
            </a:prstGeom>
          </p:spPr>
          <p:txBody>
            <a:bodyPr wrap="none">
              <a:normAutofit/>
            </a:bodyPr>
            <a:lstStyle/>
            <a:p>
              <a:pPr lvl="0" defTabSz="913765">
                <a:defRPr/>
              </a:pPr>
              <a:r>
                <a:rPr lang="zh-CN" altLang="en-US" b="1" dirty="0">
                  <a:solidFill>
                    <a:schemeClr val="bg1"/>
                  </a:solidFill>
                </a:rPr>
                <a:t>输入标题文本</a:t>
              </a:r>
            </a:p>
          </p:txBody>
        </p:sp>
        <p:sp>
          <p:nvSpPr>
            <p:cNvPr id="28" name="Rectangle 33"/>
            <p:cNvSpPr/>
            <p:nvPr/>
          </p:nvSpPr>
          <p:spPr>
            <a:xfrm rot="1845868">
              <a:off x="2156515" y="3713674"/>
              <a:ext cx="1569660" cy="369332"/>
            </a:xfrm>
            <a:prstGeom prst="rect">
              <a:avLst/>
            </a:prstGeom>
          </p:spPr>
          <p:txBody>
            <a:bodyPr wrap="none">
              <a:normAutofit/>
            </a:bodyPr>
            <a:lstStyle/>
            <a:p>
              <a:pPr lvl="0" defTabSz="913765">
                <a:defRPr/>
              </a:pPr>
              <a:r>
                <a:rPr lang="zh-CN" altLang="en-US" b="1" dirty="0">
                  <a:solidFill>
                    <a:schemeClr val="bg1"/>
                  </a:solidFill>
                </a:rPr>
                <a:t>输入标题文本</a:t>
              </a:r>
            </a:p>
          </p:txBody>
        </p:sp>
      </p:grpSp>
      <p:grpSp>
        <p:nvGrpSpPr>
          <p:cNvPr id="5" name="千图PPT彼岸天：ID 8661124库_组合 34"/>
          <p:cNvGrpSpPr/>
          <p:nvPr>
            <p:custDataLst>
              <p:tags r:id="rId2"/>
            </p:custDataLst>
          </p:nvPr>
        </p:nvGrpSpPr>
        <p:grpSpPr>
          <a:xfrm>
            <a:off x="1307468" y="2624665"/>
            <a:ext cx="9613068" cy="2139516"/>
            <a:chOff x="1307468" y="2624665"/>
            <a:chExt cx="9613068" cy="2139516"/>
          </a:xfrm>
        </p:grpSpPr>
        <p:grpSp>
          <p:nvGrpSpPr>
            <p:cNvPr id="6" name="Group 35"/>
            <p:cNvGrpSpPr/>
            <p:nvPr/>
          </p:nvGrpSpPr>
          <p:grpSpPr>
            <a:xfrm>
              <a:off x="8170814" y="2624665"/>
              <a:ext cx="2749722" cy="2139516"/>
              <a:chOff x="8170814" y="1912116"/>
              <a:chExt cx="2749722" cy="2139516"/>
            </a:xfrm>
          </p:grpSpPr>
          <p:grpSp>
            <p:nvGrpSpPr>
              <p:cNvPr id="16" name="Group 50"/>
              <p:cNvGrpSpPr/>
              <p:nvPr/>
            </p:nvGrpSpPr>
            <p:grpSpPr>
              <a:xfrm>
                <a:off x="8170814" y="1912116"/>
                <a:ext cx="2611177" cy="2139516"/>
                <a:chOff x="1193500" y="1491637"/>
                <a:chExt cx="3761195" cy="2139516"/>
              </a:xfrm>
            </p:grpSpPr>
            <p:grpSp>
              <p:nvGrpSpPr>
                <p:cNvPr id="18" name="Group 52"/>
                <p:cNvGrpSpPr/>
                <p:nvPr/>
              </p:nvGrpSpPr>
              <p:grpSpPr>
                <a:xfrm>
                  <a:off x="1193500" y="1491637"/>
                  <a:ext cx="3761195" cy="815608"/>
                  <a:chOff x="1317257" y="1824875"/>
                  <a:chExt cx="3761195" cy="815608"/>
                </a:xfrm>
              </p:grpSpPr>
              <p:sp>
                <p:nvSpPr>
                  <p:cNvPr id="22" name="TextBox 56"/>
                  <p:cNvSpPr txBox="1"/>
                  <p:nvPr/>
                </p:nvSpPr>
                <p:spPr>
                  <a:xfrm>
                    <a:off x="1317257" y="2132652"/>
                    <a:ext cx="3761195" cy="507831"/>
                  </a:xfrm>
                  <a:prstGeom prst="rect">
                    <a:avLst/>
                  </a:prstGeom>
                  <a:noFill/>
                </p:spPr>
                <p:txBody>
                  <a:bodyPr wrap="square" lIns="0" tIns="0" rIns="0" bIns="0">
                    <a:normAutofit lnSpcReduction="10000"/>
                  </a:bodyPr>
                  <a:lstStyle/>
                  <a:p>
                    <a:pPr algn="r">
                      <a:lnSpc>
                        <a:spcPct val="120000"/>
                      </a:lnSpc>
                    </a:pPr>
                    <a:r>
                      <a:rPr lang="zh-CN" altLang="en-US" sz="1000" dirty="0" smtClean="0"/>
                      <a:t>点击编辑点击编辑点击编辑点击编辑点击编辑点击编辑点击编辑点击编辑点击编辑点击编辑点击编辑点击编辑</a:t>
                    </a:r>
                    <a:endParaRPr sz="1000" dirty="0"/>
                  </a:p>
                </p:txBody>
              </p:sp>
              <p:sp>
                <p:nvSpPr>
                  <p:cNvPr id="23" name="Rectangle 57"/>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grpSp>
              <p:nvGrpSpPr>
                <p:cNvPr id="19" name="Group 53"/>
                <p:cNvGrpSpPr/>
                <p:nvPr/>
              </p:nvGrpSpPr>
              <p:grpSpPr>
                <a:xfrm>
                  <a:off x="1193500" y="2815545"/>
                  <a:ext cx="3761195" cy="815608"/>
                  <a:chOff x="1317257" y="1824875"/>
                  <a:chExt cx="3761195" cy="815608"/>
                </a:xfrm>
              </p:grpSpPr>
              <p:sp>
                <p:nvSpPr>
                  <p:cNvPr id="20" name="TextBox 54"/>
                  <p:cNvSpPr txBox="1"/>
                  <p:nvPr/>
                </p:nvSpPr>
                <p:spPr>
                  <a:xfrm>
                    <a:off x="1317257" y="2132652"/>
                    <a:ext cx="3761195" cy="507831"/>
                  </a:xfrm>
                  <a:prstGeom prst="rect">
                    <a:avLst/>
                  </a:prstGeom>
                  <a:noFill/>
                </p:spPr>
                <p:txBody>
                  <a:bodyPr wrap="square" lIns="0" tIns="0" rIns="0" bIns="0">
                    <a:normAutofit lnSpcReduction="10000"/>
                  </a:bodyPr>
                  <a:lstStyle/>
                  <a:p>
                    <a:pPr algn="r">
                      <a:lnSpc>
                        <a:spcPct val="120000"/>
                      </a:lnSpc>
                    </a:pPr>
                    <a:r>
                      <a:rPr lang="zh-CN" altLang="en-US" sz="1000" dirty="0" smtClean="0"/>
                      <a:t>点击编辑点击编辑点击编辑点击编辑点击编辑点击编辑点击编辑点击编辑点击编辑点击编辑点击编辑点击编辑</a:t>
                    </a:r>
                    <a:endParaRPr sz="1000" dirty="0"/>
                  </a:p>
                </p:txBody>
              </p:sp>
              <p:sp>
                <p:nvSpPr>
                  <p:cNvPr id="21" name="Rectangle 55"/>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grpSp>
          <p:cxnSp>
            <p:nvCxnSpPr>
              <p:cNvPr id="17" name="Straight Connector 51"/>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7" name="Group 36"/>
            <p:cNvGrpSpPr/>
            <p:nvPr/>
          </p:nvGrpSpPr>
          <p:grpSpPr>
            <a:xfrm>
              <a:off x="1307468" y="2624665"/>
              <a:ext cx="2713719" cy="2139516"/>
              <a:chOff x="1307468" y="1697288"/>
              <a:chExt cx="2713719" cy="2139516"/>
            </a:xfrm>
          </p:grpSpPr>
          <p:grpSp>
            <p:nvGrpSpPr>
              <p:cNvPr id="8" name="Group 37"/>
              <p:cNvGrpSpPr/>
              <p:nvPr/>
            </p:nvGrpSpPr>
            <p:grpSpPr>
              <a:xfrm>
                <a:off x="1410010" y="1697288"/>
                <a:ext cx="2611177" cy="2139516"/>
                <a:chOff x="1193500" y="1491637"/>
                <a:chExt cx="3761195" cy="2139516"/>
              </a:xfrm>
            </p:grpSpPr>
            <p:grpSp>
              <p:nvGrpSpPr>
                <p:cNvPr id="10" name="Group 44"/>
                <p:cNvGrpSpPr/>
                <p:nvPr/>
              </p:nvGrpSpPr>
              <p:grpSpPr>
                <a:xfrm>
                  <a:off x="1193500" y="1491637"/>
                  <a:ext cx="3761195" cy="815608"/>
                  <a:chOff x="1317257" y="1824875"/>
                  <a:chExt cx="3761195" cy="815608"/>
                </a:xfrm>
              </p:grpSpPr>
              <p:sp>
                <p:nvSpPr>
                  <p:cNvPr id="14" name="TextBox 48"/>
                  <p:cNvSpPr txBox="1"/>
                  <p:nvPr/>
                </p:nvSpPr>
                <p:spPr>
                  <a:xfrm>
                    <a:off x="1317257" y="2132652"/>
                    <a:ext cx="3761195" cy="507831"/>
                  </a:xfrm>
                  <a:prstGeom prst="rect">
                    <a:avLst/>
                  </a:prstGeom>
                  <a:noFill/>
                </p:spPr>
                <p:txBody>
                  <a:bodyPr wrap="square" lIns="0" tIns="0" rIns="0" bIns="0">
                    <a:normAutofit lnSpcReduction="10000"/>
                  </a:bodyPr>
                  <a:lstStyle/>
                  <a:p>
                    <a:pPr>
                      <a:lnSpc>
                        <a:spcPct val="120000"/>
                      </a:lnSpc>
                    </a:pPr>
                    <a:r>
                      <a:rPr lang="zh-CN" altLang="en-US" sz="1000" dirty="0" smtClean="0"/>
                      <a:t>点击编辑点击编辑点击编辑点击编辑点击编辑点击编辑点击编辑点击编辑点击编辑点击编辑点击编辑点击编辑</a:t>
                    </a:r>
                    <a:endParaRPr sz="1000" dirty="0"/>
                  </a:p>
                </p:txBody>
              </p:sp>
              <p:sp>
                <p:nvSpPr>
                  <p:cNvPr id="15" name="Rectangle 49"/>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1"/>
                        </a:solidFill>
                      </a:rPr>
                      <a:t>输入标题文本</a:t>
                    </a:r>
                  </a:p>
                </p:txBody>
              </p:sp>
            </p:grpSp>
            <p:grpSp>
              <p:nvGrpSpPr>
                <p:cNvPr id="11" name="Group 45"/>
                <p:cNvGrpSpPr/>
                <p:nvPr/>
              </p:nvGrpSpPr>
              <p:grpSpPr>
                <a:xfrm>
                  <a:off x="1193500" y="2815545"/>
                  <a:ext cx="3761195" cy="815608"/>
                  <a:chOff x="1317257" y="1824875"/>
                  <a:chExt cx="3761195" cy="815608"/>
                </a:xfrm>
              </p:grpSpPr>
              <p:sp>
                <p:nvSpPr>
                  <p:cNvPr id="12" name="TextBox 46"/>
                  <p:cNvSpPr txBox="1"/>
                  <p:nvPr/>
                </p:nvSpPr>
                <p:spPr>
                  <a:xfrm>
                    <a:off x="1317257" y="2132652"/>
                    <a:ext cx="3761195" cy="507831"/>
                  </a:xfrm>
                  <a:prstGeom prst="rect">
                    <a:avLst/>
                  </a:prstGeom>
                  <a:noFill/>
                </p:spPr>
                <p:txBody>
                  <a:bodyPr wrap="square" lIns="0" tIns="0" rIns="0" bIns="0">
                    <a:normAutofit lnSpcReduction="10000"/>
                  </a:bodyPr>
                  <a:lstStyle/>
                  <a:p>
                    <a:pPr>
                      <a:lnSpc>
                        <a:spcPct val="120000"/>
                      </a:lnSpc>
                    </a:pPr>
                    <a:r>
                      <a:rPr lang="zh-CN" altLang="en-US" sz="1000" dirty="0" smtClean="0"/>
                      <a:t>点击编辑点击编辑点击编辑点击编辑点击编辑点击编辑点击编辑点击编辑点击编辑点击编辑点击编辑点击编辑</a:t>
                    </a:r>
                    <a:endParaRPr sz="1000" dirty="0"/>
                  </a:p>
                </p:txBody>
              </p:sp>
              <p:sp>
                <p:nvSpPr>
                  <p:cNvPr id="13" name="Rectangle 47"/>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2"/>
                        </a:solidFill>
                      </a:rPr>
                      <a:t>输入标题文本</a:t>
                    </a:r>
                  </a:p>
                </p:txBody>
              </p:sp>
            </p:grpSp>
          </p:grpSp>
          <p:cxnSp>
            <p:nvCxnSpPr>
              <p:cNvPr id="9" name="Straight Connector 43"/>
              <p:cNvCxnSpPr/>
              <p:nvPr/>
            </p:nvCxnSpPr>
            <p:spPr>
              <a:xfrm>
                <a:off x="1307468" y="2710116"/>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
        <p:nvSpPr>
          <p:cNvPr id="2" name="矩形 1"/>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600762" y="1655202"/>
            <a:ext cx="4990474" cy="3905483"/>
            <a:chOff x="3600762" y="1655202"/>
            <a:chExt cx="4990474" cy="3905483"/>
          </a:xfrm>
        </p:grpSpPr>
        <p:sp>
          <p:nvSpPr>
            <p:cNvPr id="4" name="Arc 1"/>
            <p:cNvSpPr/>
            <p:nvPr/>
          </p:nvSpPr>
          <p:spPr>
            <a:xfrm rot="16200000">
              <a:off x="3600763" y="2207926"/>
              <a:ext cx="2800035" cy="2800037"/>
            </a:xfrm>
            <a:prstGeom prst="arc">
              <a:avLst>
                <a:gd name="adj1" fmla="val 10736977"/>
                <a:gd name="adj2" fmla="val 0"/>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 name="Arc 2"/>
            <p:cNvSpPr/>
            <p:nvPr/>
          </p:nvSpPr>
          <p:spPr>
            <a:xfrm rot="5400000" flipH="1">
              <a:off x="5791200" y="2207925"/>
              <a:ext cx="2800035" cy="2800037"/>
            </a:xfrm>
            <a:prstGeom prst="arc">
              <a:avLst>
                <a:gd name="adj1" fmla="val 10736977"/>
                <a:gd name="adj2" fmla="val 0"/>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6" name="Group 7"/>
            <p:cNvGrpSpPr/>
            <p:nvPr/>
          </p:nvGrpSpPr>
          <p:grpSpPr>
            <a:xfrm>
              <a:off x="4572627" y="2084570"/>
              <a:ext cx="3046750" cy="3046750"/>
              <a:chOff x="3429469" y="1996868"/>
              <a:chExt cx="2285062" cy="2285062"/>
            </a:xfrm>
          </p:grpSpPr>
          <p:sp>
            <p:nvSpPr>
              <p:cNvPr id="36" name="Rectangle: Rounded Corners 8"/>
              <p:cNvSpPr/>
              <p:nvPr/>
            </p:nvSpPr>
            <p:spPr>
              <a:xfrm>
                <a:off x="3429469" y="1996868"/>
                <a:ext cx="1116740" cy="1116740"/>
              </a:xfrm>
              <a:prstGeom prst="round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37" name="Rectangle: Rounded Corners 9"/>
              <p:cNvSpPr/>
              <p:nvPr/>
            </p:nvSpPr>
            <p:spPr>
              <a:xfrm rot="5400000">
                <a:off x="4597791" y="1996868"/>
                <a:ext cx="1116740" cy="1116740"/>
              </a:xfrm>
              <a:prstGeom prst="roundRect">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38" name="Rectangle: Rounded Corners 10"/>
              <p:cNvSpPr/>
              <p:nvPr/>
            </p:nvSpPr>
            <p:spPr>
              <a:xfrm rot="10800000">
                <a:off x="4597791" y="3165190"/>
                <a:ext cx="1116740" cy="1116740"/>
              </a:xfrm>
              <a:prstGeom prst="roundRect">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39" name="Rectangle: Rounded Corners 11"/>
              <p:cNvSpPr/>
              <p:nvPr/>
            </p:nvSpPr>
            <p:spPr>
              <a:xfrm rot="16200000">
                <a:off x="3429469" y="3165190"/>
                <a:ext cx="1116740" cy="1116740"/>
              </a:xfrm>
              <a:prstGeom prst="roundRect">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grpSp>
        <p:grpSp>
          <p:nvGrpSpPr>
            <p:cNvPr id="7" name="Group 12"/>
            <p:cNvGrpSpPr/>
            <p:nvPr/>
          </p:nvGrpSpPr>
          <p:grpSpPr>
            <a:xfrm>
              <a:off x="5079999" y="2591943"/>
              <a:ext cx="2032000" cy="2032000"/>
              <a:chOff x="3810000" y="2377399"/>
              <a:chExt cx="1524000" cy="1524000"/>
            </a:xfrm>
          </p:grpSpPr>
          <p:grpSp>
            <p:nvGrpSpPr>
              <p:cNvPr id="32" name="Group 13"/>
              <p:cNvGrpSpPr/>
              <p:nvPr/>
            </p:nvGrpSpPr>
            <p:grpSpPr>
              <a:xfrm>
                <a:off x="3810000" y="2377399"/>
                <a:ext cx="1524000" cy="1524000"/>
                <a:chOff x="4343400" y="1854885"/>
                <a:chExt cx="457200" cy="457200"/>
              </a:xfrm>
            </p:grpSpPr>
            <p:sp>
              <p:nvSpPr>
                <p:cNvPr id="34" name="Oval 15"/>
                <p:cNvSpPr/>
                <p:nvPr/>
              </p:nvSpPr>
              <p:spPr>
                <a:xfrm>
                  <a:off x="4343400" y="1854885"/>
                  <a:ext cx="457200" cy="457200"/>
                </a:xfrm>
                <a:prstGeom prst="ellipse">
                  <a:avLst/>
                </a:prstGeom>
                <a:solidFill>
                  <a:schemeClr val="bg1"/>
                </a:solid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5" name="Oval 16"/>
                <p:cNvSpPr/>
                <p:nvPr/>
              </p:nvSpPr>
              <p:spPr>
                <a:xfrm>
                  <a:off x="4408030" y="1919516"/>
                  <a:ext cx="327939" cy="327939"/>
                </a:xfrm>
                <a:prstGeom prst="ellipse">
                  <a:avLst/>
                </a:prstGeom>
                <a:solidFill>
                  <a:schemeClr val="accent5"/>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33" name="Freeform: Shape 14"/>
              <p:cNvSpPr/>
              <p:nvPr/>
            </p:nvSpPr>
            <p:spPr bwMode="auto">
              <a:xfrm>
                <a:off x="4258253" y="2868848"/>
                <a:ext cx="627494" cy="541102"/>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anchor="ctr"/>
              <a:lstStyle/>
              <a:p>
                <a:pPr algn="ctr"/>
                <a:endParaRPr/>
              </a:p>
            </p:txBody>
          </p:sp>
        </p:grpSp>
        <p:grpSp>
          <p:nvGrpSpPr>
            <p:cNvPr id="8" name="Group 17"/>
            <p:cNvGrpSpPr/>
            <p:nvPr/>
          </p:nvGrpSpPr>
          <p:grpSpPr>
            <a:xfrm>
              <a:off x="6937247" y="1655202"/>
              <a:ext cx="1089152" cy="1086547"/>
              <a:chOff x="5202936" y="2014498"/>
              <a:chExt cx="816864" cy="814910"/>
            </a:xfrm>
          </p:grpSpPr>
          <p:sp>
            <p:nvSpPr>
              <p:cNvPr id="30" name="Oval 18"/>
              <p:cNvSpPr/>
              <p:nvPr/>
            </p:nvSpPr>
            <p:spPr>
              <a:xfrm>
                <a:off x="5202936" y="2014498"/>
                <a:ext cx="816864" cy="814910"/>
              </a:xfrm>
              <a:prstGeom prst="ellipse">
                <a:avLst/>
              </a:prstGeom>
              <a:solidFill>
                <a:schemeClr val="accent2">
                  <a:lumMod val="7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31" name="Freeform: Shape 19"/>
              <p:cNvSpPr/>
              <p:nvPr/>
            </p:nvSpPr>
            <p:spPr bwMode="auto">
              <a:xfrm>
                <a:off x="5459762" y="2279078"/>
                <a:ext cx="303213" cy="285750"/>
              </a:xfrm>
              <a:custGeom>
                <a:avLst/>
                <a:gdLst/>
                <a:ahLst/>
                <a:cxnLst>
                  <a:cxn ang="0">
                    <a:pos x="385" y="41"/>
                  </a:cxn>
                  <a:cxn ang="0">
                    <a:pos x="350" y="181"/>
                  </a:cxn>
                  <a:cxn ang="0">
                    <a:pos x="332" y="193"/>
                  </a:cxn>
                  <a:cxn ang="0">
                    <a:pos x="108" y="193"/>
                  </a:cxn>
                  <a:cxn ang="0">
                    <a:pos x="116" y="239"/>
                  </a:cxn>
                  <a:cxn ang="0">
                    <a:pos x="325" y="239"/>
                  </a:cxn>
                  <a:cxn ang="0">
                    <a:pos x="340" y="255"/>
                  </a:cxn>
                  <a:cxn ang="0">
                    <a:pos x="325" y="262"/>
                  </a:cxn>
                  <a:cxn ang="0">
                    <a:pos x="116" y="262"/>
                  </a:cxn>
                  <a:cxn ang="0">
                    <a:pos x="93" y="247"/>
                  </a:cxn>
                  <a:cxn ang="0">
                    <a:pos x="51" y="24"/>
                  </a:cxn>
                  <a:cxn ang="0">
                    <a:pos x="16" y="23"/>
                  </a:cxn>
                  <a:cxn ang="0">
                    <a:pos x="0" y="12"/>
                  </a:cxn>
                  <a:cxn ang="0">
                    <a:pos x="16" y="0"/>
                  </a:cxn>
                  <a:cxn ang="0">
                    <a:pos x="62" y="0"/>
                  </a:cxn>
                  <a:cxn ang="0">
                    <a:pos x="73" y="12"/>
                  </a:cxn>
                  <a:cxn ang="0">
                    <a:pos x="77" y="23"/>
                  </a:cxn>
                  <a:cxn ang="0">
                    <a:pos x="371" y="23"/>
                  </a:cxn>
                  <a:cxn ang="0">
                    <a:pos x="386" y="36"/>
                  </a:cxn>
                  <a:cxn ang="0">
                    <a:pos x="385" y="41"/>
                  </a:cxn>
                  <a:cxn ang="0">
                    <a:pos x="104" y="169"/>
                  </a:cxn>
                  <a:cxn ang="0">
                    <a:pos x="139" y="170"/>
                  </a:cxn>
                  <a:cxn ang="0">
                    <a:pos x="139" y="46"/>
                  </a:cxn>
                  <a:cxn ang="0">
                    <a:pos x="85" y="46"/>
                  </a:cxn>
                  <a:cxn ang="0">
                    <a:pos x="104" y="169"/>
                  </a:cxn>
                  <a:cxn ang="0">
                    <a:pos x="209" y="46"/>
                  </a:cxn>
                  <a:cxn ang="0">
                    <a:pos x="155" y="46"/>
                  </a:cxn>
                  <a:cxn ang="0">
                    <a:pos x="155" y="170"/>
                  </a:cxn>
                  <a:cxn ang="0">
                    <a:pos x="209" y="170"/>
                  </a:cxn>
                  <a:cxn ang="0">
                    <a:pos x="209" y="46"/>
                  </a:cxn>
                  <a:cxn ang="0">
                    <a:pos x="278" y="46"/>
                  </a:cxn>
                  <a:cxn ang="0">
                    <a:pos x="224" y="46"/>
                  </a:cxn>
                  <a:cxn ang="0">
                    <a:pos x="224" y="170"/>
                  </a:cxn>
                  <a:cxn ang="0">
                    <a:pos x="278" y="170"/>
                  </a:cxn>
                  <a:cxn ang="0">
                    <a:pos x="278" y="46"/>
                  </a:cxn>
                  <a:cxn ang="0">
                    <a:pos x="294" y="46"/>
                  </a:cxn>
                  <a:cxn ang="0">
                    <a:pos x="294" y="170"/>
                  </a:cxn>
                  <a:cxn ang="0">
                    <a:pos x="329" y="169"/>
                  </a:cxn>
                  <a:cxn ang="0">
                    <a:pos x="355" y="46"/>
                  </a:cxn>
                  <a:cxn ang="0">
                    <a:pos x="294" y="46"/>
                  </a:cxn>
                  <a:cxn ang="0">
                    <a:pos x="133" y="290"/>
                  </a:cxn>
                  <a:cxn ang="0">
                    <a:pos x="169" y="326"/>
                  </a:cxn>
                  <a:cxn ang="0">
                    <a:pos x="133" y="363"/>
                  </a:cxn>
                  <a:cxn ang="0">
                    <a:pos x="97" y="326"/>
                  </a:cxn>
                  <a:cxn ang="0">
                    <a:pos x="133" y="290"/>
                  </a:cxn>
                  <a:cxn ang="0">
                    <a:pos x="302" y="290"/>
                  </a:cxn>
                  <a:cxn ang="0">
                    <a:pos x="338" y="326"/>
                  </a:cxn>
                  <a:cxn ang="0">
                    <a:pos x="302" y="363"/>
                  </a:cxn>
                  <a:cxn ang="0">
                    <a:pos x="265" y="326"/>
                  </a:cxn>
                  <a:cxn ang="0">
                    <a:pos x="302" y="290"/>
                  </a:cxn>
                </a:cxnLst>
                <a:rect l="0" t="0" r="r" b="b"/>
                <a:pathLst>
                  <a:path w="386" h="363">
                    <a:moveTo>
                      <a:pt x="385" y="41"/>
                    </a:moveTo>
                    <a:cubicBezTo>
                      <a:pt x="385" y="41"/>
                      <a:pt x="351" y="175"/>
                      <a:pt x="350" y="181"/>
                    </a:cubicBezTo>
                    <a:cubicBezTo>
                      <a:pt x="349" y="188"/>
                      <a:pt x="341" y="193"/>
                      <a:pt x="332" y="193"/>
                    </a:cubicBezTo>
                    <a:cubicBezTo>
                      <a:pt x="108" y="193"/>
                      <a:pt x="108" y="193"/>
                      <a:pt x="108" y="193"/>
                    </a:cubicBezTo>
                    <a:cubicBezTo>
                      <a:pt x="116" y="239"/>
                      <a:pt x="116" y="239"/>
                      <a:pt x="116" y="239"/>
                    </a:cubicBezTo>
                    <a:cubicBezTo>
                      <a:pt x="325" y="239"/>
                      <a:pt x="325" y="239"/>
                      <a:pt x="325" y="239"/>
                    </a:cubicBezTo>
                    <a:cubicBezTo>
                      <a:pt x="331" y="239"/>
                      <a:pt x="340" y="240"/>
                      <a:pt x="340" y="255"/>
                    </a:cubicBezTo>
                    <a:cubicBezTo>
                      <a:pt x="340" y="261"/>
                      <a:pt x="331" y="262"/>
                      <a:pt x="325" y="262"/>
                    </a:cubicBezTo>
                    <a:cubicBezTo>
                      <a:pt x="116" y="262"/>
                      <a:pt x="116" y="262"/>
                      <a:pt x="116" y="262"/>
                    </a:cubicBezTo>
                    <a:cubicBezTo>
                      <a:pt x="102" y="262"/>
                      <a:pt x="95" y="254"/>
                      <a:pt x="93" y="247"/>
                    </a:cubicBezTo>
                    <a:cubicBezTo>
                      <a:pt x="51" y="24"/>
                      <a:pt x="51" y="24"/>
                      <a:pt x="51" y="24"/>
                    </a:cubicBezTo>
                    <a:cubicBezTo>
                      <a:pt x="16" y="23"/>
                      <a:pt x="16" y="23"/>
                      <a:pt x="16" y="23"/>
                    </a:cubicBezTo>
                    <a:cubicBezTo>
                      <a:pt x="9" y="23"/>
                      <a:pt x="0" y="19"/>
                      <a:pt x="0" y="12"/>
                    </a:cubicBezTo>
                    <a:cubicBezTo>
                      <a:pt x="0" y="5"/>
                      <a:pt x="9" y="0"/>
                      <a:pt x="16" y="0"/>
                    </a:cubicBezTo>
                    <a:cubicBezTo>
                      <a:pt x="62" y="0"/>
                      <a:pt x="62" y="0"/>
                      <a:pt x="62" y="0"/>
                    </a:cubicBezTo>
                    <a:cubicBezTo>
                      <a:pt x="69" y="0"/>
                      <a:pt x="73" y="5"/>
                      <a:pt x="73" y="12"/>
                    </a:cubicBezTo>
                    <a:cubicBezTo>
                      <a:pt x="77" y="23"/>
                      <a:pt x="77" y="23"/>
                      <a:pt x="77" y="23"/>
                    </a:cubicBezTo>
                    <a:cubicBezTo>
                      <a:pt x="371" y="23"/>
                      <a:pt x="371" y="23"/>
                      <a:pt x="371" y="23"/>
                    </a:cubicBezTo>
                    <a:cubicBezTo>
                      <a:pt x="378" y="23"/>
                      <a:pt x="386" y="30"/>
                      <a:pt x="386" y="36"/>
                    </a:cubicBezTo>
                    <a:cubicBezTo>
                      <a:pt x="386" y="38"/>
                      <a:pt x="386" y="40"/>
                      <a:pt x="385" y="41"/>
                    </a:cubicBezTo>
                    <a:close/>
                    <a:moveTo>
                      <a:pt x="104" y="169"/>
                    </a:moveTo>
                    <a:cubicBezTo>
                      <a:pt x="139" y="170"/>
                      <a:pt x="139" y="170"/>
                      <a:pt x="139" y="170"/>
                    </a:cubicBezTo>
                    <a:cubicBezTo>
                      <a:pt x="139" y="46"/>
                      <a:pt x="139" y="46"/>
                      <a:pt x="139" y="46"/>
                    </a:cubicBezTo>
                    <a:cubicBezTo>
                      <a:pt x="85" y="46"/>
                      <a:pt x="85" y="46"/>
                      <a:pt x="85" y="46"/>
                    </a:cubicBezTo>
                    <a:cubicBezTo>
                      <a:pt x="104" y="169"/>
                      <a:pt x="104" y="169"/>
                      <a:pt x="104" y="169"/>
                    </a:cubicBezTo>
                    <a:close/>
                    <a:moveTo>
                      <a:pt x="209" y="46"/>
                    </a:moveTo>
                    <a:cubicBezTo>
                      <a:pt x="155" y="46"/>
                      <a:pt x="155" y="46"/>
                      <a:pt x="155" y="46"/>
                    </a:cubicBezTo>
                    <a:cubicBezTo>
                      <a:pt x="155" y="170"/>
                      <a:pt x="155" y="170"/>
                      <a:pt x="155" y="170"/>
                    </a:cubicBezTo>
                    <a:cubicBezTo>
                      <a:pt x="209" y="170"/>
                      <a:pt x="209" y="170"/>
                      <a:pt x="209" y="170"/>
                    </a:cubicBezTo>
                    <a:cubicBezTo>
                      <a:pt x="209" y="46"/>
                      <a:pt x="209" y="46"/>
                      <a:pt x="209" y="46"/>
                    </a:cubicBezTo>
                    <a:close/>
                    <a:moveTo>
                      <a:pt x="278" y="46"/>
                    </a:moveTo>
                    <a:cubicBezTo>
                      <a:pt x="224" y="46"/>
                      <a:pt x="224" y="46"/>
                      <a:pt x="224" y="46"/>
                    </a:cubicBezTo>
                    <a:cubicBezTo>
                      <a:pt x="224" y="170"/>
                      <a:pt x="224" y="170"/>
                      <a:pt x="224" y="170"/>
                    </a:cubicBezTo>
                    <a:cubicBezTo>
                      <a:pt x="278" y="170"/>
                      <a:pt x="278" y="170"/>
                      <a:pt x="278" y="170"/>
                    </a:cubicBezTo>
                    <a:cubicBezTo>
                      <a:pt x="278" y="46"/>
                      <a:pt x="278" y="46"/>
                      <a:pt x="278" y="46"/>
                    </a:cubicBezTo>
                    <a:close/>
                    <a:moveTo>
                      <a:pt x="294" y="46"/>
                    </a:moveTo>
                    <a:cubicBezTo>
                      <a:pt x="294" y="170"/>
                      <a:pt x="294" y="170"/>
                      <a:pt x="294" y="170"/>
                    </a:cubicBezTo>
                    <a:cubicBezTo>
                      <a:pt x="329" y="169"/>
                      <a:pt x="329" y="169"/>
                      <a:pt x="329" y="169"/>
                    </a:cubicBezTo>
                    <a:cubicBezTo>
                      <a:pt x="355" y="46"/>
                      <a:pt x="355" y="46"/>
                      <a:pt x="355" y="46"/>
                    </a:cubicBezTo>
                    <a:cubicBezTo>
                      <a:pt x="294" y="46"/>
                      <a:pt x="294" y="46"/>
                      <a:pt x="294" y="46"/>
                    </a:cubicBezTo>
                    <a:close/>
                    <a:moveTo>
                      <a:pt x="133" y="290"/>
                    </a:moveTo>
                    <a:cubicBezTo>
                      <a:pt x="153" y="290"/>
                      <a:pt x="169" y="306"/>
                      <a:pt x="169" y="326"/>
                    </a:cubicBezTo>
                    <a:cubicBezTo>
                      <a:pt x="169" y="347"/>
                      <a:pt x="153" y="363"/>
                      <a:pt x="133" y="363"/>
                    </a:cubicBezTo>
                    <a:cubicBezTo>
                      <a:pt x="113" y="363"/>
                      <a:pt x="97" y="347"/>
                      <a:pt x="97" y="326"/>
                    </a:cubicBezTo>
                    <a:cubicBezTo>
                      <a:pt x="97" y="306"/>
                      <a:pt x="113" y="290"/>
                      <a:pt x="133" y="290"/>
                    </a:cubicBezTo>
                    <a:close/>
                    <a:moveTo>
                      <a:pt x="302" y="290"/>
                    </a:moveTo>
                    <a:cubicBezTo>
                      <a:pt x="322" y="290"/>
                      <a:pt x="338" y="306"/>
                      <a:pt x="338" y="326"/>
                    </a:cubicBezTo>
                    <a:cubicBezTo>
                      <a:pt x="338" y="347"/>
                      <a:pt x="322" y="363"/>
                      <a:pt x="302" y="363"/>
                    </a:cubicBezTo>
                    <a:cubicBezTo>
                      <a:pt x="282" y="363"/>
                      <a:pt x="265" y="347"/>
                      <a:pt x="265" y="326"/>
                    </a:cubicBezTo>
                    <a:cubicBezTo>
                      <a:pt x="265" y="306"/>
                      <a:pt x="282" y="290"/>
                      <a:pt x="302" y="290"/>
                    </a:cubicBezTo>
                    <a:close/>
                  </a:path>
                </a:pathLst>
              </a:custGeom>
              <a:solidFill>
                <a:schemeClr val="bg1"/>
              </a:solidFill>
              <a:ln w="9525">
                <a:noFill/>
                <a:round/>
              </a:ln>
            </p:spPr>
            <p:txBody>
              <a:bodyPr anchor="ctr"/>
              <a:lstStyle/>
              <a:p>
                <a:pPr algn="ctr"/>
                <a:endParaRPr/>
              </a:p>
            </p:txBody>
          </p:sp>
        </p:grpSp>
        <p:grpSp>
          <p:nvGrpSpPr>
            <p:cNvPr id="9" name="Group 20"/>
            <p:cNvGrpSpPr/>
            <p:nvPr/>
          </p:nvGrpSpPr>
          <p:grpSpPr>
            <a:xfrm>
              <a:off x="4165599" y="1655202"/>
              <a:ext cx="1089152" cy="1086547"/>
              <a:chOff x="3124200" y="2014498"/>
              <a:chExt cx="816864" cy="814910"/>
            </a:xfrm>
          </p:grpSpPr>
          <p:sp>
            <p:nvSpPr>
              <p:cNvPr id="28" name="Oval 21"/>
              <p:cNvSpPr/>
              <p:nvPr/>
            </p:nvSpPr>
            <p:spPr>
              <a:xfrm>
                <a:off x="3124200" y="2014498"/>
                <a:ext cx="816864" cy="814910"/>
              </a:xfrm>
              <a:prstGeom prst="ellipse">
                <a:avLst/>
              </a:prstGeom>
              <a:solidFill>
                <a:schemeClr val="accent1">
                  <a:lumMod val="7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29" name="Freeform: Shape 22"/>
              <p:cNvSpPr/>
              <p:nvPr/>
            </p:nvSpPr>
            <p:spPr bwMode="auto">
              <a:xfrm>
                <a:off x="3379931" y="2253545"/>
                <a:ext cx="305403" cy="336816"/>
              </a:xfrm>
              <a:custGeom>
                <a:avLst/>
                <a:gdLst/>
                <a:ahLst/>
                <a:cxnLst>
                  <a:cxn ang="0">
                    <a:pos x="96" y="56"/>
                  </a:cxn>
                  <a:cxn ang="0">
                    <a:pos x="79" y="47"/>
                  </a:cxn>
                  <a:cxn ang="0">
                    <a:pos x="71" y="64"/>
                  </a:cxn>
                  <a:cxn ang="0">
                    <a:pos x="76" y="67"/>
                  </a:cxn>
                  <a:cxn ang="0">
                    <a:pos x="80" y="59"/>
                  </a:cxn>
                  <a:cxn ang="0">
                    <a:pos x="86" y="78"/>
                  </a:cxn>
                  <a:cxn ang="0">
                    <a:pos x="92" y="76"/>
                  </a:cxn>
                  <a:cxn ang="0">
                    <a:pos x="86" y="57"/>
                  </a:cxn>
                  <a:cxn ang="0">
                    <a:pos x="93" y="61"/>
                  </a:cxn>
                  <a:cxn ang="0">
                    <a:pos x="96" y="56"/>
                  </a:cxn>
                  <a:cxn ang="0">
                    <a:pos x="103" y="28"/>
                  </a:cxn>
                  <a:cxn ang="0">
                    <a:pos x="119" y="76"/>
                  </a:cxn>
                  <a:cxn ang="0">
                    <a:pos x="118" y="79"/>
                  </a:cxn>
                  <a:cxn ang="0">
                    <a:pos x="67" y="95"/>
                  </a:cxn>
                  <a:cxn ang="0">
                    <a:pos x="65" y="94"/>
                  </a:cxn>
                  <a:cxn ang="0">
                    <a:pos x="49" y="46"/>
                  </a:cxn>
                  <a:cxn ang="0">
                    <a:pos x="50" y="43"/>
                  </a:cxn>
                  <a:cxn ang="0">
                    <a:pos x="100" y="27"/>
                  </a:cxn>
                  <a:cxn ang="0">
                    <a:pos x="103" y="28"/>
                  </a:cxn>
                  <a:cxn ang="0">
                    <a:pos x="62" y="115"/>
                  </a:cxn>
                  <a:cxn ang="0">
                    <a:pos x="52" y="110"/>
                  </a:cxn>
                  <a:cxn ang="0">
                    <a:pos x="47" y="120"/>
                  </a:cxn>
                  <a:cxn ang="0">
                    <a:pos x="57" y="125"/>
                  </a:cxn>
                  <a:cxn ang="0">
                    <a:pos x="62" y="115"/>
                  </a:cxn>
                  <a:cxn ang="0">
                    <a:pos x="69" y="112"/>
                  </a:cxn>
                  <a:cxn ang="0">
                    <a:pos x="59" y="132"/>
                  </a:cxn>
                  <a:cxn ang="0">
                    <a:pos x="40" y="122"/>
                  </a:cxn>
                  <a:cxn ang="0">
                    <a:pos x="50" y="103"/>
                  </a:cxn>
                  <a:cxn ang="0">
                    <a:pos x="69" y="112"/>
                  </a:cxn>
                  <a:cxn ang="0">
                    <a:pos x="116" y="89"/>
                  </a:cxn>
                  <a:cxn ang="0">
                    <a:pos x="69" y="104"/>
                  </a:cxn>
                  <a:cxn ang="0">
                    <a:pos x="73" y="111"/>
                  </a:cxn>
                  <a:cxn ang="0">
                    <a:pos x="73" y="111"/>
                  </a:cxn>
                  <a:cxn ang="0">
                    <a:pos x="118" y="96"/>
                  </a:cxn>
                  <a:cxn ang="0">
                    <a:pos x="121" y="92"/>
                  </a:cxn>
                  <a:cxn ang="0">
                    <a:pos x="116" y="89"/>
                  </a:cxn>
                  <a:cxn ang="0">
                    <a:pos x="3" y="21"/>
                  </a:cxn>
                  <a:cxn ang="0">
                    <a:pos x="12" y="3"/>
                  </a:cxn>
                  <a:cxn ang="0">
                    <a:pos x="31" y="12"/>
                  </a:cxn>
                  <a:cxn ang="0">
                    <a:pos x="59" y="99"/>
                  </a:cxn>
                  <a:cxn ang="0">
                    <a:pos x="51" y="98"/>
                  </a:cxn>
                  <a:cxn ang="0">
                    <a:pos x="23" y="14"/>
                  </a:cxn>
                  <a:cxn ang="0">
                    <a:pos x="15" y="10"/>
                  </a:cxn>
                  <a:cxn ang="0">
                    <a:pos x="10" y="19"/>
                  </a:cxn>
                  <a:cxn ang="0">
                    <a:pos x="8" y="23"/>
                  </a:cxn>
                  <a:cxn ang="0">
                    <a:pos x="3" y="21"/>
                  </a:cxn>
                </a:cxnLst>
                <a:rect l="0" t="0" r="r" b="b"/>
                <a:pathLst>
                  <a:path w="121" h="134">
                    <a:moveTo>
                      <a:pt x="96" y="56"/>
                    </a:moveTo>
                    <a:cubicBezTo>
                      <a:pt x="79" y="47"/>
                      <a:pt x="79" y="47"/>
                      <a:pt x="79" y="47"/>
                    </a:cubicBezTo>
                    <a:cubicBezTo>
                      <a:pt x="71" y="64"/>
                      <a:pt x="71" y="64"/>
                      <a:pt x="71" y="64"/>
                    </a:cubicBezTo>
                    <a:cubicBezTo>
                      <a:pt x="76" y="67"/>
                      <a:pt x="76" y="67"/>
                      <a:pt x="76" y="67"/>
                    </a:cubicBezTo>
                    <a:cubicBezTo>
                      <a:pt x="80" y="59"/>
                      <a:pt x="80" y="59"/>
                      <a:pt x="80" y="59"/>
                    </a:cubicBezTo>
                    <a:cubicBezTo>
                      <a:pt x="86" y="78"/>
                      <a:pt x="86" y="78"/>
                      <a:pt x="86" y="78"/>
                    </a:cubicBezTo>
                    <a:cubicBezTo>
                      <a:pt x="92" y="76"/>
                      <a:pt x="92" y="76"/>
                      <a:pt x="92" y="76"/>
                    </a:cubicBezTo>
                    <a:cubicBezTo>
                      <a:pt x="86" y="57"/>
                      <a:pt x="86" y="57"/>
                      <a:pt x="86" y="57"/>
                    </a:cubicBezTo>
                    <a:cubicBezTo>
                      <a:pt x="93" y="61"/>
                      <a:pt x="93" y="61"/>
                      <a:pt x="93" y="61"/>
                    </a:cubicBezTo>
                    <a:lnTo>
                      <a:pt x="96" y="56"/>
                    </a:lnTo>
                    <a:close/>
                    <a:moveTo>
                      <a:pt x="103" y="28"/>
                    </a:moveTo>
                    <a:cubicBezTo>
                      <a:pt x="119" y="76"/>
                      <a:pt x="119" y="76"/>
                      <a:pt x="119" y="76"/>
                    </a:cubicBezTo>
                    <a:cubicBezTo>
                      <a:pt x="119" y="77"/>
                      <a:pt x="119" y="78"/>
                      <a:pt x="118" y="79"/>
                    </a:cubicBezTo>
                    <a:cubicBezTo>
                      <a:pt x="67" y="95"/>
                      <a:pt x="67" y="95"/>
                      <a:pt x="67" y="95"/>
                    </a:cubicBezTo>
                    <a:cubicBezTo>
                      <a:pt x="66" y="96"/>
                      <a:pt x="65" y="95"/>
                      <a:pt x="65" y="94"/>
                    </a:cubicBezTo>
                    <a:cubicBezTo>
                      <a:pt x="49" y="46"/>
                      <a:pt x="49" y="46"/>
                      <a:pt x="49" y="46"/>
                    </a:cubicBezTo>
                    <a:cubicBezTo>
                      <a:pt x="49" y="45"/>
                      <a:pt x="49" y="44"/>
                      <a:pt x="50" y="43"/>
                    </a:cubicBezTo>
                    <a:cubicBezTo>
                      <a:pt x="100" y="27"/>
                      <a:pt x="100" y="27"/>
                      <a:pt x="100" y="27"/>
                    </a:cubicBezTo>
                    <a:cubicBezTo>
                      <a:pt x="101" y="27"/>
                      <a:pt x="102" y="27"/>
                      <a:pt x="103" y="28"/>
                    </a:cubicBezTo>
                    <a:moveTo>
                      <a:pt x="62" y="115"/>
                    </a:moveTo>
                    <a:cubicBezTo>
                      <a:pt x="60" y="111"/>
                      <a:pt x="56" y="109"/>
                      <a:pt x="52" y="110"/>
                    </a:cubicBezTo>
                    <a:cubicBezTo>
                      <a:pt x="48" y="111"/>
                      <a:pt x="46" y="116"/>
                      <a:pt x="47" y="120"/>
                    </a:cubicBezTo>
                    <a:cubicBezTo>
                      <a:pt x="48" y="124"/>
                      <a:pt x="53" y="126"/>
                      <a:pt x="57" y="125"/>
                    </a:cubicBezTo>
                    <a:cubicBezTo>
                      <a:pt x="61" y="123"/>
                      <a:pt x="63" y="119"/>
                      <a:pt x="62" y="115"/>
                    </a:cubicBezTo>
                    <a:moveTo>
                      <a:pt x="69" y="112"/>
                    </a:moveTo>
                    <a:cubicBezTo>
                      <a:pt x="72" y="120"/>
                      <a:pt x="67" y="129"/>
                      <a:pt x="59" y="132"/>
                    </a:cubicBezTo>
                    <a:cubicBezTo>
                      <a:pt x="51" y="134"/>
                      <a:pt x="42" y="130"/>
                      <a:pt x="40" y="122"/>
                    </a:cubicBezTo>
                    <a:cubicBezTo>
                      <a:pt x="37" y="114"/>
                      <a:pt x="41" y="105"/>
                      <a:pt x="50" y="103"/>
                    </a:cubicBezTo>
                    <a:cubicBezTo>
                      <a:pt x="58" y="100"/>
                      <a:pt x="66" y="104"/>
                      <a:pt x="69" y="112"/>
                    </a:cubicBezTo>
                    <a:moveTo>
                      <a:pt x="116" y="89"/>
                    </a:moveTo>
                    <a:cubicBezTo>
                      <a:pt x="69" y="104"/>
                      <a:pt x="69" y="104"/>
                      <a:pt x="69" y="104"/>
                    </a:cubicBezTo>
                    <a:cubicBezTo>
                      <a:pt x="70" y="106"/>
                      <a:pt x="72" y="109"/>
                      <a:pt x="73" y="111"/>
                    </a:cubicBezTo>
                    <a:cubicBezTo>
                      <a:pt x="73" y="111"/>
                      <a:pt x="73" y="111"/>
                      <a:pt x="73" y="111"/>
                    </a:cubicBezTo>
                    <a:cubicBezTo>
                      <a:pt x="118" y="96"/>
                      <a:pt x="118" y="96"/>
                      <a:pt x="118" y="96"/>
                    </a:cubicBezTo>
                    <a:cubicBezTo>
                      <a:pt x="120" y="96"/>
                      <a:pt x="121" y="94"/>
                      <a:pt x="121" y="92"/>
                    </a:cubicBezTo>
                    <a:cubicBezTo>
                      <a:pt x="120" y="89"/>
                      <a:pt x="118" y="88"/>
                      <a:pt x="116" y="89"/>
                    </a:cubicBezTo>
                    <a:moveTo>
                      <a:pt x="3" y="21"/>
                    </a:moveTo>
                    <a:cubicBezTo>
                      <a:pt x="0" y="13"/>
                      <a:pt x="5" y="5"/>
                      <a:pt x="12" y="3"/>
                    </a:cubicBezTo>
                    <a:cubicBezTo>
                      <a:pt x="20" y="0"/>
                      <a:pt x="28" y="4"/>
                      <a:pt x="31" y="12"/>
                    </a:cubicBezTo>
                    <a:cubicBezTo>
                      <a:pt x="59" y="99"/>
                      <a:pt x="59" y="99"/>
                      <a:pt x="59" y="99"/>
                    </a:cubicBezTo>
                    <a:cubicBezTo>
                      <a:pt x="57" y="98"/>
                      <a:pt x="54" y="98"/>
                      <a:pt x="51" y="98"/>
                    </a:cubicBezTo>
                    <a:cubicBezTo>
                      <a:pt x="23" y="14"/>
                      <a:pt x="23" y="14"/>
                      <a:pt x="23" y="14"/>
                    </a:cubicBezTo>
                    <a:cubicBezTo>
                      <a:pt x="22" y="11"/>
                      <a:pt x="18" y="9"/>
                      <a:pt x="15" y="10"/>
                    </a:cubicBezTo>
                    <a:cubicBezTo>
                      <a:pt x="11" y="11"/>
                      <a:pt x="9" y="15"/>
                      <a:pt x="10" y="19"/>
                    </a:cubicBezTo>
                    <a:cubicBezTo>
                      <a:pt x="11" y="21"/>
                      <a:pt x="10" y="23"/>
                      <a:pt x="8" y="23"/>
                    </a:cubicBezTo>
                    <a:cubicBezTo>
                      <a:pt x="6" y="24"/>
                      <a:pt x="4" y="23"/>
                      <a:pt x="3" y="21"/>
                    </a:cubicBezTo>
                  </a:path>
                </a:pathLst>
              </a:custGeom>
              <a:solidFill>
                <a:schemeClr val="bg1"/>
              </a:solidFill>
              <a:ln w="9525">
                <a:noFill/>
                <a:round/>
              </a:ln>
            </p:spPr>
            <p:txBody>
              <a:bodyPr anchor="ctr"/>
              <a:lstStyle/>
              <a:p>
                <a:pPr algn="ctr"/>
                <a:endParaRPr/>
              </a:p>
            </p:txBody>
          </p:sp>
        </p:grpSp>
        <p:grpSp>
          <p:nvGrpSpPr>
            <p:cNvPr id="10" name="Group 23"/>
            <p:cNvGrpSpPr/>
            <p:nvPr/>
          </p:nvGrpSpPr>
          <p:grpSpPr>
            <a:xfrm>
              <a:off x="4165599" y="4474138"/>
              <a:ext cx="1089152" cy="1086547"/>
              <a:chOff x="3124200" y="3768269"/>
              <a:chExt cx="816864" cy="814910"/>
            </a:xfrm>
          </p:grpSpPr>
          <p:sp>
            <p:nvSpPr>
              <p:cNvPr id="26" name="Oval 24"/>
              <p:cNvSpPr/>
              <p:nvPr/>
            </p:nvSpPr>
            <p:spPr>
              <a:xfrm>
                <a:off x="3124200" y="3768269"/>
                <a:ext cx="816864" cy="814910"/>
              </a:xfrm>
              <a:prstGeom prst="ellipse">
                <a:avLst/>
              </a:prstGeom>
              <a:solidFill>
                <a:schemeClr val="accent3">
                  <a:lumMod val="7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27" name="Freeform: Shape 25"/>
              <p:cNvSpPr/>
              <p:nvPr/>
            </p:nvSpPr>
            <p:spPr bwMode="auto">
              <a:xfrm>
                <a:off x="3375470" y="4043962"/>
                <a:ext cx="314325" cy="263525"/>
              </a:xfrm>
              <a:custGeom>
                <a:avLst/>
                <a:gdLst/>
                <a:ahLst/>
                <a:cxnLst>
                  <a:cxn ang="0">
                    <a:pos x="328" y="102"/>
                  </a:cxn>
                  <a:cxn ang="0">
                    <a:pos x="328" y="80"/>
                  </a:cxn>
                  <a:cxn ang="0">
                    <a:pos x="245" y="98"/>
                  </a:cxn>
                  <a:cxn ang="0">
                    <a:pos x="220" y="118"/>
                  </a:cxn>
                  <a:cxn ang="0">
                    <a:pos x="220" y="107"/>
                  </a:cxn>
                  <a:cxn ang="0">
                    <a:pos x="328" y="32"/>
                  </a:cxn>
                  <a:cxn ang="0">
                    <a:pos x="327" y="13"/>
                  </a:cxn>
                  <a:cxn ang="0">
                    <a:pos x="341" y="6"/>
                  </a:cxn>
                  <a:cxn ang="0">
                    <a:pos x="396" y="56"/>
                  </a:cxn>
                  <a:cxn ang="0">
                    <a:pos x="344" y="107"/>
                  </a:cxn>
                  <a:cxn ang="0">
                    <a:pos x="328" y="102"/>
                  </a:cxn>
                  <a:cxn ang="0">
                    <a:pos x="326" y="207"/>
                  </a:cxn>
                  <a:cxn ang="0">
                    <a:pos x="350" y="148"/>
                  </a:cxn>
                  <a:cxn ang="0">
                    <a:pos x="381" y="114"/>
                  </a:cxn>
                  <a:cxn ang="0">
                    <a:pos x="391" y="155"/>
                  </a:cxn>
                  <a:cxn ang="0">
                    <a:pos x="344" y="261"/>
                  </a:cxn>
                  <a:cxn ang="0">
                    <a:pos x="134" y="261"/>
                  </a:cxn>
                  <a:cxn ang="0">
                    <a:pos x="82" y="126"/>
                  </a:cxn>
                  <a:cxn ang="0">
                    <a:pos x="67" y="115"/>
                  </a:cxn>
                  <a:cxn ang="0">
                    <a:pos x="41" y="115"/>
                  </a:cxn>
                  <a:cxn ang="0">
                    <a:pos x="42" y="72"/>
                  </a:cxn>
                  <a:cxn ang="0">
                    <a:pos x="100" y="72"/>
                  </a:cxn>
                  <a:cxn ang="0">
                    <a:pos x="118" y="95"/>
                  </a:cxn>
                  <a:cxn ang="0">
                    <a:pos x="159" y="207"/>
                  </a:cxn>
                  <a:cxn ang="0">
                    <a:pos x="179" y="220"/>
                  </a:cxn>
                  <a:cxn ang="0">
                    <a:pos x="310" y="220"/>
                  </a:cxn>
                  <a:cxn ang="0">
                    <a:pos x="326" y="207"/>
                  </a:cxn>
                  <a:cxn ang="0">
                    <a:pos x="186" y="273"/>
                  </a:cxn>
                  <a:cxn ang="0">
                    <a:pos x="220" y="301"/>
                  </a:cxn>
                  <a:cxn ang="0">
                    <a:pos x="186" y="334"/>
                  </a:cxn>
                  <a:cxn ang="0">
                    <a:pos x="153" y="301"/>
                  </a:cxn>
                  <a:cxn ang="0">
                    <a:pos x="186" y="273"/>
                  </a:cxn>
                  <a:cxn ang="0">
                    <a:pos x="298" y="273"/>
                  </a:cxn>
                  <a:cxn ang="0">
                    <a:pos x="332" y="301"/>
                  </a:cxn>
                  <a:cxn ang="0">
                    <a:pos x="298" y="334"/>
                  </a:cxn>
                  <a:cxn ang="0">
                    <a:pos x="264" y="301"/>
                  </a:cxn>
                  <a:cxn ang="0">
                    <a:pos x="298" y="273"/>
                  </a:cxn>
                </a:cxnLst>
                <a:rect l="0" t="0" r="r" b="b"/>
                <a:pathLst>
                  <a:path w="399" h="334">
                    <a:moveTo>
                      <a:pt x="328" y="102"/>
                    </a:moveTo>
                    <a:cubicBezTo>
                      <a:pt x="327" y="90"/>
                      <a:pt x="328" y="80"/>
                      <a:pt x="328" y="80"/>
                    </a:cubicBezTo>
                    <a:cubicBezTo>
                      <a:pt x="328" y="80"/>
                      <a:pt x="279" y="72"/>
                      <a:pt x="245" y="98"/>
                    </a:cubicBezTo>
                    <a:cubicBezTo>
                      <a:pt x="224" y="111"/>
                      <a:pt x="221" y="116"/>
                      <a:pt x="220" y="118"/>
                    </a:cubicBezTo>
                    <a:cubicBezTo>
                      <a:pt x="220" y="118"/>
                      <a:pt x="217" y="116"/>
                      <a:pt x="220" y="107"/>
                    </a:cubicBezTo>
                    <a:cubicBezTo>
                      <a:pt x="248" y="31"/>
                      <a:pt x="328" y="32"/>
                      <a:pt x="328" y="32"/>
                    </a:cubicBezTo>
                    <a:cubicBezTo>
                      <a:pt x="328" y="32"/>
                      <a:pt x="327" y="25"/>
                      <a:pt x="327" y="13"/>
                    </a:cubicBezTo>
                    <a:cubicBezTo>
                      <a:pt x="327" y="0"/>
                      <a:pt x="332" y="0"/>
                      <a:pt x="341" y="6"/>
                    </a:cubicBezTo>
                    <a:cubicBezTo>
                      <a:pt x="361" y="23"/>
                      <a:pt x="396" y="56"/>
                      <a:pt x="396" y="56"/>
                    </a:cubicBezTo>
                    <a:cubicBezTo>
                      <a:pt x="396" y="56"/>
                      <a:pt x="363" y="88"/>
                      <a:pt x="344" y="107"/>
                    </a:cubicBezTo>
                    <a:cubicBezTo>
                      <a:pt x="335" y="116"/>
                      <a:pt x="328" y="119"/>
                      <a:pt x="328" y="102"/>
                    </a:cubicBezTo>
                    <a:close/>
                    <a:moveTo>
                      <a:pt x="326" y="207"/>
                    </a:moveTo>
                    <a:cubicBezTo>
                      <a:pt x="335" y="186"/>
                      <a:pt x="344" y="162"/>
                      <a:pt x="350" y="148"/>
                    </a:cubicBezTo>
                    <a:cubicBezTo>
                      <a:pt x="354" y="138"/>
                      <a:pt x="362" y="108"/>
                      <a:pt x="381" y="114"/>
                    </a:cubicBezTo>
                    <a:cubicBezTo>
                      <a:pt x="399" y="121"/>
                      <a:pt x="399" y="130"/>
                      <a:pt x="391" y="155"/>
                    </a:cubicBezTo>
                    <a:cubicBezTo>
                      <a:pt x="351" y="260"/>
                      <a:pt x="350" y="261"/>
                      <a:pt x="344" y="261"/>
                    </a:cubicBezTo>
                    <a:cubicBezTo>
                      <a:pt x="324" y="261"/>
                      <a:pt x="218" y="261"/>
                      <a:pt x="134" y="261"/>
                    </a:cubicBezTo>
                    <a:cubicBezTo>
                      <a:pt x="126" y="261"/>
                      <a:pt x="93" y="162"/>
                      <a:pt x="82" y="126"/>
                    </a:cubicBezTo>
                    <a:cubicBezTo>
                      <a:pt x="79" y="118"/>
                      <a:pt x="74" y="115"/>
                      <a:pt x="67" y="115"/>
                    </a:cubicBezTo>
                    <a:cubicBezTo>
                      <a:pt x="58" y="115"/>
                      <a:pt x="50" y="115"/>
                      <a:pt x="41" y="115"/>
                    </a:cubicBezTo>
                    <a:cubicBezTo>
                      <a:pt x="0" y="115"/>
                      <a:pt x="0" y="72"/>
                      <a:pt x="42" y="72"/>
                    </a:cubicBezTo>
                    <a:cubicBezTo>
                      <a:pt x="71" y="72"/>
                      <a:pt x="89" y="72"/>
                      <a:pt x="100" y="72"/>
                    </a:cubicBezTo>
                    <a:cubicBezTo>
                      <a:pt x="110" y="72"/>
                      <a:pt x="115" y="85"/>
                      <a:pt x="118" y="95"/>
                    </a:cubicBezTo>
                    <a:cubicBezTo>
                      <a:pt x="129" y="124"/>
                      <a:pt x="149" y="179"/>
                      <a:pt x="159" y="207"/>
                    </a:cubicBezTo>
                    <a:cubicBezTo>
                      <a:pt x="162" y="217"/>
                      <a:pt x="169" y="220"/>
                      <a:pt x="179" y="220"/>
                    </a:cubicBezTo>
                    <a:cubicBezTo>
                      <a:pt x="208" y="220"/>
                      <a:pt x="281" y="220"/>
                      <a:pt x="310" y="220"/>
                    </a:cubicBezTo>
                    <a:cubicBezTo>
                      <a:pt x="320" y="220"/>
                      <a:pt x="324" y="216"/>
                      <a:pt x="326" y="207"/>
                    </a:cubicBezTo>
                    <a:close/>
                    <a:moveTo>
                      <a:pt x="186" y="273"/>
                    </a:moveTo>
                    <a:cubicBezTo>
                      <a:pt x="203" y="273"/>
                      <a:pt x="220" y="284"/>
                      <a:pt x="220" y="301"/>
                    </a:cubicBezTo>
                    <a:cubicBezTo>
                      <a:pt x="220" y="317"/>
                      <a:pt x="203" y="334"/>
                      <a:pt x="186" y="334"/>
                    </a:cubicBezTo>
                    <a:cubicBezTo>
                      <a:pt x="169" y="334"/>
                      <a:pt x="153" y="317"/>
                      <a:pt x="153" y="301"/>
                    </a:cubicBezTo>
                    <a:cubicBezTo>
                      <a:pt x="153" y="284"/>
                      <a:pt x="169" y="273"/>
                      <a:pt x="186" y="273"/>
                    </a:cubicBezTo>
                    <a:close/>
                    <a:moveTo>
                      <a:pt x="298" y="273"/>
                    </a:moveTo>
                    <a:cubicBezTo>
                      <a:pt x="315" y="273"/>
                      <a:pt x="332" y="283"/>
                      <a:pt x="332" y="301"/>
                    </a:cubicBezTo>
                    <a:cubicBezTo>
                      <a:pt x="332" y="318"/>
                      <a:pt x="315" y="334"/>
                      <a:pt x="298" y="334"/>
                    </a:cubicBezTo>
                    <a:cubicBezTo>
                      <a:pt x="280" y="334"/>
                      <a:pt x="264" y="318"/>
                      <a:pt x="264" y="301"/>
                    </a:cubicBezTo>
                    <a:cubicBezTo>
                      <a:pt x="264" y="283"/>
                      <a:pt x="280" y="273"/>
                      <a:pt x="298" y="273"/>
                    </a:cubicBezTo>
                    <a:close/>
                  </a:path>
                </a:pathLst>
              </a:custGeom>
              <a:solidFill>
                <a:schemeClr val="bg1"/>
              </a:solidFill>
              <a:ln w="9525">
                <a:noFill/>
                <a:round/>
              </a:ln>
            </p:spPr>
            <p:txBody>
              <a:bodyPr anchor="ctr"/>
              <a:lstStyle/>
              <a:p>
                <a:pPr algn="ctr"/>
                <a:endParaRPr/>
              </a:p>
            </p:txBody>
          </p:sp>
        </p:grpSp>
        <p:grpSp>
          <p:nvGrpSpPr>
            <p:cNvPr id="11" name="Group 26"/>
            <p:cNvGrpSpPr/>
            <p:nvPr/>
          </p:nvGrpSpPr>
          <p:grpSpPr>
            <a:xfrm>
              <a:off x="6937247" y="4474138"/>
              <a:ext cx="1089152" cy="1086547"/>
              <a:chOff x="5202936" y="3768269"/>
              <a:chExt cx="816864" cy="814910"/>
            </a:xfrm>
          </p:grpSpPr>
          <p:sp>
            <p:nvSpPr>
              <p:cNvPr id="24" name="Oval 27"/>
              <p:cNvSpPr/>
              <p:nvPr/>
            </p:nvSpPr>
            <p:spPr>
              <a:xfrm>
                <a:off x="5202936" y="3768269"/>
                <a:ext cx="816864" cy="814910"/>
              </a:xfrm>
              <a:prstGeom prst="ellipse">
                <a:avLst/>
              </a:prstGeom>
              <a:solidFill>
                <a:schemeClr val="accent4">
                  <a:lumMod val="5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a:p>
            </p:txBody>
          </p:sp>
          <p:sp>
            <p:nvSpPr>
              <p:cNvPr id="25" name="Freeform: Shape 28"/>
              <p:cNvSpPr/>
              <p:nvPr/>
            </p:nvSpPr>
            <p:spPr bwMode="auto">
              <a:xfrm>
                <a:off x="5454206" y="4045549"/>
                <a:ext cx="314325" cy="260350"/>
              </a:xfrm>
              <a:custGeom>
                <a:avLst/>
                <a:gdLst/>
                <a:ahLst/>
                <a:cxnLst>
                  <a:cxn ang="0">
                    <a:pos x="390" y="156"/>
                  </a:cxn>
                  <a:cxn ang="0">
                    <a:pos x="344" y="260"/>
                  </a:cxn>
                  <a:cxn ang="0">
                    <a:pos x="134" y="260"/>
                  </a:cxn>
                  <a:cxn ang="0">
                    <a:pos x="82" y="128"/>
                  </a:cxn>
                  <a:cxn ang="0">
                    <a:pos x="68" y="116"/>
                  </a:cxn>
                  <a:cxn ang="0">
                    <a:pos x="41" y="116"/>
                  </a:cxn>
                  <a:cxn ang="0">
                    <a:pos x="42" y="74"/>
                  </a:cxn>
                  <a:cxn ang="0">
                    <a:pos x="100" y="74"/>
                  </a:cxn>
                  <a:cxn ang="0">
                    <a:pos x="118" y="97"/>
                  </a:cxn>
                  <a:cxn ang="0">
                    <a:pos x="159" y="207"/>
                  </a:cxn>
                  <a:cxn ang="0">
                    <a:pos x="179" y="220"/>
                  </a:cxn>
                  <a:cxn ang="0">
                    <a:pos x="310" y="220"/>
                  </a:cxn>
                  <a:cxn ang="0">
                    <a:pos x="326" y="207"/>
                  </a:cxn>
                  <a:cxn ang="0">
                    <a:pos x="350" y="149"/>
                  </a:cxn>
                  <a:cxn ang="0">
                    <a:pos x="381" y="116"/>
                  </a:cxn>
                  <a:cxn ang="0">
                    <a:pos x="390" y="156"/>
                  </a:cxn>
                  <a:cxn ang="0">
                    <a:pos x="305" y="210"/>
                  </a:cxn>
                  <a:cxn ang="0">
                    <a:pos x="180" y="210"/>
                  </a:cxn>
                  <a:cxn ang="0">
                    <a:pos x="167" y="196"/>
                  </a:cxn>
                  <a:cxn ang="0">
                    <a:pos x="128" y="90"/>
                  </a:cxn>
                  <a:cxn ang="0">
                    <a:pos x="141" y="77"/>
                  </a:cxn>
                  <a:cxn ang="0">
                    <a:pos x="171" y="77"/>
                  </a:cxn>
                  <a:cxn ang="0">
                    <a:pos x="171" y="13"/>
                  </a:cxn>
                  <a:cxn ang="0">
                    <a:pos x="185" y="0"/>
                  </a:cxn>
                  <a:cxn ang="0">
                    <a:pos x="254" y="0"/>
                  </a:cxn>
                  <a:cxn ang="0">
                    <a:pos x="268" y="13"/>
                  </a:cxn>
                  <a:cxn ang="0">
                    <a:pos x="268" y="47"/>
                  </a:cxn>
                  <a:cxn ang="0">
                    <a:pos x="306" y="47"/>
                  </a:cxn>
                  <a:cxn ang="0">
                    <a:pos x="314" y="55"/>
                  </a:cxn>
                  <a:cxn ang="0">
                    <a:pos x="314" y="77"/>
                  </a:cxn>
                  <a:cxn ang="0">
                    <a:pos x="348" y="77"/>
                  </a:cxn>
                  <a:cxn ang="0">
                    <a:pos x="362" y="90"/>
                  </a:cxn>
                  <a:cxn ang="0">
                    <a:pos x="318" y="196"/>
                  </a:cxn>
                  <a:cxn ang="0">
                    <a:pos x="305" y="210"/>
                  </a:cxn>
                  <a:cxn ang="0">
                    <a:pos x="186" y="272"/>
                  </a:cxn>
                  <a:cxn ang="0">
                    <a:pos x="220" y="299"/>
                  </a:cxn>
                  <a:cxn ang="0">
                    <a:pos x="186" y="331"/>
                  </a:cxn>
                  <a:cxn ang="0">
                    <a:pos x="152" y="299"/>
                  </a:cxn>
                  <a:cxn ang="0">
                    <a:pos x="186" y="272"/>
                  </a:cxn>
                  <a:cxn ang="0">
                    <a:pos x="298" y="272"/>
                  </a:cxn>
                  <a:cxn ang="0">
                    <a:pos x="331" y="299"/>
                  </a:cxn>
                  <a:cxn ang="0">
                    <a:pos x="298" y="331"/>
                  </a:cxn>
                  <a:cxn ang="0">
                    <a:pos x="264" y="299"/>
                  </a:cxn>
                  <a:cxn ang="0">
                    <a:pos x="298" y="272"/>
                  </a:cxn>
                </a:cxnLst>
                <a:rect l="0" t="0" r="r" b="b"/>
                <a:pathLst>
                  <a:path w="399" h="331">
                    <a:moveTo>
                      <a:pt x="390" y="156"/>
                    </a:moveTo>
                    <a:cubicBezTo>
                      <a:pt x="351" y="259"/>
                      <a:pt x="350" y="260"/>
                      <a:pt x="344" y="260"/>
                    </a:cubicBezTo>
                    <a:cubicBezTo>
                      <a:pt x="324" y="260"/>
                      <a:pt x="218" y="260"/>
                      <a:pt x="134" y="260"/>
                    </a:cubicBezTo>
                    <a:cubicBezTo>
                      <a:pt x="126" y="260"/>
                      <a:pt x="93" y="163"/>
                      <a:pt x="82" y="128"/>
                    </a:cubicBezTo>
                    <a:cubicBezTo>
                      <a:pt x="79" y="119"/>
                      <a:pt x="74" y="116"/>
                      <a:pt x="68" y="116"/>
                    </a:cubicBezTo>
                    <a:cubicBezTo>
                      <a:pt x="58" y="116"/>
                      <a:pt x="50" y="116"/>
                      <a:pt x="41" y="116"/>
                    </a:cubicBezTo>
                    <a:cubicBezTo>
                      <a:pt x="0" y="116"/>
                      <a:pt x="0" y="74"/>
                      <a:pt x="42" y="74"/>
                    </a:cubicBezTo>
                    <a:cubicBezTo>
                      <a:pt x="71" y="74"/>
                      <a:pt x="89" y="74"/>
                      <a:pt x="100" y="74"/>
                    </a:cubicBezTo>
                    <a:cubicBezTo>
                      <a:pt x="110" y="74"/>
                      <a:pt x="115" y="87"/>
                      <a:pt x="118" y="97"/>
                    </a:cubicBezTo>
                    <a:cubicBezTo>
                      <a:pt x="129" y="125"/>
                      <a:pt x="149" y="180"/>
                      <a:pt x="159" y="207"/>
                    </a:cubicBezTo>
                    <a:cubicBezTo>
                      <a:pt x="163" y="217"/>
                      <a:pt x="169" y="220"/>
                      <a:pt x="179" y="220"/>
                    </a:cubicBezTo>
                    <a:cubicBezTo>
                      <a:pt x="208" y="220"/>
                      <a:pt x="281" y="220"/>
                      <a:pt x="310" y="220"/>
                    </a:cubicBezTo>
                    <a:cubicBezTo>
                      <a:pt x="320" y="220"/>
                      <a:pt x="324" y="215"/>
                      <a:pt x="326" y="207"/>
                    </a:cubicBezTo>
                    <a:cubicBezTo>
                      <a:pt x="335" y="186"/>
                      <a:pt x="344" y="163"/>
                      <a:pt x="350" y="149"/>
                    </a:cubicBezTo>
                    <a:cubicBezTo>
                      <a:pt x="354" y="139"/>
                      <a:pt x="362" y="110"/>
                      <a:pt x="381" y="116"/>
                    </a:cubicBezTo>
                    <a:cubicBezTo>
                      <a:pt x="399" y="123"/>
                      <a:pt x="399" y="131"/>
                      <a:pt x="390" y="156"/>
                    </a:cubicBezTo>
                    <a:close/>
                    <a:moveTo>
                      <a:pt x="305" y="210"/>
                    </a:moveTo>
                    <a:cubicBezTo>
                      <a:pt x="180" y="210"/>
                      <a:pt x="180" y="210"/>
                      <a:pt x="180" y="210"/>
                    </a:cubicBezTo>
                    <a:cubicBezTo>
                      <a:pt x="173" y="210"/>
                      <a:pt x="170" y="204"/>
                      <a:pt x="167" y="196"/>
                    </a:cubicBezTo>
                    <a:cubicBezTo>
                      <a:pt x="128" y="90"/>
                      <a:pt x="128" y="90"/>
                      <a:pt x="128" y="90"/>
                    </a:cubicBezTo>
                    <a:cubicBezTo>
                      <a:pt x="128" y="83"/>
                      <a:pt x="134" y="77"/>
                      <a:pt x="141" y="77"/>
                    </a:cubicBezTo>
                    <a:cubicBezTo>
                      <a:pt x="171" y="77"/>
                      <a:pt x="171" y="77"/>
                      <a:pt x="171" y="77"/>
                    </a:cubicBezTo>
                    <a:cubicBezTo>
                      <a:pt x="171" y="13"/>
                      <a:pt x="171" y="13"/>
                      <a:pt x="171" y="13"/>
                    </a:cubicBezTo>
                    <a:cubicBezTo>
                      <a:pt x="171" y="6"/>
                      <a:pt x="178" y="0"/>
                      <a:pt x="185" y="0"/>
                    </a:cubicBezTo>
                    <a:cubicBezTo>
                      <a:pt x="254" y="0"/>
                      <a:pt x="254" y="0"/>
                      <a:pt x="254" y="0"/>
                    </a:cubicBezTo>
                    <a:cubicBezTo>
                      <a:pt x="262" y="0"/>
                      <a:pt x="268" y="6"/>
                      <a:pt x="268" y="13"/>
                    </a:cubicBezTo>
                    <a:cubicBezTo>
                      <a:pt x="268" y="47"/>
                      <a:pt x="268" y="47"/>
                      <a:pt x="268" y="47"/>
                    </a:cubicBezTo>
                    <a:cubicBezTo>
                      <a:pt x="306" y="47"/>
                      <a:pt x="306" y="47"/>
                      <a:pt x="306" y="47"/>
                    </a:cubicBezTo>
                    <a:cubicBezTo>
                      <a:pt x="310" y="47"/>
                      <a:pt x="314" y="51"/>
                      <a:pt x="314" y="55"/>
                    </a:cubicBezTo>
                    <a:cubicBezTo>
                      <a:pt x="314" y="77"/>
                      <a:pt x="314" y="77"/>
                      <a:pt x="314" y="77"/>
                    </a:cubicBezTo>
                    <a:cubicBezTo>
                      <a:pt x="348" y="77"/>
                      <a:pt x="348" y="77"/>
                      <a:pt x="348" y="77"/>
                    </a:cubicBezTo>
                    <a:cubicBezTo>
                      <a:pt x="356" y="77"/>
                      <a:pt x="362" y="83"/>
                      <a:pt x="362" y="90"/>
                    </a:cubicBezTo>
                    <a:cubicBezTo>
                      <a:pt x="318" y="196"/>
                      <a:pt x="318" y="196"/>
                      <a:pt x="318" y="196"/>
                    </a:cubicBezTo>
                    <a:cubicBezTo>
                      <a:pt x="315" y="205"/>
                      <a:pt x="312" y="210"/>
                      <a:pt x="305" y="210"/>
                    </a:cubicBezTo>
                    <a:close/>
                    <a:moveTo>
                      <a:pt x="186" y="272"/>
                    </a:moveTo>
                    <a:cubicBezTo>
                      <a:pt x="203" y="272"/>
                      <a:pt x="220" y="283"/>
                      <a:pt x="220" y="299"/>
                    </a:cubicBezTo>
                    <a:cubicBezTo>
                      <a:pt x="220" y="315"/>
                      <a:pt x="203" y="331"/>
                      <a:pt x="186" y="331"/>
                    </a:cubicBezTo>
                    <a:cubicBezTo>
                      <a:pt x="170" y="331"/>
                      <a:pt x="152" y="315"/>
                      <a:pt x="152" y="299"/>
                    </a:cubicBezTo>
                    <a:cubicBezTo>
                      <a:pt x="152" y="283"/>
                      <a:pt x="170" y="272"/>
                      <a:pt x="186" y="272"/>
                    </a:cubicBezTo>
                    <a:close/>
                    <a:moveTo>
                      <a:pt x="298" y="272"/>
                    </a:moveTo>
                    <a:cubicBezTo>
                      <a:pt x="315" y="272"/>
                      <a:pt x="331" y="282"/>
                      <a:pt x="331" y="299"/>
                    </a:cubicBezTo>
                    <a:cubicBezTo>
                      <a:pt x="331" y="316"/>
                      <a:pt x="315" y="331"/>
                      <a:pt x="298" y="331"/>
                    </a:cubicBezTo>
                    <a:cubicBezTo>
                      <a:pt x="280" y="331"/>
                      <a:pt x="264" y="316"/>
                      <a:pt x="264" y="299"/>
                    </a:cubicBezTo>
                    <a:cubicBezTo>
                      <a:pt x="264" y="282"/>
                      <a:pt x="280" y="272"/>
                      <a:pt x="298" y="272"/>
                    </a:cubicBezTo>
                    <a:close/>
                  </a:path>
                </a:pathLst>
              </a:custGeom>
              <a:solidFill>
                <a:schemeClr val="bg1"/>
              </a:solidFill>
              <a:ln w="9525">
                <a:noFill/>
                <a:round/>
              </a:ln>
            </p:spPr>
            <p:txBody>
              <a:bodyPr anchor="ctr"/>
              <a:lstStyle/>
              <a:p>
                <a:pPr algn="ctr"/>
                <a:endParaRPr/>
              </a:p>
            </p:txBody>
          </p:sp>
        </p:grpSp>
      </p:grpSp>
      <p:grpSp>
        <p:nvGrpSpPr>
          <p:cNvPr id="12" name="千图PPT彼岸天：ID 8661124库_组合 29"/>
          <p:cNvGrpSpPr/>
          <p:nvPr>
            <p:custDataLst>
              <p:tags r:id="rId2"/>
            </p:custDataLst>
          </p:nvPr>
        </p:nvGrpSpPr>
        <p:grpSpPr>
          <a:xfrm>
            <a:off x="719668" y="1788266"/>
            <a:ext cx="3445932" cy="820417"/>
            <a:chOff x="719668" y="1788266"/>
            <a:chExt cx="3445932" cy="820417"/>
          </a:xfrm>
        </p:grpSpPr>
        <p:sp>
          <p:nvSpPr>
            <p:cNvPr id="22" name="TextBox 32"/>
            <p:cNvSpPr txBox="1"/>
            <p:nvPr/>
          </p:nvSpPr>
          <p:spPr>
            <a:xfrm>
              <a:off x="719668" y="1788266"/>
              <a:ext cx="3445932" cy="338554"/>
            </a:xfrm>
            <a:prstGeom prst="rect">
              <a:avLst/>
            </a:prstGeom>
            <a:noFill/>
          </p:spPr>
          <p:txBody>
            <a:bodyPr wrap="none">
              <a:normAutofit/>
            </a:bodyPr>
            <a:lstStyle/>
            <a:p>
              <a:pPr algn="r"/>
              <a:r>
                <a:rPr lang="zh-CN" altLang="en-US" sz="1600" b="1" dirty="0">
                  <a:solidFill>
                    <a:schemeClr val="accent1"/>
                  </a:solidFill>
                </a:rPr>
                <a:t>输入标题文本</a:t>
              </a:r>
            </a:p>
          </p:txBody>
        </p:sp>
        <p:sp>
          <p:nvSpPr>
            <p:cNvPr id="23" name="TextBox 33"/>
            <p:cNvSpPr txBox="1"/>
            <p:nvPr/>
          </p:nvSpPr>
          <p:spPr>
            <a:xfrm>
              <a:off x="719668" y="2126820"/>
              <a:ext cx="3445932" cy="481863"/>
            </a:xfrm>
            <a:prstGeom prst="rect">
              <a:avLst/>
            </a:prstGeom>
            <a:noFill/>
          </p:spPr>
          <p:txBody>
            <a:bodyPr wrap="square">
              <a:normAutofit/>
            </a:bodyPr>
            <a:lstStyle/>
            <a:p>
              <a:pPr algn="r">
                <a:lnSpc>
                  <a:spcPct val="120000"/>
                </a:lnSpc>
              </a:pPr>
              <a:r>
                <a:rPr lang="zh-CN" altLang="en-US" sz="900" dirty="0" smtClean="0"/>
                <a:t>点击编辑点击编辑点击编辑点击编辑点击编辑点击编辑点击编辑点击编辑点击编辑点击编辑点击编辑点击编辑</a:t>
              </a:r>
              <a:endParaRPr sz="900" dirty="0"/>
            </a:p>
          </p:txBody>
        </p:sp>
      </p:grpSp>
      <p:grpSp>
        <p:nvGrpSpPr>
          <p:cNvPr id="13" name="千图PPT彼岸天：ID 8661124库_组合 34"/>
          <p:cNvGrpSpPr/>
          <p:nvPr>
            <p:custDataLst>
              <p:tags r:id="rId3"/>
            </p:custDataLst>
          </p:nvPr>
        </p:nvGrpSpPr>
        <p:grpSpPr>
          <a:xfrm>
            <a:off x="719668" y="4780769"/>
            <a:ext cx="3445932" cy="820417"/>
            <a:chOff x="719668" y="1788266"/>
            <a:chExt cx="3445932" cy="820417"/>
          </a:xfrm>
        </p:grpSpPr>
        <p:sp>
          <p:nvSpPr>
            <p:cNvPr id="20" name="TextBox 35"/>
            <p:cNvSpPr txBox="1"/>
            <p:nvPr/>
          </p:nvSpPr>
          <p:spPr>
            <a:xfrm>
              <a:off x="719668" y="1788266"/>
              <a:ext cx="3445932" cy="338554"/>
            </a:xfrm>
            <a:prstGeom prst="rect">
              <a:avLst/>
            </a:prstGeom>
            <a:noFill/>
          </p:spPr>
          <p:txBody>
            <a:bodyPr wrap="none">
              <a:normAutofit/>
            </a:bodyPr>
            <a:lstStyle/>
            <a:p>
              <a:pPr algn="r"/>
              <a:r>
                <a:rPr lang="zh-CN" altLang="en-US" sz="1600" b="1" dirty="0">
                  <a:solidFill>
                    <a:schemeClr val="accent3"/>
                  </a:solidFill>
                </a:rPr>
                <a:t>输入标题文本</a:t>
              </a:r>
            </a:p>
          </p:txBody>
        </p:sp>
        <p:sp>
          <p:nvSpPr>
            <p:cNvPr id="21" name="TextBox 36"/>
            <p:cNvSpPr txBox="1"/>
            <p:nvPr/>
          </p:nvSpPr>
          <p:spPr>
            <a:xfrm>
              <a:off x="719668" y="2126820"/>
              <a:ext cx="3445932" cy="481863"/>
            </a:xfrm>
            <a:prstGeom prst="rect">
              <a:avLst/>
            </a:prstGeom>
            <a:noFill/>
          </p:spPr>
          <p:txBody>
            <a:bodyPr wrap="square">
              <a:normAutofit/>
            </a:bodyPr>
            <a:lstStyle/>
            <a:p>
              <a:pPr algn="r">
                <a:lnSpc>
                  <a:spcPct val="120000"/>
                </a:lnSpc>
              </a:pPr>
              <a:r>
                <a:rPr lang="zh-CN" altLang="en-US" sz="900" dirty="0" smtClean="0"/>
                <a:t>点击编辑点击编辑点击编辑点击编辑点击编辑点击编辑点击编辑点击编辑点击编辑点击编辑点击编辑点击编辑</a:t>
              </a:r>
              <a:endParaRPr sz="900" dirty="0"/>
            </a:p>
          </p:txBody>
        </p:sp>
      </p:grpSp>
      <p:grpSp>
        <p:nvGrpSpPr>
          <p:cNvPr id="14" name="千图PPT彼岸天：ID 8661124库_组合 37"/>
          <p:cNvGrpSpPr/>
          <p:nvPr>
            <p:custDataLst>
              <p:tags r:id="rId4"/>
            </p:custDataLst>
          </p:nvPr>
        </p:nvGrpSpPr>
        <p:grpSpPr>
          <a:xfrm>
            <a:off x="8026399" y="1788266"/>
            <a:ext cx="3445932" cy="820417"/>
            <a:chOff x="719668" y="1788266"/>
            <a:chExt cx="3445932" cy="820417"/>
          </a:xfrm>
        </p:grpSpPr>
        <p:sp>
          <p:nvSpPr>
            <p:cNvPr id="18" name="TextBox 38"/>
            <p:cNvSpPr txBox="1"/>
            <p:nvPr/>
          </p:nvSpPr>
          <p:spPr>
            <a:xfrm>
              <a:off x="719668" y="1788266"/>
              <a:ext cx="3445932" cy="338554"/>
            </a:xfrm>
            <a:prstGeom prst="rect">
              <a:avLst/>
            </a:prstGeom>
            <a:noFill/>
          </p:spPr>
          <p:txBody>
            <a:bodyPr wrap="none">
              <a:normAutofit/>
            </a:bodyPr>
            <a:lstStyle/>
            <a:p>
              <a:r>
                <a:rPr lang="zh-CN" altLang="en-US" sz="1600" b="1" dirty="0">
                  <a:solidFill>
                    <a:schemeClr val="accent2"/>
                  </a:solidFill>
                </a:rPr>
                <a:t>输入标题文本</a:t>
              </a:r>
            </a:p>
          </p:txBody>
        </p:sp>
        <p:sp>
          <p:nvSpPr>
            <p:cNvPr id="19" name="TextBox 39"/>
            <p:cNvSpPr txBox="1"/>
            <p:nvPr/>
          </p:nvSpPr>
          <p:spPr>
            <a:xfrm>
              <a:off x="719668" y="2126820"/>
              <a:ext cx="3445932" cy="481863"/>
            </a:xfrm>
            <a:prstGeom prst="rect">
              <a:avLst/>
            </a:prstGeom>
            <a:noFill/>
          </p:spPr>
          <p:txBody>
            <a:bodyPr wrap="square">
              <a:normAutofit/>
            </a:bodyPr>
            <a:lstStyle/>
            <a:p>
              <a:pPr>
                <a:lnSpc>
                  <a:spcPct val="120000"/>
                </a:lnSpc>
              </a:pPr>
              <a:r>
                <a:rPr lang="zh-CN" altLang="en-US" sz="900" dirty="0" smtClean="0"/>
                <a:t>点击编辑点击编辑点击编辑点击编辑点击编辑点击编辑点击编辑点击编辑点击编辑点击编辑点击编辑点击编辑</a:t>
              </a:r>
              <a:endParaRPr sz="900" dirty="0"/>
            </a:p>
          </p:txBody>
        </p:sp>
      </p:grpSp>
      <p:grpSp>
        <p:nvGrpSpPr>
          <p:cNvPr id="15" name="千图PPT彼岸天：ID 8661124库_组合 40"/>
          <p:cNvGrpSpPr/>
          <p:nvPr>
            <p:custDataLst>
              <p:tags r:id="rId5"/>
            </p:custDataLst>
          </p:nvPr>
        </p:nvGrpSpPr>
        <p:grpSpPr>
          <a:xfrm>
            <a:off x="8026399" y="4780769"/>
            <a:ext cx="3445932" cy="820417"/>
            <a:chOff x="719668" y="1788266"/>
            <a:chExt cx="3445932" cy="820417"/>
          </a:xfrm>
        </p:grpSpPr>
        <p:sp>
          <p:nvSpPr>
            <p:cNvPr id="16" name="TextBox 41"/>
            <p:cNvSpPr txBox="1"/>
            <p:nvPr/>
          </p:nvSpPr>
          <p:spPr>
            <a:xfrm>
              <a:off x="719668" y="1788266"/>
              <a:ext cx="3445932" cy="338554"/>
            </a:xfrm>
            <a:prstGeom prst="rect">
              <a:avLst/>
            </a:prstGeom>
            <a:noFill/>
          </p:spPr>
          <p:txBody>
            <a:bodyPr wrap="none">
              <a:normAutofit/>
            </a:bodyPr>
            <a:lstStyle/>
            <a:p>
              <a:r>
                <a:rPr lang="zh-CN" altLang="en-US" sz="1600" b="1" dirty="0">
                  <a:solidFill>
                    <a:schemeClr val="accent4"/>
                  </a:solidFill>
                </a:rPr>
                <a:t>输入标题文本</a:t>
              </a:r>
            </a:p>
          </p:txBody>
        </p:sp>
        <p:sp>
          <p:nvSpPr>
            <p:cNvPr id="17" name="TextBox 42"/>
            <p:cNvSpPr txBox="1"/>
            <p:nvPr/>
          </p:nvSpPr>
          <p:spPr>
            <a:xfrm>
              <a:off x="719668" y="2126820"/>
              <a:ext cx="3445932" cy="481863"/>
            </a:xfrm>
            <a:prstGeom prst="rect">
              <a:avLst/>
            </a:prstGeom>
            <a:noFill/>
          </p:spPr>
          <p:txBody>
            <a:bodyPr wrap="square">
              <a:normAutofit/>
            </a:bodyPr>
            <a:lstStyle/>
            <a:p>
              <a:pPr>
                <a:lnSpc>
                  <a:spcPct val="120000"/>
                </a:lnSpc>
              </a:pPr>
              <a:r>
                <a:rPr lang="zh-CN" altLang="en-US" sz="900" dirty="0" smtClean="0"/>
                <a:t>点击编辑点击编辑点击编辑点击编辑点击编辑点击编辑点击编辑点击编辑点击编辑点击编辑点击编辑点击编辑</a:t>
              </a:r>
              <a:endParaRPr sz="900" dirty="0"/>
            </a:p>
          </p:txBody>
        </p:sp>
      </p:grpSp>
      <p:sp>
        <p:nvSpPr>
          <p:cNvPr id="3" name="矩形 2"/>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fltVal val="0.5"/>
                                          </p:val>
                                        </p:tav>
                                        <p:tav tm="100000">
                                          <p:val>
                                            <p:strVal val="#ppt_x"/>
                                          </p:val>
                                        </p:tav>
                                      </p:tavLst>
                                    </p:anim>
                                    <p:anim calcmode="lin" valueType="num">
                                      <p:cBhvr>
                                        <p:cTn id="19" dur="500" fill="hold"/>
                                        <p:tgtEl>
                                          <p:spTgt spid="12"/>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anim calcmode="lin" valueType="num">
                                      <p:cBhvr>
                                        <p:cTn id="26" dur="500" fill="hold"/>
                                        <p:tgtEl>
                                          <p:spTgt spid="14"/>
                                        </p:tgtEl>
                                        <p:attrNameLst>
                                          <p:attrName>ppt_x</p:attrName>
                                        </p:attrNameLst>
                                      </p:cBhvr>
                                      <p:tavLst>
                                        <p:tav tm="0">
                                          <p:val>
                                            <p:fltVal val="0.5"/>
                                          </p:val>
                                        </p:tav>
                                        <p:tav tm="100000">
                                          <p:val>
                                            <p:strVal val="#ppt_x"/>
                                          </p:val>
                                        </p:tav>
                                      </p:tavLst>
                                    </p:anim>
                                    <p:anim calcmode="lin" valueType="num">
                                      <p:cBhvr>
                                        <p:cTn id="27" dur="500" fill="hold"/>
                                        <p:tgtEl>
                                          <p:spTgt spid="14"/>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anim calcmode="lin" valueType="num">
                                      <p:cBhvr>
                                        <p:cTn id="34" dur="500" fill="hold"/>
                                        <p:tgtEl>
                                          <p:spTgt spid="13"/>
                                        </p:tgtEl>
                                        <p:attrNameLst>
                                          <p:attrName>ppt_x</p:attrName>
                                        </p:attrNameLst>
                                      </p:cBhvr>
                                      <p:tavLst>
                                        <p:tav tm="0">
                                          <p:val>
                                            <p:fltVal val="0.5"/>
                                          </p:val>
                                        </p:tav>
                                        <p:tav tm="100000">
                                          <p:val>
                                            <p:strVal val="#ppt_x"/>
                                          </p:val>
                                        </p:tav>
                                      </p:tavLst>
                                    </p:anim>
                                    <p:anim calcmode="lin" valueType="num">
                                      <p:cBhvr>
                                        <p:cTn id="35" dur="500" fill="hold"/>
                                        <p:tgtEl>
                                          <p:spTgt spid="13"/>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anim calcmode="lin" valueType="num">
                                      <p:cBhvr>
                                        <p:cTn id="42" dur="500" fill="hold"/>
                                        <p:tgtEl>
                                          <p:spTgt spid="15"/>
                                        </p:tgtEl>
                                        <p:attrNameLst>
                                          <p:attrName>ppt_x</p:attrName>
                                        </p:attrNameLst>
                                      </p:cBhvr>
                                      <p:tavLst>
                                        <p:tav tm="0">
                                          <p:val>
                                            <p:fltVal val="0.5"/>
                                          </p:val>
                                        </p:tav>
                                        <p:tav tm="100000">
                                          <p:val>
                                            <p:strVal val="#ppt_x"/>
                                          </p:val>
                                        </p:tav>
                                      </p:tavLst>
                                    </p:anim>
                                    <p:anim calcmode="lin" valueType="num">
                                      <p:cBhvr>
                                        <p:cTn id="43"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1918603" y="2948610"/>
            <a:ext cx="3754576" cy="635880"/>
          </a:xfrm>
          <a:prstGeom prst="rect">
            <a:avLst/>
          </a:prstGeom>
          <a:noFill/>
        </p:spPr>
        <p:txBody>
          <a:bodyPr wrap="square" lIns="0" tIns="0" rIns="0" bIns="0" rtlCol="0">
            <a:spAutoFit/>
          </a:bodyPr>
          <a:lstStyle/>
          <a:p>
            <a:pPr algn="ctr"/>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1918603" y="3714750"/>
            <a:ext cx="4177397" cy="369332"/>
          </a:xfrm>
          <a:prstGeom prst="rect">
            <a:avLst/>
          </a:prstGeom>
          <a:noFill/>
        </p:spPr>
        <p:txBody>
          <a:bodyPr wrap="square" lIns="0" tIns="0" rIns="0" bIns="0" rtlCol="0">
            <a:spAutoFit/>
          </a:bodyPr>
          <a:lstStyle/>
          <a:p>
            <a:pPr algn="ct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
                                        <p:tgtEl>
                                          <p:spTgt spid="2"/>
                                        </p:tgtEl>
                                      </p:cBhvr>
                                    </p:animEffect>
                                  </p:childTnLst>
                                </p:cTn>
                              </p:par>
                              <p:par>
                                <p:cTn id="8" presetID="36" presetClass="emph" presetSubtype="0" fill="hold" grpId="1" nodeType="withEffect">
                                  <p:stCondLst>
                                    <p:cond delay="0"/>
                                  </p:stCondLst>
                                  <p:iterate type="lt">
                                    <p:tmPct val="30000"/>
                                  </p:iterate>
                                  <p:childTnLst>
                                    <p:animScale>
                                      <p:cBhvr>
                                        <p:cTn id="9" dur="50" autoRev="1" fill="hold">
                                          <p:stCondLst>
                                            <p:cond delay="0"/>
                                          </p:stCondLst>
                                        </p:cTn>
                                        <p:tgtEl>
                                          <p:spTgt spid="2"/>
                                        </p:tgtEl>
                                      </p:cBhvr>
                                      <p:to x="80000" y="100000"/>
                                    </p:animScale>
                                    <p:anim by="(#ppt_w*0.10)" calcmode="lin" valueType="num">
                                      <p:cBhvr>
                                        <p:cTn id="10" dur="50" autoRev="1" fill="hold">
                                          <p:stCondLst>
                                            <p:cond delay="0"/>
                                          </p:stCondLst>
                                        </p:cTn>
                                        <p:tgtEl>
                                          <p:spTgt spid="2"/>
                                        </p:tgtEl>
                                        <p:attrNameLst>
                                          <p:attrName>ppt_x</p:attrName>
                                        </p:attrNameLst>
                                      </p:cBhvr>
                                    </p:anim>
                                    <p:anim by="(-#ppt_w*0.10)" calcmode="lin" valueType="num">
                                      <p:cBhvr>
                                        <p:cTn id="11" dur="50" autoRev="1" fill="hold">
                                          <p:stCondLst>
                                            <p:cond delay="0"/>
                                          </p:stCondLst>
                                        </p:cTn>
                                        <p:tgtEl>
                                          <p:spTgt spid="2"/>
                                        </p:tgtEl>
                                        <p:attrNameLst>
                                          <p:attrName>ppt_y</p:attrName>
                                        </p:attrNameLst>
                                      </p:cBhvr>
                                    </p:anim>
                                    <p:animRot by="-480000">
                                      <p:cBhvr>
                                        <p:cTn id="12" dur="50" autoRev="1" fill="hold">
                                          <p:stCondLst>
                                            <p:cond delay="0"/>
                                          </p:stCondLst>
                                        </p:cTn>
                                        <p:tgtEl>
                                          <p:spTgt spid="2"/>
                                        </p:tgtEl>
                                        <p:attrNameLst>
                                          <p:attrName>r</p:attrName>
                                        </p:attrNameLst>
                                      </p:cBhvr>
                                    </p:animRot>
                                  </p:childTnLst>
                                </p:cTn>
                              </p:par>
                            </p:childTnLst>
                          </p:cTn>
                        </p:par>
                        <p:par>
                          <p:cTn id="13" fill="hold">
                            <p:stCondLst>
                              <p:cond delay="56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3"/>
                                        </p:tgtEl>
                                        <p:attrNameLst>
                                          <p:attrName>style.visibility</p:attrName>
                                        </p:attrNameLst>
                                      </p:cBhvr>
                                      <p:to>
                                        <p:strVal val="visible"/>
                                      </p:to>
                                    </p:set>
                                    <p:animEffect transition="in" filter="wipe(left)">
                                      <p:cBhvr>
                                        <p:cTn id="16" dur="200"/>
                                        <p:tgtEl>
                                          <p:spTgt spid="3"/>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3"/>
                                        </p:tgtEl>
                                      </p:cBhvr>
                                      <p:to x="80000" y="100000"/>
                                    </p:animScale>
                                    <p:anim by="(#ppt_w*0.10)" calcmode="lin" valueType="num">
                                      <p:cBhvr>
                                        <p:cTn id="19" dur="50" autoRev="1" fill="hold">
                                          <p:stCondLst>
                                            <p:cond delay="0"/>
                                          </p:stCondLst>
                                        </p:cTn>
                                        <p:tgtEl>
                                          <p:spTgt spid="3"/>
                                        </p:tgtEl>
                                        <p:attrNameLst>
                                          <p:attrName>ppt_x</p:attrName>
                                        </p:attrNameLst>
                                      </p:cBhvr>
                                    </p:anim>
                                    <p:anim by="(-#ppt_w*0.10)" calcmode="lin" valueType="num">
                                      <p:cBhvr>
                                        <p:cTn id="20" dur="50" autoRev="1" fill="hold">
                                          <p:stCondLst>
                                            <p:cond delay="0"/>
                                          </p:stCondLst>
                                        </p:cTn>
                                        <p:tgtEl>
                                          <p:spTgt spid="3"/>
                                        </p:tgtEl>
                                        <p:attrNameLst>
                                          <p:attrName>ppt_y</p:attrName>
                                        </p:attrNameLst>
                                      </p:cBhvr>
                                    </p:anim>
                                    <p:animRot by="-480000">
                                      <p:cBhvr>
                                        <p:cTn id="21"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6744071" y="1484448"/>
            <a:ext cx="4557516" cy="3509535"/>
            <a:chOff x="1131491" y="2036961"/>
            <a:chExt cx="4557515" cy="3509534"/>
          </a:xfrm>
        </p:grpSpPr>
        <p:grpSp>
          <p:nvGrpSpPr>
            <p:cNvPr id="22" name="Group 2"/>
            <p:cNvGrpSpPr/>
            <p:nvPr/>
          </p:nvGrpSpPr>
          <p:grpSpPr>
            <a:xfrm>
              <a:off x="2460030" y="2036961"/>
              <a:ext cx="3228976" cy="2799160"/>
              <a:chOff x="2460030" y="2036961"/>
              <a:chExt cx="3228976" cy="2799160"/>
            </a:xfrm>
          </p:grpSpPr>
          <p:sp>
            <p:nvSpPr>
              <p:cNvPr id="52" name="Freeform: Shape 33"/>
              <p:cNvSpPr/>
              <p:nvPr/>
            </p:nvSpPr>
            <p:spPr>
              <a:xfrm>
                <a:off x="2460030" y="2036961"/>
                <a:ext cx="3228976" cy="2799160"/>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lnTo>
                      <a:pt x="10789" y="43"/>
                    </a:lnTo>
                    <a:lnTo>
                      <a:pt x="0" y="21600"/>
                    </a:lnTo>
                    <a:lnTo>
                      <a:pt x="10789" y="21600"/>
                    </a:lnTo>
                    <a:lnTo>
                      <a:pt x="10811" y="21600"/>
                    </a:lnTo>
                    <a:lnTo>
                      <a:pt x="21600" y="21600"/>
                    </a:lnTo>
                    <a:lnTo>
                      <a:pt x="10811" y="43"/>
                    </a:lnTo>
                    <a:lnTo>
                      <a:pt x="10811" y="0"/>
                    </a:lnTo>
                    <a:lnTo>
                      <a:pt x="10800" y="21"/>
                    </a:lnTo>
                    <a:lnTo>
                      <a:pt x="10789" y="0"/>
                    </a:lnTo>
                    <a:close/>
                  </a:path>
                </a:pathLst>
              </a:custGeom>
              <a:solidFill>
                <a:schemeClr val="accent1"/>
              </a:solidFill>
              <a:ln w="38100">
                <a:solidFill>
                  <a:schemeClr val="bg1"/>
                </a:solidFill>
                <a:miter lim="400000"/>
              </a:ln>
            </p:spPr>
            <p:txBody>
              <a:bodyPr anchor="ctr"/>
              <a:lstStyle/>
              <a:p>
                <a:pPr algn="ctr"/>
                <a:endParaRPr/>
              </a:p>
            </p:txBody>
          </p:sp>
          <p:sp>
            <p:nvSpPr>
              <p:cNvPr id="53" name="Freeform: Shape 34"/>
              <p:cNvSpPr/>
              <p:nvPr/>
            </p:nvSpPr>
            <p:spPr>
              <a:xfrm>
                <a:off x="3959689" y="2531127"/>
                <a:ext cx="229658" cy="229658"/>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6001" y="16680"/>
                    </a:lnTo>
                    <a:lnTo>
                      <a:pt x="17999" y="16680"/>
                    </a:ln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solidFill>
                <a:srgbClr val="FFFFFF"/>
              </a:solidFill>
              <a:ln w="12700">
                <a:miter lim="400000"/>
              </a:ln>
            </p:spPr>
            <p:txBody>
              <a:bodyPr anchor="ctr"/>
              <a:lstStyle/>
              <a:p>
                <a:pPr algn="ctr"/>
                <a:endParaRPr/>
              </a:p>
            </p:txBody>
          </p:sp>
        </p:grpSp>
        <p:grpSp>
          <p:nvGrpSpPr>
            <p:cNvPr id="23" name="Group 3"/>
            <p:cNvGrpSpPr/>
            <p:nvPr/>
          </p:nvGrpSpPr>
          <p:grpSpPr>
            <a:xfrm>
              <a:off x="1934369" y="2296120"/>
              <a:ext cx="2930327" cy="2540001"/>
              <a:chOff x="1934369" y="2296120"/>
              <a:chExt cx="2930327" cy="2540001"/>
            </a:xfrm>
          </p:grpSpPr>
          <p:sp>
            <p:nvSpPr>
              <p:cNvPr id="50" name="Freeform: Shape 31"/>
              <p:cNvSpPr/>
              <p:nvPr/>
            </p:nvSpPr>
            <p:spPr>
              <a:xfrm>
                <a:off x="1934369" y="2296120"/>
                <a:ext cx="2930327" cy="2540001"/>
              </a:xfrm>
              <a:custGeom>
                <a:avLst/>
                <a:gdLst/>
                <a:ahLst/>
                <a:cxnLst>
                  <a:cxn ang="0">
                    <a:pos x="wd2" y="hd2"/>
                  </a:cxn>
                  <a:cxn ang="5400000">
                    <a:pos x="wd2" y="hd2"/>
                  </a:cxn>
                  <a:cxn ang="10800000">
                    <a:pos x="wd2" y="hd2"/>
                  </a:cxn>
                  <a:cxn ang="16200000">
                    <a:pos x="wd2" y="hd2"/>
                  </a:cxn>
                </a:cxnLst>
                <a:rect l="0" t="0" r="r" b="b"/>
                <a:pathLst>
                  <a:path w="21600" h="21600" extrusionOk="0">
                    <a:moveTo>
                      <a:pt x="10790" y="0"/>
                    </a:moveTo>
                    <a:lnTo>
                      <a:pt x="10790" y="35"/>
                    </a:lnTo>
                    <a:lnTo>
                      <a:pt x="0" y="21600"/>
                    </a:lnTo>
                    <a:lnTo>
                      <a:pt x="10790" y="21600"/>
                    </a:lnTo>
                    <a:lnTo>
                      <a:pt x="10808" y="21600"/>
                    </a:lnTo>
                    <a:lnTo>
                      <a:pt x="21600" y="21600"/>
                    </a:lnTo>
                    <a:lnTo>
                      <a:pt x="10808" y="35"/>
                    </a:lnTo>
                    <a:lnTo>
                      <a:pt x="10808" y="0"/>
                    </a:lnTo>
                    <a:lnTo>
                      <a:pt x="10799" y="17"/>
                    </a:lnTo>
                    <a:lnTo>
                      <a:pt x="10790" y="0"/>
                    </a:lnTo>
                    <a:close/>
                  </a:path>
                </a:pathLst>
              </a:custGeom>
              <a:solidFill>
                <a:schemeClr val="accent2"/>
              </a:solidFill>
              <a:ln w="38100">
                <a:solidFill>
                  <a:schemeClr val="bg1"/>
                </a:solidFill>
                <a:miter lim="400000"/>
              </a:ln>
            </p:spPr>
            <p:txBody>
              <a:bodyPr anchor="ctr"/>
              <a:lstStyle/>
              <a:p>
                <a:pPr algn="ctr"/>
                <a:endParaRPr/>
              </a:p>
            </p:txBody>
          </p:sp>
          <p:sp>
            <p:nvSpPr>
              <p:cNvPr id="51" name="Freeform: Shape 32"/>
              <p:cNvSpPr/>
              <p:nvPr/>
            </p:nvSpPr>
            <p:spPr>
              <a:xfrm>
                <a:off x="3299685" y="2806012"/>
                <a:ext cx="199694" cy="299542"/>
              </a:xfrm>
              <a:custGeom>
                <a:avLst/>
                <a:gdLst/>
                <a:ahLst/>
                <a:cxnLst>
                  <a:cxn ang="0">
                    <a:pos x="wd2" y="hd2"/>
                  </a:cxn>
                  <a:cxn ang="5400000">
                    <a:pos x="wd2" y="hd2"/>
                  </a:cxn>
                  <a:cxn ang="10800000">
                    <a:pos x="wd2" y="hd2"/>
                  </a:cxn>
                  <a:cxn ang="16200000">
                    <a:pos x="wd2" y="hd2"/>
                  </a:cxn>
                </a:cxnLst>
                <a:rect l="0" t="0" r="r" b="b"/>
                <a:pathLst>
                  <a:path w="21600" h="21600" extrusionOk="0">
                    <a:moveTo>
                      <a:pt x="17466" y="8831"/>
                    </a:moveTo>
                    <a:cubicBezTo>
                      <a:pt x="17325" y="8934"/>
                      <a:pt x="17111" y="9089"/>
                      <a:pt x="16823" y="9295"/>
                    </a:cubicBezTo>
                    <a:cubicBezTo>
                      <a:pt x="16534" y="9502"/>
                      <a:pt x="16319" y="9656"/>
                      <a:pt x="16179" y="9759"/>
                    </a:cubicBezTo>
                    <a:cubicBezTo>
                      <a:pt x="14379" y="11193"/>
                      <a:pt x="13388" y="12591"/>
                      <a:pt x="13204" y="13950"/>
                    </a:cubicBezTo>
                    <a:lnTo>
                      <a:pt x="8396" y="13950"/>
                    </a:lnTo>
                    <a:cubicBezTo>
                      <a:pt x="8212" y="12591"/>
                      <a:pt x="7221" y="11193"/>
                      <a:pt x="5421" y="9759"/>
                    </a:cubicBezTo>
                    <a:cubicBezTo>
                      <a:pt x="5281" y="9656"/>
                      <a:pt x="5066" y="9502"/>
                      <a:pt x="4777" y="9295"/>
                    </a:cubicBezTo>
                    <a:cubicBezTo>
                      <a:pt x="4489" y="9089"/>
                      <a:pt x="4274" y="8934"/>
                      <a:pt x="4134" y="8831"/>
                    </a:cubicBezTo>
                    <a:cubicBezTo>
                      <a:pt x="3178" y="8091"/>
                      <a:pt x="2700" y="7246"/>
                      <a:pt x="2700" y="6300"/>
                    </a:cubicBezTo>
                    <a:cubicBezTo>
                      <a:pt x="2700" y="5625"/>
                      <a:pt x="2943" y="4997"/>
                      <a:pt x="3427" y="4415"/>
                    </a:cubicBezTo>
                    <a:cubicBezTo>
                      <a:pt x="3913" y="3834"/>
                      <a:pt x="4546" y="3359"/>
                      <a:pt x="5326" y="2988"/>
                    </a:cubicBezTo>
                    <a:cubicBezTo>
                      <a:pt x="6106" y="2618"/>
                      <a:pt x="6971" y="2327"/>
                      <a:pt x="7920" y="2116"/>
                    </a:cubicBezTo>
                    <a:cubicBezTo>
                      <a:pt x="8870" y="1905"/>
                      <a:pt x="9829" y="1799"/>
                      <a:pt x="10800" y="1799"/>
                    </a:cubicBezTo>
                    <a:cubicBezTo>
                      <a:pt x="11771" y="1799"/>
                      <a:pt x="12730" y="1905"/>
                      <a:pt x="13680" y="2116"/>
                    </a:cubicBezTo>
                    <a:cubicBezTo>
                      <a:pt x="14628" y="2327"/>
                      <a:pt x="15493" y="2618"/>
                      <a:pt x="16274" y="2988"/>
                    </a:cubicBezTo>
                    <a:cubicBezTo>
                      <a:pt x="17054" y="3359"/>
                      <a:pt x="17687" y="3834"/>
                      <a:pt x="18173" y="4415"/>
                    </a:cubicBezTo>
                    <a:cubicBezTo>
                      <a:pt x="18657" y="4997"/>
                      <a:pt x="18900" y="5625"/>
                      <a:pt x="18900" y="6300"/>
                    </a:cubicBezTo>
                    <a:cubicBezTo>
                      <a:pt x="18900" y="7246"/>
                      <a:pt x="18422" y="8091"/>
                      <a:pt x="17466" y="8831"/>
                    </a:cubicBezTo>
                    <a:cubicBezTo>
                      <a:pt x="17466" y="8831"/>
                      <a:pt x="17466" y="8831"/>
                      <a:pt x="17466" y="8831"/>
                    </a:cubicBezTo>
                    <a:close/>
                    <a:moveTo>
                      <a:pt x="20661" y="3705"/>
                    </a:moveTo>
                    <a:cubicBezTo>
                      <a:pt x="20035" y="2904"/>
                      <a:pt x="19213" y="2238"/>
                      <a:pt x="18194" y="1708"/>
                    </a:cubicBezTo>
                    <a:cubicBezTo>
                      <a:pt x="17174" y="1179"/>
                      <a:pt x="16021" y="762"/>
                      <a:pt x="14734" y="457"/>
                    </a:cubicBezTo>
                    <a:cubicBezTo>
                      <a:pt x="13447" y="153"/>
                      <a:pt x="12136" y="0"/>
                      <a:pt x="10800" y="0"/>
                    </a:cubicBezTo>
                    <a:cubicBezTo>
                      <a:pt x="9464" y="0"/>
                      <a:pt x="8153" y="153"/>
                      <a:pt x="6866" y="457"/>
                    </a:cubicBezTo>
                    <a:cubicBezTo>
                      <a:pt x="5579" y="762"/>
                      <a:pt x="4426" y="1179"/>
                      <a:pt x="3407" y="1708"/>
                    </a:cubicBezTo>
                    <a:cubicBezTo>
                      <a:pt x="2387" y="2238"/>
                      <a:pt x="1564" y="2903"/>
                      <a:pt x="938" y="3705"/>
                    </a:cubicBezTo>
                    <a:cubicBezTo>
                      <a:pt x="312" y="4507"/>
                      <a:pt x="0" y="5372"/>
                      <a:pt x="0" y="6300"/>
                    </a:cubicBezTo>
                    <a:cubicBezTo>
                      <a:pt x="0" y="7753"/>
                      <a:pt x="724" y="9009"/>
                      <a:pt x="2173" y="10069"/>
                    </a:cubicBezTo>
                    <a:cubicBezTo>
                      <a:pt x="2805" y="10528"/>
                      <a:pt x="3330" y="10936"/>
                      <a:pt x="3745" y="11292"/>
                    </a:cubicBezTo>
                    <a:cubicBezTo>
                      <a:pt x="4159" y="11648"/>
                      <a:pt x="4578" y="12096"/>
                      <a:pt x="5000" y="12635"/>
                    </a:cubicBezTo>
                    <a:cubicBezTo>
                      <a:pt x="5421" y="13174"/>
                      <a:pt x="5661" y="13678"/>
                      <a:pt x="5717" y="14147"/>
                    </a:cubicBezTo>
                    <a:cubicBezTo>
                      <a:pt x="5056" y="14409"/>
                      <a:pt x="4726" y="14794"/>
                      <a:pt x="4726" y="15300"/>
                    </a:cubicBezTo>
                    <a:cubicBezTo>
                      <a:pt x="4726" y="15647"/>
                      <a:pt x="4901" y="15947"/>
                      <a:pt x="5253" y="16200"/>
                    </a:cubicBezTo>
                    <a:cubicBezTo>
                      <a:pt x="4901" y="16453"/>
                      <a:pt x="4726" y="16753"/>
                      <a:pt x="4726" y="17100"/>
                    </a:cubicBezTo>
                    <a:cubicBezTo>
                      <a:pt x="4726" y="17588"/>
                      <a:pt x="5042" y="17968"/>
                      <a:pt x="5675" y="18240"/>
                    </a:cubicBezTo>
                    <a:cubicBezTo>
                      <a:pt x="5492" y="18455"/>
                      <a:pt x="5401" y="18675"/>
                      <a:pt x="5401" y="18901"/>
                    </a:cubicBezTo>
                    <a:cubicBezTo>
                      <a:pt x="5401" y="19331"/>
                      <a:pt x="5622" y="19665"/>
                      <a:pt x="6064" y="19898"/>
                    </a:cubicBezTo>
                    <a:cubicBezTo>
                      <a:pt x="6507" y="20133"/>
                      <a:pt x="7053" y="20251"/>
                      <a:pt x="7699" y="20251"/>
                    </a:cubicBezTo>
                    <a:cubicBezTo>
                      <a:pt x="7981" y="20663"/>
                      <a:pt x="8403" y="20991"/>
                      <a:pt x="8964" y="21235"/>
                    </a:cubicBezTo>
                    <a:cubicBezTo>
                      <a:pt x="9527" y="21478"/>
                      <a:pt x="10139" y="21600"/>
                      <a:pt x="10800" y="21600"/>
                    </a:cubicBezTo>
                    <a:cubicBezTo>
                      <a:pt x="11461" y="21600"/>
                      <a:pt x="12073" y="21478"/>
                      <a:pt x="12636" y="21235"/>
                    </a:cubicBezTo>
                    <a:cubicBezTo>
                      <a:pt x="13198" y="20991"/>
                      <a:pt x="13620" y="20663"/>
                      <a:pt x="13901" y="20251"/>
                    </a:cubicBezTo>
                    <a:cubicBezTo>
                      <a:pt x="14548" y="20251"/>
                      <a:pt x="15093" y="20133"/>
                      <a:pt x="15536" y="19898"/>
                    </a:cubicBezTo>
                    <a:cubicBezTo>
                      <a:pt x="15978" y="19665"/>
                      <a:pt x="16201" y="19331"/>
                      <a:pt x="16201" y="18901"/>
                    </a:cubicBezTo>
                    <a:cubicBezTo>
                      <a:pt x="16201" y="18675"/>
                      <a:pt x="16108" y="18455"/>
                      <a:pt x="15925" y="18240"/>
                    </a:cubicBezTo>
                    <a:cubicBezTo>
                      <a:pt x="16558" y="17968"/>
                      <a:pt x="16874" y="17588"/>
                      <a:pt x="16874" y="17100"/>
                    </a:cubicBezTo>
                    <a:cubicBezTo>
                      <a:pt x="16874" y="16753"/>
                      <a:pt x="16699" y="16453"/>
                      <a:pt x="16347" y="16200"/>
                    </a:cubicBezTo>
                    <a:cubicBezTo>
                      <a:pt x="16699" y="15947"/>
                      <a:pt x="16874" y="15647"/>
                      <a:pt x="16874" y="15300"/>
                    </a:cubicBezTo>
                    <a:cubicBezTo>
                      <a:pt x="16874" y="14794"/>
                      <a:pt x="16544" y="14409"/>
                      <a:pt x="15883" y="14147"/>
                    </a:cubicBezTo>
                    <a:cubicBezTo>
                      <a:pt x="15940" y="13678"/>
                      <a:pt x="16179" y="13174"/>
                      <a:pt x="16600" y="12635"/>
                    </a:cubicBezTo>
                    <a:cubicBezTo>
                      <a:pt x="17022" y="12096"/>
                      <a:pt x="17441" y="11648"/>
                      <a:pt x="17855" y="11292"/>
                    </a:cubicBezTo>
                    <a:cubicBezTo>
                      <a:pt x="18271" y="10936"/>
                      <a:pt x="18795" y="10528"/>
                      <a:pt x="19427" y="10069"/>
                    </a:cubicBezTo>
                    <a:cubicBezTo>
                      <a:pt x="20876" y="9009"/>
                      <a:pt x="21600" y="7753"/>
                      <a:pt x="21600" y="6300"/>
                    </a:cubicBezTo>
                    <a:cubicBezTo>
                      <a:pt x="21600" y="5372"/>
                      <a:pt x="21288" y="4507"/>
                      <a:pt x="20661" y="3705"/>
                    </a:cubicBezTo>
                    <a:cubicBezTo>
                      <a:pt x="20661" y="3705"/>
                      <a:pt x="20661" y="3705"/>
                      <a:pt x="20661" y="3705"/>
                    </a:cubicBezTo>
                    <a:close/>
                  </a:path>
                </a:pathLst>
              </a:custGeom>
              <a:solidFill>
                <a:srgbClr val="FFFFFF"/>
              </a:solidFill>
              <a:ln w="12700">
                <a:miter lim="400000"/>
              </a:ln>
            </p:spPr>
            <p:txBody>
              <a:bodyPr anchor="ctr"/>
              <a:lstStyle/>
              <a:p>
                <a:pPr algn="ctr"/>
                <a:endParaRPr/>
              </a:p>
            </p:txBody>
          </p:sp>
        </p:grpSp>
        <p:grpSp>
          <p:nvGrpSpPr>
            <p:cNvPr id="24" name="Group 4"/>
            <p:cNvGrpSpPr/>
            <p:nvPr/>
          </p:nvGrpSpPr>
          <p:grpSpPr>
            <a:xfrm>
              <a:off x="1542455" y="2741414"/>
              <a:ext cx="2417962" cy="2094707"/>
              <a:chOff x="1542455" y="2741414"/>
              <a:chExt cx="2417962" cy="2094707"/>
            </a:xfrm>
          </p:grpSpPr>
          <p:sp>
            <p:nvSpPr>
              <p:cNvPr id="48" name="Freeform: Shape 29"/>
              <p:cNvSpPr/>
              <p:nvPr/>
            </p:nvSpPr>
            <p:spPr>
              <a:xfrm>
                <a:off x="1542455" y="2741414"/>
                <a:ext cx="2417962" cy="2094707"/>
              </a:xfrm>
              <a:custGeom>
                <a:avLst/>
                <a:gdLst/>
                <a:ahLst/>
                <a:cxnLst>
                  <a:cxn ang="0">
                    <a:pos x="wd2" y="hd2"/>
                  </a:cxn>
                  <a:cxn ang="5400000">
                    <a:pos x="wd2" y="hd2"/>
                  </a:cxn>
                  <a:cxn ang="10800000">
                    <a:pos x="wd2" y="hd2"/>
                  </a:cxn>
                  <a:cxn ang="16200000">
                    <a:pos x="wd2" y="hd2"/>
                  </a:cxn>
                </a:cxnLst>
                <a:rect l="0" t="0" r="r" b="b"/>
                <a:pathLst>
                  <a:path w="21600" h="21600" extrusionOk="0">
                    <a:moveTo>
                      <a:pt x="10796" y="0"/>
                    </a:moveTo>
                    <a:lnTo>
                      <a:pt x="10796" y="14"/>
                    </a:lnTo>
                    <a:lnTo>
                      <a:pt x="0" y="21600"/>
                    </a:lnTo>
                    <a:lnTo>
                      <a:pt x="10796" y="21600"/>
                    </a:lnTo>
                    <a:lnTo>
                      <a:pt x="10803" y="21600"/>
                    </a:lnTo>
                    <a:lnTo>
                      <a:pt x="21600" y="21600"/>
                    </a:lnTo>
                    <a:lnTo>
                      <a:pt x="10803" y="14"/>
                    </a:lnTo>
                    <a:lnTo>
                      <a:pt x="10803" y="0"/>
                    </a:lnTo>
                    <a:lnTo>
                      <a:pt x="10799" y="6"/>
                    </a:lnTo>
                    <a:lnTo>
                      <a:pt x="10796" y="0"/>
                    </a:lnTo>
                    <a:close/>
                  </a:path>
                </a:pathLst>
              </a:custGeom>
              <a:solidFill>
                <a:schemeClr val="accent3"/>
              </a:solidFill>
              <a:ln w="38100">
                <a:solidFill>
                  <a:schemeClr val="bg1"/>
                </a:solidFill>
                <a:miter lim="400000"/>
              </a:ln>
            </p:spPr>
            <p:txBody>
              <a:bodyPr anchor="ctr"/>
              <a:lstStyle/>
              <a:p>
                <a:pPr algn="ctr"/>
                <a:endParaRPr/>
              </a:p>
            </p:txBody>
          </p:sp>
          <p:sp>
            <p:nvSpPr>
              <p:cNvPr id="49" name="Freeform: Shape 30"/>
              <p:cNvSpPr/>
              <p:nvPr/>
            </p:nvSpPr>
            <p:spPr>
              <a:xfrm>
                <a:off x="2663755" y="3205638"/>
                <a:ext cx="175361" cy="253298"/>
              </a:xfrm>
              <a:custGeom>
                <a:avLst/>
                <a:gdLst/>
                <a:ahLst/>
                <a:cxnLst>
                  <a:cxn ang="0">
                    <a:pos x="wd2" y="hd2"/>
                  </a:cxn>
                  <a:cxn ang="5400000">
                    <a:pos x="wd2" y="hd2"/>
                  </a:cxn>
                  <a:cxn ang="10800000">
                    <a:pos x="wd2" y="hd2"/>
                  </a:cxn>
                  <a:cxn ang="16200000">
                    <a:pos x="wd2" y="hd2"/>
                  </a:cxn>
                </a:cxnLst>
                <a:rect l="0" t="0" r="r" b="b"/>
                <a:pathLst>
                  <a:path w="21600" h="21600" extrusionOk="0">
                    <a:moveTo>
                      <a:pt x="9000" y="9554"/>
                    </a:moveTo>
                    <a:cubicBezTo>
                      <a:pt x="9000" y="9675"/>
                      <a:pt x="8944" y="9774"/>
                      <a:pt x="8831" y="9853"/>
                    </a:cubicBezTo>
                    <a:cubicBezTo>
                      <a:pt x="8719" y="9931"/>
                      <a:pt x="8575" y="9970"/>
                      <a:pt x="8400" y="9970"/>
                    </a:cubicBezTo>
                    <a:cubicBezTo>
                      <a:pt x="8226" y="9970"/>
                      <a:pt x="8082" y="9931"/>
                      <a:pt x="7968" y="9853"/>
                    </a:cubicBezTo>
                    <a:cubicBezTo>
                      <a:pt x="7856" y="9775"/>
                      <a:pt x="7800" y="9675"/>
                      <a:pt x="7800" y="9554"/>
                    </a:cubicBezTo>
                    <a:lnTo>
                      <a:pt x="7800" y="3739"/>
                    </a:lnTo>
                    <a:cubicBezTo>
                      <a:pt x="7800" y="3618"/>
                      <a:pt x="7856" y="3518"/>
                      <a:pt x="7968" y="3440"/>
                    </a:cubicBezTo>
                    <a:cubicBezTo>
                      <a:pt x="8082" y="3362"/>
                      <a:pt x="8226" y="3323"/>
                      <a:pt x="8400" y="3323"/>
                    </a:cubicBezTo>
                    <a:cubicBezTo>
                      <a:pt x="8575" y="3323"/>
                      <a:pt x="8719" y="3362"/>
                      <a:pt x="8831" y="3440"/>
                    </a:cubicBezTo>
                    <a:cubicBezTo>
                      <a:pt x="8944" y="3518"/>
                      <a:pt x="9000" y="3618"/>
                      <a:pt x="9000" y="3739"/>
                    </a:cubicBezTo>
                    <a:cubicBezTo>
                      <a:pt x="9000" y="3739"/>
                      <a:pt x="9000" y="9554"/>
                      <a:pt x="9000" y="9554"/>
                    </a:cubicBezTo>
                    <a:close/>
                    <a:moveTo>
                      <a:pt x="20128" y="11248"/>
                    </a:moveTo>
                    <a:cubicBezTo>
                      <a:pt x="19147" y="10396"/>
                      <a:pt x="18038" y="9970"/>
                      <a:pt x="16800" y="9970"/>
                    </a:cubicBezTo>
                    <a:lnTo>
                      <a:pt x="16800" y="3323"/>
                    </a:lnTo>
                    <a:cubicBezTo>
                      <a:pt x="17450" y="3323"/>
                      <a:pt x="18012" y="3159"/>
                      <a:pt x="18487" y="2830"/>
                    </a:cubicBezTo>
                    <a:cubicBezTo>
                      <a:pt x="18963" y="2501"/>
                      <a:pt x="19200" y="2111"/>
                      <a:pt x="19200" y="1662"/>
                    </a:cubicBezTo>
                    <a:cubicBezTo>
                      <a:pt x="19200" y="1211"/>
                      <a:pt x="18963" y="822"/>
                      <a:pt x="18487" y="493"/>
                    </a:cubicBezTo>
                    <a:cubicBezTo>
                      <a:pt x="18012" y="164"/>
                      <a:pt x="17450" y="0"/>
                      <a:pt x="16800" y="0"/>
                    </a:cubicBezTo>
                    <a:lnTo>
                      <a:pt x="4800" y="0"/>
                    </a:lnTo>
                    <a:cubicBezTo>
                      <a:pt x="4150" y="0"/>
                      <a:pt x="3587" y="164"/>
                      <a:pt x="3113" y="493"/>
                    </a:cubicBezTo>
                    <a:cubicBezTo>
                      <a:pt x="2637" y="822"/>
                      <a:pt x="2400" y="1211"/>
                      <a:pt x="2400" y="1662"/>
                    </a:cubicBezTo>
                    <a:cubicBezTo>
                      <a:pt x="2400" y="2111"/>
                      <a:pt x="2637" y="2501"/>
                      <a:pt x="3113" y="2830"/>
                    </a:cubicBezTo>
                    <a:cubicBezTo>
                      <a:pt x="3587" y="3159"/>
                      <a:pt x="4150" y="3323"/>
                      <a:pt x="4800" y="3323"/>
                    </a:cubicBezTo>
                    <a:lnTo>
                      <a:pt x="4800" y="9970"/>
                    </a:lnTo>
                    <a:cubicBezTo>
                      <a:pt x="3562" y="9970"/>
                      <a:pt x="2453" y="10396"/>
                      <a:pt x="1472" y="11248"/>
                    </a:cubicBezTo>
                    <a:cubicBezTo>
                      <a:pt x="491" y="12100"/>
                      <a:pt x="0" y="13059"/>
                      <a:pt x="0" y="14123"/>
                    </a:cubicBezTo>
                    <a:cubicBezTo>
                      <a:pt x="0" y="14348"/>
                      <a:pt x="119" y="14543"/>
                      <a:pt x="356" y="14707"/>
                    </a:cubicBezTo>
                    <a:cubicBezTo>
                      <a:pt x="594" y="14871"/>
                      <a:pt x="875" y="14954"/>
                      <a:pt x="1200" y="14954"/>
                    </a:cubicBezTo>
                    <a:lnTo>
                      <a:pt x="8775" y="14954"/>
                    </a:lnTo>
                    <a:lnTo>
                      <a:pt x="10200" y="21250"/>
                    </a:lnTo>
                    <a:cubicBezTo>
                      <a:pt x="10263" y="21483"/>
                      <a:pt x="10463" y="21600"/>
                      <a:pt x="10800" y="21600"/>
                    </a:cubicBezTo>
                    <a:lnTo>
                      <a:pt x="10819" y="21600"/>
                    </a:lnTo>
                    <a:cubicBezTo>
                      <a:pt x="10969" y="21600"/>
                      <a:pt x="11097" y="21564"/>
                      <a:pt x="11203" y="21491"/>
                    </a:cubicBezTo>
                    <a:cubicBezTo>
                      <a:pt x="11309" y="21417"/>
                      <a:pt x="11375" y="21328"/>
                      <a:pt x="11400" y="21224"/>
                    </a:cubicBezTo>
                    <a:lnTo>
                      <a:pt x="12356" y="14954"/>
                    </a:lnTo>
                    <a:lnTo>
                      <a:pt x="20400" y="14954"/>
                    </a:lnTo>
                    <a:cubicBezTo>
                      <a:pt x="20725" y="14954"/>
                      <a:pt x="21007" y="14871"/>
                      <a:pt x="21244" y="14707"/>
                    </a:cubicBezTo>
                    <a:cubicBezTo>
                      <a:pt x="21481" y="14543"/>
                      <a:pt x="21600" y="14348"/>
                      <a:pt x="21600" y="14123"/>
                    </a:cubicBezTo>
                    <a:cubicBezTo>
                      <a:pt x="21600" y="13059"/>
                      <a:pt x="21109" y="12100"/>
                      <a:pt x="20128" y="11248"/>
                    </a:cubicBezTo>
                    <a:cubicBezTo>
                      <a:pt x="20128" y="11248"/>
                      <a:pt x="20128" y="11248"/>
                      <a:pt x="20128" y="11248"/>
                    </a:cubicBezTo>
                    <a:close/>
                  </a:path>
                </a:pathLst>
              </a:custGeom>
              <a:solidFill>
                <a:srgbClr val="FFFFFF"/>
              </a:solidFill>
              <a:ln w="12700">
                <a:miter lim="400000"/>
              </a:ln>
            </p:spPr>
            <p:txBody>
              <a:bodyPr anchor="ctr"/>
              <a:lstStyle/>
              <a:p>
                <a:pPr algn="ctr"/>
                <a:endParaRPr/>
              </a:p>
            </p:txBody>
          </p:sp>
        </p:grpSp>
        <p:grpSp>
          <p:nvGrpSpPr>
            <p:cNvPr id="25" name="Group 5"/>
            <p:cNvGrpSpPr/>
            <p:nvPr/>
          </p:nvGrpSpPr>
          <p:grpSpPr>
            <a:xfrm>
              <a:off x="1131491" y="3256756"/>
              <a:ext cx="1818085" cy="1579365"/>
              <a:chOff x="1131491" y="3256756"/>
              <a:chExt cx="1818085" cy="1579365"/>
            </a:xfrm>
          </p:grpSpPr>
          <p:sp>
            <p:nvSpPr>
              <p:cNvPr id="46" name="Freeform: Shape 27"/>
              <p:cNvSpPr/>
              <p:nvPr/>
            </p:nvSpPr>
            <p:spPr>
              <a:xfrm>
                <a:off x="1131491" y="3256756"/>
                <a:ext cx="1818085" cy="1579365"/>
              </a:xfrm>
              <a:custGeom>
                <a:avLst/>
                <a:gdLst/>
                <a:ahLst/>
                <a:cxnLst>
                  <a:cxn ang="0">
                    <a:pos x="wd2" y="hd2"/>
                  </a:cxn>
                  <a:cxn ang="5400000">
                    <a:pos x="wd2" y="hd2"/>
                  </a:cxn>
                  <a:cxn ang="10800000">
                    <a:pos x="wd2" y="hd2"/>
                  </a:cxn>
                  <a:cxn ang="16200000">
                    <a:pos x="wd2" y="hd2"/>
                  </a:cxn>
                </a:cxnLst>
                <a:rect l="0" t="0" r="r" b="b"/>
                <a:pathLst>
                  <a:path w="21600" h="21600" extrusionOk="0">
                    <a:moveTo>
                      <a:pt x="10767" y="0"/>
                    </a:moveTo>
                    <a:lnTo>
                      <a:pt x="10767" y="128"/>
                    </a:lnTo>
                    <a:lnTo>
                      <a:pt x="0" y="21600"/>
                    </a:lnTo>
                    <a:lnTo>
                      <a:pt x="10767" y="21600"/>
                    </a:lnTo>
                    <a:lnTo>
                      <a:pt x="10831" y="21600"/>
                    </a:lnTo>
                    <a:lnTo>
                      <a:pt x="21600" y="21600"/>
                    </a:lnTo>
                    <a:lnTo>
                      <a:pt x="10831" y="128"/>
                    </a:lnTo>
                    <a:lnTo>
                      <a:pt x="10831" y="0"/>
                    </a:lnTo>
                    <a:lnTo>
                      <a:pt x="10800" y="62"/>
                    </a:lnTo>
                    <a:lnTo>
                      <a:pt x="10767" y="0"/>
                    </a:lnTo>
                    <a:close/>
                  </a:path>
                </a:pathLst>
              </a:custGeom>
              <a:solidFill>
                <a:schemeClr val="accent4"/>
              </a:solidFill>
              <a:ln w="38100">
                <a:solidFill>
                  <a:schemeClr val="bg1"/>
                </a:solidFill>
                <a:miter lim="400000"/>
              </a:ln>
            </p:spPr>
            <p:txBody>
              <a:bodyPr anchor="ctr"/>
              <a:lstStyle/>
              <a:p>
                <a:pPr algn="ctr"/>
                <a:endParaRPr/>
              </a:p>
            </p:txBody>
          </p:sp>
          <p:sp>
            <p:nvSpPr>
              <p:cNvPr id="47" name="Freeform: Shape 28"/>
              <p:cNvSpPr/>
              <p:nvPr/>
            </p:nvSpPr>
            <p:spPr>
              <a:xfrm>
                <a:off x="1940686" y="3635528"/>
                <a:ext cx="199695" cy="214514"/>
              </a:xfrm>
              <a:custGeom>
                <a:avLst/>
                <a:gdLst/>
                <a:ahLst/>
                <a:cxnLst>
                  <a:cxn ang="0">
                    <a:pos x="wd2" y="hd2"/>
                  </a:cxn>
                  <a:cxn ang="5400000">
                    <a:pos x="wd2" y="hd2"/>
                  </a:cxn>
                  <a:cxn ang="10800000">
                    <a:pos x="wd2" y="hd2"/>
                  </a:cxn>
                  <a:cxn ang="16200000">
                    <a:pos x="wd2" y="hd2"/>
                  </a:cxn>
                </a:cxnLst>
                <a:rect l="0" t="0" r="r" b="b"/>
                <a:pathLst>
                  <a:path w="21600" h="21600" extrusionOk="0">
                    <a:moveTo>
                      <a:pt x="10853" y="0"/>
                    </a:moveTo>
                    <a:cubicBezTo>
                      <a:pt x="10365" y="0"/>
                      <a:pt x="9947" y="159"/>
                      <a:pt x="9591" y="489"/>
                    </a:cubicBezTo>
                    <a:cubicBezTo>
                      <a:pt x="9235" y="821"/>
                      <a:pt x="9066" y="1210"/>
                      <a:pt x="9066" y="1663"/>
                    </a:cubicBezTo>
                    <a:lnTo>
                      <a:pt x="9066" y="10029"/>
                    </a:lnTo>
                    <a:cubicBezTo>
                      <a:pt x="9066" y="10483"/>
                      <a:pt x="9235" y="10897"/>
                      <a:pt x="9591" y="11228"/>
                    </a:cubicBezTo>
                    <a:cubicBezTo>
                      <a:pt x="9947" y="11559"/>
                      <a:pt x="10365" y="11717"/>
                      <a:pt x="10853" y="11717"/>
                    </a:cubicBezTo>
                    <a:cubicBezTo>
                      <a:pt x="11339" y="11717"/>
                      <a:pt x="11759" y="11559"/>
                      <a:pt x="12114" y="11228"/>
                    </a:cubicBezTo>
                    <a:cubicBezTo>
                      <a:pt x="12470" y="10897"/>
                      <a:pt x="12666" y="10483"/>
                      <a:pt x="12666" y="10029"/>
                    </a:cubicBezTo>
                    <a:lnTo>
                      <a:pt x="12666" y="1663"/>
                    </a:lnTo>
                    <a:cubicBezTo>
                      <a:pt x="12666" y="1210"/>
                      <a:pt x="12470" y="821"/>
                      <a:pt x="12114" y="489"/>
                    </a:cubicBezTo>
                    <a:cubicBezTo>
                      <a:pt x="11759" y="158"/>
                      <a:pt x="11339" y="0"/>
                      <a:pt x="10853" y="0"/>
                    </a:cubicBezTo>
                    <a:close/>
                    <a:moveTo>
                      <a:pt x="5676" y="3229"/>
                    </a:moveTo>
                    <a:cubicBezTo>
                      <a:pt x="5184" y="3168"/>
                      <a:pt x="4738" y="3268"/>
                      <a:pt x="4336" y="3547"/>
                    </a:cubicBezTo>
                    <a:cubicBezTo>
                      <a:pt x="2967" y="4498"/>
                      <a:pt x="1884" y="5666"/>
                      <a:pt x="1130" y="7070"/>
                    </a:cubicBezTo>
                    <a:cubicBezTo>
                      <a:pt x="376" y="8473"/>
                      <a:pt x="0" y="9984"/>
                      <a:pt x="0" y="11571"/>
                    </a:cubicBezTo>
                    <a:cubicBezTo>
                      <a:pt x="0" y="12931"/>
                      <a:pt x="295" y="14221"/>
                      <a:pt x="867" y="15460"/>
                    </a:cubicBezTo>
                    <a:cubicBezTo>
                      <a:pt x="1439" y="16698"/>
                      <a:pt x="2215" y="17766"/>
                      <a:pt x="3180" y="18665"/>
                    </a:cubicBezTo>
                    <a:cubicBezTo>
                      <a:pt x="4145" y="19562"/>
                      <a:pt x="5292" y="20286"/>
                      <a:pt x="6622" y="20817"/>
                    </a:cubicBezTo>
                    <a:cubicBezTo>
                      <a:pt x="7952" y="21349"/>
                      <a:pt x="9338" y="21600"/>
                      <a:pt x="10800" y="21600"/>
                    </a:cubicBezTo>
                    <a:cubicBezTo>
                      <a:pt x="12261" y="21600"/>
                      <a:pt x="13648" y="21349"/>
                      <a:pt x="14978" y="20817"/>
                    </a:cubicBezTo>
                    <a:cubicBezTo>
                      <a:pt x="16309" y="20286"/>
                      <a:pt x="17455" y="19562"/>
                      <a:pt x="18420" y="18665"/>
                    </a:cubicBezTo>
                    <a:cubicBezTo>
                      <a:pt x="19385" y="17766"/>
                      <a:pt x="20162" y="16698"/>
                      <a:pt x="20733" y="15460"/>
                    </a:cubicBezTo>
                    <a:cubicBezTo>
                      <a:pt x="21305" y="14221"/>
                      <a:pt x="21600" y="12931"/>
                      <a:pt x="21600" y="11571"/>
                    </a:cubicBezTo>
                    <a:cubicBezTo>
                      <a:pt x="21600" y="9984"/>
                      <a:pt x="21225" y="8474"/>
                      <a:pt x="20470" y="7070"/>
                    </a:cubicBezTo>
                    <a:cubicBezTo>
                      <a:pt x="19716" y="5666"/>
                      <a:pt x="18658" y="4498"/>
                      <a:pt x="17291" y="3547"/>
                    </a:cubicBezTo>
                    <a:cubicBezTo>
                      <a:pt x="16897" y="3268"/>
                      <a:pt x="16447" y="3168"/>
                      <a:pt x="15950" y="3229"/>
                    </a:cubicBezTo>
                    <a:cubicBezTo>
                      <a:pt x="15454" y="3290"/>
                      <a:pt x="15058" y="3490"/>
                      <a:pt x="14768" y="3865"/>
                    </a:cubicBezTo>
                    <a:cubicBezTo>
                      <a:pt x="14468" y="4231"/>
                      <a:pt x="14356" y="4655"/>
                      <a:pt x="14426" y="5113"/>
                    </a:cubicBezTo>
                    <a:cubicBezTo>
                      <a:pt x="14496" y="5570"/>
                      <a:pt x="14715" y="5934"/>
                      <a:pt x="15109" y="6213"/>
                    </a:cubicBezTo>
                    <a:cubicBezTo>
                      <a:pt x="16026" y="6858"/>
                      <a:pt x="16738" y="7653"/>
                      <a:pt x="17238" y="8586"/>
                    </a:cubicBezTo>
                    <a:cubicBezTo>
                      <a:pt x="17739" y="9519"/>
                      <a:pt x="18000" y="10516"/>
                      <a:pt x="18000" y="11571"/>
                    </a:cubicBezTo>
                    <a:cubicBezTo>
                      <a:pt x="18000" y="12478"/>
                      <a:pt x="17801" y="13339"/>
                      <a:pt x="17422" y="14164"/>
                    </a:cubicBezTo>
                    <a:cubicBezTo>
                      <a:pt x="17043" y="14988"/>
                      <a:pt x="16545" y="15690"/>
                      <a:pt x="15898" y="16292"/>
                    </a:cubicBezTo>
                    <a:cubicBezTo>
                      <a:pt x="15251" y="16893"/>
                      <a:pt x="14470" y="17381"/>
                      <a:pt x="13585" y="17735"/>
                    </a:cubicBezTo>
                    <a:cubicBezTo>
                      <a:pt x="12700" y="18088"/>
                      <a:pt x="11774" y="18273"/>
                      <a:pt x="10800" y="18273"/>
                    </a:cubicBezTo>
                    <a:cubicBezTo>
                      <a:pt x="9826" y="18273"/>
                      <a:pt x="8900" y="18088"/>
                      <a:pt x="8015" y="17735"/>
                    </a:cubicBezTo>
                    <a:cubicBezTo>
                      <a:pt x="7129" y="17381"/>
                      <a:pt x="6348" y="16893"/>
                      <a:pt x="5702" y="16292"/>
                    </a:cubicBezTo>
                    <a:cubicBezTo>
                      <a:pt x="5055" y="15690"/>
                      <a:pt x="4557" y="14988"/>
                      <a:pt x="4178" y="14164"/>
                    </a:cubicBezTo>
                    <a:cubicBezTo>
                      <a:pt x="3798" y="13339"/>
                      <a:pt x="3600" y="12478"/>
                      <a:pt x="3600" y="11571"/>
                    </a:cubicBezTo>
                    <a:cubicBezTo>
                      <a:pt x="3600" y="10516"/>
                      <a:pt x="3861" y="9520"/>
                      <a:pt x="4362" y="8586"/>
                    </a:cubicBezTo>
                    <a:cubicBezTo>
                      <a:pt x="4864" y="7653"/>
                      <a:pt x="5573" y="6858"/>
                      <a:pt x="6491" y="6213"/>
                    </a:cubicBezTo>
                    <a:cubicBezTo>
                      <a:pt x="6884" y="5934"/>
                      <a:pt x="7104" y="5570"/>
                      <a:pt x="7174" y="5113"/>
                    </a:cubicBezTo>
                    <a:cubicBezTo>
                      <a:pt x="7244" y="4655"/>
                      <a:pt x="7132" y="4231"/>
                      <a:pt x="6832" y="3865"/>
                    </a:cubicBezTo>
                    <a:cubicBezTo>
                      <a:pt x="6542" y="3490"/>
                      <a:pt x="6168" y="3290"/>
                      <a:pt x="5676" y="3229"/>
                    </a:cubicBezTo>
                    <a:close/>
                  </a:path>
                </a:pathLst>
              </a:custGeom>
              <a:solidFill>
                <a:srgbClr val="FFFFFF"/>
              </a:solidFill>
              <a:ln w="12700">
                <a:miter lim="400000"/>
              </a:ln>
            </p:spPr>
            <p:txBody>
              <a:bodyPr anchor="ctr"/>
              <a:lstStyle/>
              <a:p>
                <a:pPr algn="ctr"/>
                <a:endParaRPr/>
              </a:p>
            </p:txBody>
          </p:sp>
        </p:grpSp>
        <p:grpSp>
          <p:nvGrpSpPr>
            <p:cNvPr id="26" name="Group 6"/>
            <p:cNvGrpSpPr/>
            <p:nvPr/>
          </p:nvGrpSpPr>
          <p:grpSpPr>
            <a:xfrm>
              <a:off x="2016007" y="4672552"/>
              <a:ext cx="635001" cy="873943"/>
              <a:chOff x="2016007" y="4672552"/>
              <a:chExt cx="635001" cy="873943"/>
            </a:xfrm>
          </p:grpSpPr>
          <p:sp>
            <p:nvSpPr>
              <p:cNvPr id="43" name="Rectangle: Rounded Corners 24"/>
              <p:cNvSpPr/>
              <p:nvPr/>
            </p:nvSpPr>
            <p:spPr>
              <a:xfrm>
                <a:off x="2016007" y="4750871"/>
                <a:ext cx="635001" cy="795624"/>
              </a:xfrm>
              <a:prstGeom prst="roundRect">
                <a:avLst>
                  <a:gd name="adj" fmla="val 5286"/>
                </a:avLst>
              </a:prstGeom>
              <a:solidFill>
                <a:schemeClr val="accent4"/>
              </a:solidFill>
              <a:ln w="12700">
                <a:miter lim="400000"/>
              </a:ln>
            </p:spPr>
            <p:txBody>
              <a:bodyPr anchor="ctr"/>
              <a:lstStyle/>
              <a:p>
                <a:pPr algn="ctr"/>
                <a:endParaRPr/>
              </a:p>
            </p:txBody>
          </p:sp>
          <p:sp>
            <p:nvSpPr>
              <p:cNvPr id="44" name="Freeform: Shape 25"/>
              <p:cNvSpPr/>
              <p:nvPr/>
            </p:nvSpPr>
            <p:spPr>
              <a:xfrm>
                <a:off x="2185016"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FFFFFF"/>
              </a:solidFill>
              <a:ln w="12700">
                <a:miter lim="400000"/>
              </a:ln>
            </p:spPr>
            <p:txBody>
              <a:bodyPr anchor="ctr"/>
              <a:lstStyle/>
              <a:p>
                <a:pPr algn="ctr"/>
                <a:endParaRPr/>
              </a:p>
            </p:txBody>
          </p:sp>
          <p:sp>
            <p:nvSpPr>
              <p:cNvPr id="45" name="Straight Connector 26"/>
              <p:cNvSpPr/>
              <p:nvPr/>
            </p:nvSpPr>
            <p:spPr>
              <a:xfrm>
                <a:off x="2122169" y="5094585"/>
                <a:ext cx="422676" cy="1"/>
              </a:xfrm>
              <a:prstGeom prst="line">
                <a:avLst/>
              </a:prstGeom>
              <a:ln w="12700">
                <a:solidFill>
                  <a:srgbClr val="FFFFFF"/>
                </a:solidFill>
                <a:miter lim="400000"/>
              </a:ln>
            </p:spPr>
            <p:txBody>
              <a:bodyPr anchor="ctr"/>
              <a:lstStyle/>
              <a:p>
                <a:pPr algn="ctr"/>
                <a:endParaRPr/>
              </a:p>
            </p:txBody>
          </p:sp>
        </p:grpSp>
        <p:grpSp>
          <p:nvGrpSpPr>
            <p:cNvPr id="27" name="Group 7"/>
            <p:cNvGrpSpPr/>
            <p:nvPr/>
          </p:nvGrpSpPr>
          <p:grpSpPr>
            <a:xfrm>
              <a:off x="2976877" y="4672552"/>
              <a:ext cx="635001" cy="873942"/>
              <a:chOff x="2976877" y="4672552"/>
              <a:chExt cx="635001" cy="873942"/>
            </a:xfrm>
          </p:grpSpPr>
          <p:sp>
            <p:nvSpPr>
              <p:cNvPr id="40" name="Rectangle: Rounded Corners 21"/>
              <p:cNvSpPr/>
              <p:nvPr/>
            </p:nvSpPr>
            <p:spPr>
              <a:xfrm>
                <a:off x="2976877" y="4768835"/>
                <a:ext cx="635001" cy="777659"/>
              </a:xfrm>
              <a:prstGeom prst="roundRect">
                <a:avLst>
                  <a:gd name="adj" fmla="val 5286"/>
                </a:avLst>
              </a:prstGeom>
              <a:solidFill>
                <a:schemeClr val="accent3"/>
              </a:solidFill>
              <a:ln w="12700">
                <a:miter lim="400000"/>
              </a:ln>
            </p:spPr>
            <p:txBody>
              <a:bodyPr anchor="ctr"/>
              <a:lstStyle/>
              <a:p>
                <a:pPr algn="ctr"/>
                <a:endParaRPr/>
              </a:p>
            </p:txBody>
          </p:sp>
          <p:sp>
            <p:nvSpPr>
              <p:cNvPr id="41" name="Freeform: Shape 22"/>
              <p:cNvSpPr/>
              <p:nvPr/>
            </p:nvSpPr>
            <p:spPr>
              <a:xfrm>
                <a:off x="3143329"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FFFFFF"/>
              </a:solidFill>
              <a:ln w="12700">
                <a:miter lim="400000"/>
              </a:ln>
            </p:spPr>
            <p:txBody>
              <a:bodyPr anchor="ctr"/>
              <a:lstStyle/>
              <a:p>
                <a:pPr algn="ctr"/>
                <a:endParaRPr/>
              </a:p>
            </p:txBody>
          </p:sp>
          <p:sp>
            <p:nvSpPr>
              <p:cNvPr id="42" name="Straight Connector 23"/>
              <p:cNvSpPr/>
              <p:nvPr/>
            </p:nvSpPr>
            <p:spPr>
              <a:xfrm>
                <a:off x="3080482" y="5094585"/>
                <a:ext cx="422676" cy="1"/>
              </a:xfrm>
              <a:prstGeom prst="line">
                <a:avLst/>
              </a:prstGeom>
              <a:ln w="12700">
                <a:solidFill>
                  <a:srgbClr val="FFFFFF"/>
                </a:solidFill>
                <a:miter lim="400000"/>
              </a:ln>
            </p:spPr>
            <p:txBody>
              <a:bodyPr anchor="ctr"/>
              <a:lstStyle/>
              <a:p>
                <a:pPr algn="ctr"/>
                <a:endParaRPr/>
              </a:p>
            </p:txBody>
          </p:sp>
        </p:grpSp>
        <p:grpSp>
          <p:nvGrpSpPr>
            <p:cNvPr id="28" name="Group 8"/>
            <p:cNvGrpSpPr/>
            <p:nvPr/>
          </p:nvGrpSpPr>
          <p:grpSpPr>
            <a:xfrm>
              <a:off x="3937746" y="4672552"/>
              <a:ext cx="635001" cy="873943"/>
              <a:chOff x="3937746" y="4672552"/>
              <a:chExt cx="635001" cy="873943"/>
            </a:xfrm>
          </p:grpSpPr>
          <p:sp>
            <p:nvSpPr>
              <p:cNvPr id="37" name="Rectangle: Rounded Corners 18"/>
              <p:cNvSpPr/>
              <p:nvPr/>
            </p:nvSpPr>
            <p:spPr>
              <a:xfrm>
                <a:off x="3937746" y="4771830"/>
                <a:ext cx="635001" cy="774665"/>
              </a:xfrm>
              <a:prstGeom prst="roundRect">
                <a:avLst>
                  <a:gd name="adj" fmla="val 5286"/>
                </a:avLst>
              </a:prstGeom>
              <a:solidFill>
                <a:schemeClr val="accent2"/>
              </a:solidFill>
              <a:ln w="12700">
                <a:miter lim="400000"/>
              </a:ln>
            </p:spPr>
            <p:txBody>
              <a:bodyPr anchor="ctr"/>
              <a:lstStyle/>
              <a:p>
                <a:pPr algn="ctr"/>
                <a:endParaRPr/>
              </a:p>
            </p:txBody>
          </p:sp>
          <p:sp>
            <p:nvSpPr>
              <p:cNvPr id="38" name="Freeform: Shape 19"/>
              <p:cNvSpPr/>
              <p:nvPr/>
            </p:nvSpPr>
            <p:spPr>
              <a:xfrm>
                <a:off x="4101641"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FFFFFF"/>
              </a:solidFill>
              <a:ln w="12700">
                <a:miter lim="400000"/>
              </a:ln>
            </p:spPr>
            <p:txBody>
              <a:bodyPr anchor="ctr"/>
              <a:lstStyle/>
              <a:p>
                <a:pPr algn="ctr"/>
                <a:endParaRPr/>
              </a:p>
            </p:txBody>
          </p:sp>
          <p:sp>
            <p:nvSpPr>
              <p:cNvPr id="39" name="Straight Connector 20"/>
              <p:cNvSpPr/>
              <p:nvPr/>
            </p:nvSpPr>
            <p:spPr>
              <a:xfrm>
                <a:off x="4043909" y="5094585"/>
                <a:ext cx="422676" cy="1"/>
              </a:xfrm>
              <a:prstGeom prst="line">
                <a:avLst/>
              </a:prstGeom>
              <a:ln w="12700">
                <a:solidFill>
                  <a:srgbClr val="FFFFFF"/>
                </a:solidFill>
                <a:miter lim="400000"/>
              </a:ln>
            </p:spPr>
            <p:txBody>
              <a:bodyPr anchor="ctr"/>
              <a:lstStyle/>
              <a:p>
                <a:pPr algn="ctr"/>
                <a:endParaRPr/>
              </a:p>
            </p:txBody>
          </p:sp>
        </p:grpSp>
        <p:grpSp>
          <p:nvGrpSpPr>
            <p:cNvPr id="29" name="Group 9"/>
            <p:cNvGrpSpPr/>
            <p:nvPr/>
          </p:nvGrpSpPr>
          <p:grpSpPr>
            <a:xfrm>
              <a:off x="4885830" y="4672552"/>
              <a:ext cx="635001" cy="873943"/>
              <a:chOff x="4885830" y="4672552"/>
              <a:chExt cx="635001" cy="873943"/>
            </a:xfrm>
          </p:grpSpPr>
          <p:sp>
            <p:nvSpPr>
              <p:cNvPr id="34" name="Rectangle: Rounded Corners 15"/>
              <p:cNvSpPr/>
              <p:nvPr/>
            </p:nvSpPr>
            <p:spPr>
              <a:xfrm>
                <a:off x="4885830" y="4771830"/>
                <a:ext cx="635001" cy="774665"/>
              </a:xfrm>
              <a:prstGeom prst="roundRect">
                <a:avLst>
                  <a:gd name="adj" fmla="val 5286"/>
                </a:avLst>
              </a:prstGeom>
              <a:solidFill>
                <a:schemeClr val="accent1"/>
              </a:solidFill>
              <a:ln w="12700">
                <a:miter lim="400000"/>
              </a:ln>
            </p:spPr>
            <p:txBody>
              <a:bodyPr anchor="ctr"/>
              <a:lstStyle/>
              <a:p>
                <a:pPr algn="ctr"/>
                <a:endParaRPr/>
              </a:p>
            </p:txBody>
          </p:sp>
          <p:sp>
            <p:nvSpPr>
              <p:cNvPr id="35" name="Freeform: Shape 16"/>
              <p:cNvSpPr/>
              <p:nvPr/>
            </p:nvSpPr>
            <p:spPr>
              <a:xfrm>
                <a:off x="5059954" y="4672552"/>
                <a:ext cx="296982" cy="3102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FFFFFF"/>
              </a:solidFill>
              <a:ln w="12700">
                <a:miter lim="400000"/>
              </a:ln>
            </p:spPr>
            <p:txBody>
              <a:bodyPr anchor="ctr"/>
              <a:lstStyle/>
              <a:p>
                <a:pPr algn="ctr"/>
                <a:endParaRPr/>
              </a:p>
            </p:txBody>
          </p:sp>
          <p:sp>
            <p:nvSpPr>
              <p:cNvPr id="36" name="Straight Connector 17"/>
              <p:cNvSpPr/>
              <p:nvPr/>
            </p:nvSpPr>
            <p:spPr>
              <a:xfrm>
                <a:off x="4991992" y="5094585"/>
                <a:ext cx="422676" cy="1"/>
              </a:xfrm>
              <a:prstGeom prst="line">
                <a:avLst/>
              </a:prstGeom>
              <a:ln w="12700">
                <a:solidFill>
                  <a:srgbClr val="FFFFFF"/>
                </a:solidFill>
                <a:miter lim="400000"/>
              </a:ln>
            </p:spPr>
            <p:txBody>
              <a:bodyPr anchor="ctr"/>
              <a:lstStyle/>
              <a:p>
                <a:pPr algn="ctr"/>
                <a:endParaRPr/>
              </a:p>
            </p:txBody>
          </p:sp>
        </p:grpSp>
        <p:sp>
          <p:nvSpPr>
            <p:cNvPr id="30" name="Rectangle 11"/>
            <p:cNvSpPr/>
            <p:nvPr/>
          </p:nvSpPr>
          <p:spPr>
            <a:xfrm>
              <a:off x="4928757" y="5095880"/>
              <a:ext cx="559375" cy="414453"/>
            </a:xfrm>
            <a:prstGeom prst="rect">
              <a:avLst/>
            </a:prstGeom>
            <a:ln w="12700">
              <a:miter lim="400000"/>
            </a:ln>
          </p:spPr>
          <p:txBody>
            <a:bodyPr wrap="none" lIns="0" tIns="0" rIns="0" bIns="0" anchor="ctr">
              <a:normAutofit lnSpcReduction="10000"/>
            </a:bodyPr>
            <a:lstStyle/>
            <a:p>
              <a:pPr lvl="0" algn="ctr">
                <a:defRPr sz="1800">
                  <a:solidFill>
                    <a:srgbClr val="000000"/>
                  </a:solidFill>
                </a:defRPr>
              </a:pPr>
              <a:r>
                <a:rPr lang="en-US" altLang="zh-CN" sz="2800">
                  <a:solidFill>
                    <a:schemeClr val="bg1"/>
                  </a:solidFill>
                  <a:latin typeface="Impact" panose="020B0806030902050204" pitchFamily="34" charset="0"/>
                </a:rPr>
                <a:t>4</a:t>
              </a:r>
            </a:p>
          </p:txBody>
        </p:sp>
        <p:sp>
          <p:nvSpPr>
            <p:cNvPr id="31" name="Rectangle 12"/>
            <p:cNvSpPr/>
            <p:nvPr/>
          </p:nvSpPr>
          <p:spPr>
            <a:xfrm>
              <a:off x="3970445" y="5095880"/>
              <a:ext cx="559375" cy="414453"/>
            </a:xfrm>
            <a:prstGeom prst="rect">
              <a:avLst/>
            </a:prstGeom>
            <a:ln w="12700">
              <a:miter lim="400000"/>
            </a:ln>
          </p:spPr>
          <p:txBody>
            <a:bodyPr wrap="none" lIns="0" tIns="0" rIns="0" bIns="0" anchor="ctr">
              <a:normAutofit lnSpcReduction="10000"/>
            </a:bodyPr>
            <a:lstStyle/>
            <a:p>
              <a:pPr lvl="0" algn="ctr">
                <a:defRPr sz="1800">
                  <a:solidFill>
                    <a:srgbClr val="000000"/>
                  </a:solidFill>
                </a:defRPr>
              </a:pPr>
              <a:r>
                <a:rPr lang="en-US" altLang="zh-CN" sz="2800">
                  <a:solidFill>
                    <a:schemeClr val="bg1"/>
                  </a:solidFill>
                  <a:latin typeface="Impact" panose="020B0806030902050204" pitchFamily="34" charset="0"/>
                </a:rPr>
                <a:t>3</a:t>
              </a:r>
            </a:p>
          </p:txBody>
        </p:sp>
        <p:sp>
          <p:nvSpPr>
            <p:cNvPr id="32" name="Rectangle 13"/>
            <p:cNvSpPr/>
            <p:nvPr/>
          </p:nvSpPr>
          <p:spPr>
            <a:xfrm>
              <a:off x="3008090" y="5095880"/>
              <a:ext cx="559375" cy="414453"/>
            </a:xfrm>
            <a:prstGeom prst="rect">
              <a:avLst/>
            </a:prstGeom>
            <a:ln w="12700">
              <a:miter lim="400000"/>
            </a:ln>
          </p:spPr>
          <p:txBody>
            <a:bodyPr wrap="none" lIns="0" tIns="0" rIns="0" bIns="0" anchor="ctr">
              <a:normAutofit lnSpcReduction="10000"/>
            </a:bodyPr>
            <a:lstStyle/>
            <a:p>
              <a:pPr lvl="0" algn="ctr">
                <a:defRPr sz="1800">
                  <a:solidFill>
                    <a:srgbClr val="000000"/>
                  </a:solidFill>
                </a:defRPr>
              </a:pPr>
              <a:r>
                <a:rPr lang="en-US" altLang="zh-CN" sz="2800">
                  <a:solidFill>
                    <a:schemeClr val="bg1"/>
                  </a:solidFill>
                  <a:latin typeface="Impact" panose="020B0806030902050204" pitchFamily="34" charset="0"/>
                </a:rPr>
                <a:t>2</a:t>
              </a:r>
            </a:p>
          </p:txBody>
        </p:sp>
        <p:sp>
          <p:nvSpPr>
            <p:cNvPr id="33" name="Rectangle 14"/>
            <p:cNvSpPr/>
            <p:nvPr/>
          </p:nvSpPr>
          <p:spPr>
            <a:xfrm>
              <a:off x="2066724" y="5105441"/>
              <a:ext cx="533567" cy="395331"/>
            </a:xfrm>
            <a:prstGeom prst="rect">
              <a:avLst/>
            </a:prstGeom>
            <a:ln w="12700">
              <a:miter lim="400000"/>
            </a:ln>
          </p:spPr>
          <p:txBody>
            <a:bodyPr wrap="none" lIns="0" tIns="0" rIns="0" bIns="0" anchor="ctr">
              <a:normAutofit lnSpcReduction="10000"/>
            </a:bodyPr>
            <a:lstStyle/>
            <a:p>
              <a:pPr lvl="0" algn="ctr">
                <a:defRPr sz="1800">
                  <a:solidFill>
                    <a:srgbClr val="000000"/>
                  </a:solidFill>
                </a:defRPr>
              </a:pPr>
              <a:r>
                <a:rPr lang="en-US" altLang="zh-CN" sz="2800">
                  <a:solidFill>
                    <a:schemeClr val="bg1"/>
                  </a:solidFill>
                  <a:latin typeface="Impact" panose="020B0806030902050204" pitchFamily="34" charset="0"/>
                </a:rPr>
                <a:t>1</a:t>
              </a:r>
            </a:p>
          </p:txBody>
        </p:sp>
      </p:grpSp>
      <p:grpSp>
        <p:nvGrpSpPr>
          <p:cNvPr id="5" name="千图PPT彼岸天：ID 8661124库_组合 60"/>
          <p:cNvGrpSpPr/>
          <p:nvPr>
            <p:custDataLst>
              <p:tags r:id="rId2"/>
            </p:custDataLst>
          </p:nvPr>
        </p:nvGrpSpPr>
        <p:grpSpPr>
          <a:xfrm>
            <a:off x="901745" y="2381955"/>
            <a:ext cx="5953509" cy="2615171"/>
            <a:chOff x="5062585" y="2550259"/>
            <a:chExt cx="6410278" cy="2815814"/>
          </a:xfrm>
        </p:grpSpPr>
        <p:sp>
          <p:nvSpPr>
            <p:cNvPr id="6" name="TextBox 36"/>
            <p:cNvSpPr txBox="1"/>
            <p:nvPr/>
          </p:nvSpPr>
          <p:spPr>
            <a:xfrm>
              <a:off x="5099694" y="2550259"/>
              <a:ext cx="474648" cy="729058"/>
            </a:xfrm>
            <a:prstGeom prst="rect">
              <a:avLst/>
            </a:prstGeom>
            <a:noFill/>
          </p:spPr>
          <p:txBody>
            <a:bodyPr wrap="none" lIns="0" tIns="0" rIns="0" bIns="0">
              <a:normAutofit/>
            </a:bodyPr>
            <a:lstStyle/>
            <a:p>
              <a:pPr algn="ctr"/>
              <a:r>
                <a:rPr lang="id-ID" sz="4400" spc="-300">
                  <a:solidFill>
                    <a:schemeClr val="accent1"/>
                  </a:solidFill>
                  <a:latin typeface="Impact" panose="020B0806030902050204" pitchFamily="34" charset="0"/>
                </a:rPr>
                <a:t>01</a:t>
              </a:r>
            </a:p>
          </p:txBody>
        </p:sp>
        <p:sp>
          <p:nvSpPr>
            <p:cNvPr id="7" name="TextBox 38"/>
            <p:cNvSpPr txBox="1"/>
            <p:nvPr/>
          </p:nvSpPr>
          <p:spPr>
            <a:xfrm>
              <a:off x="5062585" y="4278403"/>
              <a:ext cx="548865" cy="729058"/>
            </a:xfrm>
            <a:prstGeom prst="rect">
              <a:avLst/>
            </a:prstGeom>
            <a:noFill/>
          </p:spPr>
          <p:txBody>
            <a:bodyPr wrap="none" lIns="0" tIns="0" rIns="0" bIns="0">
              <a:normAutofit/>
            </a:bodyPr>
            <a:lstStyle/>
            <a:p>
              <a:pPr algn="ctr"/>
              <a:r>
                <a:rPr lang="id-ID" sz="4400" spc="-300">
                  <a:solidFill>
                    <a:schemeClr val="accent2"/>
                  </a:solidFill>
                  <a:latin typeface="Impact" panose="020B0806030902050204" pitchFamily="34" charset="0"/>
                </a:rPr>
                <a:t>02</a:t>
              </a:r>
            </a:p>
          </p:txBody>
        </p:sp>
        <p:sp>
          <p:nvSpPr>
            <p:cNvPr id="8" name="TextBox 39"/>
            <p:cNvSpPr txBox="1"/>
            <p:nvPr/>
          </p:nvSpPr>
          <p:spPr>
            <a:xfrm>
              <a:off x="8495980" y="2550259"/>
              <a:ext cx="566125" cy="729058"/>
            </a:xfrm>
            <a:prstGeom prst="rect">
              <a:avLst/>
            </a:prstGeom>
            <a:noFill/>
          </p:spPr>
          <p:txBody>
            <a:bodyPr wrap="none" lIns="0" tIns="0" rIns="0" bIns="0">
              <a:normAutofit/>
            </a:bodyPr>
            <a:lstStyle/>
            <a:p>
              <a:pPr algn="ctr"/>
              <a:r>
                <a:rPr lang="id-ID" sz="4400" spc="-300">
                  <a:solidFill>
                    <a:schemeClr val="accent5"/>
                  </a:solidFill>
                  <a:latin typeface="Impact" panose="020B0806030902050204" pitchFamily="34" charset="0"/>
                </a:rPr>
                <a:t>03</a:t>
              </a:r>
            </a:p>
          </p:txBody>
        </p:sp>
        <p:sp>
          <p:nvSpPr>
            <p:cNvPr id="9" name="TextBox 41"/>
            <p:cNvSpPr txBox="1"/>
            <p:nvPr/>
          </p:nvSpPr>
          <p:spPr>
            <a:xfrm>
              <a:off x="8505474" y="4278403"/>
              <a:ext cx="547138" cy="729058"/>
            </a:xfrm>
            <a:prstGeom prst="rect">
              <a:avLst/>
            </a:prstGeom>
            <a:noFill/>
          </p:spPr>
          <p:txBody>
            <a:bodyPr wrap="none" lIns="0" tIns="0" rIns="0" bIns="0">
              <a:normAutofit/>
            </a:bodyPr>
            <a:lstStyle/>
            <a:p>
              <a:pPr algn="ctr"/>
              <a:r>
                <a:rPr lang="id-ID" sz="4400" spc="-300">
                  <a:solidFill>
                    <a:schemeClr val="accent3"/>
                  </a:solidFill>
                  <a:latin typeface="Impact" panose="020B0806030902050204" pitchFamily="34" charset="0"/>
                </a:rPr>
                <a:t>04</a:t>
              </a:r>
            </a:p>
          </p:txBody>
        </p:sp>
        <p:grpSp>
          <p:nvGrpSpPr>
            <p:cNvPr id="10" name="Group 42"/>
            <p:cNvGrpSpPr/>
            <p:nvPr/>
          </p:nvGrpSpPr>
          <p:grpSpPr>
            <a:xfrm>
              <a:off x="5781188" y="2561407"/>
              <a:ext cx="2294929" cy="1076522"/>
              <a:chOff x="313717" y="1675964"/>
              <a:chExt cx="2501622" cy="1076522"/>
            </a:xfrm>
          </p:grpSpPr>
          <p:sp>
            <p:nvSpPr>
              <p:cNvPr id="20" name="TextBox 58"/>
              <p:cNvSpPr txBox="1"/>
              <p:nvPr/>
            </p:nvSpPr>
            <p:spPr>
              <a:xfrm>
                <a:off x="313717" y="1675964"/>
                <a:ext cx="2501622" cy="362031"/>
              </a:xfrm>
              <a:prstGeom prst="rect">
                <a:avLst/>
              </a:prstGeom>
            </p:spPr>
            <p:txBody>
              <a:bodyPr vert="horz" wrap="none" lIns="0" tIns="0" rIns="0" bIns="0" anchor="ctr" anchorCtr="0">
                <a:normAutofit/>
              </a:bodyPr>
              <a:lstStyle/>
              <a:p>
                <a:pPr marL="0" indent="0">
                  <a:spcBef>
                    <a:spcPct val="0"/>
                  </a:spcBef>
                  <a:buNone/>
                </a:pPr>
                <a:r>
                  <a:rPr lang="zh-CN" altLang="en-US" b="1" dirty="0">
                    <a:solidFill>
                      <a:schemeClr val="accent1"/>
                    </a:solidFill>
                  </a:rPr>
                  <a:t>输入标题文本</a:t>
                </a:r>
              </a:p>
            </p:txBody>
          </p:sp>
          <p:sp>
            <p:nvSpPr>
              <p:cNvPr id="21" name="TextBox 59"/>
              <p:cNvSpPr txBox="1"/>
              <p:nvPr/>
            </p:nvSpPr>
            <p:spPr>
              <a:xfrm>
                <a:off x="313717" y="2037995"/>
                <a:ext cx="2501622" cy="714491"/>
              </a:xfrm>
              <a:prstGeom prst="rect">
                <a:avLst/>
              </a:prstGeom>
            </p:spPr>
            <p:txBody>
              <a:bodyPr vert="horz" wrap="square" lIns="0" tIns="0" rIns="0" bIns="0" anchor="t" anchorCtr="0">
                <a:normAutofit fontScale="92500"/>
              </a:bodyPr>
              <a:lstStyle/>
              <a:p>
                <a:pPr marL="0" lvl="0" indent="0" defTabSz="913765">
                  <a:lnSpc>
                    <a:spcPct val="120000"/>
                  </a:lnSpc>
                  <a:buNone/>
                </a:pPr>
                <a:r>
                  <a:rPr lang="zh-CN" altLang="en-US" sz="1100" dirty="0" smtClean="0">
                    <a:solidFill>
                      <a:schemeClr val="tx1"/>
                    </a:solidFill>
                  </a:rPr>
                  <a:t>点击编辑点击编辑点击编辑点击编辑点击编辑点击编辑点击编辑点击编辑点击编辑点击编辑点击编辑点击编辑</a:t>
                </a:r>
                <a:endParaRPr sz="1100" dirty="0">
                  <a:solidFill>
                    <a:schemeClr val="tx1"/>
                  </a:solidFill>
                </a:endParaRPr>
              </a:p>
            </p:txBody>
          </p:sp>
        </p:grpSp>
        <p:grpSp>
          <p:nvGrpSpPr>
            <p:cNvPr id="11" name="Group 44"/>
            <p:cNvGrpSpPr/>
            <p:nvPr/>
          </p:nvGrpSpPr>
          <p:grpSpPr>
            <a:xfrm>
              <a:off x="5781188" y="4289551"/>
              <a:ext cx="2294929" cy="1076522"/>
              <a:chOff x="313717" y="1675964"/>
              <a:chExt cx="2501622" cy="1076522"/>
            </a:xfrm>
          </p:grpSpPr>
          <p:sp>
            <p:nvSpPr>
              <p:cNvPr id="18" name="TextBox 54"/>
              <p:cNvSpPr txBox="1"/>
              <p:nvPr/>
            </p:nvSpPr>
            <p:spPr>
              <a:xfrm>
                <a:off x="313717" y="1675964"/>
                <a:ext cx="2501622" cy="362031"/>
              </a:xfrm>
              <a:prstGeom prst="rect">
                <a:avLst/>
              </a:prstGeom>
            </p:spPr>
            <p:txBody>
              <a:bodyPr vert="horz" wrap="none" lIns="0" tIns="0" rIns="0" bIns="0" anchor="ctr" anchorCtr="0">
                <a:normAutofit/>
              </a:bodyPr>
              <a:lstStyle/>
              <a:p>
                <a:pPr marL="0" indent="0">
                  <a:spcBef>
                    <a:spcPct val="0"/>
                  </a:spcBef>
                  <a:buNone/>
                </a:pPr>
                <a:r>
                  <a:rPr lang="zh-CN" altLang="en-US" b="1" dirty="0">
                    <a:solidFill>
                      <a:schemeClr val="accent2"/>
                    </a:solidFill>
                  </a:rPr>
                  <a:t>输入标题文本</a:t>
                </a:r>
              </a:p>
            </p:txBody>
          </p:sp>
          <p:sp>
            <p:nvSpPr>
              <p:cNvPr id="19" name="TextBox 55"/>
              <p:cNvSpPr txBox="1"/>
              <p:nvPr/>
            </p:nvSpPr>
            <p:spPr>
              <a:xfrm>
                <a:off x="313717" y="2037995"/>
                <a:ext cx="2501622" cy="714491"/>
              </a:xfrm>
              <a:prstGeom prst="rect">
                <a:avLst/>
              </a:prstGeom>
            </p:spPr>
            <p:txBody>
              <a:bodyPr vert="horz" wrap="square" lIns="0" tIns="0" rIns="0" bIns="0" anchor="t" anchorCtr="0">
                <a:normAutofit fontScale="92500"/>
              </a:bodyPr>
              <a:lstStyle/>
              <a:p>
                <a:pPr marL="0" lvl="0" indent="0" defTabSz="913765">
                  <a:lnSpc>
                    <a:spcPct val="120000"/>
                  </a:lnSpc>
                  <a:buNone/>
                </a:pPr>
                <a:r>
                  <a:rPr lang="zh-CN" altLang="en-US" sz="1100" dirty="0" smtClean="0">
                    <a:solidFill>
                      <a:schemeClr val="tx1"/>
                    </a:solidFill>
                  </a:rPr>
                  <a:t>点击编辑点击编辑点击编辑点击编辑点击编辑点击编辑点击编辑点击编辑点击编辑点击编辑点击编辑点击编辑</a:t>
                </a:r>
                <a:endParaRPr sz="1100" dirty="0">
                  <a:solidFill>
                    <a:schemeClr val="tx1"/>
                  </a:solidFill>
                </a:endParaRPr>
              </a:p>
            </p:txBody>
          </p:sp>
        </p:grpSp>
        <p:grpSp>
          <p:nvGrpSpPr>
            <p:cNvPr id="12" name="Group 45"/>
            <p:cNvGrpSpPr/>
            <p:nvPr/>
          </p:nvGrpSpPr>
          <p:grpSpPr>
            <a:xfrm>
              <a:off x="9177934" y="2561407"/>
              <a:ext cx="2294929" cy="1076522"/>
              <a:chOff x="719668" y="1675964"/>
              <a:chExt cx="2501622" cy="1076522"/>
            </a:xfrm>
          </p:grpSpPr>
          <p:sp>
            <p:nvSpPr>
              <p:cNvPr id="16" name="TextBox 52"/>
              <p:cNvSpPr txBox="1"/>
              <p:nvPr/>
            </p:nvSpPr>
            <p:spPr>
              <a:xfrm>
                <a:off x="719668" y="1675964"/>
                <a:ext cx="2501622" cy="362031"/>
              </a:xfrm>
              <a:prstGeom prst="rect">
                <a:avLst/>
              </a:prstGeom>
            </p:spPr>
            <p:txBody>
              <a:bodyPr vert="horz" wrap="none" lIns="0" tIns="0" rIns="0" bIns="0" anchor="ctr" anchorCtr="0">
                <a:normAutofit/>
              </a:bodyPr>
              <a:lstStyle/>
              <a:p>
                <a:pPr marL="0" indent="0">
                  <a:spcBef>
                    <a:spcPct val="0"/>
                  </a:spcBef>
                  <a:buNone/>
                </a:pPr>
                <a:r>
                  <a:rPr lang="zh-CN" altLang="en-US" b="1" dirty="0">
                    <a:solidFill>
                      <a:schemeClr val="accent5"/>
                    </a:solidFill>
                  </a:rPr>
                  <a:t>输入标题文本</a:t>
                </a:r>
              </a:p>
            </p:txBody>
          </p:sp>
          <p:sp>
            <p:nvSpPr>
              <p:cNvPr id="17" name="TextBox 53"/>
              <p:cNvSpPr txBox="1"/>
              <p:nvPr/>
            </p:nvSpPr>
            <p:spPr>
              <a:xfrm>
                <a:off x="719668" y="2037995"/>
                <a:ext cx="2501622" cy="714491"/>
              </a:xfrm>
              <a:prstGeom prst="rect">
                <a:avLst/>
              </a:prstGeom>
            </p:spPr>
            <p:txBody>
              <a:bodyPr vert="horz" wrap="square" lIns="0" tIns="0" rIns="0" bIns="0" anchor="t" anchorCtr="0">
                <a:normAutofit fontScale="92500"/>
              </a:bodyPr>
              <a:lstStyle/>
              <a:p>
                <a:pPr marL="0" lvl="0" indent="0" defTabSz="913765">
                  <a:lnSpc>
                    <a:spcPct val="120000"/>
                  </a:lnSpc>
                  <a:buNone/>
                </a:pPr>
                <a:r>
                  <a:rPr lang="zh-CN" altLang="en-US" sz="1100" dirty="0" smtClean="0">
                    <a:solidFill>
                      <a:schemeClr val="tx1"/>
                    </a:solidFill>
                  </a:rPr>
                  <a:t>点击编辑点击编辑点击编辑点击编辑点击编辑点击编辑点击编辑点击编辑点击编辑点击编辑点击编辑点击编辑</a:t>
                </a:r>
                <a:endParaRPr sz="1100" dirty="0">
                  <a:solidFill>
                    <a:schemeClr val="tx1"/>
                  </a:solidFill>
                </a:endParaRPr>
              </a:p>
            </p:txBody>
          </p:sp>
        </p:grpSp>
        <p:grpSp>
          <p:nvGrpSpPr>
            <p:cNvPr id="13" name="Group 47"/>
            <p:cNvGrpSpPr/>
            <p:nvPr/>
          </p:nvGrpSpPr>
          <p:grpSpPr>
            <a:xfrm>
              <a:off x="9177934" y="4289551"/>
              <a:ext cx="2294929" cy="1076522"/>
              <a:chOff x="719668" y="1675964"/>
              <a:chExt cx="2501622" cy="1076522"/>
            </a:xfrm>
          </p:grpSpPr>
          <p:sp>
            <p:nvSpPr>
              <p:cNvPr id="14" name="TextBox 48"/>
              <p:cNvSpPr txBox="1"/>
              <p:nvPr/>
            </p:nvSpPr>
            <p:spPr>
              <a:xfrm>
                <a:off x="719668" y="1675964"/>
                <a:ext cx="2501622" cy="362031"/>
              </a:xfrm>
              <a:prstGeom prst="rect">
                <a:avLst/>
              </a:prstGeom>
            </p:spPr>
            <p:txBody>
              <a:bodyPr vert="horz" wrap="none" lIns="0" tIns="0" rIns="0" bIns="0" anchor="ctr" anchorCtr="0">
                <a:normAutofit/>
              </a:bodyPr>
              <a:lstStyle/>
              <a:p>
                <a:pPr marL="0" indent="0">
                  <a:spcBef>
                    <a:spcPct val="0"/>
                  </a:spcBef>
                  <a:buNone/>
                </a:pPr>
                <a:r>
                  <a:rPr lang="zh-CN" altLang="en-US" b="1" dirty="0">
                    <a:solidFill>
                      <a:schemeClr val="accent3"/>
                    </a:solidFill>
                  </a:rPr>
                  <a:t>输入标题文本</a:t>
                </a:r>
              </a:p>
            </p:txBody>
          </p:sp>
          <p:sp>
            <p:nvSpPr>
              <p:cNvPr id="15" name="TextBox 49"/>
              <p:cNvSpPr txBox="1"/>
              <p:nvPr/>
            </p:nvSpPr>
            <p:spPr>
              <a:xfrm>
                <a:off x="719668" y="2037995"/>
                <a:ext cx="2501622" cy="714491"/>
              </a:xfrm>
              <a:prstGeom prst="rect">
                <a:avLst/>
              </a:prstGeom>
            </p:spPr>
            <p:txBody>
              <a:bodyPr vert="horz" wrap="square" lIns="0" tIns="0" rIns="0" bIns="0" anchor="t" anchorCtr="0">
                <a:normAutofit fontScale="92500"/>
              </a:bodyPr>
              <a:lstStyle/>
              <a:p>
                <a:pPr marL="0" lvl="0" indent="0" defTabSz="913765">
                  <a:lnSpc>
                    <a:spcPct val="120000"/>
                  </a:lnSpc>
                  <a:buNone/>
                </a:pPr>
                <a:r>
                  <a:rPr lang="zh-CN" altLang="en-US" sz="1100" dirty="0" smtClean="0">
                    <a:solidFill>
                      <a:schemeClr val="tx1"/>
                    </a:solidFill>
                  </a:rPr>
                  <a:t>点击编辑点击编辑点击编辑点击编辑点击编辑点击编辑点击编辑点击编辑点击编辑点击编辑点击编辑点击编辑</a:t>
                </a:r>
                <a:endParaRPr sz="1100" dirty="0">
                  <a:solidFill>
                    <a:schemeClr val="tx1"/>
                  </a:solidFill>
                </a:endParaRPr>
              </a:p>
            </p:txBody>
          </p:sp>
        </p:grpSp>
      </p:grpSp>
      <p:sp>
        <p:nvSpPr>
          <p:cNvPr id="2" name="矩形 1"/>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1289466" y="1417006"/>
            <a:ext cx="9613068" cy="4712294"/>
            <a:chOff x="1289466" y="1417006"/>
            <a:chExt cx="9613068" cy="4712294"/>
          </a:xfrm>
        </p:grpSpPr>
        <p:grpSp>
          <p:nvGrpSpPr>
            <p:cNvPr id="17" name="Group 3"/>
            <p:cNvGrpSpPr/>
            <p:nvPr/>
          </p:nvGrpSpPr>
          <p:grpSpPr>
            <a:xfrm>
              <a:off x="4591439" y="1417006"/>
              <a:ext cx="3392042" cy="4712294"/>
              <a:chOff x="4591439" y="1417006"/>
              <a:chExt cx="3392042" cy="4712294"/>
            </a:xfrm>
          </p:grpSpPr>
          <p:sp>
            <p:nvSpPr>
              <p:cNvPr id="30" name="Freeform: Shape 5"/>
              <p:cNvSpPr/>
              <p:nvPr/>
            </p:nvSpPr>
            <p:spPr bwMode="auto">
              <a:xfrm>
                <a:off x="4895178" y="2482263"/>
                <a:ext cx="2412556" cy="3647037"/>
              </a:xfrm>
              <a:custGeom>
                <a:avLst/>
                <a:gdLst>
                  <a:gd name="T0" fmla="*/ 667 w 689"/>
                  <a:gd name="T1" fmla="*/ 589 h 1041"/>
                  <a:gd name="T2" fmla="*/ 462 w 689"/>
                  <a:gd name="T3" fmla="*/ 672 h 1041"/>
                  <a:gd name="T4" fmla="*/ 390 w 689"/>
                  <a:gd name="T5" fmla="*/ 788 h 1041"/>
                  <a:gd name="T6" fmla="*/ 383 w 689"/>
                  <a:gd name="T7" fmla="*/ 983 h 1041"/>
                  <a:gd name="T8" fmla="*/ 411 w 689"/>
                  <a:gd name="T9" fmla="*/ 1041 h 1041"/>
                  <a:gd name="T10" fmla="*/ 266 w 689"/>
                  <a:gd name="T11" fmla="*/ 968 h 1041"/>
                  <a:gd name="T12" fmla="*/ 274 w 689"/>
                  <a:gd name="T13" fmla="*/ 866 h 1041"/>
                  <a:gd name="T14" fmla="*/ 184 w 689"/>
                  <a:gd name="T15" fmla="*/ 586 h 1041"/>
                  <a:gd name="T16" fmla="*/ 0 w 689"/>
                  <a:gd name="T17" fmla="*/ 473 h 1041"/>
                  <a:gd name="T18" fmla="*/ 23 w 689"/>
                  <a:gd name="T19" fmla="*/ 490 h 1041"/>
                  <a:gd name="T20" fmla="*/ 154 w 689"/>
                  <a:gd name="T21" fmla="*/ 527 h 1041"/>
                  <a:gd name="T22" fmla="*/ 103 w 689"/>
                  <a:gd name="T23" fmla="*/ 447 h 1041"/>
                  <a:gd name="T24" fmla="*/ 73 w 689"/>
                  <a:gd name="T25" fmla="*/ 340 h 1041"/>
                  <a:gd name="T26" fmla="*/ 76 w 689"/>
                  <a:gd name="T27" fmla="*/ 280 h 1041"/>
                  <a:gd name="T28" fmla="*/ 83 w 689"/>
                  <a:gd name="T29" fmla="*/ 323 h 1041"/>
                  <a:gd name="T30" fmla="*/ 133 w 689"/>
                  <a:gd name="T31" fmla="*/ 435 h 1041"/>
                  <a:gd name="T32" fmla="*/ 151 w 689"/>
                  <a:gd name="T33" fmla="*/ 458 h 1041"/>
                  <a:gd name="T34" fmla="*/ 203 w 689"/>
                  <a:gd name="T35" fmla="*/ 518 h 1041"/>
                  <a:gd name="T36" fmla="*/ 243 w 689"/>
                  <a:gd name="T37" fmla="*/ 567 h 1041"/>
                  <a:gd name="T38" fmla="*/ 332 w 689"/>
                  <a:gd name="T39" fmla="*/ 594 h 1041"/>
                  <a:gd name="T40" fmla="*/ 359 w 689"/>
                  <a:gd name="T41" fmla="*/ 494 h 1041"/>
                  <a:gd name="T42" fmla="*/ 361 w 689"/>
                  <a:gd name="T43" fmla="*/ 481 h 1041"/>
                  <a:gd name="T44" fmla="*/ 370 w 689"/>
                  <a:gd name="T45" fmla="*/ 427 h 1041"/>
                  <a:gd name="T46" fmla="*/ 376 w 689"/>
                  <a:gd name="T47" fmla="*/ 327 h 1041"/>
                  <a:gd name="T48" fmla="*/ 375 w 689"/>
                  <a:gd name="T49" fmla="*/ 287 h 1041"/>
                  <a:gd name="T50" fmla="*/ 374 w 689"/>
                  <a:gd name="T51" fmla="*/ 270 h 1041"/>
                  <a:gd name="T52" fmla="*/ 368 w 689"/>
                  <a:gd name="T53" fmla="*/ 215 h 1041"/>
                  <a:gd name="T54" fmla="*/ 363 w 689"/>
                  <a:gd name="T55" fmla="*/ 188 h 1041"/>
                  <a:gd name="T56" fmla="*/ 358 w 689"/>
                  <a:gd name="T57" fmla="*/ 165 h 1041"/>
                  <a:gd name="T58" fmla="*/ 327 w 689"/>
                  <a:gd name="T59" fmla="*/ 67 h 1041"/>
                  <a:gd name="T60" fmla="*/ 295 w 689"/>
                  <a:gd name="T61" fmla="*/ 0 h 1041"/>
                  <a:gd name="T62" fmla="*/ 346 w 689"/>
                  <a:gd name="T63" fmla="*/ 66 h 1041"/>
                  <a:gd name="T64" fmla="*/ 386 w 689"/>
                  <a:gd name="T65" fmla="*/ 146 h 1041"/>
                  <a:gd name="T66" fmla="*/ 410 w 689"/>
                  <a:gd name="T67" fmla="*/ 228 h 1041"/>
                  <a:gd name="T68" fmla="*/ 416 w 689"/>
                  <a:gd name="T69" fmla="*/ 259 h 1041"/>
                  <a:gd name="T70" fmla="*/ 425 w 689"/>
                  <a:gd name="T71" fmla="*/ 361 h 1041"/>
                  <a:gd name="T72" fmla="*/ 437 w 689"/>
                  <a:gd name="T73" fmla="*/ 370 h 1041"/>
                  <a:gd name="T74" fmla="*/ 491 w 689"/>
                  <a:gd name="T75" fmla="*/ 306 h 1041"/>
                  <a:gd name="T76" fmla="*/ 520 w 689"/>
                  <a:gd name="T77" fmla="*/ 275 h 1041"/>
                  <a:gd name="T78" fmla="*/ 546 w 689"/>
                  <a:gd name="T79" fmla="*/ 239 h 1041"/>
                  <a:gd name="T80" fmla="*/ 599 w 689"/>
                  <a:gd name="T81" fmla="*/ 113 h 1041"/>
                  <a:gd name="T82" fmla="*/ 608 w 689"/>
                  <a:gd name="T83" fmla="*/ 120 h 1041"/>
                  <a:gd name="T84" fmla="*/ 607 w 689"/>
                  <a:gd name="T85" fmla="*/ 131 h 1041"/>
                  <a:gd name="T86" fmla="*/ 578 w 689"/>
                  <a:gd name="T87" fmla="*/ 235 h 1041"/>
                  <a:gd name="T88" fmla="*/ 556 w 689"/>
                  <a:gd name="T89" fmla="*/ 280 h 1041"/>
                  <a:gd name="T90" fmla="*/ 538 w 689"/>
                  <a:gd name="T91" fmla="*/ 311 h 1041"/>
                  <a:gd name="T92" fmla="*/ 489 w 689"/>
                  <a:gd name="T93" fmla="*/ 386 h 1041"/>
                  <a:gd name="T94" fmla="*/ 425 w 689"/>
                  <a:gd name="T95" fmla="*/ 489 h 1041"/>
                  <a:gd name="T96" fmla="*/ 406 w 689"/>
                  <a:gd name="T97" fmla="*/ 605 h 1041"/>
                  <a:gd name="T98" fmla="*/ 496 w 689"/>
                  <a:gd name="T99" fmla="*/ 584 h 1041"/>
                  <a:gd name="T100" fmla="*/ 614 w 689"/>
                  <a:gd name="T101" fmla="*/ 485 h 1041"/>
                  <a:gd name="T102" fmla="*/ 685 w 689"/>
                  <a:gd name="T103" fmla="*/ 390 h 1041"/>
                  <a:gd name="T104" fmla="*/ 686 w 689"/>
                  <a:gd name="T105" fmla="*/ 390 h 1041"/>
                  <a:gd name="T106" fmla="*/ 630 w 689"/>
                  <a:gd name="T107" fmla="*/ 492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9" h="1041">
                    <a:moveTo>
                      <a:pt x="534" y="591"/>
                    </a:moveTo>
                    <a:cubicBezTo>
                      <a:pt x="537" y="590"/>
                      <a:pt x="597" y="559"/>
                      <a:pt x="667" y="589"/>
                    </a:cubicBezTo>
                    <a:cubicBezTo>
                      <a:pt x="667" y="589"/>
                      <a:pt x="587" y="584"/>
                      <a:pt x="509" y="634"/>
                    </a:cubicBezTo>
                    <a:cubicBezTo>
                      <a:pt x="493" y="644"/>
                      <a:pt x="477" y="657"/>
                      <a:pt x="462" y="672"/>
                    </a:cubicBezTo>
                    <a:cubicBezTo>
                      <a:pt x="442" y="692"/>
                      <a:pt x="423" y="718"/>
                      <a:pt x="407" y="750"/>
                    </a:cubicBezTo>
                    <a:cubicBezTo>
                      <a:pt x="401" y="762"/>
                      <a:pt x="395" y="775"/>
                      <a:pt x="390" y="788"/>
                    </a:cubicBezTo>
                    <a:cubicBezTo>
                      <a:pt x="390" y="788"/>
                      <a:pt x="374" y="851"/>
                      <a:pt x="381" y="961"/>
                    </a:cubicBezTo>
                    <a:cubicBezTo>
                      <a:pt x="381" y="961"/>
                      <a:pt x="381" y="970"/>
                      <a:pt x="383" y="983"/>
                    </a:cubicBezTo>
                    <a:cubicBezTo>
                      <a:pt x="383" y="983"/>
                      <a:pt x="383" y="983"/>
                      <a:pt x="383" y="983"/>
                    </a:cubicBezTo>
                    <a:cubicBezTo>
                      <a:pt x="387" y="1000"/>
                      <a:pt x="387" y="1026"/>
                      <a:pt x="411" y="1041"/>
                    </a:cubicBezTo>
                    <a:cubicBezTo>
                      <a:pt x="227" y="1041"/>
                      <a:pt x="227" y="1041"/>
                      <a:pt x="227" y="1041"/>
                    </a:cubicBezTo>
                    <a:cubicBezTo>
                      <a:pt x="227" y="1041"/>
                      <a:pt x="258" y="1034"/>
                      <a:pt x="266" y="968"/>
                    </a:cubicBezTo>
                    <a:cubicBezTo>
                      <a:pt x="266" y="968"/>
                      <a:pt x="266" y="968"/>
                      <a:pt x="266" y="968"/>
                    </a:cubicBezTo>
                    <a:cubicBezTo>
                      <a:pt x="267" y="935"/>
                      <a:pt x="270" y="901"/>
                      <a:pt x="274" y="866"/>
                    </a:cubicBezTo>
                    <a:cubicBezTo>
                      <a:pt x="289" y="744"/>
                      <a:pt x="247" y="642"/>
                      <a:pt x="196" y="596"/>
                    </a:cubicBezTo>
                    <a:cubicBezTo>
                      <a:pt x="192" y="592"/>
                      <a:pt x="188" y="589"/>
                      <a:pt x="184" y="586"/>
                    </a:cubicBezTo>
                    <a:cubicBezTo>
                      <a:pt x="134" y="551"/>
                      <a:pt x="73" y="547"/>
                      <a:pt x="19" y="496"/>
                    </a:cubicBezTo>
                    <a:cubicBezTo>
                      <a:pt x="13" y="489"/>
                      <a:pt x="6" y="482"/>
                      <a:pt x="0" y="473"/>
                    </a:cubicBezTo>
                    <a:cubicBezTo>
                      <a:pt x="1" y="474"/>
                      <a:pt x="9" y="482"/>
                      <a:pt x="23" y="490"/>
                    </a:cubicBezTo>
                    <a:cubicBezTo>
                      <a:pt x="23" y="490"/>
                      <a:pt x="23" y="490"/>
                      <a:pt x="23" y="490"/>
                    </a:cubicBezTo>
                    <a:cubicBezTo>
                      <a:pt x="37" y="499"/>
                      <a:pt x="57" y="509"/>
                      <a:pt x="82" y="516"/>
                    </a:cubicBezTo>
                    <a:cubicBezTo>
                      <a:pt x="103" y="522"/>
                      <a:pt x="126" y="526"/>
                      <a:pt x="154" y="527"/>
                    </a:cubicBezTo>
                    <a:cubicBezTo>
                      <a:pt x="154" y="527"/>
                      <a:pt x="137" y="509"/>
                      <a:pt x="120" y="479"/>
                    </a:cubicBezTo>
                    <a:cubicBezTo>
                      <a:pt x="114" y="470"/>
                      <a:pt x="108" y="459"/>
                      <a:pt x="103" y="447"/>
                    </a:cubicBezTo>
                    <a:cubicBezTo>
                      <a:pt x="94" y="429"/>
                      <a:pt x="86" y="408"/>
                      <a:pt x="81" y="386"/>
                    </a:cubicBezTo>
                    <a:cubicBezTo>
                      <a:pt x="77" y="372"/>
                      <a:pt x="74" y="356"/>
                      <a:pt x="73" y="340"/>
                    </a:cubicBezTo>
                    <a:cubicBezTo>
                      <a:pt x="72" y="332"/>
                      <a:pt x="72" y="323"/>
                      <a:pt x="72" y="314"/>
                    </a:cubicBezTo>
                    <a:cubicBezTo>
                      <a:pt x="73" y="303"/>
                      <a:pt x="74" y="291"/>
                      <a:pt x="76" y="280"/>
                    </a:cubicBezTo>
                    <a:cubicBezTo>
                      <a:pt x="76" y="280"/>
                      <a:pt x="76" y="290"/>
                      <a:pt x="79" y="305"/>
                    </a:cubicBezTo>
                    <a:cubicBezTo>
                      <a:pt x="80" y="311"/>
                      <a:pt x="82" y="316"/>
                      <a:pt x="83" y="323"/>
                    </a:cubicBezTo>
                    <a:cubicBezTo>
                      <a:pt x="89" y="346"/>
                      <a:pt x="98" y="377"/>
                      <a:pt x="115" y="406"/>
                    </a:cubicBezTo>
                    <a:cubicBezTo>
                      <a:pt x="120" y="416"/>
                      <a:pt x="126" y="426"/>
                      <a:pt x="133" y="435"/>
                    </a:cubicBezTo>
                    <a:cubicBezTo>
                      <a:pt x="139" y="442"/>
                      <a:pt x="145" y="450"/>
                      <a:pt x="151" y="458"/>
                    </a:cubicBezTo>
                    <a:cubicBezTo>
                      <a:pt x="151" y="458"/>
                      <a:pt x="151" y="458"/>
                      <a:pt x="151" y="458"/>
                    </a:cubicBezTo>
                    <a:cubicBezTo>
                      <a:pt x="153" y="460"/>
                      <a:pt x="155" y="462"/>
                      <a:pt x="157" y="465"/>
                    </a:cubicBezTo>
                    <a:cubicBezTo>
                      <a:pt x="171" y="482"/>
                      <a:pt x="187" y="500"/>
                      <a:pt x="203" y="518"/>
                    </a:cubicBezTo>
                    <a:cubicBezTo>
                      <a:pt x="203" y="518"/>
                      <a:pt x="203" y="518"/>
                      <a:pt x="203" y="518"/>
                    </a:cubicBezTo>
                    <a:cubicBezTo>
                      <a:pt x="216" y="534"/>
                      <a:pt x="230" y="550"/>
                      <a:pt x="243" y="567"/>
                    </a:cubicBezTo>
                    <a:cubicBezTo>
                      <a:pt x="270" y="601"/>
                      <a:pt x="293" y="637"/>
                      <a:pt x="303" y="671"/>
                    </a:cubicBezTo>
                    <a:cubicBezTo>
                      <a:pt x="303" y="671"/>
                      <a:pt x="317" y="642"/>
                      <a:pt x="332" y="594"/>
                    </a:cubicBezTo>
                    <a:cubicBezTo>
                      <a:pt x="333" y="593"/>
                      <a:pt x="333" y="593"/>
                      <a:pt x="333" y="592"/>
                    </a:cubicBezTo>
                    <a:cubicBezTo>
                      <a:pt x="342" y="565"/>
                      <a:pt x="351" y="532"/>
                      <a:pt x="359" y="494"/>
                    </a:cubicBezTo>
                    <a:cubicBezTo>
                      <a:pt x="359" y="491"/>
                      <a:pt x="360" y="489"/>
                      <a:pt x="360" y="486"/>
                    </a:cubicBezTo>
                    <a:cubicBezTo>
                      <a:pt x="361" y="484"/>
                      <a:pt x="361" y="482"/>
                      <a:pt x="361" y="481"/>
                    </a:cubicBezTo>
                    <a:cubicBezTo>
                      <a:pt x="364" y="468"/>
                      <a:pt x="366" y="454"/>
                      <a:pt x="368" y="440"/>
                    </a:cubicBezTo>
                    <a:cubicBezTo>
                      <a:pt x="369" y="436"/>
                      <a:pt x="369" y="431"/>
                      <a:pt x="370" y="427"/>
                    </a:cubicBezTo>
                    <a:cubicBezTo>
                      <a:pt x="373" y="400"/>
                      <a:pt x="375" y="371"/>
                      <a:pt x="376" y="342"/>
                    </a:cubicBezTo>
                    <a:cubicBezTo>
                      <a:pt x="376" y="337"/>
                      <a:pt x="376" y="332"/>
                      <a:pt x="376" y="327"/>
                    </a:cubicBezTo>
                    <a:cubicBezTo>
                      <a:pt x="376" y="314"/>
                      <a:pt x="376" y="301"/>
                      <a:pt x="375" y="288"/>
                    </a:cubicBezTo>
                    <a:cubicBezTo>
                      <a:pt x="375" y="287"/>
                      <a:pt x="375" y="287"/>
                      <a:pt x="375" y="287"/>
                    </a:cubicBezTo>
                    <a:cubicBezTo>
                      <a:pt x="375" y="281"/>
                      <a:pt x="374" y="276"/>
                      <a:pt x="374" y="270"/>
                    </a:cubicBezTo>
                    <a:cubicBezTo>
                      <a:pt x="374" y="270"/>
                      <a:pt x="374" y="270"/>
                      <a:pt x="374" y="270"/>
                    </a:cubicBezTo>
                    <a:cubicBezTo>
                      <a:pt x="374" y="265"/>
                      <a:pt x="373" y="261"/>
                      <a:pt x="373" y="257"/>
                    </a:cubicBezTo>
                    <a:cubicBezTo>
                      <a:pt x="372" y="243"/>
                      <a:pt x="370" y="229"/>
                      <a:pt x="368" y="215"/>
                    </a:cubicBezTo>
                    <a:cubicBezTo>
                      <a:pt x="367" y="207"/>
                      <a:pt x="365" y="199"/>
                      <a:pt x="364" y="191"/>
                    </a:cubicBezTo>
                    <a:cubicBezTo>
                      <a:pt x="363" y="190"/>
                      <a:pt x="363" y="189"/>
                      <a:pt x="363" y="188"/>
                    </a:cubicBezTo>
                    <a:cubicBezTo>
                      <a:pt x="363" y="188"/>
                      <a:pt x="363" y="188"/>
                      <a:pt x="363" y="188"/>
                    </a:cubicBezTo>
                    <a:cubicBezTo>
                      <a:pt x="362" y="181"/>
                      <a:pt x="360" y="173"/>
                      <a:pt x="358" y="165"/>
                    </a:cubicBezTo>
                    <a:cubicBezTo>
                      <a:pt x="352" y="139"/>
                      <a:pt x="344" y="113"/>
                      <a:pt x="334" y="86"/>
                    </a:cubicBezTo>
                    <a:cubicBezTo>
                      <a:pt x="332" y="80"/>
                      <a:pt x="330" y="74"/>
                      <a:pt x="327" y="67"/>
                    </a:cubicBezTo>
                    <a:cubicBezTo>
                      <a:pt x="323" y="57"/>
                      <a:pt x="319" y="48"/>
                      <a:pt x="314" y="38"/>
                    </a:cubicBezTo>
                    <a:cubicBezTo>
                      <a:pt x="308" y="25"/>
                      <a:pt x="302" y="12"/>
                      <a:pt x="295" y="0"/>
                    </a:cubicBezTo>
                    <a:cubicBezTo>
                      <a:pt x="296" y="1"/>
                      <a:pt x="310" y="14"/>
                      <a:pt x="328" y="39"/>
                    </a:cubicBezTo>
                    <a:cubicBezTo>
                      <a:pt x="334" y="47"/>
                      <a:pt x="340" y="56"/>
                      <a:pt x="346" y="66"/>
                    </a:cubicBezTo>
                    <a:cubicBezTo>
                      <a:pt x="346" y="66"/>
                      <a:pt x="346" y="66"/>
                      <a:pt x="346" y="66"/>
                    </a:cubicBezTo>
                    <a:cubicBezTo>
                      <a:pt x="359" y="87"/>
                      <a:pt x="373" y="114"/>
                      <a:pt x="386" y="146"/>
                    </a:cubicBezTo>
                    <a:cubicBezTo>
                      <a:pt x="392" y="163"/>
                      <a:pt x="398" y="181"/>
                      <a:pt x="404" y="201"/>
                    </a:cubicBezTo>
                    <a:cubicBezTo>
                      <a:pt x="406" y="210"/>
                      <a:pt x="408" y="218"/>
                      <a:pt x="410" y="228"/>
                    </a:cubicBezTo>
                    <a:cubicBezTo>
                      <a:pt x="410" y="228"/>
                      <a:pt x="410" y="228"/>
                      <a:pt x="410" y="228"/>
                    </a:cubicBezTo>
                    <a:cubicBezTo>
                      <a:pt x="412" y="238"/>
                      <a:pt x="414" y="248"/>
                      <a:pt x="416" y="259"/>
                    </a:cubicBezTo>
                    <a:cubicBezTo>
                      <a:pt x="420" y="281"/>
                      <a:pt x="423" y="305"/>
                      <a:pt x="424" y="331"/>
                    </a:cubicBezTo>
                    <a:cubicBezTo>
                      <a:pt x="424" y="340"/>
                      <a:pt x="425" y="350"/>
                      <a:pt x="425" y="361"/>
                    </a:cubicBezTo>
                    <a:cubicBezTo>
                      <a:pt x="425" y="370"/>
                      <a:pt x="425" y="379"/>
                      <a:pt x="425" y="389"/>
                    </a:cubicBezTo>
                    <a:cubicBezTo>
                      <a:pt x="425" y="389"/>
                      <a:pt x="429" y="381"/>
                      <a:pt x="437" y="370"/>
                    </a:cubicBezTo>
                    <a:cubicBezTo>
                      <a:pt x="442" y="362"/>
                      <a:pt x="449" y="353"/>
                      <a:pt x="457" y="344"/>
                    </a:cubicBezTo>
                    <a:cubicBezTo>
                      <a:pt x="467" y="331"/>
                      <a:pt x="478" y="317"/>
                      <a:pt x="491" y="306"/>
                    </a:cubicBezTo>
                    <a:cubicBezTo>
                      <a:pt x="495" y="302"/>
                      <a:pt x="501" y="297"/>
                      <a:pt x="506" y="291"/>
                    </a:cubicBezTo>
                    <a:cubicBezTo>
                      <a:pt x="511" y="286"/>
                      <a:pt x="515" y="281"/>
                      <a:pt x="520" y="275"/>
                    </a:cubicBezTo>
                    <a:cubicBezTo>
                      <a:pt x="528" y="265"/>
                      <a:pt x="537" y="253"/>
                      <a:pt x="546" y="239"/>
                    </a:cubicBezTo>
                    <a:cubicBezTo>
                      <a:pt x="546" y="239"/>
                      <a:pt x="546" y="239"/>
                      <a:pt x="546" y="239"/>
                    </a:cubicBezTo>
                    <a:cubicBezTo>
                      <a:pt x="551" y="231"/>
                      <a:pt x="556" y="222"/>
                      <a:pt x="561" y="213"/>
                    </a:cubicBezTo>
                    <a:cubicBezTo>
                      <a:pt x="575" y="186"/>
                      <a:pt x="588" y="153"/>
                      <a:pt x="599" y="113"/>
                    </a:cubicBezTo>
                    <a:cubicBezTo>
                      <a:pt x="602" y="101"/>
                      <a:pt x="605" y="88"/>
                      <a:pt x="608" y="74"/>
                    </a:cubicBezTo>
                    <a:cubicBezTo>
                      <a:pt x="608" y="74"/>
                      <a:pt x="611" y="91"/>
                      <a:pt x="608" y="120"/>
                    </a:cubicBezTo>
                    <a:cubicBezTo>
                      <a:pt x="608" y="123"/>
                      <a:pt x="607" y="127"/>
                      <a:pt x="607" y="131"/>
                    </a:cubicBezTo>
                    <a:cubicBezTo>
                      <a:pt x="607" y="131"/>
                      <a:pt x="607" y="131"/>
                      <a:pt x="607" y="131"/>
                    </a:cubicBezTo>
                    <a:cubicBezTo>
                      <a:pt x="606" y="137"/>
                      <a:pt x="605" y="143"/>
                      <a:pt x="604" y="150"/>
                    </a:cubicBezTo>
                    <a:cubicBezTo>
                      <a:pt x="600" y="174"/>
                      <a:pt x="592" y="203"/>
                      <a:pt x="578" y="235"/>
                    </a:cubicBezTo>
                    <a:cubicBezTo>
                      <a:pt x="574" y="244"/>
                      <a:pt x="570" y="253"/>
                      <a:pt x="566" y="262"/>
                    </a:cubicBezTo>
                    <a:cubicBezTo>
                      <a:pt x="563" y="268"/>
                      <a:pt x="560" y="274"/>
                      <a:pt x="556" y="280"/>
                    </a:cubicBezTo>
                    <a:cubicBezTo>
                      <a:pt x="553" y="286"/>
                      <a:pt x="550" y="291"/>
                      <a:pt x="547" y="297"/>
                    </a:cubicBezTo>
                    <a:cubicBezTo>
                      <a:pt x="544" y="302"/>
                      <a:pt x="541" y="306"/>
                      <a:pt x="538" y="311"/>
                    </a:cubicBezTo>
                    <a:cubicBezTo>
                      <a:pt x="521" y="337"/>
                      <a:pt x="508" y="359"/>
                      <a:pt x="496" y="376"/>
                    </a:cubicBezTo>
                    <a:cubicBezTo>
                      <a:pt x="493" y="379"/>
                      <a:pt x="491" y="383"/>
                      <a:pt x="489" y="386"/>
                    </a:cubicBezTo>
                    <a:cubicBezTo>
                      <a:pt x="448" y="446"/>
                      <a:pt x="439" y="449"/>
                      <a:pt x="427" y="479"/>
                    </a:cubicBezTo>
                    <a:cubicBezTo>
                      <a:pt x="427" y="479"/>
                      <a:pt x="426" y="483"/>
                      <a:pt x="425" y="489"/>
                    </a:cubicBezTo>
                    <a:cubicBezTo>
                      <a:pt x="425" y="492"/>
                      <a:pt x="424" y="497"/>
                      <a:pt x="423" y="501"/>
                    </a:cubicBezTo>
                    <a:cubicBezTo>
                      <a:pt x="419" y="526"/>
                      <a:pt x="411" y="568"/>
                      <a:pt x="406" y="605"/>
                    </a:cubicBezTo>
                    <a:cubicBezTo>
                      <a:pt x="401" y="635"/>
                      <a:pt x="397" y="663"/>
                      <a:pt x="396" y="677"/>
                    </a:cubicBezTo>
                    <a:cubicBezTo>
                      <a:pt x="396" y="677"/>
                      <a:pt x="444" y="624"/>
                      <a:pt x="496" y="584"/>
                    </a:cubicBezTo>
                    <a:cubicBezTo>
                      <a:pt x="502" y="579"/>
                      <a:pt x="509" y="574"/>
                      <a:pt x="515" y="570"/>
                    </a:cubicBezTo>
                    <a:cubicBezTo>
                      <a:pt x="545" y="548"/>
                      <a:pt x="581" y="519"/>
                      <a:pt x="614" y="485"/>
                    </a:cubicBezTo>
                    <a:cubicBezTo>
                      <a:pt x="615" y="485"/>
                      <a:pt x="615" y="484"/>
                      <a:pt x="616" y="483"/>
                    </a:cubicBezTo>
                    <a:cubicBezTo>
                      <a:pt x="644" y="454"/>
                      <a:pt x="669" y="422"/>
                      <a:pt x="685" y="390"/>
                    </a:cubicBezTo>
                    <a:cubicBezTo>
                      <a:pt x="686" y="387"/>
                      <a:pt x="688" y="385"/>
                      <a:pt x="689" y="383"/>
                    </a:cubicBezTo>
                    <a:cubicBezTo>
                      <a:pt x="689" y="383"/>
                      <a:pt x="688" y="386"/>
                      <a:pt x="686" y="390"/>
                    </a:cubicBezTo>
                    <a:cubicBezTo>
                      <a:pt x="681" y="406"/>
                      <a:pt x="665" y="444"/>
                      <a:pt x="632" y="490"/>
                    </a:cubicBezTo>
                    <a:cubicBezTo>
                      <a:pt x="631" y="490"/>
                      <a:pt x="631" y="491"/>
                      <a:pt x="630" y="492"/>
                    </a:cubicBezTo>
                    <a:cubicBezTo>
                      <a:pt x="607" y="523"/>
                      <a:pt x="576" y="558"/>
                      <a:pt x="534" y="591"/>
                    </a:cubicBezTo>
                    <a:close/>
                  </a:path>
                </a:pathLst>
              </a:custGeom>
              <a:solidFill>
                <a:schemeClr val="tx2">
                  <a:lumMod val="20000"/>
                  <a:lumOff val="80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Freeform: Shape 6"/>
              <p:cNvSpPr/>
              <p:nvPr/>
            </p:nvSpPr>
            <p:spPr bwMode="auto">
              <a:xfrm>
                <a:off x="5036200" y="3358766"/>
                <a:ext cx="1145531" cy="1147700"/>
              </a:xfrm>
              <a:custGeom>
                <a:avLst/>
                <a:gdLst>
                  <a:gd name="T0" fmla="*/ 323 w 327"/>
                  <a:gd name="T1" fmla="*/ 198 h 328"/>
                  <a:gd name="T2" fmla="*/ 313 w 327"/>
                  <a:gd name="T3" fmla="*/ 229 h 328"/>
                  <a:gd name="T4" fmla="*/ 310 w 327"/>
                  <a:gd name="T5" fmla="*/ 235 h 328"/>
                  <a:gd name="T6" fmla="*/ 240 w 327"/>
                  <a:gd name="T7" fmla="*/ 307 h 328"/>
                  <a:gd name="T8" fmla="*/ 203 w 327"/>
                  <a:gd name="T9" fmla="*/ 321 h 328"/>
                  <a:gd name="T10" fmla="*/ 173 w 327"/>
                  <a:gd name="T11" fmla="*/ 325 h 328"/>
                  <a:gd name="T12" fmla="*/ 42 w 327"/>
                  <a:gd name="T13" fmla="*/ 270 h 328"/>
                  <a:gd name="T14" fmla="*/ 15 w 327"/>
                  <a:gd name="T15" fmla="*/ 227 h 328"/>
                  <a:gd name="T16" fmla="*/ 2 w 327"/>
                  <a:gd name="T17" fmla="*/ 171 h 328"/>
                  <a:gd name="T18" fmla="*/ 32 w 327"/>
                  <a:gd name="T19" fmla="*/ 68 h 328"/>
                  <a:gd name="T20" fmla="*/ 39 w 327"/>
                  <a:gd name="T21" fmla="*/ 59 h 328"/>
                  <a:gd name="T22" fmla="*/ 99 w 327"/>
                  <a:gd name="T23" fmla="*/ 14 h 328"/>
                  <a:gd name="T24" fmla="*/ 132 w 327"/>
                  <a:gd name="T25" fmla="*/ 4 h 328"/>
                  <a:gd name="T26" fmla="*/ 155 w 327"/>
                  <a:gd name="T27" fmla="*/ 1 h 328"/>
                  <a:gd name="T28" fmla="*/ 155 w 327"/>
                  <a:gd name="T29" fmla="*/ 1 h 328"/>
                  <a:gd name="T30" fmla="*/ 156 w 327"/>
                  <a:gd name="T31" fmla="*/ 1 h 328"/>
                  <a:gd name="T32" fmla="*/ 182 w 327"/>
                  <a:gd name="T33" fmla="*/ 1 h 328"/>
                  <a:gd name="T34" fmla="*/ 182 w 327"/>
                  <a:gd name="T35" fmla="*/ 1 h 328"/>
                  <a:gd name="T36" fmla="*/ 248 w 327"/>
                  <a:gd name="T37" fmla="*/ 24 h 328"/>
                  <a:gd name="T38" fmla="*/ 264 w 327"/>
                  <a:gd name="T39" fmla="*/ 34 h 328"/>
                  <a:gd name="T40" fmla="*/ 299 w 327"/>
                  <a:gd name="T41" fmla="*/ 72 h 328"/>
                  <a:gd name="T42" fmla="*/ 299 w 327"/>
                  <a:gd name="T43" fmla="*/ 73 h 328"/>
                  <a:gd name="T44" fmla="*/ 308 w 327"/>
                  <a:gd name="T45" fmla="*/ 86 h 328"/>
                  <a:gd name="T46" fmla="*/ 327 w 327"/>
                  <a:gd name="T47" fmla="*/ 155 h 328"/>
                  <a:gd name="T48" fmla="*/ 323 w 327"/>
                  <a:gd name="T49" fmla="*/ 198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7" h="328">
                    <a:moveTo>
                      <a:pt x="323" y="198"/>
                    </a:moveTo>
                    <a:cubicBezTo>
                      <a:pt x="321" y="209"/>
                      <a:pt x="317" y="219"/>
                      <a:pt x="313" y="229"/>
                    </a:cubicBezTo>
                    <a:cubicBezTo>
                      <a:pt x="312" y="231"/>
                      <a:pt x="311" y="233"/>
                      <a:pt x="310" y="235"/>
                    </a:cubicBezTo>
                    <a:cubicBezTo>
                      <a:pt x="295" y="266"/>
                      <a:pt x="270" y="291"/>
                      <a:pt x="240" y="307"/>
                    </a:cubicBezTo>
                    <a:cubicBezTo>
                      <a:pt x="228" y="313"/>
                      <a:pt x="216" y="318"/>
                      <a:pt x="203" y="321"/>
                    </a:cubicBezTo>
                    <a:cubicBezTo>
                      <a:pt x="193" y="323"/>
                      <a:pt x="183" y="325"/>
                      <a:pt x="173" y="325"/>
                    </a:cubicBezTo>
                    <a:cubicBezTo>
                      <a:pt x="121" y="328"/>
                      <a:pt x="74" y="306"/>
                      <a:pt x="42" y="270"/>
                    </a:cubicBezTo>
                    <a:cubicBezTo>
                      <a:pt x="31" y="257"/>
                      <a:pt x="22" y="243"/>
                      <a:pt x="15" y="227"/>
                    </a:cubicBezTo>
                    <a:cubicBezTo>
                      <a:pt x="8" y="210"/>
                      <a:pt x="3" y="191"/>
                      <a:pt x="2" y="171"/>
                    </a:cubicBezTo>
                    <a:cubicBezTo>
                      <a:pt x="0" y="133"/>
                      <a:pt x="12" y="97"/>
                      <a:pt x="32" y="68"/>
                    </a:cubicBezTo>
                    <a:cubicBezTo>
                      <a:pt x="35" y="65"/>
                      <a:pt x="37" y="62"/>
                      <a:pt x="39" y="59"/>
                    </a:cubicBezTo>
                    <a:cubicBezTo>
                      <a:pt x="55" y="40"/>
                      <a:pt x="76" y="24"/>
                      <a:pt x="99" y="14"/>
                    </a:cubicBezTo>
                    <a:cubicBezTo>
                      <a:pt x="109" y="10"/>
                      <a:pt x="120" y="6"/>
                      <a:pt x="132" y="4"/>
                    </a:cubicBezTo>
                    <a:cubicBezTo>
                      <a:pt x="139" y="2"/>
                      <a:pt x="147" y="1"/>
                      <a:pt x="155" y="1"/>
                    </a:cubicBezTo>
                    <a:cubicBezTo>
                      <a:pt x="155" y="1"/>
                      <a:pt x="155" y="1"/>
                      <a:pt x="155" y="1"/>
                    </a:cubicBezTo>
                    <a:cubicBezTo>
                      <a:pt x="155" y="1"/>
                      <a:pt x="156" y="1"/>
                      <a:pt x="156" y="1"/>
                    </a:cubicBezTo>
                    <a:cubicBezTo>
                      <a:pt x="165" y="0"/>
                      <a:pt x="173" y="0"/>
                      <a:pt x="182" y="1"/>
                    </a:cubicBezTo>
                    <a:cubicBezTo>
                      <a:pt x="182" y="1"/>
                      <a:pt x="182" y="1"/>
                      <a:pt x="182" y="1"/>
                    </a:cubicBezTo>
                    <a:cubicBezTo>
                      <a:pt x="206" y="4"/>
                      <a:pt x="228" y="12"/>
                      <a:pt x="248" y="24"/>
                    </a:cubicBezTo>
                    <a:cubicBezTo>
                      <a:pt x="253" y="27"/>
                      <a:pt x="259" y="30"/>
                      <a:pt x="264" y="34"/>
                    </a:cubicBezTo>
                    <a:cubicBezTo>
                      <a:pt x="277" y="45"/>
                      <a:pt x="290" y="58"/>
                      <a:pt x="299" y="72"/>
                    </a:cubicBezTo>
                    <a:cubicBezTo>
                      <a:pt x="299" y="73"/>
                      <a:pt x="299" y="73"/>
                      <a:pt x="299" y="73"/>
                    </a:cubicBezTo>
                    <a:cubicBezTo>
                      <a:pt x="302" y="77"/>
                      <a:pt x="305" y="82"/>
                      <a:pt x="308" y="86"/>
                    </a:cubicBezTo>
                    <a:cubicBezTo>
                      <a:pt x="319" y="107"/>
                      <a:pt x="325" y="130"/>
                      <a:pt x="327" y="155"/>
                    </a:cubicBezTo>
                    <a:cubicBezTo>
                      <a:pt x="327" y="170"/>
                      <a:pt x="326" y="184"/>
                      <a:pt x="323" y="198"/>
                    </a:cubicBezTo>
                    <a:close/>
                  </a:path>
                </a:pathLst>
              </a:custGeom>
              <a:solidFill>
                <a:schemeClr val="accent5">
                  <a:alpha val="60000"/>
                </a:schemeClr>
              </a:solidFill>
              <a:ln>
                <a:noFill/>
              </a:ln>
            </p:spPr>
            <p:txBody>
              <a:bodyPr anchor="ctr"/>
              <a:lstStyle/>
              <a:p>
                <a:pPr algn="ctr"/>
                <a:endParaRPr/>
              </a:p>
            </p:txBody>
          </p:sp>
          <p:grpSp>
            <p:nvGrpSpPr>
              <p:cNvPr id="32" name="Group 7"/>
              <p:cNvGrpSpPr/>
              <p:nvPr/>
            </p:nvGrpSpPr>
            <p:grpSpPr>
              <a:xfrm>
                <a:off x="4591439" y="1935530"/>
                <a:ext cx="2989660" cy="2197768"/>
                <a:chOff x="166688" y="2078038"/>
                <a:chExt cx="2187575" cy="1608138"/>
              </a:xfrm>
              <a:solidFill>
                <a:schemeClr val="accent1">
                  <a:alpha val="30000"/>
                </a:schemeClr>
              </a:solidFill>
            </p:grpSpPr>
            <p:sp>
              <p:nvSpPr>
                <p:cNvPr id="59" name="Freeform: Shape 43"/>
                <p:cNvSpPr/>
                <p:nvPr/>
              </p:nvSpPr>
              <p:spPr bwMode="auto">
                <a:xfrm>
                  <a:off x="166688" y="2701925"/>
                  <a:ext cx="368300" cy="368300"/>
                </a:xfrm>
                <a:custGeom>
                  <a:avLst/>
                  <a:gdLst>
                    <a:gd name="T0" fmla="*/ 142 w 144"/>
                    <a:gd name="T1" fmla="*/ 69 h 144"/>
                    <a:gd name="T2" fmla="*/ 76 w 144"/>
                    <a:gd name="T3" fmla="*/ 142 h 144"/>
                    <a:gd name="T4" fmla="*/ 2 w 144"/>
                    <a:gd name="T5" fmla="*/ 76 h 144"/>
                    <a:gd name="T6" fmla="*/ 69 w 144"/>
                    <a:gd name="T7" fmla="*/ 2 h 144"/>
                    <a:gd name="T8" fmla="*/ 142 w 144"/>
                    <a:gd name="T9" fmla="*/ 69 h 144"/>
                  </a:gdLst>
                  <a:ahLst/>
                  <a:cxnLst>
                    <a:cxn ang="0">
                      <a:pos x="T0" y="T1"/>
                    </a:cxn>
                    <a:cxn ang="0">
                      <a:pos x="T2" y="T3"/>
                    </a:cxn>
                    <a:cxn ang="0">
                      <a:pos x="T4" y="T5"/>
                    </a:cxn>
                    <a:cxn ang="0">
                      <a:pos x="T6" y="T7"/>
                    </a:cxn>
                    <a:cxn ang="0">
                      <a:pos x="T8" y="T9"/>
                    </a:cxn>
                  </a:cxnLst>
                  <a:rect l="0" t="0" r="r" b="b"/>
                  <a:pathLst>
                    <a:path w="144" h="144">
                      <a:moveTo>
                        <a:pt x="142" y="69"/>
                      </a:moveTo>
                      <a:cubicBezTo>
                        <a:pt x="144" y="107"/>
                        <a:pt x="114" y="140"/>
                        <a:pt x="76" y="142"/>
                      </a:cubicBezTo>
                      <a:cubicBezTo>
                        <a:pt x="37" y="144"/>
                        <a:pt x="4" y="114"/>
                        <a:pt x="2" y="76"/>
                      </a:cubicBezTo>
                      <a:cubicBezTo>
                        <a:pt x="0" y="37"/>
                        <a:pt x="30" y="4"/>
                        <a:pt x="69" y="2"/>
                      </a:cubicBezTo>
                      <a:cubicBezTo>
                        <a:pt x="107" y="0"/>
                        <a:pt x="140" y="30"/>
                        <a:pt x="142" y="69"/>
                      </a:cubicBezTo>
                      <a:close/>
                    </a:path>
                  </a:pathLst>
                </a:custGeom>
                <a:grpFill/>
                <a:ln w="25400" cap="flat" cmpd="sng" algn="ctr">
                  <a:noFill/>
                  <a:prstDash val="soli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0" name="Freeform: Shape 44"/>
                <p:cNvSpPr/>
                <p:nvPr/>
              </p:nvSpPr>
              <p:spPr bwMode="auto">
                <a:xfrm>
                  <a:off x="1984375" y="3144838"/>
                  <a:ext cx="369888" cy="368300"/>
                </a:xfrm>
                <a:custGeom>
                  <a:avLst/>
                  <a:gdLst>
                    <a:gd name="T0" fmla="*/ 142 w 144"/>
                    <a:gd name="T1" fmla="*/ 69 h 144"/>
                    <a:gd name="T2" fmla="*/ 75 w 144"/>
                    <a:gd name="T3" fmla="*/ 142 h 144"/>
                    <a:gd name="T4" fmla="*/ 1 w 144"/>
                    <a:gd name="T5" fmla="*/ 76 h 144"/>
                    <a:gd name="T6" fmla="*/ 68 w 144"/>
                    <a:gd name="T7" fmla="*/ 2 h 144"/>
                    <a:gd name="T8" fmla="*/ 142 w 144"/>
                    <a:gd name="T9" fmla="*/ 69 h 144"/>
                  </a:gdLst>
                  <a:ahLst/>
                  <a:cxnLst>
                    <a:cxn ang="0">
                      <a:pos x="T0" y="T1"/>
                    </a:cxn>
                    <a:cxn ang="0">
                      <a:pos x="T2" y="T3"/>
                    </a:cxn>
                    <a:cxn ang="0">
                      <a:pos x="T4" y="T5"/>
                    </a:cxn>
                    <a:cxn ang="0">
                      <a:pos x="T6" y="T7"/>
                    </a:cxn>
                    <a:cxn ang="0">
                      <a:pos x="T8" y="T9"/>
                    </a:cxn>
                  </a:cxnLst>
                  <a:rect l="0" t="0" r="r" b="b"/>
                  <a:pathLst>
                    <a:path w="144" h="144">
                      <a:moveTo>
                        <a:pt x="142" y="69"/>
                      </a:moveTo>
                      <a:cubicBezTo>
                        <a:pt x="144" y="108"/>
                        <a:pt x="114" y="141"/>
                        <a:pt x="75" y="142"/>
                      </a:cubicBezTo>
                      <a:cubicBezTo>
                        <a:pt x="36" y="144"/>
                        <a:pt x="3" y="115"/>
                        <a:pt x="1" y="76"/>
                      </a:cubicBezTo>
                      <a:cubicBezTo>
                        <a:pt x="0" y="37"/>
                        <a:pt x="29" y="4"/>
                        <a:pt x="68" y="2"/>
                      </a:cubicBezTo>
                      <a:cubicBezTo>
                        <a:pt x="107" y="0"/>
                        <a:pt x="140" y="30"/>
                        <a:pt x="142" y="69"/>
                      </a:cubicBezTo>
                      <a:close/>
                    </a:path>
                  </a:pathLst>
                </a:custGeom>
                <a:grpFill/>
                <a:ln w="25400" cap="flat" cmpd="sng" algn="ctr">
                  <a:noFill/>
                  <a:prstDash val="soli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Freeform: Shape 45"/>
                <p:cNvSpPr/>
                <p:nvPr/>
              </p:nvSpPr>
              <p:spPr bwMode="auto">
                <a:xfrm>
                  <a:off x="1030288" y="3316288"/>
                  <a:ext cx="371475" cy="369888"/>
                </a:xfrm>
                <a:custGeom>
                  <a:avLst/>
                  <a:gdLst>
                    <a:gd name="T0" fmla="*/ 143 w 145"/>
                    <a:gd name="T1" fmla="*/ 68 h 144"/>
                    <a:gd name="T2" fmla="*/ 76 w 145"/>
                    <a:gd name="T3" fmla="*/ 142 h 144"/>
                    <a:gd name="T4" fmla="*/ 2 w 145"/>
                    <a:gd name="T5" fmla="*/ 75 h 144"/>
                    <a:gd name="T6" fmla="*/ 69 w 145"/>
                    <a:gd name="T7" fmla="*/ 2 h 144"/>
                    <a:gd name="T8" fmla="*/ 143 w 145"/>
                    <a:gd name="T9" fmla="*/ 68 h 144"/>
                  </a:gdLst>
                  <a:ahLst/>
                  <a:cxnLst>
                    <a:cxn ang="0">
                      <a:pos x="T0" y="T1"/>
                    </a:cxn>
                    <a:cxn ang="0">
                      <a:pos x="T2" y="T3"/>
                    </a:cxn>
                    <a:cxn ang="0">
                      <a:pos x="T4" y="T5"/>
                    </a:cxn>
                    <a:cxn ang="0">
                      <a:pos x="T6" y="T7"/>
                    </a:cxn>
                    <a:cxn ang="0">
                      <a:pos x="T8" y="T9"/>
                    </a:cxn>
                  </a:cxnLst>
                  <a:rect l="0" t="0" r="r" b="b"/>
                  <a:pathLst>
                    <a:path w="145" h="144">
                      <a:moveTo>
                        <a:pt x="143" y="68"/>
                      </a:moveTo>
                      <a:cubicBezTo>
                        <a:pt x="145" y="107"/>
                        <a:pt x="115" y="140"/>
                        <a:pt x="76" y="142"/>
                      </a:cubicBezTo>
                      <a:cubicBezTo>
                        <a:pt x="37" y="144"/>
                        <a:pt x="4" y="114"/>
                        <a:pt x="2" y="75"/>
                      </a:cubicBezTo>
                      <a:cubicBezTo>
                        <a:pt x="0" y="36"/>
                        <a:pt x="30" y="3"/>
                        <a:pt x="69" y="2"/>
                      </a:cubicBezTo>
                      <a:cubicBezTo>
                        <a:pt x="108" y="0"/>
                        <a:pt x="141" y="29"/>
                        <a:pt x="143" y="68"/>
                      </a:cubicBezTo>
                      <a:close/>
                    </a:path>
                  </a:pathLst>
                </a:custGeom>
                <a:grpFill/>
                <a:ln w="25400" cap="flat" cmpd="sng" algn="ctr">
                  <a:noFill/>
                  <a:prstDash val="soli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Freeform: Shape 46"/>
                <p:cNvSpPr/>
                <p:nvPr/>
              </p:nvSpPr>
              <p:spPr bwMode="auto">
                <a:xfrm>
                  <a:off x="1044575" y="2244725"/>
                  <a:ext cx="369888" cy="369888"/>
                </a:xfrm>
                <a:custGeom>
                  <a:avLst/>
                  <a:gdLst>
                    <a:gd name="T0" fmla="*/ 143 w 144"/>
                    <a:gd name="T1" fmla="*/ 68 h 144"/>
                    <a:gd name="T2" fmla="*/ 76 w 144"/>
                    <a:gd name="T3" fmla="*/ 142 h 144"/>
                    <a:gd name="T4" fmla="*/ 2 w 144"/>
                    <a:gd name="T5" fmla="*/ 75 h 144"/>
                    <a:gd name="T6" fmla="*/ 69 w 144"/>
                    <a:gd name="T7" fmla="*/ 2 h 144"/>
                    <a:gd name="T8" fmla="*/ 143 w 144"/>
                    <a:gd name="T9" fmla="*/ 68 h 144"/>
                  </a:gdLst>
                  <a:ahLst/>
                  <a:cxnLst>
                    <a:cxn ang="0">
                      <a:pos x="T0" y="T1"/>
                    </a:cxn>
                    <a:cxn ang="0">
                      <a:pos x="T2" y="T3"/>
                    </a:cxn>
                    <a:cxn ang="0">
                      <a:pos x="T4" y="T5"/>
                    </a:cxn>
                    <a:cxn ang="0">
                      <a:pos x="T6" y="T7"/>
                    </a:cxn>
                    <a:cxn ang="0">
                      <a:pos x="T8" y="T9"/>
                    </a:cxn>
                  </a:cxnLst>
                  <a:rect l="0" t="0" r="r" b="b"/>
                  <a:pathLst>
                    <a:path w="144" h="144">
                      <a:moveTo>
                        <a:pt x="143" y="68"/>
                      </a:moveTo>
                      <a:cubicBezTo>
                        <a:pt x="144" y="107"/>
                        <a:pt x="115" y="140"/>
                        <a:pt x="76" y="142"/>
                      </a:cubicBezTo>
                      <a:cubicBezTo>
                        <a:pt x="37" y="144"/>
                        <a:pt x="4" y="114"/>
                        <a:pt x="2" y="75"/>
                      </a:cubicBezTo>
                      <a:cubicBezTo>
                        <a:pt x="0" y="37"/>
                        <a:pt x="30" y="4"/>
                        <a:pt x="69" y="2"/>
                      </a:cubicBezTo>
                      <a:cubicBezTo>
                        <a:pt x="108" y="0"/>
                        <a:pt x="141" y="30"/>
                        <a:pt x="143" y="68"/>
                      </a:cubicBezTo>
                      <a:close/>
                    </a:path>
                  </a:pathLst>
                </a:custGeom>
                <a:grpFill/>
                <a:ln w="25400" cap="flat" cmpd="sng" algn="ctr">
                  <a:noFill/>
                  <a:prstDash val="soli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3" name="Freeform: Shape 47"/>
                <p:cNvSpPr/>
                <p:nvPr/>
              </p:nvSpPr>
              <p:spPr bwMode="auto">
                <a:xfrm>
                  <a:off x="1992313" y="2078038"/>
                  <a:ext cx="138113" cy="139700"/>
                </a:xfrm>
                <a:custGeom>
                  <a:avLst/>
                  <a:gdLst>
                    <a:gd name="T0" fmla="*/ 53 w 54"/>
                    <a:gd name="T1" fmla="*/ 25 h 54"/>
                    <a:gd name="T2" fmla="*/ 28 w 54"/>
                    <a:gd name="T3" fmla="*/ 53 h 54"/>
                    <a:gd name="T4" fmla="*/ 1 w 54"/>
                    <a:gd name="T5" fmla="*/ 28 h 54"/>
                    <a:gd name="T6" fmla="*/ 26 w 54"/>
                    <a:gd name="T7" fmla="*/ 1 h 54"/>
                    <a:gd name="T8" fmla="*/ 53 w 54"/>
                    <a:gd name="T9" fmla="*/ 25 h 54"/>
                  </a:gdLst>
                  <a:ahLst/>
                  <a:cxnLst>
                    <a:cxn ang="0">
                      <a:pos x="T0" y="T1"/>
                    </a:cxn>
                    <a:cxn ang="0">
                      <a:pos x="T2" y="T3"/>
                    </a:cxn>
                    <a:cxn ang="0">
                      <a:pos x="T4" y="T5"/>
                    </a:cxn>
                    <a:cxn ang="0">
                      <a:pos x="T6" y="T7"/>
                    </a:cxn>
                    <a:cxn ang="0">
                      <a:pos x="T8" y="T9"/>
                    </a:cxn>
                  </a:cxnLst>
                  <a:rect l="0" t="0" r="r" b="b"/>
                  <a:pathLst>
                    <a:path w="54" h="54">
                      <a:moveTo>
                        <a:pt x="53" y="25"/>
                      </a:moveTo>
                      <a:cubicBezTo>
                        <a:pt x="54" y="40"/>
                        <a:pt x="43" y="52"/>
                        <a:pt x="28" y="53"/>
                      </a:cubicBezTo>
                      <a:cubicBezTo>
                        <a:pt x="14" y="54"/>
                        <a:pt x="2" y="42"/>
                        <a:pt x="1" y="28"/>
                      </a:cubicBezTo>
                      <a:cubicBezTo>
                        <a:pt x="0" y="14"/>
                        <a:pt x="11" y="1"/>
                        <a:pt x="26" y="1"/>
                      </a:cubicBezTo>
                      <a:cubicBezTo>
                        <a:pt x="40" y="0"/>
                        <a:pt x="52" y="11"/>
                        <a:pt x="53" y="25"/>
                      </a:cubicBezTo>
                      <a:close/>
                    </a:path>
                  </a:pathLst>
                </a:custGeom>
                <a:solidFill>
                  <a:schemeClr val="accent4"/>
                </a:solidFill>
                <a:ln w="25400" cap="flat" cmpd="sng" algn="ctr">
                  <a:noFill/>
                  <a:prstDash val="soli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Freeform: Shape 48"/>
                <p:cNvSpPr/>
                <p:nvPr/>
              </p:nvSpPr>
              <p:spPr bwMode="auto">
                <a:xfrm>
                  <a:off x="2133600" y="2336800"/>
                  <a:ext cx="38100" cy="39688"/>
                </a:xfrm>
                <a:custGeom>
                  <a:avLst/>
                  <a:gdLst>
                    <a:gd name="T0" fmla="*/ 15 w 15"/>
                    <a:gd name="T1" fmla="*/ 7 h 15"/>
                    <a:gd name="T2" fmla="*/ 8 w 15"/>
                    <a:gd name="T3" fmla="*/ 15 h 15"/>
                    <a:gd name="T4" fmla="*/ 1 w 15"/>
                    <a:gd name="T5" fmla="*/ 8 h 15"/>
                    <a:gd name="T6" fmla="*/ 8 w 15"/>
                    <a:gd name="T7" fmla="*/ 0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5" y="11"/>
                        <a:pt x="12" y="15"/>
                        <a:pt x="8" y="15"/>
                      </a:cubicBezTo>
                      <a:cubicBezTo>
                        <a:pt x="4" y="15"/>
                        <a:pt x="1" y="12"/>
                        <a:pt x="1" y="8"/>
                      </a:cubicBezTo>
                      <a:cubicBezTo>
                        <a:pt x="0" y="4"/>
                        <a:pt x="4" y="1"/>
                        <a:pt x="8" y="0"/>
                      </a:cubicBezTo>
                      <a:cubicBezTo>
                        <a:pt x="12" y="0"/>
                        <a:pt x="15" y="3"/>
                        <a:pt x="15" y="7"/>
                      </a:cubicBezTo>
                      <a:close/>
                    </a:path>
                  </a:pathLst>
                </a:custGeom>
                <a:grpFill/>
                <a:ln w="25400" cap="flat" cmpd="sng" algn="ctr">
                  <a:noFill/>
                  <a:prstDash val="solid"/>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3" name="Group 8"/>
              <p:cNvGrpSpPr/>
              <p:nvPr/>
            </p:nvGrpSpPr>
            <p:grpSpPr>
              <a:xfrm>
                <a:off x="5064451" y="2634143"/>
                <a:ext cx="1900556" cy="1245333"/>
                <a:chOff x="4151312" y="2176464"/>
                <a:chExt cx="1390651" cy="911224"/>
              </a:xfrm>
              <a:solidFill>
                <a:schemeClr val="accent1">
                  <a:alpha val="60000"/>
                </a:schemeClr>
              </a:solidFill>
            </p:grpSpPr>
            <p:sp>
              <p:nvSpPr>
                <p:cNvPr id="56" name="Freeform: Shape 40"/>
                <p:cNvSpPr/>
                <p:nvPr/>
              </p:nvSpPr>
              <p:spPr bwMode="auto">
                <a:xfrm>
                  <a:off x="4151312" y="2262190"/>
                  <a:ext cx="38100" cy="39688"/>
                </a:xfrm>
                <a:custGeom>
                  <a:avLst/>
                  <a:gdLst>
                    <a:gd name="T0" fmla="*/ 14 w 15"/>
                    <a:gd name="T1" fmla="*/ 7 h 15"/>
                    <a:gd name="T2" fmla="*/ 8 w 15"/>
                    <a:gd name="T3" fmla="*/ 14 h 15"/>
                    <a:gd name="T4" fmla="*/ 0 w 15"/>
                    <a:gd name="T5" fmla="*/ 8 h 15"/>
                    <a:gd name="T6" fmla="*/ 7 w 15"/>
                    <a:gd name="T7" fmla="*/ 0 h 15"/>
                    <a:gd name="T8" fmla="*/ 14 w 15"/>
                    <a:gd name="T9" fmla="*/ 7 h 15"/>
                  </a:gdLst>
                  <a:ahLst/>
                  <a:cxnLst>
                    <a:cxn ang="0">
                      <a:pos x="T0" y="T1"/>
                    </a:cxn>
                    <a:cxn ang="0">
                      <a:pos x="T2" y="T3"/>
                    </a:cxn>
                    <a:cxn ang="0">
                      <a:pos x="T4" y="T5"/>
                    </a:cxn>
                    <a:cxn ang="0">
                      <a:pos x="T6" y="T7"/>
                    </a:cxn>
                    <a:cxn ang="0">
                      <a:pos x="T8" y="T9"/>
                    </a:cxn>
                  </a:cxnLst>
                  <a:rect l="0" t="0" r="r" b="b"/>
                  <a:pathLst>
                    <a:path w="15" h="15">
                      <a:moveTo>
                        <a:pt x="14" y="7"/>
                      </a:moveTo>
                      <a:cubicBezTo>
                        <a:pt x="15" y="11"/>
                        <a:pt x="12" y="14"/>
                        <a:pt x="8" y="14"/>
                      </a:cubicBezTo>
                      <a:cubicBezTo>
                        <a:pt x="3" y="15"/>
                        <a:pt x="0" y="12"/>
                        <a:pt x="0" y="8"/>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Freeform: Shape 41"/>
                <p:cNvSpPr/>
                <p:nvPr/>
              </p:nvSpPr>
              <p:spPr bwMode="auto">
                <a:xfrm>
                  <a:off x="4337050" y="2176464"/>
                  <a:ext cx="630238" cy="631825"/>
                </a:xfrm>
                <a:custGeom>
                  <a:avLst/>
                  <a:gdLst>
                    <a:gd name="T0" fmla="*/ 243 w 246"/>
                    <a:gd name="T1" fmla="*/ 118 h 247"/>
                    <a:gd name="T2" fmla="*/ 129 w 246"/>
                    <a:gd name="T3" fmla="*/ 243 h 247"/>
                    <a:gd name="T4" fmla="*/ 3 w 246"/>
                    <a:gd name="T5" fmla="*/ 130 h 247"/>
                    <a:gd name="T6" fmla="*/ 117 w 246"/>
                    <a:gd name="T7" fmla="*/ 4 h 247"/>
                    <a:gd name="T8" fmla="*/ 243 w 246"/>
                    <a:gd name="T9" fmla="*/ 118 h 247"/>
                  </a:gdLst>
                  <a:ahLst/>
                  <a:cxnLst>
                    <a:cxn ang="0">
                      <a:pos x="T0" y="T1"/>
                    </a:cxn>
                    <a:cxn ang="0">
                      <a:pos x="T2" y="T3"/>
                    </a:cxn>
                    <a:cxn ang="0">
                      <a:pos x="T4" y="T5"/>
                    </a:cxn>
                    <a:cxn ang="0">
                      <a:pos x="T6" y="T7"/>
                    </a:cxn>
                    <a:cxn ang="0">
                      <a:pos x="T8" y="T9"/>
                    </a:cxn>
                  </a:cxnLst>
                  <a:rect l="0" t="0" r="r" b="b"/>
                  <a:pathLst>
                    <a:path w="246" h="247">
                      <a:moveTo>
                        <a:pt x="243" y="118"/>
                      </a:moveTo>
                      <a:cubicBezTo>
                        <a:pt x="246" y="184"/>
                        <a:pt x="195" y="240"/>
                        <a:pt x="129" y="243"/>
                      </a:cubicBezTo>
                      <a:cubicBezTo>
                        <a:pt x="63" y="247"/>
                        <a:pt x="7" y="196"/>
                        <a:pt x="3" y="130"/>
                      </a:cubicBezTo>
                      <a:cubicBezTo>
                        <a:pt x="0" y="63"/>
                        <a:pt x="51" y="7"/>
                        <a:pt x="117" y="4"/>
                      </a:cubicBezTo>
                      <a:cubicBezTo>
                        <a:pt x="183" y="0"/>
                        <a:pt x="240" y="51"/>
                        <a:pt x="243"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Freeform: Shape 42"/>
                <p:cNvSpPr/>
                <p:nvPr/>
              </p:nvSpPr>
              <p:spPr bwMode="auto">
                <a:xfrm>
                  <a:off x="5013325" y="2560638"/>
                  <a:ext cx="528638" cy="527050"/>
                </a:xfrm>
                <a:custGeom>
                  <a:avLst/>
                  <a:gdLst>
                    <a:gd name="T0" fmla="*/ 204 w 206"/>
                    <a:gd name="T1" fmla="*/ 98 h 206"/>
                    <a:gd name="T2" fmla="*/ 108 w 206"/>
                    <a:gd name="T3" fmla="*/ 203 h 206"/>
                    <a:gd name="T4" fmla="*/ 3 w 206"/>
                    <a:gd name="T5" fmla="*/ 108 h 206"/>
                    <a:gd name="T6" fmla="*/ 98 w 206"/>
                    <a:gd name="T7" fmla="*/ 3 h 206"/>
                    <a:gd name="T8" fmla="*/ 204 w 206"/>
                    <a:gd name="T9" fmla="*/ 98 h 206"/>
                  </a:gdLst>
                  <a:ahLst/>
                  <a:cxnLst>
                    <a:cxn ang="0">
                      <a:pos x="T0" y="T1"/>
                    </a:cxn>
                    <a:cxn ang="0">
                      <a:pos x="T2" y="T3"/>
                    </a:cxn>
                    <a:cxn ang="0">
                      <a:pos x="T4" y="T5"/>
                    </a:cxn>
                    <a:cxn ang="0">
                      <a:pos x="T6" y="T7"/>
                    </a:cxn>
                    <a:cxn ang="0">
                      <a:pos x="T8" y="T9"/>
                    </a:cxn>
                  </a:cxnLst>
                  <a:rect l="0" t="0" r="r" b="b"/>
                  <a:pathLst>
                    <a:path w="206" h="206">
                      <a:moveTo>
                        <a:pt x="204" y="98"/>
                      </a:moveTo>
                      <a:cubicBezTo>
                        <a:pt x="206" y="153"/>
                        <a:pt x="164" y="200"/>
                        <a:pt x="108" y="203"/>
                      </a:cubicBezTo>
                      <a:cubicBezTo>
                        <a:pt x="53" y="206"/>
                        <a:pt x="6" y="163"/>
                        <a:pt x="3" y="108"/>
                      </a:cubicBezTo>
                      <a:cubicBezTo>
                        <a:pt x="0" y="52"/>
                        <a:pt x="43" y="5"/>
                        <a:pt x="98" y="3"/>
                      </a:cubicBezTo>
                      <a:cubicBezTo>
                        <a:pt x="154" y="0"/>
                        <a:pt x="201" y="42"/>
                        <a:pt x="204"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34" name="Freeform: Shape 25"/>
              <p:cNvSpPr/>
              <p:nvPr/>
            </p:nvSpPr>
            <p:spPr bwMode="auto">
              <a:xfrm>
                <a:off x="6049387" y="1959397"/>
                <a:ext cx="700770" cy="696431"/>
              </a:xfrm>
              <a:custGeom>
                <a:avLst/>
                <a:gdLst>
                  <a:gd name="T0" fmla="*/ 197 w 200"/>
                  <a:gd name="T1" fmla="*/ 95 h 199"/>
                  <a:gd name="T2" fmla="*/ 105 w 200"/>
                  <a:gd name="T3" fmla="*/ 197 h 199"/>
                  <a:gd name="T4" fmla="*/ 3 w 200"/>
                  <a:gd name="T5" fmla="*/ 105 h 199"/>
                  <a:gd name="T6" fmla="*/ 95 w 200"/>
                  <a:gd name="T7" fmla="*/ 3 h 199"/>
                  <a:gd name="T8" fmla="*/ 197 w 200"/>
                  <a:gd name="T9" fmla="*/ 95 h 199"/>
                </a:gdLst>
                <a:ahLst/>
                <a:cxnLst>
                  <a:cxn ang="0">
                    <a:pos x="T0" y="T1"/>
                  </a:cxn>
                  <a:cxn ang="0">
                    <a:pos x="T2" y="T3"/>
                  </a:cxn>
                  <a:cxn ang="0">
                    <a:pos x="T4" y="T5"/>
                  </a:cxn>
                  <a:cxn ang="0">
                    <a:pos x="T6" y="T7"/>
                  </a:cxn>
                  <a:cxn ang="0">
                    <a:pos x="T8" y="T9"/>
                  </a:cxn>
                </a:cxnLst>
                <a:rect l="0" t="0" r="r" b="b"/>
                <a:pathLst>
                  <a:path w="200" h="199">
                    <a:moveTo>
                      <a:pt x="197" y="95"/>
                    </a:moveTo>
                    <a:cubicBezTo>
                      <a:pt x="200" y="148"/>
                      <a:pt x="158" y="194"/>
                      <a:pt x="105" y="197"/>
                    </a:cubicBezTo>
                    <a:cubicBezTo>
                      <a:pt x="51" y="199"/>
                      <a:pt x="6" y="158"/>
                      <a:pt x="3" y="105"/>
                    </a:cubicBezTo>
                    <a:cubicBezTo>
                      <a:pt x="0" y="51"/>
                      <a:pt x="42" y="5"/>
                      <a:pt x="95" y="3"/>
                    </a:cubicBezTo>
                    <a:cubicBezTo>
                      <a:pt x="149" y="0"/>
                      <a:pt x="194" y="41"/>
                      <a:pt x="197" y="95"/>
                    </a:cubicBezTo>
                    <a:close/>
                  </a:path>
                </a:pathLst>
              </a:custGeom>
              <a:solidFill>
                <a:schemeClr val="accent4">
                  <a:alpha val="36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Freeform: Shape 26"/>
              <p:cNvSpPr/>
              <p:nvPr/>
            </p:nvSpPr>
            <p:spPr bwMode="auto">
              <a:xfrm>
                <a:off x="6928060" y="2399819"/>
                <a:ext cx="240822" cy="242991"/>
              </a:xfrm>
              <a:custGeom>
                <a:avLst/>
                <a:gdLst>
                  <a:gd name="T0" fmla="*/ 68 w 69"/>
                  <a:gd name="T1" fmla="*/ 33 h 69"/>
                  <a:gd name="T2" fmla="*/ 36 w 69"/>
                  <a:gd name="T3" fmla="*/ 68 h 69"/>
                  <a:gd name="T4" fmla="*/ 0 w 69"/>
                  <a:gd name="T5" fmla="*/ 36 h 69"/>
                  <a:gd name="T6" fmla="*/ 32 w 69"/>
                  <a:gd name="T7" fmla="*/ 1 h 69"/>
                  <a:gd name="T8" fmla="*/ 68 w 69"/>
                  <a:gd name="T9" fmla="*/ 33 h 69"/>
                </a:gdLst>
                <a:ahLst/>
                <a:cxnLst>
                  <a:cxn ang="0">
                    <a:pos x="T0" y="T1"/>
                  </a:cxn>
                  <a:cxn ang="0">
                    <a:pos x="T2" y="T3"/>
                  </a:cxn>
                  <a:cxn ang="0">
                    <a:pos x="T4" y="T5"/>
                  </a:cxn>
                  <a:cxn ang="0">
                    <a:pos x="T6" y="T7"/>
                  </a:cxn>
                  <a:cxn ang="0">
                    <a:pos x="T8" y="T9"/>
                  </a:cxn>
                </a:cxnLst>
                <a:rect l="0" t="0" r="r" b="b"/>
                <a:pathLst>
                  <a:path w="69" h="69">
                    <a:moveTo>
                      <a:pt x="68" y="33"/>
                    </a:moveTo>
                    <a:cubicBezTo>
                      <a:pt x="69" y="52"/>
                      <a:pt x="54" y="67"/>
                      <a:pt x="36" y="68"/>
                    </a:cubicBezTo>
                    <a:cubicBezTo>
                      <a:pt x="17" y="69"/>
                      <a:pt x="1" y="55"/>
                      <a:pt x="0" y="36"/>
                    </a:cubicBezTo>
                    <a:cubicBezTo>
                      <a:pt x="0" y="18"/>
                      <a:pt x="14" y="2"/>
                      <a:pt x="32" y="1"/>
                    </a:cubicBezTo>
                    <a:cubicBezTo>
                      <a:pt x="51" y="0"/>
                      <a:pt x="67" y="14"/>
                      <a:pt x="68" y="33"/>
                    </a:cubicBezTo>
                    <a:close/>
                  </a:path>
                </a:pathLst>
              </a:custGeom>
              <a:solidFill>
                <a:schemeClr val="accent5"/>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Freeform: Shape 27"/>
              <p:cNvSpPr/>
              <p:nvPr/>
            </p:nvSpPr>
            <p:spPr bwMode="auto">
              <a:xfrm>
                <a:off x="4784530" y="2124283"/>
                <a:ext cx="221296" cy="223466"/>
              </a:xfrm>
              <a:custGeom>
                <a:avLst/>
                <a:gdLst>
                  <a:gd name="T0" fmla="*/ 62 w 63"/>
                  <a:gd name="T1" fmla="*/ 30 h 64"/>
                  <a:gd name="T2" fmla="*/ 33 w 63"/>
                  <a:gd name="T3" fmla="*/ 63 h 64"/>
                  <a:gd name="T4" fmla="*/ 1 w 63"/>
                  <a:gd name="T5" fmla="*/ 34 h 64"/>
                  <a:gd name="T6" fmla="*/ 30 w 63"/>
                  <a:gd name="T7" fmla="*/ 1 h 64"/>
                  <a:gd name="T8" fmla="*/ 62 w 63"/>
                  <a:gd name="T9" fmla="*/ 30 h 64"/>
                </a:gdLst>
                <a:ahLst/>
                <a:cxnLst>
                  <a:cxn ang="0">
                    <a:pos x="T0" y="T1"/>
                  </a:cxn>
                  <a:cxn ang="0">
                    <a:pos x="T2" y="T3"/>
                  </a:cxn>
                  <a:cxn ang="0">
                    <a:pos x="T4" y="T5"/>
                  </a:cxn>
                  <a:cxn ang="0">
                    <a:pos x="T6" y="T7"/>
                  </a:cxn>
                  <a:cxn ang="0">
                    <a:pos x="T8" y="T9"/>
                  </a:cxn>
                </a:cxnLst>
                <a:rect l="0" t="0" r="r" b="b"/>
                <a:pathLst>
                  <a:path w="63" h="64">
                    <a:moveTo>
                      <a:pt x="62" y="30"/>
                    </a:moveTo>
                    <a:cubicBezTo>
                      <a:pt x="63" y="47"/>
                      <a:pt x="50" y="62"/>
                      <a:pt x="33" y="63"/>
                    </a:cubicBezTo>
                    <a:cubicBezTo>
                      <a:pt x="16" y="64"/>
                      <a:pt x="1" y="51"/>
                      <a:pt x="1" y="34"/>
                    </a:cubicBezTo>
                    <a:cubicBezTo>
                      <a:pt x="0" y="16"/>
                      <a:pt x="13" y="2"/>
                      <a:pt x="30" y="1"/>
                    </a:cubicBezTo>
                    <a:cubicBezTo>
                      <a:pt x="47" y="0"/>
                      <a:pt x="62" y="13"/>
                      <a:pt x="62" y="30"/>
                    </a:cubicBezTo>
                    <a:close/>
                  </a:path>
                </a:pathLst>
              </a:custGeom>
              <a:solidFill>
                <a:schemeClr val="accent3"/>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Freeform: Shape 28"/>
              <p:cNvSpPr/>
              <p:nvPr/>
            </p:nvSpPr>
            <p:spPr bwMode="auto">
              <a:xfrm>
                <a:off x="6550556" y="1625284"/>
                <a:ext cx="223466" cy="225634"/>
              </a:xfrm>
              <a:custGeom>
                <a:avLst/>
                <a:gdLst>
                  <a:gd name="T0" fmla="*/ 63 w 64"/>
                  <a:gd name="T1" fmla="*/ 31 h 64"/>
                  <a:gd name="T2" fmla="*/ 33 w 64"/>
                  <a:gd name="T3" fmla="*/ 63 h 64"/>
                  <a:gd name="T4" fmla="*/ 1 w 64"/>
                  <a:gd name="T5" fmla="*/ 34 h 64"/>
                  <a:gd name="T6" fmla="*/ 30 w 64"/>
                  <a:gd name="T7" fmla="*/ 1 h 64"/>
                  <a:gd name="T8" fmla="*/ 63 w 64"/>
                  <a:gd name="T9" fmla="*/ 31 h 64"/>
                </a:gdLst>
                <a:ahLst/>
                <a:cxnLst>
                  <a:cxn ang="0">
                    <a:pos x="T0" y="T1"/>
                  </a:cxn>
                  <a:cxn ang="0">
                    <a:pos x="T2" y="T3"/>
                  </a:cxn>
                  <a:cxn ang="0">
                    <a:pos x="T4" y="T5"/>
                  </a:cxn>
                  <a:cxn ang="0">
                    <a:pos x="T6" y="T7"/>
                  </a:cxn>
                  <a:cxn ang="0">
                    <a:pos x="T8" y="T9"/>
                  </a:cxn>
                </a:cxnLst>
                <a:rect l="0" t="0" r="r" b="b"/>
                <a:pathLst>
                  <a:path w="64" h="64">
                    <a:moveTo>
                      <a:pt x="63" y="31"/>
                    </a:moveTo>
                    <a:cubicBezTo>
                      <a:pt x="64" y="48"/>
                      <a:pt x="50" y="62"/>
                      <a:pt x="33" y="63"/>
                    </a:cubicBezTo>
                    <a:cubicBezTo>
                      <a:pt x="16" y="64"/>
                      <a:pt x="2" y="51"/>
                      <a:pt x="1" y="34"/>
                    </a:cubicBezTo>
                    <a:cubicBezTo>
                      <a:pt x="0" y="17"/>
                      <a:pt x="13" y="2"/>
                      <a:pt x="30" y="1"/>
                    </a:cubicBezTo>
                    <a:cubicBezTo>
                      <a:pt x="47" y="0"/>
                      <a:pt x="62" y="13"/>
                      <a:pt x="63" y="31"/>
                    </a:cubicBezTo>
                    <a:close/>
                  </a:path>
                </a:pathLst>
              </a:custGeom>
              <a:solidFill>
                <a:schemeClr val="accent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Freeform: Shape 29"/>
              <p:cNvSpPr/>
              <p:nvPr/>
            </p:nvSpPr>
            <p:spPr bwMode="auto">
              <a:xfrm>
                <a:off x="6836938" y="2560367"/>
                <a:ext cx="52070" cy="54240"/>
              </a:xfrm>
              <a:custGeom>
                <a:avLst/>
                <a:gdLst>
                  <a:gd name="T0" fmla="*/ 15 w 15"/>
                  <a:gd name="T1" fmla="*/ 7 h 15"/>
                  <a:gd name="T2" fmla="*/ 8 w 15"/>
                  <a:gd name="T3" fmla="*/ 15 h 15"/>
                  <a:gd name="T4" fmla="*/ 0 w 15"/>
                  <a:gd name="T5" fmla="*/ 8 h 15"/>
                  <a:gd name="T6" fmla="*/ 7 w 15"/>
                  <a:gd name="T7" fmla="*/ 0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5" y="11"/>
                      <a:pt x="12" y="15"/>
                      <a:pt x="8" y="15"/>
                    </a:cubicBezTo>
                    <a:cubicBezTo>
                      <a:pt x="4" y="15"/>
                      <a:pt x="0" y="12"/>
                      <a:pt x="0" y="8"/>
                    </a:cubicBezTo>
                    <a:cubicBezTo>
                      <a:pt x="0" y="4"/>
                      <a:pt x="3" y="1"/>
                      <a:pt x="7" y="0"/>
                    </a:cubicBezTo>
                    <a:cubicBezTo>
                      <a:pt x="11" y="0"/>
                      <a:pt x="14" y="3"/>
                      <a:pt x="15" y="7"/>
                    </a:cubicBezTo>
                    <a:close/>
                  </a:path>
                </a:pathLst>
              </a:custGeom>
              <a:solidFill>
                <a:schemeClr val="accent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Freeform: Shape 30"/>
              <p:cNvSpPr/>
              <p:nvPr/>
            </p:nvSpPr>
            <p:spPr bwMode="auto">
              <a:xfrm>
                <a:off x="7294717" y="3248117"/>
                <a:ext cx="52070" cy="52070"/>
              </a:xfrm>
              <a:custGeom>
                <a:avLst/>
                <a:gdLst>
                  <a:gd name="T0" fmla="*/ 14 w 15"/>
                  <a:gd name="T1" fmla="*/ 7 h 15"/>
                  <a:gd name="T2" fmla="*/ 8 w 15"/>
                  <a:gd name="T3" fmla="*/ 14 h 15"/>
                  <a:gd name="T4" fmla="*/ 0 w 15"/>
                  <a:gd name="T5" fmla="*/ 7 h 15"/>
                  <a:gd name="T6" fmla="*/ 7 w 15"/>
                  <a:gd name="T7" fmla="*/ 0 h 15"/>
                  <a:gd name="T8" fmla="*/ 14 w 15"/>
                  <a:gd name="T9" fmla="*/ 7 h 15"/>
                </a:gdLst>
                <a:ahLst/>
                <a:cxnLst>
                  <a:cxn ang="0">
                    <a:pos x="T0" y="T1"/>
                  </a:cxn>
                  <a:cxn ang="0">
                    <a:pos x="T2" y="T3"/>
                  </a:cxn>
                  <a:cxn ang="0">
                    <a:pos x="T4" y="T5"/>
                  </a:cxn>
                  <a:cxn ang="0">
                    <a:pos x="T6" y="T7"/>
                  </a:cxn>
                  <a:cxn ang="0">
                    <a:pos x="T8" y="T9"/>
                  </a:cxn>
                </a:cxnLst>
                <a:rect l="0" t="0" r="r" b="b"/>
                <a:pathLst>
                  <a:path w="15" h="15">
                    <a:moveTo>
                      <a:pt x="14" y="7"/>
                    </a:moveTo>
                    <a:cubicBezTo>
                      <a:pt x="15" y="11"/>
                      <a:pt x="12" y="14"/>
                      <a:pt x="8" y="14"/>
                    </a:cubicBezTo>
                    <a:cubicBezTo>
                      <a:pt x="3" y="15"/>
                      <a:pt x="0" y="11"/>
                      <a:pt x="0" y="7"/>
                    </a:cubicBezTo>
                    <a:cubicBezTo>
                      <a:pt x="0" y="3"/>
                      <a:pt x="3" y="0"/>
                      <a:pt x="7" y="0"/>
                    </a:cubicBezTo>
                    <a:cubicBezTo>
                      <a:pt x="11" y="0"/>
                      <a:pt x="14" y="3"/>
                      <a:pt x="14" y="7"/>
                    </a:cubicBezTo>
                    <a:close/>
                  </a:path>
                </a:pathLst>
              </a:custGeom>
              <a:solidFill>
                <a:schemeClr val="accent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Freeform: Shape 31"/>
              <p:cNvSpPr/>
              <p:nvPr/>
            </p:nvSpPr>
            <p:spPr bwMode="auto">
              <a:xfrm>
                <a:off x="5608965" y="2330393"/>
                <a:ext cx="52070" cy="52070"/>
              </a:xfrm>
              <a:custGeom>
                <a:avLst/>
                <a:gdLst>
                  <a:gd name="T0" fmla="*/ 15 w 15"/>
                  <a:gd name="T1" fmla="*/ 7 h 15"/>
                  <a:gd name="T2" fmla="*/ 8 w 15"/>
                  <a:gd name="T3" fmla="*/ 15 h 15"/>
                  <a:gd name="T4" fmla="*/ 0 w 15"/>
                  <a:gd name="T5" fmla="*/ 8 h 15"/>
                  <a:gd name="T6" fmla="*/ 7 w 15"/>
                  <a:gd name="T7" fmla="*/ 1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5" y="11"/>
                      <a:pt x="12" y="15"/>
                      <a:pt x="8" y="15"/>
                    </a:cubicBezTo>
                    <a:cubicBezTo>
                      <a:pt x="4" y="15"/>
                      <a:pt x="0" y="12"/>
                      <a:pt x="0" y="8"/>
                    </a:cubicBezTo>
                    <a:cubicBezTo>
                      <a:pt x="0" y="4"/>
                      <a:pt x="3" y="1"/>
                      <a:pt x="7" y="1"/>
                    </a:cubicBezTo>
                    <a:cubicBezTo>
                      <a:pt x="11" y="0"/>
                      <a:pt x="15" y="3"/>
                      <a:pt x="15" y="7"/>
                    </a:cubicBezTo>
                    <a:close/>
                  </a:path>
                </a:pathLst>
              </a:custGeom>
              <a:solidFill>
                <a:schemeClr val="accent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Freeform: Shape 32"/>
              <p:cNvSpPr/>
              <p:nvPr/>
            </p:nvSpPr>
            <p:spPr bwMode="auto">
              <a:xfrm>
                <a:off x="5292208" y="1573214"/>
                <a:ext cx="54240" cy="52070"/>
              </a:xfrm>
              <a:custGeom>
                <a:avLst/>
                <a:gdLst>
                  <a:gd name="T0" fmla="*/ 15 w 15"/>
                  <a:gd name="T1" fmla="*/ 7 h 15"/>
                  <a:gd name="T2" fmla="*/ 8 w 15"/>
                  <a:gd name="T3" fmla="*/ 14 h 15"/>
                  <a:gd name="T4" fmla="*/ 1 w 15"/>
                  <a:gd name="T5" fmla="*/ 8 h 15"/>
                  <a:gd name="T6" fmla="*/ 8 w 15"/>
                  <a:gd name="T7" fmla="*/ 0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5" y="11"/>
                      <a:pt x="12" y="14"/>
                      <a:pt x="8" y="14"/>
                    </a:cubicBezTo>
                    <a:cubicBezTo>
                      <a:pt x="4" y="15"/>
                      <a:pt x="1" y="12"/>
                      <a:pt x="1" y="8"/>
                    </a:cubicBezTo>
                    <a:cubicBezTo>
                      <a:pt x="0" y="3"/>
                      <a:pt x="4" y="0"/>
                      <a:pt x="8" y="0"/>
                    </a:cubicBezTo>
                    <a:cubicBezTo>
                      <a:pt x="12" y="0"/>
                      <a:pt x="15" y="3"/>
                      <a:pt x="15" y="7"/>
                    </a:cubicBezTo>
                    <a:close/>
                  </a:path>
                </a:pathLst>
              </a:custGeom>
              <a:solidFill>
                <a:schemeClr val="accent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Freeform: Shape 33"/>
              <p:cNvSpPr/>
              <p:nvPr/>
            </p:nvSpPr>
            <p:spPr bwMode="auto">
              <a:xfrm>
                <a:off x="5101286" y="3254627"/>
                <a:ext cx="52070" cy="52070"/>
              </a:xfrm>
              <a:custGeom>
                <a:avLst/>
                <a:gdLst>
                  <a:gd name="T0" fmla="*/ 15 w 15"/>
                  <a:gd name="T1" fmla="*/ 7 h 15"/>
                  <a:gd name="T2" fmla="*/ 8 w 15"/>
                  <a:gd name="T3" fmla="*/ 15 h 15"/>
                  <a:gd name="T4" fmla="*/ 0 w 15"/>
                  <a:gd name="T5" fmla="*/ 8 h 15"/>
                  <a:gd name="T6" fmla="*/ 7 w 15"/>
                  <a:gd name="T7" fmla="*/ 0 h 15"/>
                  <a:gd name="T8" fmla="*/ 15 w 15"/>
                  <a:gd name="T9" fmla="*/ 7 h 15"/>
                </a:gdLst>
                <a:ahLst/>
                <a:cxnLst>
                  <a:cxn ang="0">
                    <a:pos x="T0" y="T1"/>
                  </a:cxn>
                  <a:cxn ang="0">
                    <a:pos x="T2" y="T3"/>
                  </a:cxn>
                  <a:cxn ang="0">
                    <a:pos x="T4" y="T5"/>
                  </a:cxn>
                  <a:cxn ang="0">
                    <a:pos x="T6" y="T7"/>
                  </a:cxn>
                  <a:cxn ang="0">
                    <a:pos x="T8" y="T9"/>
                  </a:cxn>
                </a:cxnLst>
                <a:rect l="0" t="0" r="r" b="b"/>
                <a:pathLst>
                  <a:path w="15" h="15">
                    <a:moveTo>
                      <a:pt x="15" y="7"/>
                    </a:moveTo>
                    <a:cubicBezTo>
                      <a:pt x="15" y="11"/>
                      <a:pt x="12" y="14"/>
                      <a:pt x="8" y="15"/>
                    </a:cubicBezTo>
                    <a:cubicBezTo>
                      <a:pt x="4" y="15"/>
                      <a:pt x="0" y="12"/>
                      <a:pt x="0" y="8"/>
                    </a:cubicBezTo>
                    <a:cubicBezTo>
                      <a:pt x="0" y="4"/>
                      <a:pt x="3" y="0"/>
                      <a:pt x="7" y="0"/>
                    </a:cubicBezTo>
                    <a:cubicBezTo>
                      <a:pt x="11" y="0"/>
                      <a:pt x="15" y="3"/>
                      <a:pt x="15" y="7"/>
                    </a:cubicBezTo>
                    <a:close/>
                  </a:path>
                </a:pathLst>
              </a:custGeom>
              <a:solidFill>
                <a:schemeClr val="accent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Freeform: Shape 34"/>
              <p:cNvSpPr/>
              <p:nvPr/>
            </p:nvSpPr>
            <p:spPr bwMode="auto">
              <a:xfrm>
                <a:off x="5188069" y="2480092"/>
                <a:ext cx="321096" cy="325435"/>
              </a:xfrm>
              <a:custGeom>
                <a:avLst/>
                <a:gdLst>
                  <a:gd name="T0" fmla="*/ 91 w 92"/>
                  <a:gd name="T1" fmla="*/ 44 h 93"/>
                  <a:gd name="T2" fmla="*/ 48 w 92"/>
                  <a:gd name="T3" fmla="*/ 91 h 93"/>
                  <a:gd name="T4" fmla="*/ 1 w 92"/>
                  <a:gd name="T5" fmla="*/ 49 h 93"/>
                  <a:gd name="T6" fmla="*/ 44 w 92"/>
                  <a:gd name="T7" fmla="*/ 1 h 93"/>
                  <a:gd name="T8" fmla="*/ 91 w 92"/>
                  <a:gd name="T9" fmla="*/ 44 h 93"/>
                </a:gdLst>
                <a:ahLst/>
                <a:cxnLst>
                  <a:cxn ang="0">
                    <a:pos x="T0" y="T1"/>
                  </a:cxn>
                  <a:cxn ang="0">
                    <a:pos x="T2" y="T3"/>
                  </a:cxn>
                  <a:cxn ang="0">
                    <a:pos x="T4" y="T5"/>
                  </a:cxn>
                  <a:cxn ang="0">
                    <a:pos x="T6" y="T7"/>
                  </a:cxn>
                  <a:cxn ang="0">
                    <a:pos x="T8" y="T9"/>
                  </a:cxn>
                </a:cxnLst>
                <a:rect l="0" t="0" r="r" b="b"/>
                <a:pathLst>
                  <a:path w="92" h="93">
                    <a:moveTo>
                      <a:pt x="91" y="44"/>
                    </a:moveTo>
                    <a:cubicBezTo>
                      <a:pt x="92" y="69"/>
                      <a:pt x="73" y="90"/>
                      <a:pt x="48" y="91"/>
                    </a:cubicBezTo>
                    <a:cubicBezTo>
                      <a:pt x="23" y="93"/>
                      <a:pt x="2" y="73"/>
                      <a:pt x="1" y="49"/>
                    </a:cubicBezTo>
                    <a:cubicBezTo>
                      <a:pt x="0" y="24"/>
                      <a:pt x="19" y="3"/>
                      <a:pt x="44" y="1"/>
                    </a:cubicBezTo>
                    <a:cubicBezTo>
                      <a:pt x="69" y="0"/>
                      <a:pt x="90" y="19"/>
                      <a:pt x="91" y="44"/>
                    </a:cubicBezTo>
                    <a:close/>
                  </a:path>
                </a:pathLst>
              </a:custGeom>
              <a:solidFill>
                <a:schemeClr val="accent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Freeform: Shape 35"/>
              <p:cNvSpPr/>
              <p:nvPr/>
            </p:nvSpPr>
            <p:spPr bwMode="auto">
              <a:xfrm>
                <a:off x="7003995" y="2872784"/>
                <a:ext cx="325435" cy="325435"/>
              </a:xfrm>
              <a:custGeom>
                <a:avLst/>
                <a:gdLst>
                  <a:gd name="T0" fmla="*/ 92 w 93"/>
                  <a:gd name="T1" fmla="*/ 44 h 93"/>
                  <a:gd name="T2" fmla="*/ 49 w 93"/>
                  <a:gd name="T3" fmla="*/ 91 h 93"/>
                  <a:gd name="T4" fmla="*/ 2 w 93"/>
                  <a:gd name="T5" fmla="*/ 49 h 93"/>
                  <a:gd name="T6" fmla="*/ 44 w 93"/>
                  <a:gd name="T7" fmla="*/ 1 h 93"/>
                  <a:gd name="T8" fmla="*/ 92 w 93"/>
                  <a:gd name="T9" fmla="*/ 44 h 93"/>
                </a:gdLst>
                <a:ahLst/>
                <a:cxnLst>
                  <a:cxn ang="0">
                    <a:pos x="T0" y="T1"/>
                  </a:cxn>
                  <a:cxn ang="0">
                    <a:pos x="T2" y="T3"/>
                  </a:cxn>
                  <a:cxn ang="0">
                    <a:pos x="T4" y="T5"/>
                  </a:cxn>
                  <a:cxn ang="0">
                    <a:pos x="T6" y="T7"/>
                  </a:cxn>
                  <a:cxn ang="0">
                    <a:pos x="T8" y="T9"/>
                  </a:cxn>
                </a:cxnLst>
                <a:rect l="0" t="0" r="r" b="b"/>
                <a:pathLst>
                  <a:path w="93" h="93">
                    <a:moveTo>
                      <a:pt x="92" y="44"/>
                    </a:moveTo>
                    <a:cubicBezTo>
                      <a:pt x="93" y="69"/>
                      <a:pt x="74" y="90"/>
                      <a:pt x="49" y="91"/>
                    </a:cubicBezTo>
                    <a:cubicBezTo>
                      <a:pt x="24" y="93"/>
                      <a:pt x="3" y="74"/>
                      <a:pt x="2" y="49"/>
                    </a:cubicBezTo>
                    <a:cubicBezTo>
                      <a:pt x="0" y="24"/>
                      <a:pt x="19" y="3"/>
                      <a:pt x="44" y="1"/>
                    </a:cubicBezTo>
                    <a:cubicBezTo>
                      <a:pt x="69" y="0"/>
                      <a:pt x="90" y="19"/>
                      <a:pt x="92" y="44"/>
                    </a:cubicBezTo>
                    <a:close/>
                  </a:path>
                </a:pathLst>
              </a:custGeom>
              <a:solidFill>
                <a:schemeClr val="accent5">
                  <a:alpha val="60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Freeform: Shape 36"/>
              <p:cNvSpPr/>
              <p:nvPr/>
            </p:nvSpPr>
            <p:spPr bwMode="auto">
              <a:xfrm>
                <a:off x="6910704" y="3601757"/>
                <a:ext cx="679074" cy="674735"/>
              </a:xfrm>
              <a:custGeom>
                <a:avLst/>
                <a:gdLst>
                  <a:gd name="T0" fmla="*/ 192 w 194"/>
                  <a:gd name="T1" fmla="*/ 93 h 193"/>
                  <a:gd name="T2" fmla="*/ 101 w 194"/>
                  <a:gd name="T3" fmla="*/ 192 h 193"/>
                  <a:gd name="T4" fmla="*/ 55 w 194"/>
                  <a:gd name="T5" fmla="*/ 183 h 193"/>
                  <a:gd name="T6" fmla="*/ 40 w 194"/>
                  <a:gd name="T7" fmla="*/ 174 h 193"/>
                  <a:gd name="T8" fmla="*/ 6 w 194"/>
                  <a:gd name="T9" fmla="*/ 127 h 193"/>
                  <a:gd name="T10" fmla="*/ 1 w 194"/>
                  <a:gd name="T11" fmla="*/ 109 h 193"/>
                  <a:gd name="T12" fmla="*/ 1 w 194"/>
                  <a:gd name="T13" fmla="*/ 101 h 193"/>
                  <a:gd name="T14" fmla="*/ 18 w 194"/>
                  <a:gd name="T15" fmla="*/ 43 h 193"/>
                  <a:gd name="T16" fmla="*/ 48 w 194"/>
                  <a:gd name="T17" fmla="*/ 14 h 193"/>
                  <a:gd name="T18" fmla="*/ 92 w 194"/>
                  <a:gd name="T19" fmla="*/ 1 h 193"/>
                  <a:gd name="T20" fmla="*/ 179 w 194"/>
                  <a:gd name="T21" fmla="*/ 48 h 193"/>
                  <a:gd name="T22" fmla="*/ 179 w 194"/>
                  <a:gd name="T23" fmla="*/ 48 h 193"/>
                  <a:gd name="T24" fmla="*/ 192 w 194"/>
                  <a:gd name="T25" fmla="*/ 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4" h="193">
                    <a:moveTo>
                      <a:pt x="192" y="93"/>
                    </a:moveTo>
                    <a:cubicBezTo>
                      <a:pt x="194" y="145"/>
                      <a:pt x="153" y="190"/>
                      <a:pt x="101" y="192"/>
                    </a:cubicBezTo>
                    <a:cubicBezTo>
                      <a:pt x="84" y="193"/>
                      <a:pt x="69" y="190"/>
                      <a:pt x="55" y="183"/>
                    </a:cubicBezTo>
                    <a:cubicBezTo>
                      <a:pt x="50" y="181"/>
                      <a:pt x="45" y="178"/>
                      <a:pt x="40" y="174"/>
                    </a:cubicBezTo>
                    <a:cubicBezTo>
                      <a:pt x="25" y="163"/>
                      <a:pt x="12" y="147"/>
                      <a:pt x="6" y="127"/>
                    </a:cubicBezTo>
                    <a:cubicBezTo>
                      <a:pt x="4" y="122"/>
                      <a:pt x="2" y="115"/>
                      <a:pt x="1" y="109"/>
                    </a:cubicBezTo>
                    <a:cubicBezTo>
                      <a:pt x="1" y="106"/>
                      <a:pt x="1" y="104"/>
                      <a:pt x="1" y="101"/>
                    </a:cubicBezTo>
                    <a:cubicBezTo>
                      <a:pt x="0" y="79"/>
                      <a:pt x="6" y="59"/>
                      <a:pt x="18" y="43"/>
                    </a:cubicBezTo>
                    <a:cubicBezTo>
                      <a:pt x="26" y="31"/>
                      <a:pt x="36" y="21"/>
                      <a:pt x="48" y="14"/>
                    </a:cubicBezTo>
                    <a:cubicBezTo>
                      <a:pt x="61" y="6"/>
                      <a:pt x="76" y="2"/>
                      <a:pt x="92" y="1"/>
                    </a:cubicBezTo>
                    <a:cubicBezTo>
                      <a:pt x="129" y="0"/>
                      <a:pt x="161" y="19"/>
                      <a:pt x="179" y="48"/>
                    </a:cubicBezTo>
                    <a:cubicBezTo>
                      <a:pt x="179" y="48"/>
                      <a:pt x="179" y="48"/>
                      <a:pt x="179" y="48"/>
                    </a:cubicBezTo>
                    <a:cubicBezTo>
                      <a:pt x="187" y="61"/>
                      <a:pt x="191" y="76"/>
                      <a:pt x="192" y="93"/>
                    </a:cubicBezTo>
                    <a:close/>
                  </a:path>
                </a:pathLst>
              </a:custGeom>
              <a:solidFill>
                <a:schemeClr val="accent3"/>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r>
                  <a:rPr lang="zh-CN" altLang="en-US" sz="600" b="1" dirty="0">
                    <a:gradFill>
                      <a:gsLst>
                        <a:gs pos="0">
                          <a:prstClr val="white"/>
                        </a:gs>
                        <a:gs pos="100000">
                          <a:prstClr val="white"/>
                        </a:gs>
                      </a:gsLst>
                      <a:lin ang="5400000" scaled="0"/>
                    </a:gradFill>
                  </a:rPr>
                  <a:t>输入标题文本</a:t>
                </a:r>
              </a:p>
            </p:txBody>
          </p:sp>
          <p:sp>
            <p:nvSpPr>
              <p:cNvPr id="46" name="Freeform: Shape 37"/>
              <p:cNvSpPr/>
              <p:nvPr/>
            </p:nvSpPr>
            <p:spPr bwMode="auto">
              <a:xfrm>
                <a:off x="4827922" y="3395649"/>
                <a:ext cx="817926" cy="817927"/>
              </a:xfrm>
              <a:custGeom>
                <a:avLst/>
                <a:gdLst>
                  <a:gd name="T0" fmla="*/ 232 w 234"/>
                  <a:gd name="T1" fmla="*/ 112 h 234"/>
                  <a:gd name="T2" fmla="*/ 122 w 234"/>
                  <a:gd name="T3" fmla="*/ 232 h 234"/>
                  <a:gd name="T4" fmla="*/ 3 w 234"/>
                  <a:gd name="T5" fmla="*/ 122 h 234"/>
                  <a:gd name="T6" fmla="*/ 112 w 234"/>
                  <a:gd name="T7" fmla="*/ 3 h 234"/>
                  <a:gd name="T8" fmla="*/ 232 w 234"/>
                  <a:gd name="T9" fmla="*/ 112 h 234"/>
                </a:gdLst>
                <a:ahLst/>
                <a:cxnLst>
                  <a:cxn ang="0">
                    <a:pos x="T0" y="T1"/>
                  </a:cxn>
                  <a:cxn ang="0">
                    <a:pos x="T2" y="T3"/>
                  </a:cxn>
                  <a:cxn ang="0">
                    <a:pos x="T4" y="T5"/>
                  </a:cxn>
                  <a:cxn ang="0">
                    <a:pos x="T6" y="T7"/>
                  </a:cxn>
                  <a:cxn ang="0">
                    <a:pos x="T8" y="T9"/>
                  </a:cxn>
                </a:cxnLst>
                <a:rect l="0" t="0" r="r" b="b"/>
                <a:pathLst>
                  <a:path w="234" h="234">
                    <a:moveTo>
                      <a:pt x="232" y="112"/>
                    </a:moveTo>
                    <a:cubicBezTo>
                      <a:pt x="234" y="175"/>
                      <a:pt x="185" y="229"/>
                      <a:pt x="122" y="232"/>
                    </a:cubicBezTo>
                    <a:cubicBezTo>
                      <a:pt x="59" y="234"/>
                      <a:pt x="6" y="185"/>
                      <a:pt x="3" y="122"/>
                    </a:cubicBezTo>
                    <a:cubicBezTo>
                      <a:pt x="0" y="59"/>
                      <a:pt x="49" y="6"/>
                      <a:pt x="112" y="3"/>
                    </a:cubicBezTo>
                    <a:cubicBezTo>
                      <a:pt x="176" y="0"/>
                      <a:pt x="229" y="49"/>
                      <a:pt x="232" y="112"/>
                    </a:cubicBezTo>
                    <a:close/>
                  </a:path>
                </a:pathLst>
              </a:custGeom>
              <a:solidFill>
                <a:schemeClr val="accent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r>
                  <a:rPr lang="zh-CN" altLang="en-US" sz="900" b="1">
                    <a:gradFill>
                      <a:gsLst>
                        <a:gs pos="0">
                          <a:prstClr val="white"/>
                        </a:gs>
                        <a:gs pos="100000">
                          <a:prstClr val="white"/>
                        </a:gs>
                      </a:gsLst>
                      <a:lin ang="5400000" scaled="0"/>
                    </a:gradFill>
                  </a:rPr>
                  <a:t>标题</a:t>
                </a:r>
                <a:br>
                  <a:rPr lang="zh-CN" altLang="en-US" sz="900" b="1">
                    <a:gradFill>
                      <a:gsLst>
                        <a:gs pos="0">
                          <a:prstClr val="white"/>
                        </a:gs>
                        <a:gs pos="100000">
                          <a:prstClr val="white"/>
                        </a:gs>
                      </a:gsLst>
                      <a:lin ang="5400000" scaled="0"/>
                    </a:gradFill>
                  </a:rPr>
                </a:br>
                <a:r>
                  <a:rPr lang="zh-CN" altLang="en-US" sz="900" b="1">
                    <a:gradFill>
                      <a:gsLst>
                        <a:gs pos="0">
                          <a:prstClr val="white"/>
                        </a:gs>
                        <a:gs pos="100000">
                          <a:prstClr val="white"/>
                        </a:gs>
                      </a:gsLst>
                      <a:lin ang="5400000" scaled="0"/>
                    </a:gradFill>
                  </a:rPr>
                  <a:t>文本预设</a:t>
                </a:r>
              </a:p>
            </p:txBody>
          </p:sp>
          <p:sp>
            <p:nvSpPr>
              <p:cNvPr id="47" name="Freeform: Shape 38"/>
              <p:cNvSpPr/>
              <p:nvPr/>
            </p:nvSpPr>
            <p:spPr bwMode="auto">
              <a:xfrm>
                <a:off x="5769513" y="3660335"/>
                <a:ext cx="980643" cy="984982"/>
              </a:xfrm>
              <a:custGeom>
                <a:avLst/>
                <a:gdLst>
                  <a:gd name="T0" fmla="*/ 280 w 280"/>
                  <a:gd name="T1" fmla="*/ 148 h 281"/>
                  <a:gd name="T2" fmla="*/ 280 w 280"/>
                  <a:gd name="T3" fmla="*/ 148 h 281"/>
                  <a:gd name="T4" fmla="*/ 156 w 280"/>
                  <a:gd name="T5" fmla="*/ 279 h 281"/>
                  <a:gd name="T6" fmla="*/ 146 w 280"/>
                  <a:gd name="T7" fmla="*/ 280 h 281"/>
                  <a:gd name="T8" fmla="*/ 83 w 280"/>
                  <a:gd name="T9" fmla="*/ 268 h 281"/>
                  <a:gd name="T10" fmla="*/ 30 w 280"/>
                  <a:gd name="T11" fmla="*/ 227 h 281"/>
                  <a:gd name="T12" fmla="*/ 0 w 280"/>
                  <a:gd name="T13" fmla="*/ 146 h 281"/>
                  <a:gd name="T14" fmla="*/ 3 w 280"/>
                  <a:gd name="T15" fmla="*/ 111 h 281"/>
                  <a:gd name="T16" fmla="*/ 9 w 280"/>
                  <a:gd name="T17" fmla="*/ 91 h 281"/>
                  <a:gd name="T18" fmla="*/ 9 w 280"/>
                  <a:gd name="T19" fmla="*/ 91 h 281"/>
                  <a:gd name="T20" fmla="*/ 39 w 280"/>
                  <a:gd name="T21" fmla="*/ 44 h 281"/>
                  <a:gd name="T22" fmla="*/ 99 w 280"/>
                  <a:gd name="T23" fmla="*/ 7 h 281"/>
                  <a:gd name="T24" fmla="*/ 113 w 280"/>
                  <a:gd name="T25" fmla="*/ 3 h 281"/>
                  <a:gd name="T26" fmla="*/ 127 w 280"/>
                  <a:gd name="T27" fmla="*/ 1 h 281"/>
                  <a:gd name="T28" fmla="*/ 134 w 280"/>
                  <a:gd name="T29" fmla="*/ 1 h 281"/>
                  <a:gd name="T30" fmla="*/ 151 w 280"/>
                  <a:gd name="T31" fmla="*/ 1 h 281"/>
                  <a:gd name="T32" fmla="*/ 175 w 280"/>
                  <a:gd name="T33" fmla="*/ 5 h 281"/>
                  <a:gd name="T34" fmla="*/ 207 w 280"/>
                  <a:gd name="T35" fmla="*/ 18 h 281"/>
                  <a:gd name="T36" fmla="*/ 247 w 280"/>
                  <a:gd name="T37" fmla="*/ 50 h 281"/>
                  <a:gd name="T38" fmla="*/ 254 w 280"/>
                  <a:gd name="T39" fmla="*/ 60 h 281"/>
                  <a:gd name="T40" fmla="*/ 279 w 280"/>
                  <a:gd name="T41" fmla="*/ 128 h 281"/>
                  <a:gd name="T42" fmla="*/ 280 w 280"/>
                  <a:gd name="T43" fmla="*/ 134 h 281"/>
                  <a:gd name="T44" fmla="*/ 280 w 280"/>
                  <a:gd name="T45" fmla="*/ 14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0" h="281">
                    <a:moveTo>
                      <a:pt x="280" y="148"/>
                    </a:moveTo>
                    <a:cubicBezTo>
                      <a:pt x="280" y="148"/>
                      <a:pt x="280" y="148"/>
                      <a:pt x="280" y="148"/>
                    </a:cubicBezTo>
                    <a:cubicBezTo>
                      <a:pt x="276" y="216"/>
                      <a:pt x="224" y="272"/>
                      <a:pt x="156" y="279"/>
                    </a:cubicBezTo>
                    <a:cubicBezTo>
                      <a:pt x="153" y="280"/>
                      <a:pt x="149" y="280"/>
                      <a:pt x="146" y="280"/>
                    </a:cubicBezTo>
                    <a:cubicBezTo>
                      <a:pt x="124" y="281"/>
                      <a:pt x="102" y="277"/>
                      <a:pt x="83" y="268"/>
                    </a:cubicBezTo>
                    <a:cubicBezTo>
                      <a:pt x="62" y="259"/>
                      <a:pt x="44" y="245"/>
                      <a:pt x="30" y="227"/>
                    </a:cubicBezTo>
                    <a:cubicBezTo>
                      <a:pt x="13" y="205"/>
                      <a:pt x="1" y="177"/>
                      <a:pt x="0" y="146"/>
                    </a:cubicBezTo>
                    <a:cubicBezTo>
                      <a:pt x="0" y="134"/>
                      <a:pt x="1" y="123"/>
                      <a:pt x="3" y="111"/>
                    </a:cubicBezTo>
                    <a:cubicBezTo>
                      <a:pt x="5" y="104"/>
                      <a:pt x="7" y="98"/>
                      <a:pt x="9" y="91"/>
                    </a:cubicBezTo>
                    <a:cubicBezTo>
                      <a:pt x="9" y="91"/>
                      <a:pt x="9" y="91"/>
                      <a:pt x="9" y="91"/>
                    </a:cubicBezTo>
                    <a:cubicBezTo>
                      <a:pt x="16" y="73"/>
                      <a:pt x="26" y="57"/>
                      <a:pt x="39" y="44"/>
                    </a:cubicBezTo>
                    <a:cubicBezTo>
                      <a:pt x="55" y="27"/>
                      <a:pt x="76" y="14"/>
                      <a:pt x="99" y="7"/>
                    </a:cubicBezTo>
                    <a:cubicBezTo>
                      <a:pt x="103" y="5"/>
                      <a:pt x="108" y="4"/>
                      <a:pt x="113" y="3"/>
                    </a:cubicBezTo>
                    <a:cubicBezTo>
                      <a:pt x="117" y="2"/>
                      <a:pt x="122" y="2"/>
                      <a:pt x="127" y="1"/>
                    </a:cubicBezTo>
                    <a:cubicBezTo>
                      <a:pt x="129" y="1"/>
                      <a:pt x="132" y="1"/>
                      <a:pt x="134" y="1"/>
                    </a:cubicBezTo>
                    <a:cubicBezTo>
                      <a:pt x="140" y="0"/>
                      <a:pt x="145" y="1"/>
                      <a:pt x="151" y="1"/>
                    </a:cubicBezTo>
                    <a:cubicBezTo>
                      <a:pt x="159" y="2"/>
                      <a:pt x="167" y="3"/>
                      <a:pt x="175" y="5"/>
                    </a:cubicBezTo>
                    <a:cubicBezTo>
                      <a:pt x="186" y="8"/>
                      <a:pt x="197" y="12"/>
                      <a:pt x="207" y="18"/>
                    </a:cubicBezTo>
                    <a:cubicBezTo>
                      <a:pt x="222" y="26"/>
                      <a:pt x="236" y="37"/>
                      <a:pt x="247" y="50"/>
                    </a:cubicBezTo>
                    <a:cubicBezTo>
                      <a:pt x="249" y="53"/>
                      <a:pt x="252" y="56"/>
                      <a:pt x="254" y="60"/>
                    </a:cubicBezTo>
                    <a:cubicBezTo>
                      <a:pt x="268" y="79"/>
                      <a:pt x="277" y="103"/>
                      <a:pt x="279" y="128"/>
                    </a:cubicBezTo>
                    <a:cubicBezTo>
                      <a:pt x="280" y="130"/>
                      <a:pt x="280" y="132"/>
                      <a:pt x="280" y="134"/>
                    </a:cubicBezTo>
                    <a:cubicBezTo>
                      <a:pt x="280" y="139"/>
                      <a:pt x="280" y="144"/>
                      <a:pt x="280" y="148"/>
                    </a:cubicBezTo>
                    <a:close/>
                  </a:path>
                </a:pathLst>
              </a:custGeom>
              <a:solidFill>
                <a:schemeClr val="accent2"/>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r>
                  <a:rPr lang="zh-CN" altLang="en-US" sz="900" b="1" dirty="0">
                    <a:gradFill>
                      <a:gsLst>
                        <a:gs pos="0">
                          <a:prstClr val="white"/>
                        </a:gs>
                        <a:gs pos="100000">
                          <a:prstClr val="white"/>
                        </a:gs>
                      </a:gsLst>
                      <a:lin ang="5400000" scaled="0"/>
                    </a:gradFill>
                  </a:rPr>
                  <a:t>输入标题文本</a:t>
                </a:r>
              </a:p>
            </p:txBody>
          </p:sp>
          <p:sp>
            <p:nvSpPr>
              <p:cNvPr id="48" name="Oval 39"/>
              <p:cNvSpPr/>
              <p:nvPr/>
            </p:nvSpPr>
            <p:spPr bwMode="auto">
              <a:xfrm>
                <a:off x="5392008" y="1417006"/>
                <a:ext cx="919895" cy="919895"/>
              </a:xfrm>
              <a:prstGeom prst="ellipse">
                <a:avLst/>
              </a:prstGeom>
              <a:solidFill>
                <a:schemeClr val="accent1"/>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none" anchor="t">
                <a:normAutofit/>
              </a:bodyPr>
              <a:lstStyle/>
              <a:p>
                <a:pPr lvl="0" algn="ctr"/>
                <a:r>
                  <a:rPr lang="zh-CN" altLang="en-US" sz="800" b="1" dirty="0">
                    <a:gradFill>
                      <a:gsLst>
                        <a:gs pos="0">
                          <a:prstClr val="white"/>
                        </a:gs>
                        <a:gs pos="100000">
                          <a:prstClr val="white"/>
                        </a:gs>
                      </a:gsLst>
                      <a:lin ang="5400000" scaled="0"/>
                    </a:gradFill>
                  </a:rPr>
                  <a:t>输入标题文本</a:t>
                </a:r>
              </a:p>
            </p:txBody>
          </p:sp>
          <p:sp>
            <p:nvSpPr>
              <p:cNvPr id="49" name="TextBox 21"/>
              <p:cNvSpPr txBox="1"/>
              <p:nvPr/>
            </p:nvSpPr>
            <p:spPr>
              <a:xfrm>
                <a:off x="7305564" y="3213133"/>
                <a:ext cx="677917" cy="546240"/>
              </a:xfrm>
              <a:prstGeom prst="rect">
                <a:avLst/>
              </a:prstGeom>
              <a:noFill/>
            </p:spPr>
            <p:txBody>
              <a:bodyPr anchor="ctr"/>
              <a:lstStyle/>
              <a:p>
                <a:pPr algn="ctr"/>
                <a:endParaRPr/>
              </a:p>
            </p:txBody>
          </p:sp>
          <p:grpSp>
            <p:nvGrpSpPr>
              <p:cNvPr id="50" name="Group 12"/>
              <p:cNvGrpSpPr/>
              <p:nvPr/>
            </p:nvGrpSpPr>
            <p:grpSpPr>
              <a:xfrm>
                <a:off x="5075254" y="2007127"/>
                <a:ext cx="2156550" cy="2183788"/>
                <a:chOff x="3672431" y="1513960"/>
                <a:chExt cx="1898823" cy="1922808"/>
              </a:xfrm>
            </p:grpSpPr>
            <p:sp>
              <p:nvSpPr>
                <p:cNvPr id="52" name="Freeform: Shape 15"/>
                <p:cNvSpPr/>
                <p:nvPr/>
              </p:nvSpPr>
              <p:spPr bwMode="auto">
                <a:xfrm>
                  <a:off x="4489362" y="2468254"/>
                  <a:ext cx="968514" cy="968514"/>
                </a:xfrm>
                <a:custGeom>
                  <a:avLst/>
                  <a:gdLst>
                    <a:gd name="T0" fmla="*/ 310 w 314"/>
                    <a:gd name="T1" fmla="*/ 150 h 314"/>
                    <a:gd name="T2" fmla="*/ 165 w 314"/>
                    <a:gd name="T3" fmla="*/ 310 h 314"/>
                    <a:gd name="T4" fmla="*/ 4 w 314"/>
                    <a:gd name="T5" fmla="*/ 165 h 314"/>
                    <a:gd name="T6" fmla="*/ 149 w 314"/>
                    <a:gd name="T7" fmla="*/ 4 h 314"/>
                    <a:gd name="T8" fmla="*/ 310 w 314"/>
                    <a:gd name="T9" fmla="*/ 150 h 314"/>
                  </a:gdLst>
                  <a:ahLst/>
                  <a:cxnLst>
                    <a:cxn ang="0">
                      <a:pos x="T0" y="T1"/>
                    </a:cxn>
                    <a:cxn ang="0">
                      <a:pos x="T2" y="T3"/>
                    </a:cxn>
                    <a:cxn ang="0">
                      <a:pos x="T4" y="T5"/>
                    </a:cxn>
                    <a:cxn ang="0">
                      <a:pos x="T6" y="T7"/>
                    </a:cxn>
                    <a:cxn ang="0">
                      <a:pos x="T8" y="T9"/>
                    </a:cxn>
                  </a:cxnLst>
                  <a:rect l="0" t="0" r="r" b="b"/>
                  <a:pathLst>
                    <a:path w="314" h="314">
                      <a:moveTo>
                        <a:pt x="310" y="150"/>
                      </a:moveTo>
                      <a:cubicBezTo>
                        <a:pt x="314" y="234"/>
                        <a:pt x="249" y="306"/>
                        <a:pt x="165" y="310"/>
                      </a:cubicBezTo>
                      <a:cubicBezTo>
                        <a:pt x="80" y="314"/>
                        <a:pt x="9" y="249"/>
                        <a:pt x="4" y="165"/>
                      </a:cubicBezTo>
                      <a:cubicBezTo>
                        <a:pt x="0" y="80"/>
                        <a:pt x="65" y="9"/>
                        <a:pt x="149" y="4"/>
                      </a:cubicBezTo>
                      <a:cubicBezTo>
                        <a:pt x="234" y="0"/>
                        <a:pt x="306" y="65"/>
                        <a:pt x="310" y="150"/>
                      </a:cubicBezTo>
                      <a:close/>
                    </a:path>
                  </a:pathLst>
                </a:custGeom>
                <a:solidFill>
                  <a:schemeClr val="accent1">
                    <a:alpha val="10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Freeform: Shape 16"/>
                <p:cNvSpPr/>
                <p:nvPr/>
              </p:nvSpPr>
              <p:spPr bwMode="auto">
                <a:xfrm>
                  <a:off x="3771766" y="1985801"/>
                  <a:ext cx="788948" cy="785127"/>
                </a:xfrm>
                <a:custGeom>
                  <a:avLst/>
                  <a:gdLst>
                    <a:gd name="T0" fmla="*/ 252 w 256"/>
                    <a:gd name="T1" fmla="*/ 121 h 255"/>
                    <a:gd name="T2" fmla="*/ 134 w 256"/>
                    <a:gd name="T3" fmla="*/ 252 h 255"/>
                    <a:gd name="T4" fmla="*/ 4 w 256"/>
                    <a:gd name="T5" fmla="*/ 133 h 255"/>
                    <a:gd name="T6" fmla="*/ 122 w 256"/>
                    <a:gd name="T7" fmla="*/ 3 h 255"/>
                    <a:gd name="T8" fmla="*/ 252 w 256"/>
                    <a:gd name="T9" fmla="*/ 121 h 255"/>
                  </a:gdLst>
                  <a:ahLst/>
                  <a:cxnLst>
                    <a:cxn ang="0">
                      <a:pos x="T0" y="T1"/>
                    </a:cxn>
                    <a:cxn ang="0">
                      <a:pos x="T2" y="T3"/>
                    </a:cxn>
                    <a:cxn ang="0">
                      <a:pos x="T4" y="T5"/>
                    </a:cxn>
                    <a:cxn ang="0">
                      <a:pos x="T6" y="T7"/>
                    </a:cxn>
                    <a:cxn ang="0">
                      <a:pos x="T8" y="T9"/>
                    </a:cxn>
                  </a:cxnLst>
                  <a:rect l="0" t="0" r="r" b="b"/>
                  <a:pathLst>
                    <a:path w="256" h="255">
                      <a:moveTo>
                        <a:pt x="252" y="121"/>
                      </a:moveTo>
                      <a:cubicBezTo>
                        <a:pt x="256" y="190"/>
                        <a:pt x="203" y="248"/>
                        <a:pt x="134" y="252"/>
                      </a:cubicBezTo>
                      <a:cubicBezTo>
                        <a:pt x="65" y="255"/>
                        <a:pt x="7" y="202"/>
                        <a:pt x="4" y="133"/>
                      </a:cubicBezTo>
                      <a:cubicBezTo>
                        <a:pt x="0" y="65"/>
                        <a:pt x="53" y="6"/>
                        <a:pt x="122" y="3"/>
                      </a:cubicBezTo>
                      <a:cubicBezTo>
                        <a:pt x="190" y="0"/>
                        <a:pt x="249" y="52"/>
                        <a:pt x="252" y="121"/>
                      </a:cubicBezTo>
                      <a:close/>
                    </a:path>
                  </a:pathLst>
                </a:custGeom>
                <a:solidFill>
                  <a:schemeClr val="accent3"/>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4" name="Freeform: Shape 17"/>
                <p:cNvSpPr/>
                <p:nvPr/>
              </p:nvSpPr>
              <p:spPr bwMode="auto">
                <a:xfrm>
                  <a:off x="3672431" y="1513960"/>
                  <a:ext cx="968514" cy="968515"/>
                </a:xfrm>
                <a:custGeom>
                  <a:avLst/>
                  <a:gdLst>
                    <a:gd name="T0" fmla="*/ 310 w 314"/>
                    <a:gd name="T1" fmla="*/ 150 h 314"/>
                    <a:gd name="T2" fmla="*/ 164 w 314"/>
                    <a:gd name="T3" fmla="*/ 310 h 314"/>
                    <a:gd name="T4" fmla="*/ 4 w 314"/>
                    <a:gd name="T5" fmla="*/ 165 h 314"/>
                    <a:gd name="T6" fmla="*/ 149 w 314"/>
                    <a:gd name="T7" fmla="*/ 4 h 314"/>
                    <a:gd name="T8" fmla="*/ 310 w 314"/>
                    <a:gd name="T9" fmla="*/ 150 h 314"/>
                  </a:gdLst>
                  <a:ahLst/>
                  <a:cxnLst>
                    <a:cxn ang="0">
                      <a:pos x="T0" y="T1"/>
                    </a:cxn>
                    <a:cxn ang="0">
                      <a:pos x="T2" y="T3"/>
                    </a:cxn>
                    <a:cxn ang="0">
                      <a:pos x="T4" y="T5"/>
                    </a:cxn>
                    <a:cxn ang="0">
                      <a:pos x="T6" y="T7"/>
                    </a:cxn>
                    <a:cxn ang="0">
                      <a:pos x="T8" y="T9"/>
                    </a:cxn>
                  </a:cxnLst>
                  <a:rect l="0" t="0" r="r" b="b"/>
                  <a:pathLst>
                    <a:path w="314" h="314">
                      <a:moveTo>
                        <a:pt x="310" y="150"/>
                      </a:moveTo>
                      <a:cubicBezTo>
                        <a:pt x="314" y="234"/>
                        <a:pt x="249" y="306"/>
                        <a:pt x="164" y="310"/>
                      </a:cubicBezTo>
                      <a:cubicBezTo>
                        <a:pt x="80" y="314"/>
                        <a:pt x="8" y="249"/>
                        <a:pt x="4" y="165"/>
                      </a:cubicBezTo>
                      <a:cubicBezTo>
                        <a:pt x="0" y="80"/>
                        <a:pt x="65" y="9"/>
                        <a:pt x="149" y="4"/>
                      </a:cubicBezTo>
                      <a:cubicBezTo>
                        <a:pt x="234" y="0"/>
                        <a:pt x="305" y="65"/>
                        <a:pt x="310" y="150"/>
                      </a:cubicBezTo>
                      <a:close/>
                    </a:path>
                  </a:pathLst>
                </a:custGeom>
                <a:solidFill>
                  <a:schemeClr val="accent5">
                    <a:alpha val="60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Freeform: Shape 18"/>
                <p:cNvSpPr/>
                <p:nvPr/>
              </p:nvSpPr>
              <p:spPr bwMode="auto">
                <a:xfrm>
                  <a:off x="4862538" y="2161547"/>
                  <a:ext cx="708716" cy="708716"/>
                </a:xfrm>
                <a:custGeom>
                  <a:avLst/>
                  <a:gdLst>
                    <a:gd name="T0" fmla="*/ 227 w 230"/>
                    <a:gd name="T1" fmla="*/ 109 h 230"/>
                    <a:gd name="T2" fmla="*/ 121 w 230"/>
                    <a:gd name="T3" fmla="*/ 227 h 230"/>
                    <a:gd name="T4" fmla="*/ 3 w 230"/>
                    <a:gd name="T5" fmla="*/ 120 h 230"/>
                    <a:gd name="T6" fmla="*/ 109 w 230"/>
                    <a:gd name="T7" fmla="*/ 3 h 230"/>
                    <a:gd name="T8" fmla="*/ 227 w 230"/>
                    <a:gd name="T9" fmla="*/ 109 h 230"/>
                  </a:gdLst>
                  <a:ahLst/>
                  <a:cxnLst>
                    <a:cxn ang="0">
                      <a:pos x="T0" y="T1"/>
                    </a:cxn>
                    <a:cxn ang="0">
                      <a:pos x="T2" y="T3"/>
                    </a:cxn>
                    <a:cxn ang="0">
                      <a:pos x="T4" y="T5"/>
                    </a:cxn>
                    <a:cxn ang="0">
                      <a:pos x="T6" y="T7"/>
                    </a:cxn>
                    <a:cxn ang="0">
                      <a:pos x="T8" y="T9"/>
                    </a:cxn>
                  </a:cxnLst>
                  <a:rect l="0" t="0" r="r" b="b"/>
                  <a:pathLst>
                    <a:path w="230" h="230">
                      <a:moveTo>
                        <a:pt x="227" y="109"/>
                      </a:moveTo>
                      <a:cubicBezTo>
                        <a:pt x="230" y="171"/>
                        <a:pt x="182" y="224"/>
                        <a:pt x="121" y="227"/>
                      </a:cubicBezTo>
                      <a:cubicBezTo>
                        <a:pt x="59" y="230"/>
                        <a:pt x="6" y="182"/>
                        <a:pt x="3" y="120"/>
                      </a:cubicBezTo>
                      <a:cubicBezTo>
                        <a:pt x="0" y="59"/>
                        <a:pt x="48" y="6"/>
                        <a:pt x="109" y="3"/>
                      </a:cubicBezTo>
                      <a:cubicBezTo>
                        <a:pt x="171" y="0"/>
                        <a:pt x="224" y="48"/>
                        <a:pt x="227" y="109"/>
                      </a:cubicBezTo>
                      <a:close/>
                    </a:path>
                  </a:pathLst>
                </a:custGeom>
                <a:solidFill>
                  <a:schemeClr val="accent1">
                    <a:alpha val="10000"/>
                  </a:schemeClr>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1" name="Freeform: Shape 13"/>
              <p:cNvSpPr/>
              <p:nvPr/>
            </p:nvSpPr>
            <p:spPr bwMode="auto">
              <a:xfrm>
                <a:off x="5728292" y="2310867"/>
                <a:ext cx="1147701" cy="1147700"/>
              </a:xfrm>
              <a:custGeom>
                <a:avLst/>
                <a:gdLst>
                  <a:gd name="T0" fmla="*/ 323 w 328"/>
                  <a:gd name="T1" fmla="*/ 156 h 328"/>
                  <a:gd name="T2" fmla="*/ 172 w 328"/>
                  <a:gd name="T3" fmla="*/ 323 h 328"/>
                  <a:gd name="T4" fmla="*/ 4 w 328"/>
                  <a:gd name="T5" fmla="*/ 172 h 328"/>
                  <a:gd name="T6" fmla="*/ 156 w 328"/>
                  <a:gd name="T7" fmla="*/ 4 h 328"/>
                  <a:gd name="T8" fmla="*/ 323 w 328"/>
                  <a:gd name="T9" fmla="*/ 156 h 328"/>
                </a:gdLst>
                <a:ahLst/>
                <a:cxnLst>
                  <a:cxn ang="0">
                    <a:pos x="T0" y="T1"/>
                  </a:cxn>
                  <a:cxn ang="0">
                    <a:pos x="T2" y="T3"/>
                  </a:cxn>
                  <a:cxn ang="0">
                    <a:pos x="T4" y="T5"/>
                  </a:cxn>
                  <a:cxn ang="0">
                    <a:pos x="T6" y="T7"/>
                  </a:cxn>
                  <a:cxn ang="0">
                    <a:pos x="T8" y="T9"/>
                  </a:cxn>
                </a:cxnLst>
                <a:rect l="0" t="0" r="r" b="b"/>
                <a:pathLst>
                  <a:path w="328" h="328">
                    <a:moveTo>
                      <a:pt x="323" y="156"/>
                    </a:moveTo>
                    <a:cubicBezTo>
                      <a:pt x="328" y="244"/>
                      <a:pt x="260" y="319"/>
                      <a:pt x="172" y="323"/>
                    </a:cubicBezTo>
                    <a:cubicBezTo>
                      <a:pt x="84" y="328"/>
                      <a:pt x="9" y="260"/>
                      <a:pt x="4" y="172"/>
                    </a:cubicBezTo>
                    <a:cubicBezTo>
                      <a:pt x="0" y="84"/>
                      <a:pt x="68" y="9"/>
                      <a:pt x="156" y="4"/>
                    </a:cubicBezTo>
                    <a:cubicBezTo>
                      <a:pt x="244" y="0"/>
                      <a:pt x="319" y="68"/>
                      <a:pt x="323" y="156"/>
                    </a:cubicBezTo>
                    <a:close/>
                  </a:path>
                </a:pathLst>
              </a:custGeom>
              <a:solidFill>
                <a:schemeClr val="accent1"/>
              </a:solidFill>
              <a:ln>
                <a:noFill/>
              </a:ln>
            </p:spPr>
            <p:txBody>
              <a:bodyPr vert="horz" wrap="none" lIns="68580" tIns="34290" rIns="68580" bIns="34290" anchor="ctr" anchorCtr="0" compatLnSpc="1">
                <a:normAutofit/>
              </a:bodyPr>
              <a:lstStyle/>
              <a:p>
                <a:pPr lvl="0" algn="ctr"/>
                <a:r>
                  <a:rPr lang="zh-CN" altLang="en-US" sz="900" b="1" dirty="0">
                    <a:gradFill>
                      <a:gsLst>
                        <a:gs pos="0">
                          <a:prstClr val="white"/>
                        </a:gs>
                        <a:gs pos="100000">
                          <a:prstClr val="white"/>
                        </a:gs>
                      </a:gsLst>
                      <a:lin ang="5400000" scaled="0"/>
                    </a:gradFill>
                  </a:rPr>
                  <a:t>输入标题文本</a:t>
                </a:r>
              </a:p>
            </p:txBody>
          </p:sp>
        </p:grpSp>
        <p:sp>
          <p:nvSpPr>
            <p:cNvPr id="18" name="Rectangle: Rounded Corners 50"/>
            <p:cNvSpPr/>
            <p:nvPr/>
          </p:nvSpPr>
          <p:spPr>
            <a:xfrm>
              <a:off x="1289466" y="2161277"/>
              <a:ext cx="2893570" cy="1258907"/>
            </a:xfrm>
            <a:prstGeom prst="roundRect">
              <a:avLst>
                <a:gd name="adj" fmla="val 6226"/>
              </a:avLst>
            </a:prstGeom>
            <a:solidFill>
              <a:schemeClr val="accent1">
                <a:alpha val="20000"/>
              </a:schemeClr>
            </a:solidFill>
            <a:effectLst/>
          </p:spPr>
          <p:txBody>
            <a:bodyPr anchor="ctr"/>
            <a:lstStyle/>
            <a:p>
              <a:pPr algn="ctr"/>
              <a:endParaRPr/>
            </a:p>
          </p:txBody>
        </p:sp>
        <p:sp>
          <p:nvSpPr>
            <p:cNvPr id="19" name="TextBox 51"/>
            <p:cNvSpPr txBox="1"/>
            <p:nvPr/>
          </p:nvSpPr>
          <p:spPr>
            <a:xfrm>
              <a:off x="1289466" y="1764135"/>
              <a:ext cx="421585" cy="479524"/>
            </a:xfrm>
            <a:prstGeom prst="round2SameRect">
              <a:avLst/>
            </a:prstGeom>
            <a:solidFill>
              <a:schemeClr val="accent1"/>
            </a:solidFill>
          </p:spPr>
          <p:txBody>
            <a:bodyPr wrap="none" lIns="72000" tIns="0" rIns="72000" bIns="0">
              <a:normAutofit/>
            </a:bodyPr>
            <a:lstStyle/>
            <a:p>
              <a:r>
                <a:rPr lang="en-US" sz="2000">
                  <a:solidFill>
                    <a:srgbClr val="FFFFFF"/>
                  </a:solidFill>
                  <a:latin typeface="Impact" panose="020B0806030902050204" pitchFamily="34" charset="0"/>
                </a:rPr>
                <a:t>01</a:t>
              </a:r>
            </a:p>
          </p:txBody>
        </p:sp>
        <p:sp>
          <p:nvSpPr>
            <p:cNvPr id="20" name="Freeform: Shape 52"/>
            <p:cNvSpPr/>
            <p:nvPr/>
          </p:nvSpPr>
          <p:spPr bwMode="auto">
            <a:xfrm rot="5400000">
              <a:off x="3540808" y="1942022"/>
              <a:ext cx="155795" cy="173632"/>
            </a:xfrm>
            <a:custGeom>
              <a:avLst/>
              <a:gdLst>
                <a:gd name="T0" fmla="*/ 326 w 577"/>
                <a:gd name="T1" fmla="*/ 502 h 502"/>
                <a:gd name="T2" fmla="*/ 299 w 577"/>
                <a:gd name="T3" fmla="*/ 491 h 502"/>
                <a:gd name="T4" fmla="*/ 299 w 577"/>
                <a:gd name="T5" fmla="*/ 436 h 502"/>
                <a:gd name="T6" fmla="*/ 445 w 577"/>
                <a:gd name="T7" fmla="*/ 289 h 502"/>
                <a:gd name="T8" fmla="*/ 39 w 577"/>
                <a:gd name="T9" fmla="*/ 289 h 502"/>
                <a:gd name="T10" fmla="*/ 0 w 577"/>
                <a:gd name="T11" fmla="*/ 251 h 502"/>
                <a:gd name="T12" fmla="*/ 39 w 577"/>
                <a:gd name="T13" fmla="*/ 212 h 502"/>
                <a:gd name="T14" fmla="*/ 445 w 577"/>
                <a:gd name="T15" fmla="*/ 212 h 502"/>
                <a:gd name="T16" fmla="*/ 299 w 577"/>
                <a:gd name="T17" fmla="*/ 65 h 502"/>
                <a:gd name="T18" fmla="*/ 299 w 577"/>
                <a:gd name="T19" fmla="*/ 11 h 502"/>
                <a:gd name="T20" fmla="*/ 326 w 577"/>
                <a:gd name="T21" fmla="*/ 0 h 502"/>
                <a:gd name="T22" fmla="*/ 353 w 577"/>
                <a:gd name="T23" fmla="*/ 11 h 502"/>
                <a:gd name="T24" fmla="*/ 566 w 577"/>
                <a:gd name="T25" fmla="*/ 224 h 502"/>
                <a:gd name="T26" fmla="*/ 571 w 577"/>
                <a:gd name="T27" fmla="*/ 229 h 502"/>
                <a:gd name="T28" fmla="*/ 571 w 577"/>
                <a:gd name="T29" fmla="*/ 230 h 502"/>
                <a:gd name="T30" fmla="*/ 572 w 577"/>
                <a:gd name="T31" fmla="*/ 231 h 502"/>
                <a:gd name="T32" fmla="*/ 574 w 577"/>
                <a:gd name="T33" fmla="*/ 236 h 502"/>
                <a:gd name="T34" fmla="*/ 575 w 577"/>
                <a:gd name="T35" fmla="*/ 238 h 502"/>
                <a:gd name="T36" fmla="*/ 576 w 577"/>
                <a:gd name="T37" fmla="*/ 243 h 502"/>
                <a:gd name="T38" fmla="*/ 577 w 577"/>
                <a:gd name="T39" fmla="*/ 251 h 502"/>
                <a:gd name="T40" fmla="*/ 576 w 577"/>
                <a:gd name="T41" fmla="*/ 258 h 502"/>
                <a:gd name="T42" fmla="*/ 575 w 577"/>
                <a:gd name="T43" fmla="*/ 263 h 502"/>
                <a:gd name="T44" fmla="*/ 574 w 577"/>
                <a:gd name="T45" fmla="*/ 266 h 502"/>
                <a:gd name="T46" fmla="*/ 572 w 577"/>
                <a:gd name="T47" fmla="*/ 271 h 502"/>
                <a:gd name="T48" fmla="*/ 571 w 577"/>
                <a:gd name="T49" fmla="*/ 272 h 502"/>
                <a:gd name="T50" fmla="*/ 566 w 577"/>
                <a:gd name="T51" fmla="*/ 278 h 502"/>
                <a:gd name="T52" fmla="*/ 353 w 577"/>
                <a:gd name="T53" fmla="*/ 491 h 502"/>
                <a:gd name="T54" fmla="*/ 326 w 577"/>
                <a:gd name="T55" fmla="*/ 502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7" h="502">
                  <a:moveTo>
                    <a:pt x="326" y="502"/>
                  </a:moveTo>
                  <a:cubicBezTo>
                    <a:pt x="316" y="502"/>
                    <a:pt x="306" y="498"/>
                    <a:pt x="299" y="491"/>
                  </a:cubicBezTo>
                  <a:cubicBezTo>
                    <a:pt x="284" y="476"/>
                    <a:pt x="284" y="451"/>
                    <a:pt x="299" y="436"/>
                  </a:cubicBezTo>
                  <a:cubicBezTo>
                    <a:pt x="445" y="289"/>
                    <a:pt x="445" y="289"/>
                    <a:pt x="445" y="289"/>
                  </a:cubicBezTo>
                  <a:cubicBezTo>
                    <a:pt x="39" y="289"/>
                    <a:pt x="39" y="289"/>
                    <a:pt x="39" y="289"/>
                  </a:cubicBezTo>
                  <a:cubicBezTo>
                    <a:pt x="17" y="289"/>
                    <a:pt x="0" y="272"/>
                    <a:pt x="0" y="251"/>
                  </a:cubicBezTo>
                  <a:cubicBezTo>
                    <a:pt x="0" y="230"/>
                    <a:pt x="17" y="212"/>
                    <a:pt x="39" y="212"/>
                  </a:cubicBezTo>
                  <a:cubicBezTo>
                    <a:pt x="445" y="212"/>
                    <a:pt x="445" y="212"/>
                    <a:pt x="445" y="212"/>
                  </a:cubicBezTo>
                  <a:cubicBezTo>
                    <a:pt x="299" y="65"/>
                    <a:pt x="299" y="65"/>
                    <a:pt x="299" y="65"/>
                  </a:cubicBezTo>
                  <a:cubicBezTo>
                    <a:pt x="284" y="50"/>
                    <a:pt x="284" y="26"/>
                    <a:pt x="299" y="11"/>
                  </a:cubicBezTo>
                  <a:cubicBezTo>
                    <a:pt x="306" y="4"/>
                    <a:pt x="316" y="0"/>
                    <a:pt x="326" y="0"/>
                  </a:cubicBezTo>
                  <a:cubicBezTo>
                    <a:pt x="336" y="0"/>
                    <a:pt x="346" y="4"/>
                    <a:pt x="353" y="11"/>
                  </a:cubicBezTo>
                  <a:cubicBezTo>
                    <a:pt x="566" y="224"/>
                    <a:pt x="566" y="224"/>
                    <a:pt x="566" y="224"/>
                  </a:cubicBezTo>
                  <a:cubicBezTo>
                    <a:pt x="568" y="225"/>
                    <a:pt x="569" y="227"/>
                    <a:pt x="571" y="229"/>
                  </a:cubicBezTo>
                  <a:cubicBezTo>
                    <a:pt x="571" y="230"/>
                    <a:pt x="571" y="230"/>
                    <a:pt x="571" y="230"/>
                  </a:cubicBezTo>
                  <a:cubicBezTo>
                    <a:pt x="572" y="231"/>
                    <a:pt x="572" y="231"/>
                    <a:pt x="572" y="231"/>
                  </a:cubicBezTo>
                  <a:cubicBezTo>
                    <a:pt x="572" y="232"/>
                    <a:pt x="573" y="234"/>
                    <a:pt x="574" y="236"/>
                  </a:cubicBezTo>
                  <a:cubicBezTo>
                    <a:pt x="574" y="237"/>
                    <a:pt x="575" y="238"/>
                    <a:pt x="575" y="238"/>
                  </a:cubicBezTo>
                  <a:cubicBezTo>
                    <a:pt x="575" y="240"/>
                    <a:pt x="576" y="241"/>
                    <a:pt x="576" y="243"/>
                  </a:cubicBezTo>
                  <a:cubicBezTo>
                    <a:pt x="577" y="246"/>
                    <a:pt x="577" y="248"/>
                    <a:pt x="577" y="251"/>
                  </a:cubicBezTo>
                  <a:cubicBezTo>
                    <a:pt x="577" y="253"/>
                    <a:pt x="577" y="256"/>
                    <a:pt x="576" y="258"/>
                  </a:cubicBezTo>
                  <a:cubicBezTo>
                    <a:pt x="576" y="260"/>
                    <a:pt x="575" y="262"/>
                    <a:pt x="575" y="263"/>
                  </a:cubicBezTo>
                  <a:cubicBezTo>
                    <a:pt x="575" y="264"/>
                    <a:pt x="575" y="265"/>
                    <a:pt x="574" y="266"/>
                  </a:cubicBezTo>
                  <a:cubicBezTo>
                    <a:pt x="573" y="267"/>
                    <a:pt x="573" y="269"/>
                    <a:pt x="572" y="271"/>
                  </a:cubicBezTo>
                  <a:cubicBezTo>
                    <a:pt x="571" y="271"/>
                    <a:pt x="571" y="272"/>
                    <a:pt x="571" y="272"/>
                  </a:cubicBezTo>
                  <a:cubicBezTo>
                    <a:pt x="569" y="274"/>
                    <a:pt x="568" y="276"/>
                    <a:pt x="566" y="278"/>
                  </a:cubicBezTo>
                  <a:cubicBezTo>
                    <a:pt x="353" y="491"/>
                    <a:pt x="353" y="491"/>
                    <a:pt x="353" y="491"/>
                  </a:cubicBezTo>
                  <a:cubicBezTo>
                    <a:pt x="346" y="498"/>
                    <a:pt x="336" y="502"/>
                    <a:pt x="326" y="50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Rectangle: Rounded Corners 54"/>
            <p:cNvSpPr/>
            <p:nvPr/>
          </p:nvSpPr>
          <p:spPr>
            <a:xfrm>
              <a:off x="8008964" y="2161277"/>
              <a:ext cx="2893570" cy="1258907"/>
            </a:xfrm>
            <a:prstGeom prst="roundRect">
              <a:avLst>
                <a:gd name="adj" fmla="val 6226"/>
              </a:avLst>
            </a:prstGeom>
            <a:solidFill>
              <a:schemeClr val="accent2">
                <a:alpha val="20000"/>
              </a:schemeClr>
            </a:solidFill>
            <a:effectLst/>
          </p:spPr>
          <p:txBody>
            <a:bodyPr anchor="ctr"/>
            <a:lstStyle/>
            <a:p>
              <a:pPr algn="ctr"/>
              <a:endParaRPr/>
            </a:p>
          </p:txBody>
        </p:sp>
        <p:sp>
          <p:nvSpPr>
            <p:cNvPr id="22" name="TextBox 55"/>
            <p:cNvSpPr txBox="1"/>
            <p:nvPr/>
          </p:nvSpPr>
          <p:spPr>
            <a:xfrm>
              <a:off x="8008964" y="1764135"/>
              <a:ext cx="455282" cy="479524"/>
            </a:xfrm>
            <a:prstGeom prst="round2SameRect">
              <a:avLst/>
            </a:prstGeom>
            <a:solidFill>
              <a:schemeClr val="accent2"/>
            </a:solidFill>
          </p:spPr>
          <p:txBody>
            <a:bodyPr wrap="none" lIns="72000" tIns="0" rIns="72000" bIns="0">
              <a:normAutofit/>
            </a:bodyPr>
            <a:lstStyle/>
            <a:p>
              <a:r>
                <a:rPr lang="en-US" sz="2000">
                  <a:solidFill>
                    <a:srgbClr val="FFFFFF"/>
                  </a:solidFill>
                  <a:latin typeface="Impact" panose="020B0806030902050204" pitchFamily="34" charset="0"/>
                </a:rPr>
                <a:t>02</a:t>
              </a:r>
            </a:p>
          </p:txBody>
        </p:sp>
        <p:sp>
          <p:nvSpPr>
            <p:cNvPr id="23" name="Freeform: Shape 56"/>
            <p:cNvSpPr/>
            <p:nvPr/>
          </p:nvSpPr>
          <p:spPr bwMode="auto">
            <a:xfrm rot="5400000">
              <a:off x="10260306" y="1942022"/>
              <a:ext cx="155795" cy="173632"/>
            </a:xfrm>
            <a:custGeom>
              <a:avLst/>
              <a:gdLst>
                <a:gd name="T0" fmla="*/ 326 w 577"/>
                <a:gd name="T1" fmla="*/ 502 h 502"/>
                <a:gd name="T2" fmla="*/ 299 w 577"/>
                <a:gd name="T3" fmla="*/ 491 h 502"/>
                <a:gd name="T4" fmla="*/ 299 w 577"/>
                <a:gd name="T5" fmla="*/ 436 h 502"/>
                <a:gd name="T6" fmla="*/ 445 w 577"/>
                <a:gd name="T7" fmla="*/ 289 h 502"/>
                <a:gd name="T8" fmla="*/ 39 w 577"/>
                <a:gd name="T9" fmla="*/ 289 h 502"/>
                <a:gd name="T10" fmla="*/ 0 w 577"/>
                <a:gd name="T11" fmla="*/ 251 h 502"/>
                <a:gd name="T12" fmla="*/ 39 w 577"/>
                <a:gd name="T13" fmla="*/ 212 h 502"/>
                <a:gd name="T14" fmla="*/ 445 w 577"/>
                <a:gd name="T15" fmla="*/ 212 h 502"/>
                <a:gd name="T16" fmla="*/ 299 w 577"/>
                <a:gd name="T17" fmla="*/ 65 h 502"/>
                <a:gd name="T18" fmla="*/ 299 w 577"/>
                <a:gd name="T19" fmla="*/ 11 h 502"/>
                <a:gd name="T20" fmla="*/ 326 w 577"/>
                <a:gd name="T21" fmla="*/ 0 h 502"/>
                <a:gd name="T22" fmla="*/ 353 w 577"/>
                <a:gd name="T23" fmla="*/ 11 h 502"/>
                <a:gd name="T24" fmla="*/ 566 w 577"/>
                <a:gd name="T25" fmla="*/ 224 h 502"/>
                <a:gd name="T26" fmla="*/ 571 w 577"/>
                <a:gd name="T27" fmla="*/ 229 h 502"/>
                <a:gd name="T28" fmla="*/ 571 w 577"/>
                <a:gd name="T29" fmla="*/ 230 h 502"/>
                <a:gd name="T30" fmla="*/ 572 w 577"/>
                <a:gd name="T31" fmla="*/ 231 h 502"/>
                <a:gd name="T32" fmla="*/ 574 w 577"/>
                <a:gd name="T33" fmla="*/ 236 h 502"/>
                <a:gd name="T34" fmla="*/ 575 w 577"/>
                <a:gd name="T35" fmla="*/ 238 h 502"/>
                <a:gd name="T36" fmla="*/ 576 w 577"/>
                <a:gd name="T37" fmla="*/ 243 h 502"/>
                <a:gd name="T38" fmla="*/ 577 w 577"/>
                <a:gd name="T39" fmla="*/ 251 h 502"/>
                <a:gd name="T40" fmla="*/ 576 w 577"/>
                <a:gd name="T41" fmla="*/ 258 h 502"/>
                <a:gd name="T42" fmla="*/ 575 w 577"/>
                <a:gd name="T43" fmla="*/ 263 h 502"/>
                <a:gd name="T44" fmla="*/ 574 w 577"/>
                <a:gd name="T45" fmla="*/ 266 h 502"/>
                <a:gd name="T46" fmla="*/ 572 w 577"/>
                <a:gd name="T47" fmla="*/ 271 h 502"/>
                <a:gd name="T48" fmla="*/ 571 w 577"/>
                <a:gd name="T49" fmla="*/ 272 h 502"/>
                <a:gd name="T50" fmla="*/ 566 w 577"/>
                <a:gd name="T51" fmla="*/ 278 h 502"/>
                <a:gd name="T52" fmla="*/ 353 w 577"/>
                <a:gd name="T53" fmla="*/ 491 h 502"/>
                <a:gd name="T54" fmla="*/ 326 w 577"/>
                <a:gd name="T55" fmla="*/ 502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7" h="502">
                  <a:moveTo>
                    <a:pt x="326" y="502"/>
                  </a:moveTo>
                  <a:cubicBezTo>
                    <a:pt x="316" y="502"/>
                    <a:pt x="306" y="498"/>
                    <a:pt x="299" y="491"/>
                  </a:cubicBezTo>
                  <a:cubicBezTo>
                    <a:pt x="284" y="476"/>
                    <a:pt x="284" y="451"/>
                    <a:pt x="299" y="436"/>
                  </a:cubicBezTo>
                  <a:cubicBezTo>
                    <a:pt x="445" y="289"/>
                    <a:pt x="445" y="289"/>
                    <a:pt x="445" y="289"/>
                  </a:cubicBezTo>
                  <a:cubicBezTo>
                    <a:pt x="39" y="289"/>
                    <a:pt x="39" y="289"/>
                    <a:pt x="39" y="289"/>
                  </a:cubicBezTo>
                  <a:cubicBezTo>
                    <a:pt x="17" y="289"/>
                    <a:pt x="0" y="272"/>
                    <a:pt x="0" y="251"/>
                  </a:cubicBezTo>
                  <a:cubicBezTo>
                    <a:pt x="0" y="230"/>
                    <a:pt x="17" y="212"/>
                    <a:pt x="39" y="212"/>
                  </a:cubicBezTo>
                  <a:cubicBezTo>
                    <a:pt x="445" y="212"/>
                    <a:pt x="445" y="212"/>
                    <a:pt x="445" y="212"/>
                  </a:cubicBezTo>
                  <a:cubicBezTo>
                    <a:pt x="299" y="65"/>
                    <a:pt x="299" y="65"/>
                    <a:pt x="299" y="65"/>
                  </a:cubicBezTo>
                  <a:cubicBezTo>
                    <a:pt x="284" y="50"/>
                    <a:pt x="284" y="26"/>
                    <a:pt x="299" y="11"/>
                  </a:cubicBezTo>
                  <a:cubicBezTo>
                    <a:pt x="306" y="4"/>
                    <a:pt x="316" y="0"/>
                    <a:pt x="326" y="0"/>
                  </a:cubicBezTo>
                  <a:cubicBezTo>
                    <a:pt x="336" y="0"/>
                    <a:pt x="346" y="4"/>
                    <a:pt x="353" y="11"/>
                  </a:cubicBezTo>
                  <a:cubicBezTo>
                    <a:pt x="566" y="224"/>
                    <a:pt x="566" y="224"/>
                    <a:pt x="566" y="224"/>
                  </a:cubicBezTo>
                  <a:cubicBezTo>
                    <a:pt x="568" y="225"/>
                    <a:pt x="569" y="227"/>
                    <a:pt x="571" y="229"/>
                  </a:cubicBezTo>
                  <a:cubicBezTo>
                    <a:pt x="571" y="230"/>
                    <a:pt x="571" y="230"/>
                    <a:pt x="571" y="230"/>
                  </a:cubicBezTo>
                  <a:cubicBezTo>
                    <a:pt x="572" y="231"/>
                    <a:pt x="572" y="231"/>
                    <a:pt x="572" y="231"/>
                  </a:cubicBezTo>
                  <a:cubicBezTo>
                    <a:pt x="572" y="232"/>
                    <a:pt x="573" y="234"/>
                    <a:pt x="574" y="236"/>
                  </a:cubicBezTo>
                  <a:cubicBezTo>
                    <a:pt x="574" y="237"/>
                    <a:pt x="575" y="238"/>
                    <a:pt x="575" y="238"/>
                  </a:cubicBezTo>
                  <a:cubicBezTo>
                    <a:pt x="575" y="240"/>
                    <a:pt x="576" y="241"/>
                    <a:pt x="576" y="243"/>
                  </a:cubicBezTo>
                  <a:cubicBezTo>
                    <a:pt x="577" y="246"/>
                    <a:pt x="577" y="248"/>
                    <a:pt x="577" y="251"/>
                  </a:cubicBezTo>
                  <a:cubicBezTo>
                    <a:pt x="577" y="253"/>
                    <a:pt x="577" y="256"/>
                    <a:pt x="576" y="258"/>
                  </a:cubicBezTo>
                  <a:cubicBezTo>
                    <a:pt x="576" y="260"/>
                    <a:pt x="575" y="262"/>
                    <a:pt x="575" y="263"/>
                  </a:cubicBezTo>
                  <a:cubicBezTo>
                    <a:pt x="575" y="264"/>
                    <a:pt x="575" y="265"/>
                    <a:pt x="574" y="266"/>
                  </a:cubicBezTo>
                  <a:cubicBezTo>
                    <a:pt x="573" y="267"/>
                    <a:pt x="573" y="269"/>
                    <a:pt x="572" y="271"/>
                  </a:cubicBezTo>
                  <a:cubicBezTo>
                    <a:pt x="571" y="271"/>
                    <a:pt x="571" y="272"/>
                    <a:pt x="571" y="272"/>
                  </a:cubicBezTo>
                  <a:cubicBezTo>
                    <a:pt x="569" y="274"/>
                    <a:pt x="568" y="276"/>
                    <a:pt x="566" y="278"/>
                  </a:cubicBezTo>
                  <a:cubicBezTo>
                    <a:pt x="353" y="491"/>
                    <a:pt x="353" y="491"/>
                    <a:pt x="353" y="491"/>
                  </a:cubicBezTo>
                  <a:cubicBezTo>
                    <a:pt x="346" y="498"/>
                    <a:pt x="336" y="502"/>
                    <a:pt x="326" y="50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Rectangle: Rounded Corners 58"/>
            <p:cNvSpPr/>
            <p:nvPr/>
          </p:nvSpPr>
          <p:spPr>
            <a:xfrm>
              <a:off x="1289466" y="4364472"/>
              <a:ext cx="2893570" cy="1258907"/>
            </a:xfrm>
            <a:prstGeom prst="roundRect">
              <a:avLst>
                <a:gd name="adj" fmla="val 6226"/>
              </a:avLst>
            </a:prstGeom>
            <a:solidFill>
              <a:schemeClr val="accent3">
                <a:alpha val="20000"/>
              </a:schemeClr>
            </a:solidFill>
            <a:effectLst/>
          </p:spPr>
          <p:txBody>
            <a:bodyPr anchor="ctr"/>
            <a:lstStyle/>
            <a:p>
              <a:pPr algn="ctr"/>
              <a:endParaRPr/>
            </a:p>
          </p:txBody>
        </p:sp>
        <p:sp>
          <p:nvSpPr>
            <p:cNvPr id="25" name="TextBox 59"/>
            <p:cNvSpPr txBox="1"/>
            <p:nvPr/>
          </p:nvSpPr>
          <p:spPr>
            <a:xfrm>
              <a:off x="1289466" y="3967330"/>
              <a:ext cx="464150" cy="483989"/>
            </a:xfrm>
            <a:prstGeom prst="round2SameRect">
              <a:avLst/>
            </a:prstGeom>
            <a:solidFill>
              <a:schemeClr val="accent3"/>
            </a:solidFill>
          </p:spPr>
          <p:txBody>
            <a:bodyPr wrap="none" lIns="72000" tIns="0" rIns="72000" bIns="0">
              <a:normAutofit/>
            </a:bodyPr>
            <a:lstStyle/>
            <a:p>
              <a:r>
                <a:rPr lang="en-US" sz="2000">
                  <a:solidFill>
                    <a:srgbClr val="FFFFFF"/>
                  </a:solidFill>
                  <a:latin typeface="Impact" panose="020B0806030902050204" pitchFamily="34" charset="0"/>
                </a:rPr>
                <a:t>03</a:t>
              </a:r>
            </a:p>
          </p:txBody>
        </p:sp>
        <p:sp>
          <p:nvSpPr>
            <p:cNvPr id="26" name="Freeform: Shape 60"/>
            <p:cNvSpPr/>
            <p:nvPr/>
          </p:nvSpPr>
          <p:spPr bwMode="auto">
            <a:xfrm rot="5400000">
              <a:off x="3540808" y="4145217"/>
              <a:ext cx="155795" cy="173632"/>
            </a:xfrm>
            <a:custGeom>
              <a:avLst/>
              <a:gdLst>
                <a:gd name="T0" fmla="*/ 326 w 577"/>
                <a:gd name="T1" fmla="*/ 502 h 502"/>
                <a:gd name="T2" fmla="*/ 299 w 577"/>
                <a:gd name="T3" fmla="*/ 491 h 502"/>
                <a:gd name="T4" fmla="*/ 299 w 577"/>
                <a:gd name="T5" fmla="*/ 436 h 502"/>
                <a:gd name="T6" fmla="*/ 445 w 577"/>
                <a:gd name="T7" fmla="*/ 289 h 502"/>
                <a:gd name="T8" fmla="*/ 39 w 577"/>
                <a:gd name="T9" fmla="*/ 289 h 502"/>
                <a:gd name="T10" fmla="*/ 0 w 577"/>
                <a:gd name="T11" fmla="*/ 251 h 502"/>
                <a:gd name="T12" fmla="*/ 39 w 577"/>
                <a:gd name="T13" fmla="*/ 212 h 502"/>
                <a:gd name="T14" fmla="*/ 445 w 577"/>
                <a:gd name="T15" fmla="*/ 212 h 502"/>
                <a:gd name="T16" fmla="*/ 299 w 577"/>
                <a:gd name="T17" fmla="*/ 65 h 502"/>
                <a:gd name="T18" fmla="*/ 299 w 577"/>
                <a:gd name="T19" fmla="*/ 11 h 502"/>
                <a:gd name="T20" fmla="*/ 326 w 577"/>
                <a:gd name="T21" fmla="*/ 0 h 502"/>
                <a:gd name="T22" fmla="*/ 353 w 577"/>
                <a:gd name="T23" fmla="*/ 11 h 502"/>
                <a:gd name="T24" fmla="*/ 566 w 577"/>
                <a:gd name="T25" fmla="*/ 224 h 502"/>
                <a:gd name="T26" fmla="*/ 571 w 577"/>
                <a:gd name="T27" fmla="*/ 229 h 502"/>
                <a:gd name="T28" fmla="*/ 571 w 577"/>
                <a:gd name="T29" fmla="*/ 230 h 502"/>
                <a:gd name="T30" fmla="*/ 572 w 577"/>
                <a:gd name="T31" fmla="*/ 231 h 502"/>
                <a:gd name="T32" fmla="*/ 574 w 577"/>
                <a:gd name="T33" fmla="*/ 236 h 502"/>
                <a:gd name="T34" fmla="*/ 575 w 577"/>
                <a:gd name="T35" fmla="*/ 238 h 502"/>
                <a:gd name="T36" fmla="*/ 576 w 577"/>
                <a:gd name="T37" fmla="*/ 243 h 502"/>
                <a:gd name="T38" fmla="*/ 577 w 577"/>
                <a:gd name="T39" fmla="*/ 251 h 502"/>
                <a:gd name="T40" fmla="*/ 576 w 577"/>
                <a:gd name="T41" fmla="*/ 258 h 502"/>
                <a:gd name="T42" fmla="*/ 575 w 577"/>
                <a:gd name="T43" fmla="*/ 263 h 502"/>
                <a:gd name="T44" fmla="*/ 574 w 577"/>
                <a:gd name="T45" fmla="*/ 266 h 502"/>
                <a:gd name="T46" fmla="*/ 572 w 577"/>
                <a:gd name="T47" fmla="*/ 271 h 502"/>
                <a:gd name="T48" fmla="*/ 571 w 577"/>
                <a:gd name="T49" fmla="*/ 272 h 502"/>
                <a:gd name="T50" fmla="*/ 566 w 577"/>
                <a:gd name="T51" fmla="*/ 278 h 502"/>
                <a:gd name="T52" fmla="*/ 353 w 577"/>
                <a:gd name="T53" fmla="*/ 491 h 502"/>
                <a:gd name="T54" fmla="*/ 326 w 577"/>
                <a:gd name="T55" fmla="*/ 502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7" h="502">
                  <a:moveTo>
                    <a:pt x="326" y="502"/>
                  </a:moveTo>
                  <a:cubicBezTo>
                    <a:pt x="316" y="502"/>
                    <a:pt x="306" y="498"/>
                    <a:pt x="299" y="491"/>
                  </a:cubicBezTo>
                  <a:cubicBezTo>
                    <a:pt x="284" y="476"/>
                    <a:pt x="284" y="451"/>
                    <a:pt x="299" y="436"/>
                  </a:cubicBezTo>
                  <a:cubicBezTo>
                    <a:pt x="445" y="289"/>
                    <a:pt x="445" y="289"/>
                    <a:pt x="445" y="289"/>
                  </a:cubicBezTo>
                  <a:cubicBezTo>
                    <a:pt x="39" y="289"/>
                    <a:pt x="39" y="289"/>
                    <a:pt x="39" y="289"/>
                  </a:cubicBezTo>
                  <a:cubicBezTo>
                    <a:pt x="17" y="289"/>
                    <a:pt x="0" y="272"/>
                    <a:pt x="0" y="251"/>
                  </a:cubicBezTo>
                  <a:cubicBezTo>
                    <a:pt x="0" y="230"/>
                    <a:pt x="17" y="212"/>
                    <a:pt x="39" y="212"/>
                  </a:cubicBezTo>
                  <a:cubicBezTo>
                    <a:pt x="445" y="212"/>
                    <a:pt x="445" y="212"/>
                    <a:pt x="445" y="212"/>
                  </a:cubicBezTo>
                  <a:cubicBezTo>
                    <a:pt x="299" y="65"/>
                    <a:pt x="299" y="65"/>
                    <a:pt x="299" y="65"/>
                  </a:cubicBezTo>
                  <a:cubicBezTo>
                    <a:pt x="284" y="50"/>
                    <a:pt x="284" y="26"/>
                    <a:pt x="299" y="11"/>
                  </a:cubicBezTo>
                  <a:cubicBezTo>
                    <a:pt x="306" y="4"/>
                    <a:pt x="316" y="0"/>
                    <a:pt x="326" y="0"/>
                  </a:cubicBezTo>
                  <a:cubicBezTo>
                    <a:pt x="336" y="0"/>
                    <a:pt x="346" y="4"/>
                    <a:pt x="353" y="11"/>
                  </a:cubicBezTo>
                  <a:cubicBezTo>
                    <a:pt x="566" y="224"/>
                    <a:pt x="566" y="224"/>
                    <a:pt x="566" y="224"/>
                  </a:cubicBezTo>
                  <a:cubicBezTo>
                    <a:pt x="568" y="225"/>
                    <a:pt x="569" y="227"/>
                    <a:pt x="571" y="229"/>
                  </a:cubicBezTo>
                  <a:cubicBezTo>
                    <a:pt x="571" y="230"/>
                    <a:pt x="571" y="230"/>
                    <a:pt x="571" y="230"/>
                  </a:cubicBezTo>
                  <a:cubicBezTo>
                    <a:pt x="572" y="231"/>
                    <a:pt x="572" y="231"/>
                    <a:pt x="572" y="231"/>
                  </a:cubicBezTo>
                  <a:cubicBezTo>
                    <a:pt x="572" y="232"/>
                    <a:pt x="573" y="234"/>
                    <a:pt x="574" y="236"/>
                  </a:cubicBezTo>
                  <a:cubicBezTo>
                    <a:pt x="574" y="237"/>
                    <a:pt x="575" y="238"/>
                    <a:pt x="575" y="238"/>
                  </a:cubicBezTo>
                  <a:cubicBezTo>
                    <a:pt x="575" y="240"/>
                    <a:pt x="576" y="241"/>
                    <a:pt x="576" y="243"/>
                  </a:cubicBezTo>
                  <a:cubicBezTo>
                    <a:pt x="577" y="246"/>
                    <a:pt x="577" y="248"/>
                    <a:pt x="577" y="251"/>
                  </a:cubicBezTo>
                  <a:cubicBezTo>
                    <a:pt x="577" y="253"/>
                    <a:pt x="577" y="256"/>
                    <a:pt x="576" y="258"/>
                  </a:cubicBezTo>
                  <a:cubicBezTo>
                    <a:pt x="576" y="260"/>
                    <a:pt x="575" y="262"/>
                    <a:pt x="575" y="263"/>
                  </a:cubicBezTo>
                  <a:cubicBezTo>
                    <a:pt x="575" y="264"/>
                    <a:pt x="575" y="265"/>
                    <a:pt x="574" y="266"/>
                  </a:cubicBezTo>
                  <a:cubicBezTo>
                    <a:pt x="573" y="267"/>
                    <a:pt x="573" y="269"/>
                    <a:pt x="572" y="271"/>
                  </a:cubicBezTo>
                  <a:cubicBezTo>
                    <a:pt x="571" y="271"/>
                    <a:pt x="571" y="272"/>
                    <a:pt x="571" y="272"/>
                  </a:cubicBezTo>
                  <a:cubicBezTo>
                    <a:pt x="569" y="274"/>
                    <a:pt x="568" y="276"/>
                    <a:pt x="566" y="278"/>
                  </a:cubicBezTo>
                  <a:cubicBezTo>
                    <a:pt x="353" y="491"/>
                    <a:pt x="353" y="491"/>
                    <a:pt x="353" y="491"/>
                  </a:cubicBezTo>
                  <a:cubicBezTo>
                    <a:pt x="346" y="498"/>
                    <a:pt x="336" y="502"/>
                    <a:pt x="326" y="50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Rectangle: Rounded Corners 62"/>
            <p:cNvSpPr/>
            <p:nvPr/>
          </p:nvSpPr>
          <p:spPr>
            <a:xfrm>
              <a:off x="8008964" y="4364472"/>
              <a:ext cx="2893570" cy="1258907"/>
            </a:xfrm>
            <a:prstGeom prst="roundRect">
              <a:avLst>
                <a:gd name="adj" fmla="val 6226"/>
              </a:avLst>
            </a:prstGeom>
            <a:solidFill>
              <a:schemeClr val="accent4">
                <a:alpha val="20000"/>
              </a:schemeClr>
            </a:solidFill>
            <a:effectLst/>
          </p:spPr>
          <p:txBody>
            <a:bodyPr anchor="ctr"/>
            <a:lstStyle/>
            <a:p>
              <a:pPr algn="ctr"/>
              <a:endParaRPr/>
            </a:p>
          </p:txBody>
        </p:sp>
        <p:sp>
          <p:nvSpPr>
            <p:cNvPr id="28" name="TextBox 63"/>
            <p:cNvSpPr txBox="1"/>
            <p:nvPr/>
          </p:nvSpPr>
          <p:spPr>
            <a:xfrm>
              <a:off x="8008964" y="3967330"/>
              <a:ext cx="455282" cy="479524"/>
            </a:xfrm>
            <a:prstGeom prst="round2SameRect">
              <a:avLst/>
            </a:prstGeom>
            <a:solidFill>
              <a:schemeClr val="accent4"/>
            </a:solidFill>
          </p:spPr>
          <p:txBody>
            <a:bodyPr wrap="none" lIns="72000" tIns="0" rIns="72000" bIns="0">
              <a:normAutofit/>
            </a:bodyPr>
            <a:lstStyle/>
            <a:p>
              <a:r>
                <a:rPr lang="en-US" sz="2000">
                  <a:solidFill>
                    <a:srgbClr val="FFFFFF"/>
                  </a:solidFill>
                  <a:latin typeface="Impact" panose="020B0806030902050204" pitchFamily="34" charset="0"/>
                </a:rPr>
                <a:t>04</a:t>
              </a:r>
            </a:p>
          </p:txBody>
        </p:sp>
        <p:sp>
          <p:nvSpPr>
            <p:cNvPr id="29" name="Freeform: Shape 64"/>
            <p:cNvSpPr/>
            <p:nvPr/>
          </p:nvSpPr>
          <p:spPr bwMode="auto">
            <a:xfrm rot="5400000">
              <a:off x="10260306" y="4145217"/>
              <a:ext cx="155795" cy="173632"/>
            </a:xfrm>
            <a:custGeom>
              <a:avLst/>
              <a:gdLst>
                <a:gd name="T0" fmla="*/ 326 w 577"/>
                <a:gd name="T1" fmla="*/ 502 h 502"/>
                <a:gd name="T2" fmla="*/ 299 w 577"/>
                <a:gd name="T3" fmla="*/ 491 h 502"/>
                <a:gd name="T4" fmla="*/ 299 w 577"/>
                <a:gd name="T5" fmla="*/ 436 h 502"/>
                <a:gd name="T6" fmla="*/ 445 w 577"/>
                <a:gd name="T7" fmla="*/ 289 h 502"/>
                <a:gd name="T8" fmla="*/ 39 w 577"/>
                <a:gd name="T9" fmla="*/ 289 h 502"/>
                <a:gd name="T10" fmla="*/ 0 w 577"/>
                <a:gd name="T11" fmla="*/ 251 h 502"/>
                <a:gd name="T12" fmla="*/ 39 w 577"/>
                <a:gd name="T13" fmla="*/ 212 h 502"/>
                <a:gd name="T14" fmla="*/ 445 w 577"/>
                <a:gd name="T15" fmla="*/ 212 h 502"/>
                <a:gd name="T16" fmla="*/ 299 w 577"/>
                <a:gd name="T17" fmla="*/ 65 h 502"/>
                <a:gd name="T18" fmla="*/ 299 w 577"/>
                <a:gd name="T19" fmla="*/ 11 h 502"/>
                <a:gd name="T20" fmla="*/ 326 w 577"/>
                <a:gd name="T21" fmla="*/ 0 h 502"/>
                <a:gd name="T22" fmla="*/ 353 w 577"/>
                <a:gd name="T23" fmla="*/ 11 h 502"/>
                <a:gd name="T24" fmla="*/ 566 w 577"/>
                <a:gd name="T25" fmla="*/ 224 h 502"/>
                <a:gd name="T26" fmla="*/ 571 w 577"/>
                <a:gd name="T27" fmla="*/ 229 h 502"/>
                <a:gd name="T28" fmla="*/ 571 w 577"/>
                <a:gd name="T29" fmla="*/ 230 h 502"/>
                <a:gd name="T30" fmla="*/ 572 w 577"/>
                <a:gd name="T31" fmla="*/ 231 h 502"/>
                <a:gd name="T32" fmla="*/ 574 w 577"/>
                <a:gd name="T33" fmla="*/ 236 h 502"/>
                <a:gd name="T34" fmla="*/ 575 w 577"/>
                <a:gd name="T35" fmla="*/ 238 h 502"/>
                <a:gd name="T36" fmla="*/ 576 w 577"/>
                <a:gd name="T37" fmla="*/ 243 h 502"/>
                <a:gd name="T38" fmla="*/ 577 w 577"/>
                <a:gd name="T39" fmla="*/ 251 h 502"/>
                <a:gd name="T40" fmla="*/ 576 w 577"/>
                <a:gd name="T41" fmla="*/ 258 h 502"/>
                <a:gd name="T42" fmla="*/ 575 w 577"/>
                <a:gd name="T43" fmla="*/ 263 h 502"/>
                <a:gd name="T44" fmla="*/ 574 w 577"/>
                <a:gd name="T45" fmla="*/ 266 h 502"/>
                <a:gd name="T46" fmla="*/ 572 w 577"/>
                <a:gd name="T47" fmla="*/ 271 h 502"/>
                <a:gd name="T48" fmla="*/ 571 w 577"/>
                <a:gd name="T49" fmla="*/ 272 h 502"/>
                <a:gd name="T50" fmla="*/ 566 w 577"/>
                <a:gd name="T51" fmla="*/ 278 h 502"/>
                <a:gd name="T52" fmla="*/ 353 w 577"/>
                <a:gd name="T53" fmla="*/ 491 h 502"/>
                <a:gd name="T54" fmla="*/ 326 w 577"/>
                <a:gd name="T55" fmla="*/ 502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7" h="502">
                  <a:moveTo>
                    <a:pt x="326" y="502"/>
                  </a:moveTo>
                  <a:cubicBezTo>
                    <a:pt x="316" y="502"/>
                    <a:pt x="306" y="498"/>
                    <a:pt x="299" y="491"/>
                  </a:cubicBezTo>
                  <a:cubicBezTo>
                    <a:pt x="284" y="476"/>
                    <a:pt x="284" y="451"/>
                    <a:pt x="299" y="436"/>
                  </a:cubicBezTo>
                  <a:cubicBezTo>
                    <a:pt x="445" y="289"/>
                    <a:pt x="445" y="289"/>
                    <a:pt x="445" y="289"/>
                  </a:cubicBezTo>
                  <a:cubicBezTo>
                    <a:pt x="39" y="289"/>
                    <a:pt x="39" y="289"/>
                    <a:pt x="39" y="289"/>
                  </a:cubicBezTo>
                  <a:cubicBezTo>
                    <a:pt x="17" y="289"/>
                    <a:pt x="0" y="272"/>
                    <a:pt x="0" y="251"/>
                  </a:cubicBezTo>
                  <a:cubicBezTo>
                    <a:pt x="0" y="230"/>
                    <a:pt x="17" y="212"/>
                    <a:pt x="39" y="212"/>
                  </a:cubicBezTo>
                  <a:cubicBezTo>
                    <a:pt x="445" y="212"/>
                    <a:pt x="445" y="212"/>
                    <a:pt x="445" y="212"/>
                  </a:cubicBezTo>
                  <a:cubicBezTo>
                    <a:pt x="299" y="65"/>
                    <a:pt x="299" y="65"/>
                    <a:pt x="299" y="65"/>
                  </a:cubicBezTo>
                  <a:cubicBezTo>
                    <a:pt x="284" y="50"/>
                    <a:pt x="284" y="26"/>
                    <a:pt x="299" y="11"/>
                  </a:cubicBezTo>
                  <a:cubicBezTo>
                    <a:pt x="306" y="4"/>
                    <a:pt x="316" y="0"/>
                    <a:pt x="326" y="0"/>
                  </a:cubicBezTo>
                  <a:cubicBezTo>
                    <a:pt x="336" y="0"/>
                    <a:pt x="346" y="4"/>
                    <a:pt x="353" y="11"/>
                  </a:cubicBezTo>
                  <a:cubicBezTo>
                    <a:pt x="566" y="224"/>
                    <a:pt x="566" y="224"/>
                    <a:pt x="566" y="224"/>
                  </a:cubicBezTo>
                  <a:cubicBezTo>
                    <a:pt x="568" y="225"/>
                    <a:pt x="569" y="227"/>
                    <a:pt x="571" y="229"/>
                  </a:cubicBezTo>
                  <a:cubicBezTo>
                    <a:pt x="571" y="230"/>
                    <a:pt x="571" y="230"/>
                    <a:pt x="571" y="230"/>
                  </a:cubicBezTo>
                  <a:cubicBezTo>
                    <a:pt x="572" y="231"/>
                    <a:pt x="572" y="231"/>
                    <a:pt x="572" y="231"/>
                  </a:cubicBezTo>
                  <a:cubicBezTo>
                    <a:pt x="572" y="232"/>
                    <a:pt x="573" y="234"/>
                    <a:pt x="574" y="236"/>
                  </a:cubicBezTo>
                  <a:cubicBezTo>
                    <a:pt x="574" y="237"/>
                    <a:pt x="575" y="238"/>
                    <a:pt x="575" y="238"/>
                  </a:cubicBezTo>
                  <a:cubicBezTo>
                    <a:pt x="575" y="240"/>
                    <a:pt x="576" y="241"/>
                    <a:pt x="576" y="243"/>
                  </a:cubicBezTo>
                  <a:cubicBezTo>
                    <a:pt x="577" y="246"/>
                    <a:pt x="577" y="248"/>
                    <a:pt x="577" y="251"/>
                  </a:cubicBezTo>
                  <a:cubicBezTo>
                    <a:pt x="577" y="253"/>
                    <a:pt x="577" y="256"/>
                    <a:pt x="576" y="258"/>
                  </a:cubicBezTo>
                  <a:cubicBezTo>
                    <a:pt x="576" y="260"/>
                    <a:pt x="575" y="262"/>
                    <a:pt x="575" y="263"/>
                  </a:cubicBezTo>
                  <a:cubicBezTo>
                    <a:pt x="575" y="264"/>
                    <a:pt x="575" y="265"/>
                    <a:pt x="574" y="266"/>
                  </a:cubicBezTo>
                  <a:cubicBezTo>
                    <a:pt x="573" y="267"/>
                    <a:pt x="573" y="269"/>
                    <a:pt x="572" y="271"/>
                  </a:cubicBezTo>
                  <a:cubicBezTo>
                    <a:pt x="571" y="271"/>
                    <a:pt x="571" y="272"/>
                    <a:pt x="571" y="272"/>
                  </a:cubicBezTo>
                  <a:cubicBezTo>
                    <a:pt x="569" y="274"/>
                    <a:pt x="568" y="276"/>
                    <a:pt x="566" y="278"/>
                  </a:cubicBezTo>
                  <a:cubicBezTo>
                    <a:pt x="353" y="491"/>
                    <a:pt x="353" y="491"/>
                    <a:pt x="353" y="491"/>
                  </a:cubicBezTo>
                  <a:cubicBezTo>
                    <a:pt x="346" y="498"/>
                    <a:pt x="336" y="502"/>
                    <a:pt x="326" y="50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5" name="千图PPT彼岸天：ID 8661124库_组合 53"/>
          <p:cNvGrpSpPr/>
          <p:nvPr>
            <p:custDataLst>
              <p:tags r:id="rId2"/>
            </p:custDataLst>
          </p:nvPr>
        </p:nvGrpSpPr>
        <p:grpSpPr>
          <a:xfrm>
            <a:off x="1289466" y="2161281"/>
            <a:ext cx="2893570" cy="1258908"/>
            <a:chOff x="910153" y="4551125"/>
            <a:chExt cx="2358834" cy="1362151"/>
          </a:xfrm>
        </p:grpSpPr>
        <p:sp>
          <p:nvSpPr>
            <p:cNvPr id="15" name="TextBox 57"/>
            <p:cNvSpPr txBox="1"/>
            <p:nvPr/>
          </p:nvSpPr>
          <p:spPr>
            <a:xfrm>
              <a:off x="910153" y="4551125"/>
              <a:ext cx="2358834" cy="701318"/>
            </a:xfrm>
            <a:prstGeom prst="rect">
              <a:avLst/>
            </a:prstGeom>
            <a:noFill/>
          </p:spPr>
          <p:txBody>
            <a:bodyPr wrap="none" anchor="b">
              <a:normAutofit/>
            </a:bodyPr>
            <a:lstStyle/>
            <a:p>
              <a:r>
                <a:rPr lang="zh-CN" altLang="en-US" sz="1600" b="1" dirty="0"/>
                <a:t>输入标题文本</a:t>
              </a:r>
            </a:p>
          </p:txBody>
        </p:sp>
        <p:sp>
          <p:nvSpPr>
            <p:cNvPr id="16" name="TextBox 61"/>
            <p:cNvSpPr txBox="1"/>
            <p:nvPr/>
          </p:nvSpPr>
          <p:spPr>
            <a:xfrm>
              <a:off x="910153" y="5242362"/>
              <a:ext cx="2358834" cy="670914"/>
            </a:xfrm>
            <a:prstGeom prst="rect">
              <a:avLst/>
            </a:prstGeom>
            <a:noFill/>
          </p:spPr>
          <p:txBody>
            <a:bodyPr wrap="square">
              <a:normAutofit fontScale="92500" lnSpcReduction="20000"/>
            </a:bodyPr>
            <a:lstStyle/>
            <a:p>
              <a:pPr>
                <a:lnSpc>
                  <a:spcPct val="120000"/>
                </a:lnSpc>
              </a:pPr>
              <a:r>
                <a:rPr lang="zh-CN" altLang="en-US" sz="1200" dirty="0" smtClean="0"/>
                <a:t>点击编辑点击编辑点击编辑点击编辑点击编辑点击编辑点击编辑点击编辑点击编辑点击编辑点击编辑点击编辑</a:t>
              </a:r>
              <a:endParaRPr sz="1200" dirty="0"/>
            </a:p>
          </p:txBody>
        </p:sp>
      </p:grpSp>
      <p:grpSp>
        <p:nvGrpSpPr>
          <p:cNvPr id="6" name="千图PPT彼岸天：ID 8661124库_组合 65"/>
          <p:cNvGrpSpPr/>
          <p:nvPr>
            <p:custDataLst>
              <p:tags r:id="rId3"/>
            </p:custDataLst>
          </p:nvPr>
        </p:nvGrpSpPr>
        <p:grpSpPr>
          <a:xfrm>
            <a:off x="7993778" y="2161281"/>
            <a:ext cx="2893570" cy="1258908"/>
            <a:chOff x="910153" y="4551125"/>
            <a:chExt cx="2358834" cy="1362151"/>
          </a:xfrm>
        </p:grpSpPr>
        <p:sp>
          <p:nvSpPr>
            <p:cNvPr id="13" name="TextBox 66"/>
            <p:cNvSpPr txBox="1"/>
            <p:nvPr/>
          </p:nvSpPr>
          <p:spPr>
            <a:xfrm>
              <a:off x="910153" y="4551125"/>
              <a:ext cx="2358834" cy="701318"/>
            </a:xfrm>
            <a:prstGeom prst="rect">
              <a:avLst/>
            </a:prstGeom>
            <a:noFill/>
          </p:spPr>
          <p:txBody>
            <a:bodyPr wrap="none" anchor="b">
              <a:normAutofit/>
            </a:bodyPr>
            <a:lstStyle/>
            <a:p>
              <a:r>
                <a:rPr lang="zh-CN" altLang="en-US" sz="1600" b="1" dirty="0"/>
                <a:t>输入标题文本</a:t>
              </a:r>
            </a:p>
          </p:txBody>
        </p:sp>
        <p:sp>
          <p:nvSpPr>
            <p:cNvPr id="14" name="TextBox 67"/>
            <p:cNvSpPr txBox="1"/>
            <p:nvPr/>
          </p:nvSpPr>
          <p:spPr>
            <a:xfrm>
              <a:off x="910153" y="5242362"/>
              <a:ext cx="2358834" cy="670914"/>
            </a:xfrm>
            <a:prstGeom prst="rect">
              <a:avLst/>
            </a:prstGeom>
            <a:noFill/>
          </p:spPr>
          <p:txBody>
            <a:bodyPr wrap="square">
              <a:normAutofit fontScale="92500" lnSpcReduction="20000"/>
            </a:bodyPr>
            <a:lstStyle/>
            <a:p>
              <a:pPr>
                <a:lnSpc>
                  <a:spcPct val="120000"/>
                </a:lnSpc>
              </a:pPr>
              <a:r>
                <a:rPr lang="zh-CN" altLang="en-US" sz="1200" dirty="0" smtClean="0"/>
                <a:t>点击编辑点击编辑点击编辑点击编辑点击编辑点击编辑点击编辑点击编辑点击编辑点击编辑点击编辑点击编辑</a:t>
              </a:r>
              <a:endParaRPr sz="1200" dirty="0"/>
            </a:p>
          </p:txBody>
        </p:sp>
      </p:grpSp>
      <p:grpSp>
        <p:nvGrpSpPr>
          <p:cNvPr id="7" name="千图PPT彼岸天：ID 8661124库_组合 68"/>
          <p:cNvGrpSpPr/>
          <p:nvPr>
            <p:custDataLst>
              <p:tags r:id="rId4"/>
            </p:custDataLst>
          </p:nvPr>
        </p:nvGrpSpPr>
        <p:grpSpPr>
          <a:xfrm>
            <a:off x="7993778" y="4355159"/>
            <a:ext cx="2893570" cy="1258908"/>
            <a:chOff x="910153" y="4551125"/>
            <a:chExt cx="2358834" cy="1362151"/>
          </a:xfrm>
        </p:grpSpPr>
        <p:sp>
          <p:nvSpPr>
            <p:cNvPr id="11" name="TextBox 69"/>
            <p:cNvSpPr txBox="1"/>
            <p:nvPr/>
          </p:nvSpPr>
          <p:spPr>
            <a:xfrm>
              <a:off x="910153" y="4551125"/>
              <a:ext cx="2358834" cy="701318"/>
            </a:xfrm>
            <a:prstGeom prst="rect">
              <a:avLst/>
            </a:prstGeom>
            <a:noFill/>
          </p:spPr>
          <p:txBody>
            <a:bodyPr wrap="none" anchor="b">
              <a:normAutofit/>
            </a:bodyPr>
            <a:lstStyle/>
            <a:p>
              <a:r>
                <a:rPr lang="zh-CN" altLang="en-US" sz="1600" b="1" dirty="0"/>
                <a:t>输入标题文本</a:t>
              </a:r>
            </a:p>
          </p:txBody>
        </p:sp>
        <p:sp>
          <p:nvSpPr>
            <p:cNvPr id="12" name="TextBox 70"/>
            <p:cNvSpPr txBox="1"/>
            <p:nvPr/>
          </p:nvSpPr>
          <p:spPr>
            <a:xfrm>
              <a:off x="910153" y="5242362"/>
              <a:ext cx="2358834" cy="670914"/>
            </a:xfrm>
            <a:prstGeom prst="rect">
              <a:avLst/>
            </a:prstGeom>
            <a:noFill/>
          </p:spPr>
          <p:txBody>
            <a:bodyPr wrap="square">
              <a:normAutofit fontScale="92500" lnSpcReduction="20000"/>
            </a:bodyPr>
            <a:lstStyle/>
            <a:p>
              <a:pPr>
                <a:lnSpc>
                  <a:spcPct val="120000"/>
                </a:lnSpc>
              </a:pPr>
              <a:r>
                <a:rPr lang="zh-CN" altLang="en-US" sz="1200" dirty="0" smtClean="0"/>
                <a:t>点击编辑点击编辑点击编辑点击编辑点击编辑点击编辑点击编辑点击编辑点击编辑点击编辑点击编辑点击编辑</a:t>
              </a:r>
              <a:endParaRPr sz="1200" dirty="0"/>
            </a:p>
          </p:txBody>
        </p:sp>
      </p:grpSp>
      <p:grpSp>
        <p:nvGrpSpPr>
          <p:cNvPr id="8" name="千图PPT彼岸天：ID 8661124库_组合 71"/>
          <p:cNvGrpSpPr/>
          <p:nvPr>
            <p:custDataLst>
              <p:tags r:id="rId5"/>
            </p:custDataLst>
          </p:nvPr>
        </p:nvGrpSpPr>
        <p:grpSpPr>
          <a:xfrm>
            <a:off x="1289466" y="4364476"/>
            <a:ext cx="2893570" cy="1258908"/>
            <a:chOff x="910153" y="4551125"/>
            <a:chExt cx="2358834" cy="1362151"/>
          </a:xfrm>
        </p:grpSpPr>
        <p:sp>
          <p:nvSpPr>
            <p:cNvPr id="9" name="TextBox 72"/>
            <p:cNvSpPr txBox="1"/>
            <p:nvPr/>
          </p:nvSpPr>
          <p:spPr>
            <a:xfrm>
              <a:off x="910153" y="4551125"/>
              <a:ext cx="2358834" cy="701318"/>
            </a:xfrm>
            <a:prstGeom prst="rect">
              <a:avLst/>
            </a:prstGeom>
            <a:noFill/>
          </p:spPr>
          <p:txBody>
            <a:bodyPr wrap="none" anchor="b">
              <a:normAutofit/>
            </a:bodyPr>
            <a:lstStyle/>
            <a:p>
              <a:r>
                <a:rPr lang="zh-CN" altLang="en-US" sz="1600" b="1" dirty="0"/>
                <a:t>输入标题文本</a:t>
              </a:r>
            </a:p>
          </p:txBody>
        </p:sp>
        <p:sp>
          <p:nvSpPr>
            <p:cNvPr id="10" name="TextBox 73"/>
            <p:cNvSpPr txBox="1"/>
            <p:nvPr/>
          </p:nvSpPr>
          <p:spPr>
            <a:xfrm>
              <a:off x="910153" y="5242362"/>
              <a:ext cx="2358834" cy="670914"/>
            </a:xfrm>
            <a:prstGeom prst="rect">
              <a:avLst/>
            </a:prstGeom>
            <a:noFill/>
          </p:spPr>
          <p:txBody>
            <a:bodyPr wrap="square">
              <a:normAutofit fontScale="92500" lnSpcReduction="20000"/>
            </a:bodyPr>
            <a:lstStyle/>
            <a:p>
              <a:pPr>
                <a:lnSpc>
                  <a:spcPct val="120000"/>
                </a:lnSpc>
              </a:pPr>
              <a:r>
                <a:rPr lang="zh-CN" altLang="en-US" sz="1200" dirty="0" smtClean="0"/>
                <a:t>点击编辑点击编辑点击编辑点击编辑点击编辑点击编辑点击编辑点击编辑点击编辑点击编辑点击编辑点击编辑</a:t>
              </a:r>
              <a:endParaRPr sz="1200" dirty="0"/>
            </a:p>
          </p:txBody>
        </p:sp>
      </p:grpSp>
      <p:sp>
        <p:nvSpPr>
          <p:cNvPr id="2" name="矩形 1"/>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anim calcmode="lin" valueType="num">
                                      <p:cBhvr>
                                        <p:cTn id="16" dur="500" fill="hold"/>
                                        <p:tgtEl>
                                          <p:spTgt spid="5"/>
                                        </p:tgtEl>
                                        <p:attrNameLst>
                                          <p:attrName>ppt_x</p:attrName>
                                        </p:attrNameLst>
                                      </p:cBhvr>
                                      <p:tavLst>
                                        <p:tav tm="0">
                                          <p:val>
                                            <p:fltVal val="0.5"/>
                                          </p:val>
                                        </p:tav>
                                        <p:tav tm="100000">
                                          <p:val>
                                            <p:strVal val="#ppt_x"/>
                                          </p:val>
                                        </p:tav>
                                      </p:tavLst>
                                    </p:anim>
                                    <p:anim calcmode="lin" valueType="num">
                                      <p:cBhvr>
                                        <p:cTn id="17" dur="500" fill="hold"/>
                                        <p:tgtEl>
                                          <p:spTgt spid="5"/>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anim calcmode="lin" valueType="num">
                                      <p:cBhvr>
                                        <p:cTn id="24" dur="500" fill="hold"/>
                                        <p:tgtEl>
                                          <p:spTgt spid="8"/>
                                        </p:tgtEl>
                                        <p:attrNameLst>
                                          <p:attrName>ppt_x</p:attrName>
                                        </p:attrNameLst>
                                      </p:cBhvr>
                                      <p:tavLst>
                                        <p:tav tm="0">
                                          <p:val>
                                            <p:fltVal val="0.5"/>
                                          </p:val>
                                        </p:tav>
                                        <p:tav tm="100000">
                                          <p:val>
                                            <p:strVal val="#ppt_x"/>
                                          </p:val>
                                        </p:tav>
                                      </p:tavLst>
                                    </p:anim>
                                    <p:anim calcmode="lin" valueType="num">
                                      <p:cBhvr>
                                        <p:cTn id="25" dur="500" fill="hold"/>
                                        <p:tgtEl>
                                          <p:spTgt spid="8"/>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anim calcmode="lin" valueType="num">
                                      <p:cBhvr>
                                        <p:cTn id="32" dur="500" fill="hold"/>
                                        <p:tgtEl>
                                          <p:spTgt spid="6"/>
                                        </p:tgtEl>
                                        <p:attrNameLst>
                                          <p:attrName>ppt_x</p:attrName>
                                        </p:attrNameLst>
                                      </p:cBhvr>
                                      <p:tavLst>
                                        <p:tav tm="0">
                                          <p:val>
                                            <p:fltVal val="0.5"/>
                                          </p:val>
                                        </p:tav>
                                        <p:tav tm="100000">
                                          <p:val>
                                            <p:strVal val="#ppt_x"/>
                                          </p:val>
                                        </p:tav>
                                      </p:tavLst>
                                    </p:anim>
                                    <p:anim calcmode="lin" valueType="num">
                                      <p:cBhvr>
                                        <p:cTn id="33" dur="500" fill="hold"/>
                                        <p:tgtEl>
                                          <p:spTgt spid="6"/>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anim calcmode="lin" valueType="num">
                                      <p:cBhvr>
                                        <p:cTn id="40" dur="500" fill="hold"/>
                                        <p:tgtEl>
                                          <p:spTgt spid="7"/>
                                        </p:tgtEl>
                                        <p:attrNameLst>
                                          <p:attrName>ppt_x</p:attrName>
                                        </p:attrNameLst>
                                      </p:cBhvr>
                                      <p:tavLst>
                                        <p:tav tm="0">
                                          <p:val>
                                            <p:fltVal val="0.5"/>
                                          </p:val>
                                        </p:tav>
                                        <p:tav tm="100000">
                                          <p:val>
                                            <p:strVal val="#ppt_x"/>
                                          </p:val>
                                        </p:tav>
                                      </p:tavLst>
                                    </p:anim>
                                    <p:anim calcmode="lin" valueType="num">
                                      <p:cBhvr>
                                        <p:cTn id="41"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405237" y="1340769"/>
            <a:ext cx="5125855" cy="4625595"/>
            <a:chOff x="3405237" y="1340769"/>
            <a:chExt cx="5125855" cy="4625595"/>
          </a:xfrm>
        </p:grpSpPr>
        <p:grpSp>
          <p:nvGrpSpPr>
            <p:cNvPr id="4" name="Group 4"/>
            <p:cNvGrpSpPr/>
            <p:nvPr/>
          </p:nvGrpSpPr>
          <p:grpSpPr>
            <a:xfrm>
              <a:off x="3405237" y="2200087"/>
              <a:ext cx="607095" cy="399746"/>
              <a:chOff x="3672114" y="2961703"/>
              <a:chExt cx="1188615" cy="782652"/>
            </a:xfrm>
          </p:grpSpPr>
          <p:cxnSp>
            <p:nvCxnSpPr>
              <p:cNvPr id="39" name="Straight Connector 5"/>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5" name="Group 7"/>
            <p:cNvGrpSpPr/>
            <p:nvPr/>
          </p:nvGrpSpPr>
          <p:grpSpPr>
            <a:xfrm flipH="1">
              <a:off x="6418613" y="2957007"/>
              <a:ext cx="1230565" cy="810276"/>
              <a:chOff x="3672114" y="2961703"/>
              <a:chExt cx="1188615" cy="782652"/>
            </a:xfrm>
          </p:grpSpPr>
          <p:cxnSp>
            <p:nvCxnSpPr>
              <p:cNvPr id="37" name="Straight Connector 8"/>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9"/>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6" name="Group 10"/>
            <p:cNvGrpSpPr/>
            <p:nvPr/>
          </p:nvGrpSpPr>
          <p:grpSpPr>
            <a:xfrm flipH="1">
              <a:off x="7923997" y="2200087"/>
              <a:ext cx="607095" cy="399746"/>
              <a:chOff x="3672114" y="2961703"/>
              <a:chExt cx="1188615" cy="782652"/>
            </a:xfrm>
          </p:grpSpPr>
          <p:cxnSp>
            <p:nvCxnSpPr>
              <p:cNvPr id="35" name="Straight Connector 11"/>
              <p:cNvCxnSpPr/>
              <p:nvPr/>
            </p:nvCxnSpPr>
            <p:spPr>
              <a:xfrm flipH="1">
                <a:off x="4412341" y="2961703"/>
                <a:ext cx="448388" cy="773992"/>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12"/>
              <p:cNvCxnSpPr/>
              <p:nvPr/>
            </p:nvCxnSpPr>
            <p:spPr>
              <a:xfrm flipH="1">
                <a:off x="3672114" y="3744355"/>
                <a:ext cx="740227" cy="0"/>
              </a:xfrm>
              <a:prstGeom prst="line">
                <a:avLst/>
              </a:prstGeom>
              <a:ln w="12700">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7" name="Group 1"/>
            <p:cNvGrpSpPr/>
            <p:nvPr/>
          </p:nvGrpSpPr>
          <p:grpSpPr>
            <a:xfrm>
              <a:off x="3925470" y="1340769"/>
              <a:ext cx="3962046" cy="4625595"/>
              <a:chOff x="3925470" y="1340768"/>
              <a:chExt cx="3962046" cy="4625595"/>
            </a:xfrm>
          </p:grpSpPr>
          <p:grpSp>
            <p:nvGrpSpPr>
              <p:cNvPr id="17" name="Group 22"/>
              <p:cNvGrpSpPr/>
              <p:nvPr/>
            </p:nvGrpSpPr>
            <p:grpSpPr>
              <a:xfrm>
                <a:off x="5502186" y="3130311"/>
                <a:ext cx="991528" cy="2836052"/>
                <a:chOff x="5630340" y="3308955"/>
                <a:chExt cx="957725" cy="2739366"/>
              </a:xfrm>
            </p:grpSpPr>
            <p:grpSp>
              <p:nvGrpSpPr>
                <p:cNvPr id="22" name="Group 23"/>
                <p:cNvGrpSpPr/>
                <p:nvPr/>
              </p:nvGrpSpPr>
              <p:grpSpPr>
                <a:xfrm>
                  <a:off x="5630340" y="4068408"/>
                  <a:ext cx="957725" cy="688825"/>
                  <a:chOff x="5615826" y="4108318"/>
                  <a:chExt cx="957725" cy="688825"/>
                </a:xfrm>
              </p:grpSpPr>
              <p:sp>
                <p:nvSpPr>
                  <p:cNvPr id="33" name="Rectangle 34"/>
                  <p:cNvSpPr/>
                  <p:nvPr/>
                </p:nvSpPr>
                <p:spPr bwMode="auto">
                  <a:xfrm>
                    <a:off x="5615826" y="4108318"/>
                    <a:ext cx="957725" cy="688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4" name="Rectangle 35"/>
                  <p:cNvSpPr/>
                  <p:nvPr/>
                </p:nvSpPr>
                <p:spPr bwMode="auto">
                  <a:xfrm>
                    <a:off x="6094688" y="4108318"/>
                    <a:ext cx="478863" cy="688825"/>
                  </a:xfrm>
                  <a:prstGeom prst="rect">
                    <a:avLst/>
                  </a:prstGeom>
                  <a:solidFill>
                    <a:schemeClr val="accent2">
                      <a:lumMod val="50000"/>
                      <a:alpha val="10000"/>
                    </a:schemeClr>
                  </a:solidFill>
                  <a:ln>
                    <a:noFill/>
                  </a:ln>
                </p:spPr>
                <p:txBody>
                  <a:bodyPr anchor="ctr"/>
                  <a:lstStyle/>
                  <a:p>
                    <a:pPr algn="ctr"/>
                    <a:endParaRPr/>
                  </a:p>
                </p:txBody>
              </p:sp>
            </p:grpSp>
            <p:grpSp>
              <p:nvGrpSpPr>
                <p:cNvPr id="23" name="Group 24"/>
                <p:cNvGrpSpPr/>
                <p:nvPr/>
              </p:nvGrpSpPr>
              <p:grpSpPr>
                <a:xfrm>
                  <a:off x="5630340" y="4819854"/>
                  <a:ext cx="957725" cy="688825"/>
                  <a:chOff x="5615826" y="4859764"/>
                  <a:chExt cx="957725" cy="688825"/>
                </a:xfrm>
              </p:grpSpPr>
              <p:sp>
                <p:nvSpPr>
                  <p:cNvPr id="31" name="Rectangle 32"/>
                  <p:cNvSpPr/>
                  <p:nvPr/>
                </p:nvSpPr>
                <p:spPr bwMode="auto">
                  <a:xfrm>
                    <a:off x="5615826" y="4859764"/>
                    <a:ext cx="957725" cy="688825"/>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 name="Rectangle 33"/>
                  <p:cNvSpPr/>
                  <p:nvPr/>
                </p:nvSpPr>
                <p:spPr bwMode="auto">
                  <a:xfrm>
                    <a:off x="6094688" y="4859764"/>
                    <a:ext cx="478863" cy="688825"/>
                  </a:xfrm>
                  <a:prstGeom prst="rect">
                    <a:avLst/>
                  </a:prstGeom>
                  <a:solidFill>
                    <a:schemeClr val="accent3">
                      <a:lumMod val="50000"/>
                      <a:alpha val="10000"/>
                    </a:schemeClr>
                  </a:solidFill>
                  <a:ln>
                    <a:noFill/>
                  </a:ln>
                </p:spPr>
                <p:txBody>
                  <a:bodyPr anchor="ctr"/>
                  <a:lstStyle/>
                  <a:p>
                    <a:pPr algn="ctr"/>
                    <a:endParaRPr/>
                  </a:p>
                </p:txBody>
              </p:sp>
            </p:grpSp>
            <p:grpSp>
              <p:nvGrpSpPr>
                <p:cNvPr id="24" name="Group 25"/>
                <p:cNvGrpSpPr/>
                <p:nvPr/>
              </p:nvGrpSpPr>
              <p:grpSpPr>
                <a:xfrm>
                  <a:off x="5630340" y="5567616"/>
                  <a:ext cx="957725" cy="480705"/>
                  <a:chOff x="5615826" y="5607526"/>
                  <a:chExt cx="957725" cy="480705"/>
                </a:xfrm>
              </p:grpSpPr>
              <p:sp>
                <p:nvSpPr>
                  <p:cNvPr id="28" name="Freeform: Shape 29"/>
                  <p:cNvSpPr/>
                  <p:nvPr/>
                </p:nvSpPr>
                <p:spPr bwMode="auto">
                  <a:xfrm>
                    <a:off x="5615826" y="5607526"/>
                    <a:ext cx="957725" cy="480705"/>
                  </a:xfrm>
                  <a:custGeom>
                    <a:avLst/>
                    <a:gdLst>
                      <a:gd name="T0" fmla="*/ 260 w 520"/>
                      <a:gd name="T1" fmla="*/ 261 h 261"/>
                      <a:gd name="T2" fmla="*/ 0 w 520"/>
                      <a:gd name="T3" fmla="*/ 0 h 261"/>
                      <a:gd name="T4" fmla="*/ 520 w 520"/>
                      <a:gd name="T5" fmla="*/ 0 h 261"/>
                      <a:gd name="T6" fmla="*/ 260 w 520"/>
                      <a:gd name="T7" fmla="*/ 261 h 261"/>
                    </a:gdLst>
                    <a:ahLst/>
                    <a:cxnLst>
                      <a:cxn ang="0">
                        <a:pos x="T0" y="T1"/>
                      </a:cxn>
                      <a:cxn ang="0">
                        <a:pos x="T2" y="T3"/>
                      </a:cxn>
                      <a:cxn ang="0">
                        <a:pos x="T4" y="T5"/>
                      </a:cxn>
                      <a:cxn ang="0">
                        <a:pos x="T6" y="T7"/>
                      </a:cxn>
                    </a:cxnLst>
                    <a:rect l="0" t="0" r="r" b="b"/>
                    <a:pathLst>
                      <a:path w="520" h="261">
                        <a:moveTo>
                          <a:pt x="260" y="261"/>
                        </a:moveTo>
                        <a:lnTo>
                          <a:pt x="0" y="0"/>
                        </a:lnTo>
                        <a:lnTo>
                          <a:pt x="520" y="0"/>
                        </a:lnTo>
                        <a:lnTo>
                          <a:pt x="260"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Freeform: Shape 30"/>
                  <p:cNvSpPr/>
                  <p:nvPr/>
                </p:nvSpPr>
                <p:spPr bwMode="auto">
                  <a:xfrm>
                    <a:off x="5954713" y="5944571"/>
                    <a:ext cx="279950" cy="143659"/>
                  </a:xfrm>
                  <a:custGeom>
                    <a:avLst/>
                    <a:gdLst>
                      <a:gd name="T0" fmla="*/ 76 w 152"/>
                      <a:gd name="T1" fmla="*/ 78 h 78"/>
                      <a:gd name="T2" fmla="*/ 152 w 152"/>
                      <a:gd name="T3" fmla="*/ 0 h 78"/>
                      <a:gd name="T4" fmla="*/ 0 w 152"/>
                      <a:gd name="T5" fmla="*/ 0 h 78"/>
                      <a:gd name="T6" fmla="*/ 0 w 152"/>
                      <a:gd name="T7" fmla="*/ 0 h 78"/>
                      <a:gd name="T8" fmla="*/ 76 w 152"/>
                      <a:gd name="T9" fmla="*/ 78 h 78"/>
                    </a:gdLst>
                    <a:ahLst/>
                    <a:cxnLst>
                      <a:cxn ang="0">
                        <a:pos x="T0" y="T1"/>
                      </a:cxn>
                      <a:cxn ang="0">
                        <a:pos x="T2" y="T3"/>
                      </a:cxn>
                      <a:cxn ang="0">
                        <a:pos x="T4" y="T5"/>
                      </a:cxn>
                      <a:cxn ang="0">
                        <a:pos x="T6" y="T7"/>
                      </a:cxn>
                      <a:cxn ang="0">
                        <a:pos x="T8" y="T9"/>
                      </a:cxn>
                    </a:cxnLst>
                    <a:rect l="0" t="0" r="r" b="b"/>
                    <a:pathLst>
                      <a:path w="152" h="78">
                        <a:moveTo>
                          <a:pt x="76" y="78"/>
                        </a:moveTo>
                        <a:lnTo>
                          <a:pt x="152" y="0"/>
                        </a:lnTo>
                        <a:lnTo>
                          <a:pt x="0" y="0"/>
                        </a:lnTo>
                        <a:lnTo>
                          <a:pt x="0" y="0"/>
                        </a:lnTo>
                        <a:lnTo>
                          <a:pt x="76" y="78"/>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31"/>
                  <p:cNvSpPr/>
                  <p:nvPr/>
                </p:nvSpPr>
                <p:spPr bwMode="auto">
                  <a:xfrm>
                    <a:off x="6094688" y="5607526"/>
                    <a:ext cx="478863" cy="480705"/>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anchor="ctr"/>
                  <a:lstStyle/>
                  <a:p>
                    <a:pPr algn="ctr"/>
                    <a:endParaRPr/>
                  </a:p>
                </p:txBody>
              </p:sp>
            </p:grpSp>
            <p:grpSp>
              <p:nvGrpSpPr>
                <p:cNvPr id="25" name="Group 26"/>
                <p:cNvGrpSpPr/>
                <p:nvPr/>
              </p:nvGrpSpPr>
              <p:grpSpPr>
                <a:xfrm>
                  <a:off x="5630340" y="3308955"/>
                  <a:ext cx="957725" cy="688825"/>
                  <a:chOff x="5615826" y="4108318"/>
                  <a:chExt cx="957725" cy="688825"/>
                </a:xfrm>
              </p:grpSpPr>
              <p:sp>
                <p:nvSpPr>
                  <p:cNvPr id="26" name="Rectangle 27"/>
                  <p:cNvSpPr/>
                  <p:nvPr/>
                </p:nvSpPr>
                <p:spPr bwMode="auto">
                  <a:xfrm>
                    <a:off x="5615826" y="4108318"/>
                    <a:ext cx="957725" cy="6888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 name="Rectangle 28"/>
                  <p:cNvSpPr/>
                  <p:nvPr/>
                </p:nvSpPr>
                <p:spPr bwMode="auto">
                  <a:xfrm>
                    <a:off x="6094688" y="4108318"/>
                    <a:ext cx="478863" cy="688825"/>
                  </a:xfrm>
                  <a:prstGeom prst="rect">
                    <a:avLst/>
                  </a:prstGeom>
                  <a:solidFill>
                    <a:schemeClr val="accent1">
                      <a:lumMod val="50000"/>
                      <a:alpha val="10000"/>
                    </a:schemeClr>
                  </a:solidFill>
                  <a:ln>
                    <a:noFill/>
                  </a:ln>
                </p:spPr>
                <p:txBody>
                  <a:bodyPr anchor="ctr"/>
                  <a:lstStyle/>
                  <a:p>
                    <a:pPr algn="ctr"/>
                    <a:endParaRPr/>
                  </a:p>
                </p:txBody>
              </p:sp>
            </p:grpSp>
          </p:grpSp>
          <p:grpSp>
            <p:nvGrpSpPr>
              <p:cNvPr id="18" name="Group 36"/>
              <p:cNvGrpSpPr/>
              <p:nvPr/>
            </p:nvGrpSpPr>
            <p:grpSpPr>
              <a:xfrm>
                <a:off x="3925470" y="1340768"/>
                <a:ext cx="3962046" cy="1688794"/>
                <a:chOff x="4107377" y="1580419"/>
                <a:chExt cx="3826972" cy="1631220"/>
              </a:xfrm>
            </p:grpSpPr>
            <p:sp>
              <p:nvSpPr>
                <p:cNvPr id="19" name="Freeform: Shape 37"/>
                <p:cNvSpPr/>
                <p:nvPr/>
              </p:nvSpPr>
              <p:spPr>
                <a:xfrm>
                  <a:off x="4107377" y="1580419"/>
                  <a:ext cx="1618520" cy="1618520"/>
                </a:xfrm>
                <a:custGeom>
                  <a:avLst/>
                  <a:gdLst>
                    <a:gd name="connsiteX0" fmla="*/ 809260 w 1618520"/>
                    <a:gd name="connsiteY0" fmla="*/ 0 h 1618520"/>
                    <a:gd name="connsiteX1" fmla="*/ 1261725 w 1618520"/>
                    <a:gd name="connsiteY1" fmla="*/ 138209 h 1618520"/>
                    <a:gd name="connsiteX2" fmla="*/ 1364286 w 1618520"/>
                    <a:gd name="connsiteY2" fmla="*/ 222830 h 1618520"/>
                    <a:gd name="connsiteX3" fmla="*/ 1362676 w 1618520"/>
                    <a:gd name="connsiteY3" fmla="*/ 224159 h 1618520"/>
                    <a:gd name="connsiteX4" fmla="*/ 1263858 w 1618520"/>
                    <a:gd name="connsiteY4" fmla="*/ 343927 h 1618520"/>
                    <a:gd name="connsiteX5" fmla="*/ 1241285 w 1618520"/>
                    <a:gd name="connsiteY5" fmla="*/ 385515 h 1618520"/>
                    <a:gd name="connsiteX6" fmla="*/ 1239231 w 1618520"/>
                    <a:gd name="connsiteY6" fmla="*/ 383027 h 1618520"/>
                    <a:gd name="connsiteX7" fmla="*/ 812998 w 1618520"/>
                    <a:gd name="connsiteY7" fmla="*/ 206475 h 1618520"/>
                    <a:gd name="connsiteX8" fmla="*/ 222459 w 1618520"/>
                    <a:gd name="connsiteY8" fmla="*/ 687778 h 1618520"/>
                    <a:gd name="connsiteX9" fmla="*/ 210509 w 1618520"/>
                    <a:gd name="connsiteY9" fmla="*/ 806329 h 1618520"/>
                    <a:gd name="connsiteX10" fmla="*/ 222459 w 1618520"/>
                    <a:gd name="connsiteY10" fmla="*/ 924879 h 1618520"/>
                    <a:gd name="connsiteX11" fmla="*/ 812998 w 1618520"/>
                    <a:gd name="connsiteY11" fmla="*/ 1406182 h 1618520"/>
                    <a:gd name="connsiteX12" fmla="*/ 1368413 w 1618520"/>
                    <a:gd name="connsiteY12" fmla="*/ 1038028 h 1618520"/>
                    <a:gd name="connsiteX13" fmla="*/ 1386342 w 1618520"/>
                    <a:gd name="connsiteY13" fmla="*/ 980270 h 1618520"/>
                    <a:gd name="connsiteX14" fmla="*/ 1388008 w 1618520"/>
                    <a:gd name="connsiteY14" fmla="*/ 980768 h 1618520"/>
                    <a:gd name="connsiteX15" fmla="*/ 1403537 w 1618520"/>
                    <a:gd name="connsiteY15" fmla="*/ 930742 h 1618520"/>
                    <a:gd name="connsiteX16" fmla="*/ 1415783 w 1618520"/>
                    <a:gd name="connsiteY16" fmla="*/ 809260 h 1618520"/>
                    <a:gd name="connsiteX17" fmla="*/ 1403537 w 1618520"/>
                    <a:gd name="connsiteY17" fmla="*/ 687778 h 1618520"/>
                    <a:gd name="connsiteX18" fmla="*/ 1373825 w 1618520"/>
                    <a:gd name="connsiteY18" fmla="*/ 592064 h 1618520"/>
                    <a:gd name="connsiteX19" fmla="*/ 1383232 w 1618520"/>
                    <a:gd name="connsiteY19" fmla="*/ 561761 h 1618520"/>
                    <a:gd name="connsiteX20" fmla="*/ 1438808 w 1618520"/>
                    <a:gd name="connsiteY20" fmla="*/ 459369 h 1618520"/>
                    <a:gd name="connsiteX21" fmla="*/ 1497425 w 1618520"/>
                    <a:gd name="connsiteY21" fmla="*/ 388325 h 1618520"/>
                    <a:gd name="connsiteX22" fmla="*/ 1554924 w 1618520"/>
                    <a:gd name="connsiteY22" fmla="*/ 494260 h 1618520"/>
                    <a:gd name="connsiteX23" fmla="*/ 1618520 w 1618520"/>
                    <a:gd name="connsiteY23" fmla="*/ 809260 h 1618520"/>
                    <a:gd name="connsiteX24" fmla="*/ 1554924 w 1618520"/>
                    <a:gd name="connsiteY24" fmla="*/ 1124261 h 1618520"/>
                    <a:gd name="connsiteX25" fmla="*/ 1505851 w 1618520"/>
                    <a:gd name="connsiteY25" fmla="*/ 1214671 h 1618520"/>
                    <a:gd name="connsiteX26" fmla="*/ 1505720 w 1618520"/>
                    <a:gd name="connsiteY26" fmla="*/ 1214513 h 1618520"/>
                    <a:gd name="connsiteX27" fmla="*/ 1501361 w 1618520"/>
                    <a:gd name="connsiteY27" fmla="*/ 1223028 h 1618520"/>
                    <a:gd name="connsiteX28" fmla="*/ 1433725 w 1618520"/>
                    <a:gd name="connsiteY28" fmla="*/ 1318162 h 1618520"/>
                    <a:gd name="connsiteX29" fmla="*/ 1375515 w 1618520"/>
                    <a:gd name="connsiteY29" fmla="*/ 1379218 h 1618520"/>
                    <a:gd name="connsiteX30" fmla="*/ 1379883 w 1618520"/>
                    <a:gd name="connsiteY30" fmla="*/ 1382822 h 1618520"/>
                    <a:gd name="connsiteX31" fmla="*/ 1261725 w 1618520"/>
                    <a:gd name="connsiteY31" fmla="*/ 1480311 h 1618520"/>
                    <a:gd name="connsiteX32" fmla="*/ 809260 w 1618520"/>
                    <a:gd name="connsiteY32" fmla="*/ 1618520 h 1618520"/>
                    <a:gd name="connsiteX33" fmla="*/ 0 w 1618520"/>
                    <a:gd name="connsiteY33" fmla="*/ 809260 h 1618520"/>
                    <a:gd name="connsiteX34" fmla="*/ 148 w 1618520"/>
                    <a:gd name="connsiteY34" fmla="*/ 806329 h 1618520"/>
                    <a:gd name="connsiteX35" fmla="*/ 0 w 1618520"/>
                    <a:gd name="connsiteY35" fmla="*/ 803397 h 1618520"/>
                    <a:gd name="connsiteX36" fmla="*/ 237027 w 1618520"/>
                    <a:gd name="connsiteY36" fmla="*/ 231164 h 1618520"/>
                    <a:gd name="connsiteX37" fmla="*/ 281425 w 1618520"/>
                    <a:gd name="connsiteY37" fmla="*/ 194532 h 1618520"/>
                    <a:gd name="connsiteX38" fmla="*/ 283893 w 1618520"/>
                    <a:gd name="connsiteY38" fmla="*/ 198359 h 1618520"/>
                    <a:gd name="connsiteX39" fmla="*/ 356795 w 1618520"/>
                    <a:gd name="connsiteY39" fmla="*/ 138209 h 1618520"/>
                    <a:gd name="connsiteX40" fmla="*/ 809260 w 1618520"/>
                    <a:gd name="connsiteY40" fmla="*/ 0 h 161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18520" h="1618520">
                      <a:moveTo>
                        <a:pt x="809260" y="0"/>
                      </a:moveTo>
                      <a:cubicBezTo>
                        <a:pt x="976863" y="0"/>
                        <a:pt x="1132566" y="50951"/>
                        <a:pt x="1261725" y="138209"/>
                      </a:cubicBezTo>
                      <a:lnTo>
                        <a:pt x="1364286" y="222830"/>
                      </a:lnTo>
                      <a:lnTo>
                        <a:pt x="1362676" y="224159"/>
                      </a:lnTo>
                      <a:cubicBezTo>
                        <a:pt x="1326064" y="260771"/>
                        <a:pt x="1292944" y="300874"/>
                        <a:pt x="1263858" y="343927"/>
                      </a:cubicBezTo>
                      <a:lnTo>
                        <a:pt x="1241285" y="385515"/>
                      </a:lnTo>
                      <a:lnTo>
                        <a:pt x="1239231" y="383027"/>
                      </a:lnTo>
                      <a:cubicBezTo>
                        <a:pt x="1130149" y="273944"/>
                        <a:pt x="979453" y="206475"/>
                        <a:pt x="812998" y="206475"/>
                      </a:cubicBezTo>
                      <a:cubicBezTo>
                        <a:pt x="521703" y="206475"/>
                        <a:pt x="278667" y="413099"/>
                        <a:pt x="222459" y="687778"/>
                      </a:cubicBezTo>
                      <a:lnTo>
                        <a:pt x="210509" y="806329"/>
                      </a:lnTo>
                      <a:lnTo>
                        <a:pt x="222459" y="924879"/>
                      </a:lnTo>
                      <a:cubicBezTo>
                        <a:pt x="278667" y="1199558"/>
                        <a:pt x="521703" y="1406182"/>
                        <a:pt x="812998" y="1406182"/>
                      </a:cubicBezTo>
                      <a:cubicBezTo>
                        <a:pt x="1062680" y="1406182"/>
                        <a:pt x="1276906" y="1254377"/>
                        <a:pt x="1368413" y="1038028"/>
                      </a:cubicBezTo>
                      <a:lnTo>
                        <a:pt x="1386342" y="980270"/>
                      </a:lnTo>
                      <a:lnTo>
                        <a:pt x="1388008" y="980768"/>
                      </a:lnTo>
                      <a:lnTo>
                        <a:pt x="1403537" y="930742"/>
                      </a:lnTo>
                      <a:cubicBezTo>
                        <a:pt x="1411566" y="891502"/>
                        <a:pt x="1415783" y="850874"/>
                        <a:pt x="1415783" y="809260"/>
                      </a:cubicBezTo>
                      <a:cubicBezTo>
                        <a:pt x="1415783" y="767646"/>
                        <a:pt x="1411566" y="727018"/>
                        <a:pt x="1403537" y="687778"/>
                      </a:cubicBezTo>
                      <a:lnTo>
                        <a:pt x="1373825" y="592064"/>
                      </a:lnTo>
                      <a:lnTo>
                        <a:pt x="1383232" y="561761"/>
                      </a:lnTo>
                      <a:cubicBezTo>
                        <a:pt x="1398483" y="525703"/>
                        <a:pt x="1417143" y="491438"/>
                        <a:pt x="1438808" y="459369"/>
                      </a:cubicBezTo>
                      <a:lnTo>
                        <a:pt x="1497425" y="388325"/>
                      </a:lnTo>
                      <a:lnTo>
                        <a:pt x="1554924" y="494260"/>
                      </a:lnTo>
                      <a:cubicBezTo>
                        <a:pt x="1595875" y="591078"/>
                        <a:pt x="1618520" y="697525"/>
                        <a:pt x="1618520" y="809260"/>
                      </a:cubicBezTo>
                      <a:cubicBezTo>
                        <a:pt x="1618520" y="920996"/>
                        <a:pt x="1595875" y="1027442"/>
                        <a:pt x="1554924" y="1124261"/>
                      </a:cubicBezTo>
                      <a:lnTo>
                        <a:pt x="1505851" y="1214671"/>
                      </a:lnTo>
                      <a:lnTo>
                        <a:pt x="1505720" y="1214513"/>
                      </a:lnTo>
                      <a:lnTo>
                        <a:pt x="1501361" y="1223028"/>
                      </a:lnTo>
                      <a:cubicBezTo>
                        <a:pt x="1481085" y="1256398"/>
                        <a:pt x="1458463" y="1288186"/>
                        <a:pt x="1433725" y="1318162"/>
                      </a:cubicBezTo>
                      <a:lnTo>
                        <a:pt x="1375515" y="1379218"/>
                      </a:lnTo>
                      <a:lnTo>
                        <a:pt x="1379883" y="1382822"/>
                      </a:lnTo>
                      <a:lnTo>
                        <a:pt x="1261725" y="1480311"/>
                      </a:lnTo>
                      <a:cubicBezTo>
                        <a:pt x="1132566" y="1567569"/>
                        <a:pt x="976863" y="1618520"/>
                        <a:pt x="809260" y="1618520"/>
                      </a:cubicBezTo>
                      <a:cubicBezTo>
                        <a:pt x="362318" y="1618520"/>
                        <a:pt x="0" y="1256202"/>
                        <a:pt x="0" y="809260"/>
                      </a:cubicBezTo>
                      <a:lnTo>
                        <a:pt x="148" y="806329"/>
                      </a:lnTo>
                      <a:lnTo>
                        <a:pt x="0" y="803397"/>
                      </a:lnTo>
                      <a:cubicBezTo>
                        <a:pt x="0" y="579926"/>
                        <a:pt x="90580" y="377611"/>
                        <a:pt x="237027" y="231164"/>
                      </a:cubicBezTo>
                      <a:lnTo>
                        <a:pt x="281425" y="194532"/>
                      </a:lnTo>
                      <a:lnTo>
                        <a:pt x="283893" y="198359"/>
                      </a:lnTo>
                      <a:lnTo>
                        <a:pt x="356795" y="138209"/>
                      </a:lnTo>
                      <a:cubicBezTo>
                        <a:pt x="485954" y="50951"/>
                        <a:pt x="641657" y="0"/>
                        <a:pt x="80926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38"/>
                <p:cNvSpPr/>
                <p:nvPr/>
              </p:nvSpPr>
              <p:spPr>
                <a:xfrm>
                  <a:off x="5211603" y="1580419"/>
                  <a:ext cx="1618520" cy="1618520"/>
                </a:xfrm>
                <a:custGeom>
                  <a:avLst/>
                  <a:gdLst>
                    <a:gd name="connsiteX0" fmla="*/ 1492760 w 1618520"/>
                    <a:gd name="connsiteY0" fmla="*/ 379731 h 1618520"/>
                    <a:gd name="connsiteX1" fmla="*/ 1554924 w 1618520"/>
                    <a:gd name="connsiteY1" fmla="*/ 494260 h 1618520"/>
                    <a:gd name="connsiteX2" fmla="*/ 1618520 w 1618520"/>
                    <a:gd name="connsiteY2" fmla="*/ 809260 h 1618520"/>
                    <a:gd name="connsiteX3" fmla="*/ 1617217 w 1618520"/>
                    <a:gd name="connsiteY3" fmla="*/ 835058 h 1618520"/>
                    <a:gd name="connsiteX4" fmla="*/ 1618520 w 1618520"/>
                    <a:gd name="connsiteY4" fmla="*/ 834632 h 1618520"/>
                    <a:gd name="connsiteX5" fmla="*/ 1615636 w 1618520"/>
                    <a:gd name="connsiteY5" fmla="*/ 891747 h 1618520"/>
                    <a:gd name="connsiteX6" fmla="*/ 1610113 w 1618520"/>
                    <a:gd name="connsiteY6" fmla="*/ 919710 h 1618520"/>
                    <a:gd name="connsiteX7" fmla="*/ 1602079 w 1618520"/>
                    <a:gd name="connsiteY7" fmla="*/ 972355 h 1618520"/>
                    <a:gd name="connsiteX8" fmla="*/ 1591887 w 1618520"/>
                    <a:gd name="connsiteY8" fmla="*/ 1011989 h 1618520"/>
                    <a:gd name="connsiteX9" fmla="*/ 1586330 w 1618520"/>
                    <a:gd name="connsiteY9" fmla="*/ 1040127 h 1618520"/>
                    <a:gd name="connsiteX10" fmla="*/ 1579302 w 1618520"/>
                    <a:gd name="connsiteY10" fmla="*/ 1057655 h 1618520"/>
                    <a:gd name="connsiteX11" fmla="*/ 1554924 w 1618520"/>
                    <a:gd name="connsiteY11" fmla="*/ 1124261 h 1618520"/>
                    <a:gd name="connsiteX12" fmla="*/ 1546017 w 1618520"/>
                    <a:gd name="connsiteY12" fmla="*/ 1140671 h 1618520"/>
                    <a:gd name="connsiteX13" fmla="*/ 1531282 w 1618520"/>
                    <a:gd name="connsiteY13" fmla="*/ 1177422 h 1618520"/>
                    <a:gd name="connsiteX14" fmla="*/ 1494468 w 1618520"/>
                    <a:gd name="connsiteY14" fmla="*/ 1235643 h 1618520"/>
                    <a:gd name="connsiteX15" fmla="*/ 1492760 w 1618520"/>
                    <a:gd name="connsiteY15" fmla="*/ 1238789 h 1618520"/>
                    <a:gd name="connsiteX16" fmla="*/ 1492575 w 1618520"/>
                    <a:gd name="connsiteY16" fmla="*/ 1238637 h 1618520"/>
                    <a:gd name="connsiteX17" fmla="*/ 1453172 w 1618520"/>
                    <a:gd name="connsiteY17" fmla="*/ 1300952 h 1618520"/>
                    <a:gd name="connsiteX18" fmla="*/ 1354682 w 1618520"/>
                    <a:gd name="connsiteY18" fmla="*/ 1408034 h 1618520"/>
                    <a:gd name="connsiteX19" fmla="*/ 1289762 w 1618520"/>
                    <a:gd name="connsiteY19" fmla="*/ 1457179 h 1618520"/>
                    <a:gd name="connsiteX20" fmla="*/ 1261725 w 1618520"/>
                    <a:gd name="connsiteY20" fmla="*/ 1480311 h 1618520"/>
                    <a:gd name="connsiteX21" fmla="*/ 1251251 w 1618520"/>
                    <a:gd name="connsiteY21" fmla="*/ 1486331 h 1618520"/>
                    <a:gd name="connsiteX22" fmla="*/ 1238494 w 1618520"/>
                    <a:gd name="connsiteY22" fmla="*/ 1495988 h 1618520"/>
                    <a:gd name="connsiteX23" fmla="*/ 1205589 w 1618520"/>
                    <a:gd name="connsiteY23" fmla="*/ 1512577 h 1618520"/>
                    <a:gd name="connsiteX24" fmla="*/ 1160108 w 1618520"/>
                    <a:gd name="connsiteY24" fmla="*/ 1538718 h 1618520"/>
                    <a:gd name="connsiteX25" fmla="*/ 1130929 w 1618520"/>
                    <a:gd name="connsiteY25" fmla="*/ 1550215 h 1618520"/>
                    <a:gd name="connsiteX26" fmla="*/ 1107289 w 1618520"/>
                    <a:gd name="connsiteY26" fmla="*/ 1562132 h 1618520"/>
                    <a:gd name="connsiteX27" fmla="*/ 1082217 w 1618520"/>
                    <a:gd name="connsiteY27" fmla="*/ 1569408 h 1618520"/>
                    <a:gd name="connsiteX28" fmla="*/ 1049909 w 1618520"/>
                    <a:gd name="connsiteY28" fmla="*/ 1582138 h 1618520"/>
                    <a:gd name="connsiteX29" fmla="*/ 993735 w 1618520"/>
                    <a:gd name="connsiteY29" fmla="*/ 1595084 h 1618520"/>
                    <a:gd name="connsiteX30" fmla="*/ 963749 w 1618520"/>
                    <a:gd name="connsiteY30" fmla="*/ 1603785 h 1618520"/>
                    <a:gd name="connsiteX31" fmla="*/ 950577 w 1618520"/>
                    <a:gd name="connsiteY31" fmla="*/ 1605030 h 1618520"/>
                    <a:gd name="connsiteX32" fmla="*/ 932502 w 1618520"/>
                    <a:gd name="connsiteY32" fmla="*/ 1609196 h 1618520"/>
                    <a:gd name="connsiteX33" fmla="*/ 809260 w 1618520"/>
                    <a:gd name="connsiteY33" fmla="*/ 1618520 h 1618520"/>
                    <a:gd name="connsiteX34" fmla="*/ 356795 w 1618520"/>
                    <a:gd name="connsiteY34" fmla="*/ 1480311 h 1618520"/>
                    <a:gd name="connsiteX35" fmla="*/ 256372 w 1618520"/>
                    <a:gd name="connsiteY35" fmla="*/ 1397455 h 1618520"/>
                    <a:gd name="connsiteX36" fmla="*/ 307432 w 1618520"/>
                    <a:gd name="connsiteY36" fmla="*/ 1343898 h 1618520"/>
                    <a:gd name="connsiteX37" fmla="*/ 375068 w 1618520"/>
                    <a:gd name="connsiteY37" fmla="*/ 1248764 h 1618520"/>
                    <a:gd name="connsiteX38" fmla="*/ 379427 w 1618520"/>
                    <a:gd name="connsiteY38" fmla="*/ 1240249 h 1618520"/>
                    <a:gd name="connsiteX39" fmla="*/ 379558 w 1618520"/>
                    <a:gd name="connsiteY39" fmla="*/ 1240407 h 1618520"/>
                    <a:gd name="connsiteX40" fmla="*/ 384026 w 1618520"/>
                    <a:gd name="connsiteY40" fmla="*/ 1232175 h 1618520"/>
                    <a:gd name="connsiteX41" fmla="*/ 384723 w 1618520"/>
                    <a:gd name="connsiteY41" fmla="*/ 1233020 h 1618520"/>
                    <a:gd name="connsiteX42" fmla="*/ 385320 w 1618520"/>
                    <a:gd name="connsiteY42" fmla="*/ 1231920 h 1618520"/>
                    <a:gd name="connsiteX43" fmla="*/ 388059 w 1618520"/>
                    <a:gd name="connsiteY43" fmla="*/ 1235239 h 1618520"/>
                    <a:gd name="connsiteX44" fmla="*/ 814292 w 1618520"/>
                    <a:gd name="connsiteY44" fmla="*/ 1411790 h 1618520"/>
                    <a:gd name="connsiteX45" fmla="*/ 913903 w 1618520"/>
                    <a:gd name="connsiteY45" fmla="*/ 1403001 h 1618520"/>
                    <a:gd name="connsiteX46" fmla="*/ 946431 w 1618520"/>
                    <a:gd name="connsiteY46" fmla="*/ 1395505 h 1618520"/>
                    <a:gd name="connsiteX47" fmla="*/ 1006915 w 1618520"/>
                    <a:gd name="connsiteY47" fmla="*/ 1379167 h 1618520"/>
                    <a:gd name="connsiteX48" fmla="*/ 1046551 w 1618520"/>
                    <a:gd name="connsiteY48" fmla="*/ 1363550 h 1618520"/>
                    <a:gd name="connsiteX49" fmla="*/ 1092939 w 1618520"/>
                    <a:gd name="connsiteY49" fmla="*/ 1341908 h 1618520"/>
                    <a:gd name="connsiteX50" fmla="*/ 1133925 w 1618520"/>
                    <a:gd name="connsiteY50" fmla="*/ 1318351 h 1618520"/>
                    <a:gd name="connsiteX51" fmla="*/ 1164422 w 1618520"/>
                    <a:gd name="connsiteY51" fmla="*/ 1297217 h 1618520"/>
                    <a:gd name="connsiteX52" fmla="*/ 1226785 w 1618520"/>
                    <a:gd name="connsiteY52" fmla="*/ 1245763 h 1618520"/>
                    <a:gd name="connsiteX53" fmla="*/ 1270086 w 1618520"/>
                    <a:gd name="connsiteY53" fmla="*/ 1203483 h 1618520"/>
                    <a:gd name="connsiteX54" fmla="*/ 1329810 w 1618520"/>
                    <a:gd name="connsiteY54" fmla="*/ 1121571 h 1618520"/>
                    <a:gd name="connsiteX55" fmla="*/ 1364179 w 1618520"/>
                    <a:gd name="connsiteY55" fmla="*/ 1052358 h 1618520"/>
                    <a:gd name="connsiteX56" fmla="*/ 1363999 w 1618520"/>
                    <a:gd name="connsiteY56" fmla="*/ 1052025 h 1618520"/>
                    <a:gd name="connsiteX57" fmla="*/ 1368066 w 1618520"/>
                    <a:gd name="connsiteY57" fmla="*/ 1044530 h 1618520"/>
                    <a:gd name="connsiteX58" fmla="*/ 1368462 w 1618520"/>
                    <a:gd name="connsiteY58" fmla="*/ 1043733 h 1618520"/>
                    <a:gd name="connsiteX59" fmla="*/ 1403537 w 1618520"/>
                    <a:gd name="connsiteY59" fmla="*/ 930743 h 1618520"/>
                    <a:gd name="connsiteX60" fmla="*/ 1415783 w 1618520"/>
                    <a:gd name="connsiteY60" fmla="*/ 809260 h 1618520"/>
                    <a:gd name="connsiteX61" fmla="*/ 1368413 w 1618520"/>
                    <a:gd name="connsiteY61" fmla="*/ 574629 h 1618520"/>
                    <a:gd name="connsiteX62" fmla="*/ 1363999 w 1618520"/>
                    <a:gd name="connsiteY62" fmla="*/ 566496 h 1618520"/>
                    <a:gd name="connsiteX63" fmla="*/ 1415160 w 1618520"/>
                    <a:gd name="connsiteY63" fmla="*/ 472237 h 1618520"/>
                    <a:gd name="connsiteX64" fmla="*/ 1488766 w 1618520"/>
                    <a:gd name="connsiteY64" fmla="*/ 383027 h 1618520"/>
                    <a:gd name="connsiteX65" fmla="*/ 809260 w 1618520"/>
                    <a:gd name="connsiteY65" fmla="*/ 0 h 1618520"/>
                    <a:gd name="connsiteX66" fmla="*/ 1261725 w 1618520"/>
                    <a:gd name="connsiteY66" fmla="*/ 138209 h 1618520"/>
                    <a:gd name="connsiteX67" fmla="*/ 1360261 w 1618520"/>
                    <a:gd name="connsiteY67" fmla="*/ 219508 h 1618520"/>
                    <a:gd name="connsiteX68" fmla="*/ 1339028 w 1618520"/>
                    <a:gd name="connsiteY68" fmla="*/ 237027 h 1618520"/>
                    <a:gd name="connsiteX69" fmla="*/ 1240210 w 1618520"/>
                    <a:gd name="connsiteY69" fmla="*/ 356795 h 1618520"/>
                    <a:gd name="connsiteX70" fmla="*/ 1230073 w 1618520"/>
                    <a:gd name="connsiteY70" fmla="*/ 375471 h 1618520"/>
                    <a:gd name="connsiteX71" fmla="*/ 1150021 w 1618520"/>
                    <a:gd name="connsiteY71" fmla="*/ 309421 h 1618520"/>
                    <a:gd name="connsiteX72" fmla="*/ 812998 w 1618520"/>
                    <a:gd name="connsiteY72" fmla="*/ 206475 h 1618520"/>
                    <a:gd name="connsiteX73" fmla="*/ 313159 w 1618520"/>
                    <a:gd name="connsiteY73" fmla="*/ 472237 h 1618520"/>
                    <a:gd name="connsiteX74" fmla="*/ 261524 w 1618520"/>
                    <a:gd name="connsiteY74" fmla="*/ 567368 h 1618520"/>
                    <a:gd name="connsiteX75" fmla="*/ 262278 w 1618520"/>
                    <a:gd name="connsiteY75" fmla="*/ 568108 h 1618520"/>
                    <a:gd name="connsiteX76" fmla="*/ 258877 w 1618520"/>
                    <a:gd name="connsiteY76" fmla="*/ 574374 h 1618520"/>
                    <a:gd name="connsiteX77" fmla="*/ 211507 w 1618520"/>
                    <a:gd name="connsiteY77" fmla="*/ 809005 h 1618520"/>
                    <a:gd name="connsiteX78" fmla="*/ 223754 w 1618520"/>
                    <a:gd name="connsiteY78" fmla="*/ 930487 h 1618520"/>
                    <a:gd name="connsiteX79" fmla="*/ 254230 w 1618520"/>
                    <a:gd name="connsiteY79" fmla="*/ 1028666 h 1618520"/>
                    <a:gd name="connsiteX80" fmla="*/ 243414 w 1618520"/>
                    <a:gd name="connsiteY80" fmla="*/ 1063509 h 1618520"/>
                    <a:gd name="connsiteX81" fmla="*/ 153138 w 1618520"/>
                    <a:gd name="connsiteY81" fmla="*/ 1212306 h 1618520"/>
                    <a:gd name="connsiteX82" fmla="*/ 127445 w 1618520"/>
                    <a:gd name="connsiteY82" fmla="*/ 1239255 h 1618520"/>
                    <a:gd name="connsiteX83" fmla="*/ 127064 w 1618520"/>
                    <a:gd name="connsiteY83" fmla="*/ 1238553 h 1618520"/>
                    <a:gd name="connsiteX84" fmla="*/ 126151 w 1618520"/>
                    <a:gd name="connsiteY84" fmla="*/ 1239510 h 1618520"/>
                    <a:gd name="connsiteX85" fmla="*/ 63596 w 1618520"/>
                    <a:gd name="connsiteY85" fmla="*/ 1124261 h 1618520"/>
                    <a:gd name="connsiteX86" fmla="*/ 0 w 1618520"/>
                    <a:gd name="connsiteY86" fmla="*/ 809260 h 1618520"/>
                    <a:gd name="connsiteX87" fmla="*/ 63596 w 1618520"/>
                    <a:gd name="connsiteY87" fmla="*/ 494260 h 1618520"/>
                    <a:gd name="connsiteX88" fmla="*/ 110910 w 1618520"/>
                    <a:gd name="connsiteY88" fmla="*/ 407090 h 1618520"/>
                    <a:gd name="connsiteX89" fmla="*/ 111708 w 1618520"/>
                    <a:gd name="connsiteY89" fmla="*/ 407749 h 1618520"/>
                    <a:gd name="connsiteX90" fmla="*/ 112204 w 1618520"/>
                    <a:gd name="connsiteY90" fmla="*/ 406835 h 1618520"/>
                    <a:gd name="connsiteX91" fmla="*/ 114232 w 1618520"/>
                    <a:gd name="connsiteY91" fmla="*/ 408508 h 1618520"/>
                    <a:gd name="connsiteX92" fmla="*/ 115589 w 1618520"/>
                    <a:gd name="connsiteY92" fmla="*/ 410152 h 1618520"/>
                    <a:gd name="connsiteX93" fmla="*/ 137565 w 1618520"/>
                    <a:gd name="connsiteY93" fmla="*/ 369663 h 1618520"/>
                    <a:gd name="connsiteX94" fmla="*/ 236383 w 1618520"/>
                    <a:gd name="connsiteY94" fmla="*/ 249895 h 1618520"/>
                    <a:gd name="connsiteX95" fmla="*/ 237993 w 1618520"/>
                    <a:gd name="connsiteY95" fmla="*/ 248566 h 1618520"/>
                    <a:gd name="connsiteX96" fmla="*/ 231754 w 1618520"/>
                    <a:gd name="connsiteY96" fmla="*/ 243418 h 1618520"/>
                    <a:gd name="connsiteX97" fmla="*/ 237027 w 1618520"/>
                    <a:gd name="connsiteY97" fmla="*/ 237027 h 1618520"/>
                    <a:gd name="connsiteX98" fmla="*/ 809260 w 1618520"/>
                    <a:gd name="connsiteY98" fmla="*/ 0 h 161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618520" h="1618520">
                      <a:moveTo>
                        <a:pt x="1492760" y="379731"/>
                      </a:moveTo>
                      <a:lnTo>
                        <a:pt x="1554924" y="494260"/>
                      </a:lnTo>
                      <a:cubicBezTo>
                        <a:pt x="1595875" y="591078"/>
                        <a:pt x="1618520" y="697525"/>
                        <a:pt x="1618520" y="809260"/>
                      </a:cubicBezTo>
                      <a:lnTo>
                        <a:pt x="1617217" y="835058"/>
                      </a:lnTo>
                      <a:lnTo>
                        <a:pt x="1618520" y="834632"/>
                      </a:lnTo>
                      <a:lnTo>
                        <a:pt x="1615636" y="891747"/>
                      </a:lnTo>
                      <a:lnTo>
                        <a:pt x="1610113" y="919710"/>
                      </a:lnTo>
                      <a:lnTo>
                        <a:pt x="1602079" y="972355"/>
                      </a:lnTo>
                      <a:lnTo>
                        <a:pt x="1591887" y="1011989"/>
                      </a:lnTo>
                      <a:lnTo>
                        <a:pt x="1586330" y="1040127"/>
                      </a:lnTo>
                      <a:lnTo>
                        <a:pt x="1579302" y="1057655"/>
                      </a:lnTo>
                      <a:lnTo>
                        <a:pt x="1554924" y="1124261"/>
                      </a:lnTo>
                      <a:lnTo>
                        <a:pt x="1546017" y="1140671"/>
                      </a:lnTo>
                      <a:lnTo>
                        <a:pt x="1531282" y="1177422"/>
                      </a:lnTo>
                      <a:lnTo>
                        <a:pt x="1494468" y="1235643"/>
                      </a:lnTo>
                      <a:lnTo>
                        <a:pt x="1492760" y="1238789"/>
                      </a:lnTo>
                      <a:lnTo>
                        <a:pt x="1492575" y="1238637"/>
                      </a:lnTo>
                      <a:lnTo>
                        <a:pt x="1453172" y="1300952"/>
                      </a:lnTo>
                      <a:cubicBezTo>
                        <a:pt x="1423590" y="1339536"/>
                        <a:pt x="1390611" y="1375379"/>
                        <a:pt x="1354682" y="1408034"/>
                      </a:cubicBezTo>
                      <a:lnTo>
                        <a:pt x="1289762" y="1457179"/>
                      </a:lnTo>
                      <a:lnTo>
                        <a:pt x="1261725" y="1480311"/>
                      </a:lnTo>
                      <a:lnTo>
                        <a:pt x="1251251" y="1486331"/>
                      </a:lnTo>
                      <a:lnTo>
                        <a:pt x="1238494" y="1495988"/>
                      </a:lnTo>
                      <a:lnTo>
                        <a:pt x="1205589" y="1512577"/>
                      </a:lnTo>
                      <a:lnTo>
                        <a:pt x="1160108" y="1538718"/>
                      </a:lnTo>
                      <a:lnTo>
                        <a:pt x="1130929" y="1550215"/>
                      </a:lnTo>
                      <a:lnTo>
                        <a:pt x="1107289" y="1562132"/>
                      </a:lnTo>
                      <a:lnTo>
                        <a:pt x="1082217" y="1569408"/>
                      </a:lnTo>
                      <a:lnTo>
                        <a:pt x="1049909" y="1582138"/>
                      </a:lnTo>
                      <a:lnTo>
                        <a:pt x="993735" y="1595084"/>
                      </a:lnTo>
                      <a:lnTo>
                        <a:pt x="963749" y="1603785"/>
                      </a:lnTo>
                      <a:lnTo>
                        <a:pt x="950577" y="1605030"/>
                      </a:lnTo>
                      <a:lnTo>
                        <a:pt x="932502" y="1609196"/>
                      </a:lnTo>
                      <a:cubicBezTo>
                        <a:pt x="892318" y="1615336"/>
                        <a:pt x="851161" y="1618520"/>
                        <a:pt x="809260" y="1618520"/>
                      </a:cubicBezTo>
                      <a:cubicBezTo>
                        <a:pt x="641657" y="1618520"/>
                        <a:pt x="485954" y="1567569"/>
                        <a:pt x="356795" y="1480311"/>
                      </a:cubicBezTo>
                      <a:lnTo>
                        <a:pt x="256372" y="1397455"/>
                      </a:lnTo>
                      <a:lnTo>
                        <a:pt x="307432" y="1343898"/>
                      </a:lnTo>
                      <a:cubicBezTo>
                        <a:pt x="332170" y="1313922"/>
                        <a:pt x="354792" y="1282134"/>
                        <a:pt x="375068" y="1248764"/>
                      </a:cubicBezTo>
                      <a:lnTo>
                        <a:pt x="379427" y="1240249"/>
                      </a:lnTo>
                      <a:lnTo>
                        <a:pt x="379558" y="1240407"/>
                      </a:lnTo>
                      <a:lnTo>
                        <a:pt x="384026" y="1232175"/>
                      </a:lnTo>
                      <a:lnTo>
                        <a:pt x="384723" y="1233020"/>
                      </a:lnTo>
                      <a:lnTo>
                        <a:pt x="385320" y="1231920"/>
                      </a:lnTo>
                      <a:lnTo>
                        <a:pt x="388059" y="1235239"/>
                      </a:lnTo>
                      <a:cubicBezTo>
                        <a:pt x="497141" y="1344321"/>
                        <a:pt x="647838" y="1411790"/>
                        <a:pt x="814292" y="1411790"/>
                      </a:cubicBezTo>
                      <a:lnTo>
                        <a:pt x="913903" y="1403001"/>
                      </a:lnTo>
                      <a:lnTo>
                        <a:pt x="946431" y="1395505"/>
                      </a:lnTo>
                      <a:lnTo>
                        <a:pt x="1006915" y="1379167"/>
                      </a:lnTo>
                      <a:lnTo>
                        <a:pt x="1046551" y="1363550"/>
                      </a:lnTo>
                      <a:lnTo>
                        <a:pt x="1092939" y="1341908"/>
                      </a:lnTo>
                      <a:lnTo>
                        <a:pt x="1133925" y="1318351"/>
                      </a:lnTo>
                      <a:lnTo>
                        <a:pt x="1164422" y="1297217"/>
                      </a:lnTo>
                      <a:lnTo>
                        <a:pt x="1226785" y="1245763"/>
                      </a:lnTo>
                      <a:lnTo>
                        <a:pt x="1270086" y="1203483"/>
                      </a:lnTo>
                      <a:cubicBezTo>
                        <a:pt x="1292192" y="1177964"/>
                        <a:pt x="1312190" y="1150570"/>
                        <a:pt x="1329810" y="1121571"/>
                      </a:cubicBezTo>
                      <a:lnTo>
                        <a:pt x="1364179" y="1052358"/>
                      </a:lnTo>
                      <a:lnTo>
                        <a:pt x="1363999" y="1052025"/>
                      </a:lnTo>
                      <a:lnTo>
                        <a:pt x="1368066" y="1044530"/>
                      </a:lnTo>
                      <a:lnTo>
                        <a:pt x="1368462" y="1043733"/>
                      </a:lnTo>
                      <a:lnTo>
                        <a:pt x="1403537" y="930743"/>
                      </a:lnTo>
                      <a:cubicBezTo>
                        <a:pt x="1411566" y="891503"/>
                        <a:pt x="1415783" y="850874"/>
                        <a:pt x="1415783" y="809260"/>
                      </a:cubicBezTo>
                      <a:cubicBezTo>
                        <a:pt x="1415783" y="726033"/>
                        <a:pt x="1398916" y="646745"/>
                        <a:pt x="1368413" y="574629"/>
                      </a:cubicBezTo>
                      <a:lnTo>
                        <a:pt x="1363999" y="566496"/>
                      </a:lnTo>
                      <a:lnTo>
                        <a:pt x="1415160" y="472237"/>
                      </a:lnTo>
                      <a:cubicBezTo>
                        <a:pt x="1436825" y="440169"/>
                        <a:pt x="1461495" y="410298"/>
                        <a:pt x="1488766" y="383027"/>
                      </a:cubicBezTo>
                      <a:close/>
                      <a:moveTo>
                        <a:pt x="809260" y="0"/>
                      </a:moveTo>
                      <a:cubicBezTo>
                        <a:pt x="976863" y="0"/>
                        <a:pt x="1132566" y="50951"/>
                        <a:pt x="1261725" y="138209"/>
                      </a:cubicBezTo>
                      <a:lnTo>
                        <a:pt x="1360261" y="219508"/>
                      </a:lnTo>
                      <a:lnTo>
                        <a:pt x="1339028" y="237027"/>
                      </a:lnTo>
                      <a:cubicBezTo>
                        <a:pt x="1302416" y="273639"/>
                        <a:pt x="1269296" y="313742"/>
                        <a:pt x="1240210" y="356795"/>
                      </a:cubicBezTo>
                      <a:lnTo>
                        <a:pt x="1230073" y="375471"/>
                      </a:lnTo>
                      <a:lnTo>
                        <a:pt x="1150021" y="309421"/>
                      </a:lnTo>
                      <a:cubicBezTo>
                        <a:pt x="1053816" y="244426"/>
                        <a:pt x="937839" y="206475"/>
                        <a:pt x="812998" y="206475"/>
                      </a:cubicBezTo>
                      <a:cubicBezTo>
                        <a:pt x="604930" y="206475"/>
                        <a:pt x="421484" y="311895"/>
                        <a:pt x="313159" y="472237"/>
                      </a:cubicBezTo>
                      <a:lnTo>
                        <a:pt x="261524" y="567368"/>
                      </a:lnTo>
                      <a:lnTo>
                        <a:pt x="262278" y="568108"/>
                      </a:lnTo>
                      <a:lnTo>
                        <a:pt x="258877" y="574374"/>
                      </a:lnTo>
                      <a:cubicBezTo>
                        <a:pt x="228374" y="646490"/>
                        <a:pt x="211507" y="725778"/>
                        <a:pt x="211507" y="809005"/>
                      </a:cubicBezTo>
                      <a:cubicBezTo>
                        <a:pt x="211507" y="850619"/>
                        <a:pt x="215724" y="891248"/>
                        <a:pt x="223754" y="930487"/>
                      </a:cubicBezTo>
                      <a:lnTo>
                        <a:pt x="254230" y="1028666"/>
                      </a:lnTo>
                      <a:lnTo>
                        <a:pt x="243414" y="1063509"/>
                      </a:lnTo>
                      <a:cubicBezTo>
                        <a:pt x="220537" y="1117596"/>
                        <a:pt x="189991" y="1167650"/>
                        <a:pt x="153138" y="1212306"/>
                      </a:cubicBezTo>
                      <a:lnTo>
                        <a:pt x="127445" y="1239255"/>
                      </a:lnTo>
                      <a:lnTo>
                        <a:pt x="127064" y="1238553"/>
                      </a:lnTo>
                      <a:lnTo>
                        <a:pt x="126151" y="1239510"/>
                      </a:lnTo>
                      <a:lnTo>
                        <a:pt x="63596" y="1124261"/>
                      </a:lnTo>
                      <a:cubicBezTo>
                        <a:pt x="22645" y="1027442"/>
                        <a:pt x="0" y="920996"/>
                        <a:pt x="0" y="809260"/>
                      </a:cubicBezTo>
                      <a:cubicBezTo>
                        <a:pt x="0" y="697525"/>
                        <a:pt x="22645" y="591078"/>
                        <a:pt x="63596" y="494260"/>
                      </a:cubicBezTo>
                      <a:lnTo>
                        <a:pt x="110910" y="407090"/>
                      </a:lnTo>
                      <a:lnTo>
                        <a:pt x="111708" y="407749"/>
                      </a:lnTo>
                      <a:lnTo>
                        <a:pt x="112204" y="406835"/>
                      </a:lnTo>
                      <a:lnTo>
                        <a:pt x="114232" y="408508"/>
                      </a:lnTo>
                      <a:lnTo>
                        <a:pt x="115589" y="410152"/>
                      </a:lnTo>
                      <a:lnTo>
                        <a:pt x="137565" y="369663"/>
                      </a:lnTo>
                      <a:cubicBezTo>
                        <a:pt x="166651" y="326610"/>
                        <a:pt x="199771" y="286507"/>
                        <a:pt x="236383" y="249895"/>
                      </a:cubicBezTo>
                      <a:lnTo>
                        <a:pt x="237993" y="248566"/>
                      </a:lnTo>
                      <a:lnTo>
                        <a:pt x="231754" y="243418"/>
                      </a:lnTo>
                      <a:lnTo>
                        <a:pt x="237027" y="237027"/>
                      </a:lnTo>
                      <a:cubicBezTo>
                        <a:pt x="383474" y="90580"/>
                        <a:pt x="585789" y="0"/>
                        <a:pt x="80926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39"/>
                <p:cNvSpPr/>
                <p:nvPr/>
              </p:nvSpPr>
              <p:spPr>
                <a:xfrm>
                  <a:off x="6315829" y="1593119"/>
                  <a:ext cx="1618520" cy="1618520"/>
                </a:xfrm>
                <a:custGeom>
                  <a:avLst/>
                  <a:gdLst>
                    <a:gd name="connsiteX0" fmla="*/ 809260 w 1618520"/>
                    <a:gd name="connsiteY0" fmla="*/ 0 h 1618520"/>
                    <a:gd name="connsiteX1" fmla="*/ 1618520 w 1618520"/>
                    <a:gd name="connsiteY1" fmla="*/ 809260 h 1618520"/>
                    <a:gd name="connsiteX2" fmla="*/ 809260 w 1618520"/>
                    <a:gd name="connsiteY2" fmla="*/ 1618520 h 1618520"/>
                    <a:gd name="connsiteX3" fmla="*/ 356795 w 1618520"/>
                    <a:gd name="connsiteY3" fmla="*/ 1480311 h 1618520"/>
                    <a:gd name="connsiteX4" fmla="*/ 255546 w 1618520"/>
                    <a:gd name="connsiteY4" fmla="*/ 1396773 h 1618520"/>
                    <a:gd name="connsiteX5" fmla="*/ 257447 w 1618520"/>
                    <a:gd name="connsiteY5" fmla="*/ 1395334 h 1618520"/>
                    <a:gd name="connsiteX6" fmla="*/ 355937 w 1618520"/>
                    <a:gd name="connsiteY6" fmla="*/ 1288252 h 1618520"/>
                    <a:gd name="connsiteX7" fmla="*/ 388429 w 1618520"/>
                    <a:gd name="connsiteY7" fmla="*/ 1236867 h 1618520"/>
                    <a:gd name="connsiteX8" fmla="*/ 475975 w 1618520"/>
                    <a:gd name="connsiteY8" fmla="*/ 1309099 h 1618520"/>
                    <a:gd name="connsiteX9" fmla="*/ 812998 w 1618520"/>
                    <a:gd name="connsiteY9" fmla="*/ 1412045 h 1618520"/>
                    <a:gd name="connsiteX10" fmla="*/ 1415783 w 1618520"/>
                    <a:gd name="connsiteY10" fmla="*/ 809260 h 1618520"/>
                    <a:gd name="connsiteX11" fmla="*/ 812998 w 1618520"/>
                    <a:gd name="connsiteY11" fmla="*/ 206475 h 1618520"/>
                    <a:gd name="connsiteX12" fmla="*/ 475975 w 1618520"/>
                    <a:gd name="connsiteY12" fmla="*/ 309421 h 1618520"/>
                    <a:gd name="connsiteX13" fmla="*/ 398812 w 1618520"/>
                    <a:gd name="connsiteY13" fmla="*/ 373087 h 1618520"/>
                    <a:gd name="connsiteX14" fmla="*/ 395525 w 1618520"/>
                    <a:gd name="connsiteY14" fmla="*/ 367031 h 1618520"/>
                    <a:gd name="connsiteX15" fmla="*/ 391531 w 1618520"/>
                    <a:gd name="connsiteY15" fmla="*/ 370327 h 1618520"/>
                    <a:gd name="connsiteX16" fmla="*/ 317925 w 1618520"/>
                    <a:gd name="connsiteY16" fmla="*/ 459537 h 1618520"/>
                    <a:gd name="connsiteX17" fmla="*/ 266764 w 1618520"/>
                    <a:gd name="connsiteY17" fmla="*/ 553796 h 1618520"/>
                    <a:gd name="connsiteX18" fmla="*/ 267827 w 1618520"/>
                    <a:gd name="connsiteY18" fmla="*/ 555755 h 1618520"/>
                    <a:gd name="connsiteX19" fmla="*/ 257583 w 1618520"/>
                    <a:gd name="connsiteY19" fmla="*/ 574629 h 1618520"/>
                    <a:gd name="connsiteX20" fmla="*/ 210213 w 1618520"/>
                    <a:gd name="connsiteY20" fmla="*/ 809260 h 1618520"/>
                    <a:gd name="connsiteX21" fmla="*/ 257583 w 1618520"/>
                    <a:gd name="connsiteY21" fmla="*/ 1043891 h 1618520"/>
                    <a:gd name="connsiteX22" fmla="*/ 261374 w 1618520"/>
                    <a:gd name="connsiteY22" fmla="*/ 1050876 h 1618520"/>
                    <a:gd name="connsiteX23" fmla="*/ 232575 w 1618520"/>
                    <a:gd name="connsiteY23" fmla="*/ 1108871 h 1618520"/>
                    <a:gd name="connsiteX24" fmla="*/ 172851 w 1618520"/>
                    <a:gd name="connsiteY24" fmla="*/ 1190783 h 1618520"/>
                    <a:gd name="connsiteX25" fmla="*/ 129550 w 1618520"/>
                    <a:gd name="connsiteY25" fmla="*/ 1233063 h 1618520"/>
                    <a:gd name="connsiteX26" fmla="*/ 124785 w 1618520"/>
                    <a:gd name="connsiteY26" fmla="*/ 1236994 h 1618520"/>
                    <a:gd name="connsiteX27" fmla="*/ 63596 w 1618520"/>
                    <a:gd name="connsiteY27" fmla="*/ 1124261 h 1618520"/>
                    <a:gd name="connsiteX28" fmla="*/ 0 w 1618520"/>
                    <a:gd name="connsiteY28" fmla="*/ 809260 h 1618520"/>
                    <a:gd name="connsiteX29" fmla="*/ 809260 w 1618520"/>
                    <a:gd name="connsiteY29" fmla="*/ 0 h 1618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18520" h="1618520">
                      <a:moveTo>
                        <a:pt x="809260" y="0"/>
                      </a:moveTo>
                      <a:cubicBezTo>
                        <a:pt x="1256202" y="0"/>
                        <a:pt x="1618520" y="362318"/>
                        <a:pt x="1618520" y="809260"/>
                      </a:cubicBezTo>
                      <a:cubicBezTo>
                        <a:pt x="1618520" y="1256202"/>
                        <a:pt x="1256202" y="1618520"/>
                        <a:pt x="809260" y="1618520"/>
                      </a:cubicBezTo>
                      <a:cubicBezTo>
                        <a:pt x="641657" y="1618520"/>
                        <a:pt x="485954" y="1567569"/>
                        <a:pt x="356795" y="1480311"/>
                      </a:cubicBezTo>
                      <a:lnTo>
                        <a:pt x="255546" y="1396773"/>
                      </a:lnTo>
                      <a:lnTo>
                        <a:pt x="257447" y="1395334"/>
                      </a:lnTo>
                      <a:cubicBezTo>
                        <a:pt x="293376" y="1362679"/>
                        <a:pt x="326355" y="1326836"/>
                        <a:pt x="355937" y="1288252"/>
                      </a:cubicBezTo>
                      <a:lnTo>
                        <a:pt x="388429" y="1236867"/>
                      </a:lnTo>
                      <a:lnTo>
                        <a:pt x="475975" y="1309099"/>
                      </a:lnTo>
                      <a:cubicBezTo>
                        <a:pt x="572180" y="1374094"/>
                        <a:pt x="688157" y="1412045"/>
                        <a:pt x="812998" y="1412045"/>
                      </a:cubicBezTo>
                      <a:cubicBezTo>
                        <a:pt x="1145907" y="1412045"/>
                        <a:pt x="1415783" y="1142169"/>
                        <a:pt x="1415783" y="809260"/>
                      </a:cubicBezTo>
                      <a:cubicBezTo>
                        <a:pt x="1415783" y="476351"/>
                        <a:pt x="1145907" y="206475"/>
                        <a:pt x="812998" y="206475"/>
                      </a:cubicBezTo>
                      <a:cubicBezTo>
                        <a:pt x="688157" y="206475"/>
                        <a:pt x="572180" y="244427"/>
                        <a:pt x="475975" y="309421"/>
                      </a:cubicBezTo>
                      <a:lnTo>
                        <a:pt x="398812" y="373087"/>
                      </a:lnTo>
                      <a:lnTo>
                        <a:pt x="395525" y="367031"/>
                      </a:lnTo>
                      <a:lnTo>
                        <a:pt x="391531" y="370327"/>
                      </a:lnTo>
                      <a:cubicBezTo>
                        <a:pt x="364260" y="397598"/>
                        <a:pt x="339590" y="427469"/>
                        <a:pt x="317925" y="459537"/>
                      </a:cubicBezTo>
                      <a:lnTo>
                        <a:pt x="266764" y="553796"/>
                      </a:lnTo>
                      <a:lnTo>
                        <a:pt x="267827" y="555755"/>
                      </a:lnTo>
                      <a:lnTo>
                        <a:pt x="257583" y="574629"/>
                      </a:lnTo>
                      <a:cubicBezTo>
                        <a:pt x="227080" y="646745"/>
                        <a:pt x="210213" y="726033"/>
                        <a:pt x="210213" y="809260"/>
                      </a:cubicBezTo>
                      <a:cubicBezTo>
                        <a:pt x="210213" y="892487"/>
                        <a:pt x="227080" y="971775"/>
                        <a:pt x="257583" y="1043891"/>
                      </a:cubicBezTo>
                      <a:lnTo>
                        <a:pt x="261374" y="1050876"/>
                      </a:lnTo>
                      <a:lnTo>
                        <a:pt x="232575" y="1108871"/>
                      </a:lnTo>
                      <a:cubicBezTo>
                        <a:pt x="214955" y="1137870"/>
                        <a:pt x="194957" y="1165264"/>
                        <a:pt x="172851" y="1190783"/>
                      </a:cubicBezTo>
                      <a:lnTo>
                        <a:pt x="129550" y="1233063"/>
                      </a:lnTo>
                      <a:lnTo>
                        <a:pt x="124785" y="1236994"/>
                      </a:lnTo>
                      <a:lnTo>
                        <a:pt x="63596" y="1124261"/>
                      </a:lnTo>
                      <a:cubicBezTo>
                        <a:pt x="22645" y="1027442"/>
                        <a:pt x="0" y="920996"/>
                        <a:pt x="0" y="809260"/>
                      </a:cubicBezTo>
                      <a:cubicBezTo>
                        <a:pt x="0" y="362318"/>
                        <a:pt x="362318" y="0"/>
                        <a:pt x="80926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grpSp>
        <p:nvGrpSpPr>
          <p:cNvPr id="8" name="千图PPT彼岸天：ID 8661124库_组合 40"/>
          <p:cNvGrpSpPr/>
          <p:nvPr>
            <p:custDataLst>
              <p:tags r:id="rId2"/>
            </p:custDataLst>
          </p:nvPr>
        </p:nvGrpSpPr>
        <p:grpSpPr>
          <a:xfrm>
            <a:off x="711508" y="2363053"/>
            <a:ext cx="2500205" cy="767261"/>
            <a:chOff x="4012199" y="1347816"/>
            <a:chExt cx="2322052" cy="767261"/>
          </a:xfrm>
        </p:grpSpPr>
        <p:sp>
          <p:nvSpPr>
            <p:cNvPr id="15" name="TextBox 41"/>
            <p:cNvSpPr txBox="1"/>
            <p:nvPr/>
          </p:nvSpPr>
          <p:spPr>
            <a:xfrm>
              <a:off x="4012199" y="1594037"/>
              <a:ext cx="2322052" cy="521040"/>
            </a:xfrm>
            <a:prstGeom prst="rect">
              <a:avLst/>
            </a:prstGeom>
            <a:noFill/>
          </p:spPr>
          <p:txBody>
            <a:bodyPr wrap="square" lIns="0" tIns="0" rIns="0" bIns="0">
              <a:normAutofit fontScale="92500" lnSpcReduction="10000"/>
            </a:bodyPr>
            <a:lstStyle/>
            <a:p>
              <a:pPr algn="r">
                <a:lnSpc>
                  <a:spcPct val="120000"/>
                </a:lnSpc>
              </a:pPr>
              <a:r>
                <a:rPr lang="zh-CN" altLang="en-US" sz="1100" dirty="0" smtClean="0"/>
                <a:t>点击编辑点击编辑点击编辑点击编辑点击编辑点击编辑点击编辑点击编辑点击编辑点击编辑点击编辑点击编辑</a:t>
              </a:r>
              <a:endParaRPr sz="1100" dirty="0"/>
            </a:p>
          </p:txBody>
        </p:sp>
        <p:sp>
          <p:nvSpPr>
            <p:cNvPr id="16" name="TextBox 42"/>
            <p:cNvSpPr txBox="1"/>
            <p:nvPr/>
          </p:nvSpPr>
          <p:spPr>
            <a:xfrm>
              <a:off x="5190868" y="1347816"/>
              <a:ext cx="1143383" cy="246221"/>
            </a:xfrm>
            <a:prstGeom prst="rect">
              <a:avLst/>
            </a:prstGeom>
            <a:noFill/>
          </p:spPr>
          <p:txBody>
            <a:bodyPr wrap="none" lIns="0" tIns="0" rIns="0" bIns="0">
              <a:normAutofit/>
            </a:bodyPr>
            <a:lstStyle/>
            <a:p>
              <a:pPr algn="r"/>
              <a:r>
                <a:rPr lang="zh-CN" altLang="en-US" sz="1600" b="1" dirty="0">
                  <a:solidFill>
                    <a:schemeClr val="accent1">
                      <a:lumMod val="100000"/>
                    </a:schemeClr>
                  </a:solidFill>
                </a:rPr>
                <a:t>输入标题文本</a:t>
              </a:r>
            </a:p>
          </p:txBody>
        </p:sp>
      </p:grpSp>
      <p:grpSp>
        <p:nvGrpSpPr>
          <p:cNvPr id="9" name="千图PPT彼岸天：ID 8661124库_组合 43"/>
          <p:cNvGrpSpPr/>
          <p:nvPr>
            <p:custDataLst>
              <p:tags r:id="rId3"/>
            </p:custDataLst>
          </p:nvPr>
        </p:nvGrpSpPr>
        <p:grpSpPr>
          <a:xfrm>
            <a:off x="8688288" y="2211779"/>
            <a:ext cx="2784575" cy="767261"/>
            <a:chOff x="4012199" y="1347816"/>
            <a:chExt cx="2322052" cy="767261"/>
          </a:xfrm>
        </p:grpSpPr>
        <p:sp>
          <p:nvSpPr>
            <p:cNvPr id="13" name="TextBox 44"/>
            <p:cNvSpPr txBox="1"/>
            <p:nvPr/>
          </p:nvSpPr>
          <p:spPr>
            <a:xfrm>
              <a:off x="4012199" y="1594037"/>
              <a:ext cx="2322052" cy="521040"/>
            </a:xfrm>
            <a:prstGeom prst="rect">
              <a:avLst/>
            </a:prstGeom>
            <a:noFill/>
          </p:spPr>
          <p:txBody>
            <a:bodyPr wrap="square" lIns="0" tIns="0" rIns="0" bIns="0" anchor="ctr" anchorCtr="0">
              <a:normAutofit fontScale="92500" lnSpcReduction="10000"/>
            </a:bodyPr>
            <a:lstStyle/>
            <a:p>
              <a:pPr>
                <a:lnSpc>
                  <a:spcPct val="120000"/>
                </a:lnSpc>
              </a:pPr>
              <a:r>
                <a:rPr lang="zh-CN" altLang="en-US" sz="1100" dirty="0" smtClean="0"/>
                <a:t>点击编辑点击编辑点击编辑点击编辑点击编辑点击编辑点击编辑点击编辑点击编辑点击编辑点击编辑点击编辑</a:t>
              </a:r>
              <a:endParaRPr sz="1100" dirty="0"/>
            </a:p>
          </p:txBody>
        </p:sp>
        <p:sp>
          <p:nvSpPr>
            <p:cNvPr id="14" name="TextBox 45"/>
            <p:cNvSpPr txBox="1"/>
            <p:nvPr/>
          </p:nvSpPr>
          <p:spPr>
            <a:xfrm>
              <a:off x="4012199" y="1347816"/>
              <a:ext cx="1026617" cy="246221"/>
            </a:xfrm>
            <a:prstGeom prst="rect">
              <a:avLst/>
            </a:prstGeom>
            <a:noFill/>
          </p:spPr>
          <p:txBody>
            <a:bodyPr wrap="none" lIns="0" tIns="0" rIns="0" bIns="0" anchor="ctr" anchorCtr="0">
              <a:normAutofit/>
            </a:bodyPr>
            <a:lstStyle/>
            <a:p>
              <a:r>
                <a:rPr lang="zh-CN" altLang="en-US" sz="1600" b="1" dirty="0">
                  <a:solidFill>
                    <a:schemeClr val="accent3">
                      <a:lumMod val="100000"/>
                    </a:schemeClr>
                  </a:solidFill>
                </a:rPr>
                <a:t>输入标题文本</a:t>
              </a:r>
            </a:p>
          </p:txBody>
        </p:sp>
      </p:grpSp>
      <p:grpSp>
        <p:nvGrpSpPr>
          <p:cNvPr id="10" name="千图PPT彼岸天：ID 8661124库_组合 46"/>
          <p:cNvGrpSpPr/>
          <p:nvPr>
            <p:custDataLst>
              <p:tags r:id="rId4"/>
            </p:custDataLst>
          </p:nvPr>
        </p:nvGrpSpPr>
        <p:grpSpPr>
          <a:xfrm>
            <a:off x="7873563" y="3532941"/>
            <a:ext cx="3601301" cy="767261"/>
            <a:chOff x="4012199" y="1347816"/>
            <a:chExt cx="2322052" cy="767261"/>
          </a:xfrm>
        </p:grpSpPr>
        <p:sp>
          <p:nvSpPr>
            <p:cNvPr id="11" name="TextBox 47"/>
            <p:cNvSpPr txBox="1"/>
            <p:nvPr/>
          </p:nvSpPr>
          <p:spPr>
            <a:xfrm>
              <a:off x="4012199" y="1594037"/>
              <a:ext cx="2322052" cy="521040"/>
            </a:xfrm>
            <a:prstGeom prst="rect">
              <a:avLst/>
            </a:prstGeom>
            <a:noFill/>
          </p:spPr>
          <p:txBody>
            <a:bodyPr wrap="square" lIns="0" tIns="0" rIns="0" bIns="0" anchor="ctr" anchorCtr="0">
              <a:normAutofit/>
            </a:bodyPr>
            <a:lstStyle/>
            <a:p>
              <a:pPr>
                <a:lnSpc>
                  <a:spcPct val="120000"/>
                </a:lnSpc>
              </a:pPr>
              <a:r>
                <a:rPr lang="zh-CN" altLang="en-US" sz="1100" dirty="0" smtClean="0"/>
                <a:t>点击编辑点击编辑点击编辑点击编辑点击编辑点击编辑点击编辑点击编辑点击编辑点击编辑点击编辑点击编辑</a:t>
              </a:r>
              <a:endParaRPr sz="1100" dirty="0"/>
            </a:p>
          </p:txBody>
        </p:sp>
        <p:sp>
          <p:nvSpPr>
            <p:cNvPr id="12" name="TextBox 48"/>
            <p:cNvSpPr txBox="1"/>
            <p:nvPr/>
          </p:nvSpPr>
          <p:spPr>
            <a:xfrm>
              <a:off x="4012199" y="1347816"/>
              <a:ext cx="793794" cy="246221"/>
            </a:xfrm>
            <a:prstGeom prst="rect">
              <a:avLst/>
            </a:prstGeom>
            <a:noFill/>
          </p:spPr>
          <p:txBody>
            <a:bodyPr wrap="none" lIns="0" tIns="0" rIns="0" bIns="0" anchor="ctr" anchorCtr="0">
              <a:normAutofit/>
            </a:bodyPr>
            <a:lstStyle/>
            <a:p>
              <a:r>
                <a:rPr lang="zh-CN" altLang="en-US" sz="1600" b="1" dirty="0">
                  <a:solidFill>
                    <a:schemeClr val="accent4">
                      <a:lumMod val="100000"/>
                    </a:schemeClr>
                  </a:solidFill>
                </a:rPr>
                <a:t>输入标题文本</a:t>
              </a:r>
            </a:p>
          </p:txBody>
        </p:sp>
      </p:grpSp>
      <p:sp>
        <p:nvSpPr>
          <p:cNvPr id="3" name="矩形 2"/>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anim calcmode="lin" valueType="num">
                                      <p:cBhvr>
                                        <p:cTn id="16" dur="500" fill="hold"/>
                                        <p:tgtEl>
                                          <p:spTgt spid="8"/>
                                        </p:tgtEl>
                                        <p:attrNameLst>
                                          <p:attrName>ppt_x</p:attrName>
                                        </p:attrNameLst>
                                      </p:cBhvr>
                                      <p:tavLst>
                                        <p:tav tm="0">
                                          <p:val>
                                            <p:fltVal val="0.5"/>
                                          </p:val>
                                        </p:tav>
                                        <p:tav tm="100000">
                                          <p:val>
                                            <p:strVal val="#ppt_x"/>
                                          </p:val>
                                        </p:tav>
                                      </p:tavLst>
                                    </p:anim>
                                    <p:anim calcmode="lin" valueType="num">
                                      <p:cBhvr>
                                        <p:cTn id="17" dur="500" fill="hold"/>
                                        <p:tgtEl>
                                          <p:spTgt spid="8"/>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anim calcmode="lin" valueType="num">
                                      <p:cBhvr>
                                        <p:cTn id="24" dur="500" fill="hold"/>
                                        <p:tgtEl>
                                          <p:spTgt spid="9"/>
                                        </p:tgtEl>
                                        <p:attrNameLst>
                                          <p:attrName>ppt_x</p:attrName>
                                        </p:attrNameLst>
                                      </p:cBhvr>
                                      <p:tavLst>
                                        <p:tav tm="0">
                                          <p:val>
                                            <p:fltVal val="0.5"/>
                                          </p:val>
                                        </p:tav>
                                        <p:tav tm="100000">
                                          <p:val>
                                            <p:strVal val="#ppt_x"/>
                                          </p:val>
                                        </p:tav>
                                      </p:tavLst>
                                    </p:anim>
                                    <p:anim calcmode="lin" valueType="num">
                                      <p:cBhvr>
                                        <p:cTn id="25" dur="500" fill="hold"/>
                                        <p:tgtEl>
                                          <p:spTgt spid="9"/>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anim calcmode="lin" valueType="num">
                                      <p:cBhvr>
                                        <p:cTn id="32" dur="500" fill="hold"/>
                                        <p:tgtEl>
                                          <p:spTgt spid="10"/>
                                        </p:tgtEl>
                                        <p:attrNameLst>
                                          <p:attrName>ppt_x</p:attrName>
                                        </p:attrNameLst>
                                      </p:cBhvr>
                                      <p:tavLst>
                                        <p:tav tm="0">
                                          <p:val>
                                            <p:fltVal val="0.5"/>
                                          </p:val>
                                        </p:tav>
                                        <p:tav tm="100000">
                                          <p:val>
                                            <p:strVal val="#ppt_x"/>
                                          </p:val>
                                        </p:tav>
                                      </p:tavLst>
                                    </p:anim>
                                    <p:anim calcmode="lin" valueType="num">
                                      <p:cBhvr>
                                        <p:cTn id="33" dur="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千图PPT彼岸天：ID 8661124库_组合 39"/>
          <p:cNvGrpSpPr/>
          <p:nvPr>
            <p:custDataLst>
              <p:tags r:id="rId1"/>
            </p:custDataLst>
          </p:nvPr>
        </p:nvGrpSpPr>
        <p:grpSpPr>
          <a:xfrm>
            <a:off x="2329923" y="4034728"/>
            <a:ext cx="3558662" cy="1647202"/>
            <a:chOff x="2329923" y="4034728"/>
            <a:chExt cx="3558662" cy="1647202"/>
          </a:xfrm>
        </p:grpSpPr>
        <p:grpSp>
          <p:nvGrpSpPr>
            <p:cNvPr id="17" name="Group 43"/>
            <p:cNvGrpSpPr/>
            <p:nvPr/>
          </p:nvGrpSpPr>
          <p:grpSpPr>
            <a:xfrm>
              <a:off x="2329923" y="4034728"/>
              <a:ext cx="1515742" cy="1400986"/>
              <a:chOff x="1193800" y="3934812"/>
              <a:chExt cx="1673945" cy="1547212"/>
            </a:xfrm>
          </p:grpSpPr>
          <p:sp>
            <p:nvSpPr>
              <p:cNvPr id="33" name="Freeform: Shape 15"/>
              <p:cNvSpPr/>
              <p:nvPr/>
            </p:nvSpPr>
            <p:spPr bwMode="auto">
              <a:xfrm flipH="1">
                <a:off x="1193800" y="3934812"/>
                <a:ext cx="1253637" cy="1155569"/>
              </a:xfrm>
              <a:custGeom>
                <a:avLst/>
                <a:gdLst>
                  <a:gd name="connsiteX0" fmla="*/ 4805268 w 5554132"/>
                  <a:gd name="connsiteY0" fmla="*/ 313 h 5119649"/>
                  <a:gd name="connsiteX1" fmla="*/ 5490256 w 5554132"/>
                  <a:gd name="connsiteY1" fmla="*/ 64567 h 5119649"/>
                  <a:gd name="connsiteX2" fmla="*/ 5278097 w 5554132"/>
                  <a:gd name="connsiteY2" fmla="*/ 1505924 h 5119649"/>
                  <a:gd name="connsiteX3" fmla="*/ 3358319 w 5554132"/>
                  <a:gd name="connsiteY3" fmla="*/ 2683807 h 5119649"/>
                  <a:gd name="connsiteX4" fmla="*/ 3117700 w 5554132"/>
                  <a:gd name="connsiteY4" fmla="*/ 3884938 h 5119649"/>
                  <a:gd name="connsiteX5" fmla="*/ 3197906 w 5554132"/>
                  <a:gd name="connsiteY5" fmla="*/ 4654695 h 5119649"/>
                  <a:gd name="connsiteX6" fmla="*/ 2716668 w 5554132"/>
                  <a:gd name="connsiteY6" fmla="*/ 5119649 h 5119649"/>
                  <a:gd name="connsiteX7" fmla="*/ 0 w 5554132"/>
                  <a:gd name="connsiteY7" fmla="*/ 2451330 h 5119649"/>
                  <a:gd name="connsiteX8" fmla="*/ 450191 w 5554132"/>
                  <a:gd name="connsiteY8" fmla="*/ 1895969 h 5119649"/>
                  <a:gd name="connsiteX9" fmla="*/ 1399731 w 5554132"/>
                  <a:gd name="connsiteY9" fmla="*/ 2231769 h 5119649"/>
                  <a:gd name="connsiteX10" fmla="*/ 2582128 w 5554132"/>
                  <a:gd name="connsiteY10" fmla="*/ 2089700 h 5119649"/>
                  <a:gd name="connsiteX11" fmla="*/ 3891303 w 5554132"/>
                  <a:gd name="connsiteY11" fmla="*/ 263464 h 5119649"/>
                  <a:gd name="connsiteX12" fmla="*/ 4805268 w 5554132"/>
                  <a:gd name="connsiteY12" fmla="*/ 313 h 5119649"/>
                  <a:gd name="connsiteX13" fmla="*/ 4796632 w 5554132"/>
                  <a:gd name="connsiteY13" fmla="*/ 453987 h 5119649"/>
                  <a:gd name="connsiteX14" fmla="*/ 4552950 w 5554132"/>
                  <a:gd name="connsiteY14" fmla="*/ 695287 h 5119649"/>
                  <a:gd name="connsiteX15" fmla="*/ 4796632 w 5554132"/>
                  <a:gd name="connsiteY15" fmla="*/ 936587 h 5119649"/>
                  <a:gd name="connsiteX16" fmla="*/ 5040314 w 5554132"/>
                  <a:gd name="connsiteY16" fmla="*/ 695287 h 5119649"/>
                  <a:gd name="connsiteX17" fmla="*/ 4796632 w 5554132"/>
                  <a:gd name="connsiteY17" fmla="*/ 453987 h 51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54132" h="5119649">
                    <a:moveTo>
                      <a:pt x="4805268" y="313"/>
                    </a:moveTo>
                    <a:cubicBezTo>
                      <a:pt x="5166843" y="5156"/>
                      <a:pt x="5490256" y="64567"/>
                      <a:pt x="5490256" y="64567"/>
                    </a:cubicBezTo>
                    <a:cubicBezTo>
                      <a:pt x="5490256" y="64567"/>
                      <a:pt x="5730875" y="1020306"/>
                      <a:pt x="5278097" y="1505924"/>
                    </a:cubicBezTo>
                    <a:cubicBezTo>
                      <a:pt x="3358319" y="2683807"/>
                      <a:pt x="3358319" y="2683807"/>
                      <a:pt x="3358319" y="2683807"/>
                    </a:cubicBezTo>
                    <a:cubicBezTo>
                      <a:pt x="3358319" y="2683807"/>
                      <a:pt x="2507096" y="3267583"/>
                      <a:pt x="3117700" y="3884938"/>
                    </a:cubicBezTo>
                    <a:cubicBezTo>
                      <a:pt x="3117700" y="3884938"/>
                      <a:pt x="3715366" y="4192325"/>
                      <a:pt x="3197906" y="4654695"/>
                    </a:cubicBezTo>
                    <a:cubicBezTo>
                      <a:pt x="3197906" y="4654695"/>
                      <a:pt x="2724430" y="5109317"/>
                      <a:pt x="2716668" y="5119649"/>
                    </a:cubicBezTo>
                    <a:cubicBezTo>
                      <a:pt x="0" y="2451330"/>
                      <a:pt x="0" y="2451330"/>
                      <a:pt x="0" y="2451330"/>
                    </a:cubicBezTo>
                    <a:cubicBezTo>
                      <a:pt x="12937" y="2438415"/>
                      <a:pt x="450191" y="1895969"/>
                      <a:pt x="450191" y="1895969"/>
                    </a:cubicBezTo>
                    <a:cubicBezTo>
                      <a:pt x="450191" y="1895969"/>
                      <a:pt x="809826" y="1418100"/>
                      <a:pt x="1399731" y="2231769"/>
                    </a:cubicBezTo>
                    <a:cubicBezTo>
                      <a:pt x="2222493" y="2893037"/>
                      <a:pt x="2582128" y="2089700"/>
                      <a:pt x="2582128" y="2089700"/>
                    </a:cubicBezTo>
                    <a:cubicBezTo>
                      <a:pt x="3891303" y="263464"/>
                      <a:pt x="3891303" y="263464"/>
                      <a:pt x="3891303" y="263464"/>
                    </a:cubicBezTo>
                    <a:cubicBezTo>
                      <a:pt x="4043954" y="45194"/>
                      <a:pt x="4443692" y="-4530"/>
                      <a:pt x="4805268" y="313"/>
                    </a:cubicBezTo>
                    <a:close/>
                    <a:moveTo>
                      <a:pt x="4796632" y="453987"/>
                    </a:moveTo>
                    <a:cubicBezTo>
                      <a:pt x="4662050" y="453987"/>
                      <a:pt x="4552950" y="562021"/>
                      <a:pt x="4552950" y="695287"/>
                    </a:cubicBezTo>
                    <a:cubicBezTo>
                      <a:pt x="4552950" y="828553"/>
                      <a:pt x="4662050" y="936587"/>
                      <a:pt x="4796632" y="936587"/>
                    </a:cubicBezTo>
                    <a:cubicBezTo>
                      <a:pt x="4931214" y="936587"/>
                      <a:pt x="5040314" y="828553"/>
                      <a:pt x="5040314" y="695287"/>
                    </a:cubicBezTo>
                    <a:cubicBezTo>
                      <a:pt x="5040314" y="562021"/>
                      <a:pt x="4931214" y="453987"/>
                      <a:pt x="4796632" y="453987"/>
                    </a:cubicBezTo>
                    <a:close/>
                  </a:path>
                </a:pathLst>
              </a:custGeom>
              <a:solidFill>
                <a:schemeClr val="tx2">
                  <a:lumMod val="40000"/>
                  <a:lumOff val="60000"/>
                </a:schemeClr>
              </a:solidFill>
              <a:ln>
                <a:noFill/>
              </a:ln>
            </p:spPr>
            <p:txBody>
              <a:bodyPr anchor="ctr"/>
              <a:lstStyle/>
              <a:p>
                <a:pPr algn="ctr"/>
                <a:endParaRPr/>
              </a:p>
            </p:txBody>
          </p:sp>
          <p:sp>
            <p:nvSpPr>
              <p:cNvPr id="34" name="Freeform: Shape 16"/>
              <p:cNvSpPr/>
              <p:nvPr/>
            </p:nvSpPr>
            <p:spPr bwMode="auto">
              <a:xfrm flipH="1">
                <a:off x="1880577" y="4539287"/>
                <a:ext cx="987168" cy="942737"/>
              </a:xfrm>
              <a:custGeom>
                <a:avLst/>
                <a:gdLst>
                  <a:gd name="T0" fmla="*/ 650 w 1691"/>
                  <a:gd name="T1" fmla="*/ 0 h 1617"/>
                  <a:gd name="T2" fmla="*/ 0 w 1691"/>
                  <a:gd name="T3" fmla="*/ 579 h 1617"/>
                  <a:gd name="T4" fmla="*/ 47 w 1691"/>
                  <a:gd name="T5" fmla="*/ 658 h 1617"/>
                  <a:gd name="T6" fmla="*/ 377 w 1691"/>
                  <a:gd name="T7" fmla="*/ 390 h 1617"/>
                  <a:gd name="T8" fmla="*/ 92 w 1691"/>
                  <a:gd name="T9" fmla="*/ 680 h 1617"/>
                  <a:gd name="T10" fmla="*/ 144 w 1691"/>
                  <a:gd name="T11" fmla="*/ 739 h 1617"/>
                  <a:gd name="T12" fmla="*/ 542 w 1691"/>
                  <a:gd name="T13" fmla="*/ 316 h 1617"/>
                  <a:gd name="T14" fmla="*/ 159 w 1691"/>
                  <a:gd name="T15" fmla="*/ 762 h 1617"/>
                  <a:gd name="T16" fmla="*/ 459 w 1691"/>
                  <a:gd name="T17" fmla="*/ 554 h 1617"/>
                  <a:gd name="T18" fmla="*/ 212 w 1691"/>
                  <a:gd name="T19" fmla="*/ 792 h 1617"/>
                  <a:gd name="T20" fmla="*/ 249 w 1691"/>
                  <a:gd name="T21" fmla="*/ 829 h 1617"/>
                  <a:gd name="T22" fmla="*/ 392 w 1691"/>
                  <a:gd name="T23" fmla="*/ 710 h 1617"/>
                  <a:gd name="T24" fmla="*/ 287 w 1691"/>
                  <a:gd name="T25" fmla="*/ 866 h 1617"/>
                  <a:gd name="T26" fmla="*/ 324 w 1691"/>
                  <a:gd name="T27" fmla="*/ 910 h 1617"/>
                  <a:gd name="T28" fmla="*/ 699 w 1691"/>
                  <a:gd name="T29" fmla="*/ 412 h 1617"/>
                  <a:gd name="T30" fmla="*/ 354 w 1691"/>
                  <a:gd name="T31" fmla="*/ 940 h 1617"/>
                  <a:gd name="T32" fmla="*/ 384 w 1691"/>
                  <a:gd name="T33" fmla="*/ 985 h 1617"/>
                  <a:gd name="T34" fmla="*/ 609 w 1691"/>
                  <a:gd name="T35" fmla="*/ 739 h 1617"/>
                  <a:gd name="T36" fmla="*/ 422 w 1691"/>
                  <a:gd name="T37" fmla="*/ 1007 h 1617"/>
                  <a:gd name="T38" fmla="*/ 759 w 1691"/>
                  <a:gd name="T39" fmla="*/ 635 h 1617"/>
                  <a:gd name="T40" fmla="*/ 459 w 1691"/>
                  <a:gd name="T41" fmla="*/ 1044 h 1617"/>
                  <a:gd name="T42" fmla="*/ 489 w 1691"/>
                  <a:gd name="T43" fmla="*/ 1067 h 1617"/>
                  <a:gd name="T44" fmla="*/ 752 w 1691"/>
                  <a:gd name="T45" fmla="*/ 754 h 1617"/>
                  <a:gd name="T46" fmla="*/ 534 w 1691"/>
                  <a:gd name="T47" fmla="*/ 1096 h 1617"/>
                  <a:gd name="T48" fmla="*/ 556 w 1691"/>
                  <a:gd name="T49" fmla="*/ 1128 h 1617"/>
                  <a:gd name="T50" fmla="*/ 992 w 1691"/>
                  <a:gd name="T51" fmla="*/ 635 h 1617"/>
                  <a:gd name="T52" fmla="*/ 587 w 1691"/>
                  <a:gd name="T53" fmla="*/ 1156 h 1617"/>
                  <a:gd name="T54" fmla="*/ 624 w 1691"/>
                  <a:gd name="T55" fmla="*/ 1193 h 1617"/>
                  <a:gd name="T56" fmla="*/ 744 w 1691"/>
                  <a:gd name="T57" fmla="*/ 1059 h 1617"/>
                  <a:gd name="T58" fmla="*/ 662 w 1691"/>
                  <a:gd name="T59" fmla="*/ 1238 h 1617"/>
                  <a:gd name="T60" fmla="*/ 939 w 1691"/>
                  <a:gd name="T61" fmla="*/ 925 h 1617"/>
                  <a:gd name="T62" fmla="*/ 699 w 1691"/>
                  <a:gd name="T63" fmla="*/ 1260 h 1617"/>
                  <a:gd name="T64" fmla="*/ 729 w 1691"/>
                  <a:gd name="T65" fmla="*/ 1304 h 1617"/>
                  <a:gd name="T66" fmla="*/ 1007 w 1691"/>
                  <a:gd name="T67" fmla="*/ 1059 h 1617"/>
                  <a:gd name="T68" fmla="*/ 767 w 1691"/>
                  <a:gd name="T69" fmla="*/ 1334 h 1617"/>
                  <a:gd name="T70" fmla="*/ 789 w 1691"/>
                  <a:gd name="T71" fmla="*/ 1371 h 1617"/>
                  <a:gd name="T72" fmla="*/ 1292 w 1691"/>
                  <a:gd name="T73" fmla="*/ 933 h 1617"/>
                  <a:gd name="T74" fmla="*/ 819 w 1691"/>
                  <a:gd name="T75" fmla="*/ 1416 h 1617"/>
                  <a:gd name="T76" fmla="*/ 864 w 1691"/>
                  <a:gd name="T77" fmla="*/ 1461 h 1617"/>
                  <a:gd name="T78" fmla="*/ 1247 w 1691"/>
                  <a:gd name="T79" fmla="*/ 1119 h 1617"/>
                  <a:gd name="T80" fmla="*/ 917 w 1691"/>
                  <a:gd name="T81" fmla="*/ 1498 h 1617"/>
                  <a:gd name="T82" fmla="*/ 954 w 1691"/>
                  <a:gd name="T83" fmla="*/ 1527 h 1617"/>
                  <a:gd name="T84" fmla="*/ 1419 w 1691"/>
                  <a:gd name="T85" fmla="*/ 1037 h 1617"/>
                  <a:gd name="T86" fmla="*/ 999 w 1691"/>
                  <a:gd name="T87" fmla="*/ 1565 h 1617"/>
                  <a:gd name="T88" fmla="*/ 1037 w 1691"/>
                  <a:gd name="T89" fmla="*/ 1617 h 1617"/>
                  <a:gd name="T90" fmla="*/ 1691 w 1691"/>
                  <a:gd name="T91" fmla="*/ 988 h 1617"/>
                  <a:gd name="T92" fmla="*/ 650 w 1691"/>
                  <a:gd name="T93" fmla="*/ 0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1" h="1617">
                    <a:moveTo>
                      <a:pt x="650" y="0"/>
                    </a:moveTo>
                    <a:cubicBezTo>
                      <a:pt x="0" y="579"/>
                      <a:pt x="0" y="579"/>
                      <a:pt x="0" y="579"/>
                    </a:cubicBezTo>
                    <a:cubicBezTo>
                      <a:pt x="47" y="658"/>
                      <a:pt x="47" y="658"/>
                      <a:pt x="47" y="658"/>
                    </a:cubicBezTo>
                    <a:cubicBezTo>
                      <a:pt x="377" y="390"/>
                      <a:pt x="377" y="390"/>
                      <a:pt x="377" y="390"/>
                    </a:cubicBezTo>
                    <a:cubicBezTo>
                      <a:pt x="92" y="680"/>
                      <a:pt x="92" y="680"/>
                      <a:pt x="92" y="680"/>
                    </a:cubicBezTo>
                    <a:cubicBezTo>
                      <a:pt x="144" y="739"/>
                      <a:pt x="144" y="739"/>
                      <a:pt x="144" y="739"/>
                    </a:cubicBezTo>
                    <a:cubicBezTo>
                      <a:pt x="542" y="316"/>
                      <a:pt x="542" y="316"/>
                      <a:pt x="542" y="316"/>
                    </a:cubicBezTo>
                    <a:cubicBezTo>
                      <a:pt x="159" y="762"/>
                      <a:pt x="159" y="762"/>
                      <a:pt x="159" y="762"/>
                    </a:cubicBezTo>
                    <a:cubicBezTo>
                      <a:pt x="459" y="554"/>
                      <a:pt x="459" y="554"/>
                      <a:pt x="459" y="554"/>
                    </a:cubicBezTo>
                    <a:cubicBezTo>
                      <a:pt x="212" y="792"/>
                      <a:pt x="212" y="792"/>
                      <a:pt x="212" y="792"/>
                    </a:cubicBezTo>
                    <a:cubicBezTo>
                      <a:pt x="249" y="829"/>
                      <a:pt x="249" y="829"/>
                      <a:pt x="249" y="829"/>
                    </a:cubicBezTo>
                    <a:cubicBezTo>
                      <a:pt x="392" y="710"/>
                      <a:pt x="392" y="710"/>
                      <a:pt x="392" y="710"/>
                    </a:cubicBezTo>
                    <a:cubicBezTo>
                      <a:pt x="287" y="866"/>
                      <a:pt x="287" y="866"/>
                      <a:pt x="287" y="866"/>
                    </a:cubicBezTo>
                    <a:cubicBezTo>
                      <a:pt x="324" y="910"/>
                      <a:pt x="324" y="910"/>
                      <a:pt x="324" y="910"/>
                    </a:cubicBezTo>
                    <a:cubicBezTo>
                      <a:pt x="699" y="412"/>
                      <a:pt x="699" y="412"/>
                      <a:pt x="699" y="412"/>
                    </a:cubicBezTo>
                    <a:cubicBezTo>
                      <a:pt x="354" y="940"/>
                      <a:pt x="354" y="940"/>
                      <a:pt x="354" y="940"/>
                    </a:cubicBezTo>
                    <a:cubicBezTo>
                      <a:pt x="384" y="985"/>
                      <a:pt x="384" y="985"/>
                      <a:pt x="384" y="985"/>
                    </a:cubicBezTo>
                    <a:cubicBezTo>
                      <a:pt x="609" y="739"/>
                      <a:pt x="609" y="739"/>
                      <a:pt x="609" y="739"/>
                    </a:cubicBezTo>
                    <a:cubicBezTo>
                      <a:pt x="422" y="1007"/>
                      <a:pt x="422" y="1007"/>
                      <a:pt x="422" y="1007"/>
                    </a:cubicBezTo>
                    <a:cubicBezTo>
                      <a:pt x="759" y="635"/>
                      <a:pt x="759" y="635"/>
                      <a:pt x="759" y="635"/>
                    </a:cubicBezTo>
                    <a:cubicBezTo>
                      <a:pt x="459" y="1044"/>
                      <a:pt x="459" y="1044"/>
                      <a:pt x="459" y="1044"/>
                    </a:cubicBezTo>
                    <a:cubicBezTo>
                      <a:pt x="489" y="1067"/>
                      <a:pt x="489" y="1067"/>
                      <a:pt x="489" y="1067"/>
                    </a:cubicBezTo>
                    <a:cubicBezTo>
                      <a:pt x="752" y="754"/>
                      <a:pt x="752" y="754"/>
                      <a:pt x="752" y="754"/>
                    </a:cubicBezTo>
                    <a:cubicBezTo>
                      <a:pt x="534" y="1096"/>
                      <a:pt x="534" y="1096"/>
                      <a:pt x="534" y="1096"/>
                    </a:cubicBezTo>
                    <a:cubicBezTo>
                      <a:pt x="556" y="1128"/>
                      <a:pt x="556" y="1128"/>
                      <a:pt x="556" y="1128"/>
                    </a:cubicBezTo>
                    <a:cubicBezTo>
                      <a:pt x="992" y="635"/>
                      <a:pt x="992" y="635"/>
                      <a:pt x="992" y="635"/>
                    </a:cubicBezTo>
                    <a:cubicBezTo>
                      <a:pt x="587" y="1156"/>
                      <a:pt x="587" y="1156"/>
                      <a:pt x="587" y="1156"/>
                    </a:cubicBezTo>
                    <a:cubicBezTo>
                      <a:pt x="624" y="1193"/>
                      <a:pt x="624" y="1193"/>
                      <a:pt x="624" y="1193"/>
                    </a:cubicBezTo>
                    <a:cubicBezTo>
                      <a:pt x="744" y="1059"/>
                      <a:pt x="744" y="1059"/>
                      <a:pt x="744" y="1059"/>
                    </a:cubicBezTo>
                    <a:cubicBezTo>
                      <a:pt x="662" y="1238"/>
                      <a:pt x="662" y="1238"/>
                      <a:pt x="662" y="1238"/>
                    </a:cubicBezTo>
                    <a:cubicBezTo>
                      <a:pt x="939" y="925"/>
                      <a:pt x="939" y="925"/>
                      <a:pt x="939" y="925"/>
                    </a:cubicBezTo>
                    <a:cubicBezTo>
                      <a:pt x="699" y="1260"/>
                      <a:pt x="699" y="1260"/>
                      <a:pt x="699" y="1260"/>
                    </a:cubicBezTo>
                    <a:cubicBezTo>
                      <a:pt x="729" y="1304"/>
                      <a:pt x="729" y="1304"/>
                      <a:pt x="729" y="1304"/>
                    </a:cubicBezTo>
                    <a:cubicBezTo>
                      <a:pt x="1007" y="1059"/>
                      <a:pt x="1007" y="1059"/>
                      <a:pt x="1007" y="1059"/>
                    </a:cubicBezTo>
                    <a:cubicBezTo>
                      <a:pt x="767" y="1334"/>
                      <a:pt x="767" y="1334"/>
                      <a:pt x="767" y="1334"/>
                    </a:cubicBezTo>
                    <a:cubicBezTo>
                      <a:pt x="789" y="1371"/>
                      <a:pt x="789" y="1371"/>
                      <a:pt x="789" y="1371"/>
                    </a:cubicBezTo>
                    <a:cubicBezTo>
                      <a:pt x="1292" y="933"/>
                      <a:pt x="1292" y="933"/>
                      <a:pt x="1292" y="933"/>
                    </a:cubicBezTo>
                    <a:cubicBezTo>
                      <a:pt x="1262" y="940"/>
                      <a:pt x="819" y="1416"/>
                      <a:pt x="819" y="1416"/>
                    </a:cubicBezTo>
                    <a:cubicBezTo>
                      <a:pt x="864" y="1461"/>
                      <a:pt x="864" y="1461"/>
                      <a:pt x="864" y="1461"/>
                    </a:cubicBezTo>
                    <a:cubicBezTo>
                      <a:pt x="1247" y="1119"/>
                      <a:pt x="1247" y="1119"/>
                      <a:pt x="1247" y="1119"/>
                    </a:cubicBezTo>
                    <a:cubicBezTo>
                      <a:pt x="917" y="1498"/>
                      <a:pt x="917" y="1498"/>
                      <a:pt x="917" y="1498"/>
                    </a:cubicBezTo>
                    <a:cubicBezTo>
                      <a:pt x="954" y="1527"/>
                      <a:pt x="954" y="1527"/>
                      <a:pt x="954" y="1527"/>
                    </a:cubicBezTo>
                    <a:cubicBezTo>
                      <a:pt x="1419" y="1037"/>
                      <a:pt x="1419" y="1037"/>
                      <a:pt x="1419" y="1037"/>
                    </a:cubicBezTo>
                    <a:cubicBezTo>
                      <a:pt x="999" y="1565"/>
                      <a:pt x="999" y="1565"/>
                      <a:pt x="999" y="1565"/>
                    </a:cubicBezTo>
                    <a:cubicBezTo>
                      <a:pt x="1037" y="1617"/>
                      <a:pt x="1037" y="1617"/>
                      <a:pt x="1037" y="1617"/>
                    </a:cubicBezTo>
                    <a:cubicBezTo>
                      <a:pt x="1691" y="988"/>
                      <a:pt x="1691" y="988"/>
                      <a:pt x="1691" y="988"/>
                    </a:cubicBezTo>
                    <a:cubicBezTo>
                      <a:pt x="650" y="0"/>
                      <a:pt x="650" y="0"/>
                      <a:pt x="650" y="0"/>
                    </a:cubicBezTo>
                    <a:close/>
                  </a:path>
                </a:pathLst>
              </a:custGeom>
              <a:solidFill>
                <a:schemeClr val="accent4"/>
              </a:solidFill>
              <a:ln>
                <a:noFill/>
              </a:ln>
            </p:spPr>
            <p:txBody>
              <a:bodyPr anchor="ctr"/>
              <a:lstStyle/>
              <a:p>
                <a:pPr algn="ctr"/>
                <a:endParaRPr/>
              </a:p>
            </p:txBody>
          </p:sp>
        </p:grpSp>
        <p:grpSp>
          <p:nvGrpSpPr>
            <p:cNvPr id="20" name="Group 35"/>
            <p:cNvGrpSpPr/>
            <p:nvPr/>
          </p:nvGrpSpPr>
          <p:grpSpPr>
            <a:xfrm>
              <a:off x="3305559" y="4896368"/>
              <a:ext cx="1746926" cy="785562"/>
              <a:chOff x="2271266" y="1795463"/>
              <a:chExt cx="1929259" cy="867554"/>
            </a:xfrm>
            <a:solidFill>
              <a:schemeClr val="accent4"/>
            </a:solidFill>
          </p:grpSpPr>
          <p:sp>
            <p:nvSpPr>
              <p:cNvPr id="27" name="Freeform: Shape 36"/>
              <p:cNvSpPr/>
              <p:nvPr/>
            </p:nvSpPr>
            <p:spPr>
              <a:xfrm>
                <a:off x="2271266" y="1795463"/>
                <a:ext cx="1736212" cy="867554"/>
              </a:xfrm>
              <a:custGeom>
                <a:avLst/>
                <a:gdLst>
                  <a:gd name="connsiteX0" fmla="*/ 627788 w 1736212"/>
                  <a:gd name="connsiteY0" fmla="*/ 0 h 867554"/>
                  <a:gd name="connsiteX1" fmla="*/ 1736212 w 1736212"/>
                  <a:gd name="connsiteY1" fmla="*/ 0 h 867554"/>
                  <a:gd name="connsiteX2" fmla="*/ 1727862 w 1736212"/>
                  <a:gd name="connsiteY2" fmla="*/ 44850 h 867554"/>
                  <a:gd name="connsiteX3" fmla="*/ 649123 w 1736212"/>
                  <a:gd name="connsiteY3" fmla="*/ 866972 h 867554"/>
                  <a:gd name="connsiteX4" fmla="*/ 55413 w 1736212"/>
                  <a:gd name="connsiteY4" fmla="*/ 664221 h 867554"/>
                  <a:gd name="connsiteX5" fmla="*/ 0 w 1736212"/>
                  <a:gd name="connsiteY5" fmla="*/ 619894 h 867554"/>
                  <a:gd name="connsiteX6" fmla="*/ 627788 w 1736212"/>
                  <a:gd name="connsiteY6" fmla="*/ 0 h 8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6212" h="867554">
                    <a:moveTo>
                      <a:pt x="627788" y="0"/>
                    </a:moveTo>
                    <a:lnTo>
                      <a:pt x="1736212" y="0"/>
                    </a:lnTo>
                    <a:lnTo>
                      <a:pt x="1727862" y="44850"/>
                    </a:lnTo>
                    <a:cubicBezTo>
                      <a:pt x="1611897" y="530341"/>
                      <a:pt x="1167445" y="883889"/>
                      <a:pt x="649123" y="866972"/>
                    </a:cubicBezTo>
                    <a:cubicBezTo>
                      <a:pt x="426985" y="859722"/>
                      <a:pt x="222823" y="785458"/>
                      <a:pt x="55413" y="664221"/>
                    </a:cubicBezTo>
                    <a:lnTo>
                      <a:pt x="0" y="619894"/>
                    </a:lnTo>
                    <a:lnTo>
                      <a:pt x="627788"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Rectangle 37"/>
              <p:cNvSpPr/>
              <p:nvPr/>
            </p:nvSpPr>
            <p:spPr>
              <a:xfrm>
                <a:off x="2957513" y="1795463"/>
                <a:ext cx="1243012" cy="867554"/>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3" name="Rectangle 40"/>
            <p:cNvSpPr/>
            <p:nvPr/>
          </p:nvSpPr>
          <p:spPr>
            <a:xfrm>
              <a:off x="5052485" y="4896368"/>
              <a:ext cx="836100" cy="785562"/>
            </a:xfrm>
            <a:prstGeom prst="rect">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Freeform: Shape 46"/>
            <p:cNvSpPr/>
            <p:nvPr/>
          </p:nvSpPr>
          <p:spPr bwMode="auto">
            <a:xfrm>
              <a:off x="4305238" y="5044735"/>
              <a:ext cx="492483" cy="49156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p>
          </p:txBody>
        </p:sp>
      </p:grpSp>
      <p:grpSp>
        <p:nvGrpSpPr>
          <p:cNvPr id="39" name="千图PPT彼岸天：ID 8661124库_组合 38"/>
          <p:cNvGrpSpPr/>
          <p:nvPr>
            <p:custDataLst>
              <p:tags r:id="rId2"/>
            </p:custDataLst>
          </p:nvPr>
        </p:nvGrpSpPr>
        <p:grpSpPr>
          <a:xfrm>
            <a:off x="2329923" y="2633742"/>
            <a:ext cx="3558662" cy="1653100"/>
            <a:chOff x="2329923" y="2633742"/>
            <a:chExt cx="3558662" cy="1653100"/>
          </a:xfrm>
        </p:grpSpPr>
        <p:grpSp>
          <p:nvGrpSpPr>
            <p:cNvPr id="16" name="Group 42"/>
            <p:cNvGrpSpPr/>
            <p:nvPr/>
          </p:nvGrpSpPr>
          <p:grpSpPr>
            <a:xfrm>
              <a:off x="2329923" y="2633742"/>
              <a:ext cx="1515742" cy="1400986"/>
              <a:chOff x="1193800" y="2387600"/>
              <a:chExt cx="1673945" cy="1547212"/>
            </a:xfrm>
          </p:grpSpPr>
          <p:sp>
            <p:nvSpPr>
              <p:cNvPr id="35" name="Freeform: Shape 12"/>
              <p:cNvSpPr/>
              <p:nvPr/>
            </p:nvSpPr>
            <p:spPr bwMode="auto">
              <a:xfrm flipH="1">
                <a:off x="1193800" y="2387600"/>
                <a:ext cx="1253637" cy="1155569"/>
              </a:xfrm>
              <a:custGeom>
                <a:avLst/>
                <a:gdLst>
                  <a:gd name="connsiteX0" fmla="*/ 4805268 w 5554132"/>
                  <a:gd name="connsiteY0" fmla="*/ 313 h 5119649"/>
                  <a:gd name="connsiteX1" fmla="*/ 5490256 w 5554132"/>
                  <a:gd name="connsiteY1" fmla="*/ 64567 h 5119649"/>
                  <a:gd name="connsiteX2" fmla="*/ 5278097 w 5554132"/>
                  <a:gd name="connsiteY2" fmla="*/ 1505924 h 5119649"/>
                  <a:gd name="connsiteX3" fmla="*/ 3358319 w 5554132"/>
                  <a:gd name="connsiteY3" fmla="*/ 2683807 h 5119649"/>
                  <a:gd name="connsiteX4" fmla="*/ 3117700 w 5554132"/>
                  <a:gd name="connsiteY4" fmla="*/ 3884938 h 5119649"/>
                  <a:gd name="connsiteX5" fmla="*/ 3197906 w 5554132"/>
                  <a:gd name="connsiteY5" fmla="*/ 4654695 h 5119649"/>
                  <a:gd name="connsiteX6" fmla="*/ 2716668 w 5554132"/>
                  <a:gd name="connsiteY6" fmla="*/ 5119649 h 5119649"/>
                  <a:gd name="connsiteX7" fmla="*/ 0 w 5554132"/>
                  <a:gd name="connsiteY7" fmla="*/ 2451330 h 5119649"/>
                  <a:gd name="connsiteX8" fmla="*/ 450191 w 5554132"/>
                  <a:gd name="connsiteY8" fmla="*/ 1895969 h 5119649"/>
                  <a:gd name="connsiteX9" fmla="*/ 1399731 w 5554132"/>
                  <a:gd name="connsiteY9" fmla="*/ 2231769 h 5119649"/>
                  <a:gd name="connsiteX10" fmla="*/ 2582128 w 5554132"/>
                  <a:gd name="connsiteY10" fmla="*/ 2089700 h 5119649"/>
                  <a:gd name="connsiteX11" fmla="*/ 3891303 w 5554132"/>
                  <a:gd name="connsiteY11" fmla="*/ 263464 h 5119649"/>
                  <a:gd name="connsiteX12" fmla="*/ 4805268 w 5554132"/>
                  <a:gd name="connsiteY12" fmla="*/ 313 h 5119649"/>
                  <a:gd name="connsiteX13" fmla="*/ 4796632 w 5554132"/>
                  <a:gd name="connsiteY13" fmla="*/ 453987 h 5119649"/>
                  <a:gd name="connsiteX14" fmla="*/ 4552950 w 5554132"/>
                  <a:gd name="connsiteY14" fmla="*/ 695287 h 5119649"/>
                  <a:gd name="connsiteX15" fmla="*/ 4796632 w 5554132"/>
                  <a:gd name="connsiteY15" fmla="*/ 936587 h 5119649"/>
                  <a:gd name="connsiteX16" fmla="*/ 5040314 w 5554132"/>
                  <a:gd name="connsiteY16" fmla="*/ 695287 h 5119649"/>
                  <a:gd name="connsiteX17" fmla="*/ 4796632 w 5554132"/>
                  <a:gd name="connsiteY17" fmla="*/ 453987 h 51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54132" h="5119649">
                    <a:moveTo>
                      <a:pt x="4805268" y="313"/>
                    </a:moveTo>
                    <a:cubicBezTo>
                      <a:pt x="5166843" y="5156"/>
                      <a:pt x="5490256" y="64567"/>
                      <a:pt x="5490256" y="64567"/>
                    </a:cubicBezTo>
                    <a:cubicBezTo>
                      <a:pt x="5490256" y="64567"/>
                      <a:pt x="5730875" y="1020306"/>
                      <a:pt x="5278097" y="1505924"/>
                    </a:cubicBezTo>
                    <a:cubicBezTo>
                      <a:pt x="3358319" y="2683807"/>
                      <a:pt x="3358319" y="2683807"/>
                      <a:pt x="3358319" y="2683807"/>
                    </a:cubicBezTo>
                    <a:cubicBezTo>
                      <a:pt x="3358319" y="2683807"/>
                      <a:pt x="2507096" y="3267583"/>
                      <a:pt x="3117700" y="3884938"/>
                    </a:cubicBezTo>
                    <a:cubicBezTo>
                      <a:pt x="3117700" y="3884938"/>
                      <a:pt x="3715366" y="4192325"/>
                      <a:pt x="3197906" y="4654695"/>
                    </a:cubicBezTo>
                    <a:cubicBezTo>
                      <a:pt x="3197906" y="4654695"/>
                      <a:pt x="2724430" y="5109317"/>
                      <a:pt x="2716668" y="5119649"/>
                    </a:cubicBezTo>
                    <a:cubicBezTo>
                      <a:pt x="0" y="2451330"/>
                      <a:pt x="0" y="2451330"/>
                      <a:pt x="0" y="2451330"/>
                    </a:cubicBezTo>
                    <a:cubicBezTo>
                      <a:pt x="12937" y="2438415"/>
                      <a:pt x="450191" y="1895969"/>
                      <a:pt x="450191" y="1895969"/>
                    </a:cubicBezTo>
                    <a:cubicBezTo>
                      <a:pt x="450191" y="1895969"/>
                      <a:pt x="809826" y="1418100"/>
                      <a:pt x="1399731" y="2231769"/>
                    </a:cubicBezTo>
                    <a:cubicBezTo>
                      <a:pt x="2222493" y="2893037"/>
                      <a:pt x="2582128" y="2089700"/>
                      <a:pt x="2582128" y="2089700"/>
                    </a:cubicBezTo>
                    <a:cubicBezTo>
                      <a:pt x="3891303" y="263464"/>
                      <a:pt x="3891303" y="263464"/>
                      <a:pt x="3891303" y="263464"/>
                    </a:cubicBezTo>
                    <a:cubicBezTo>
                      <a:pt x="4043954" y="45194"/>
                      <a:pt x="4443692" y="-4530"/>
                      <a:pt x="4805268" y="313"/>
                    </a:cubicBezTo>
                    <a:close/>
                    <a:moveTo>
                      <a:pt x="4796632" y="453987"/>
                    </a:moveTo>
                    <a:cubicBezTo>
                      <a:pt x="4662050" y="453987"/>
                      <a:pt x="4552950" y="562021"/>
                      <a:pt x="4552950" y="695287"/>
                    </a:cubicBezTo>
                    <a:cubicBezTo>
                      <a:pt x="4552950" y="828553"/>
                      <a:pt x="4662050" y="936587"/>
                      <a:pt x="4796632" y="936587"/>
                    </a:cubicBezTo>
                    <a:cubicBezTo>
                      <a:pt x="4931214" y="936587"/>
                      <a:pt x="5040314" y="828553"/>
                      <a:pt x="5040314" y="695287"/>
                    </a:cubicBezTo>
                    <a:cubicBezTo>
                      <a:pt x="5040314" y="562021"/>
                      <a:pt x="4931214" y="453987"/>
                      <a:pt x="4796632" y="453987"/>
                    </a:cubicBezTo>
                    <a:close/>
                  </a:path>
                </a:pathLst>
              </a:custGeom>
              <a:solidFill>
                <a:schemeClr val="tx2">
                  <a:lumMod val="40000"/>
                  <a:lumOff val="60000"/>
                </a:schemeClr>
              </a:solidFill>
              <a:ln>
                <a:noFill/>
              </a:ln>
            </p:spPr>
            <p:txBody>
              <a:bodyPr anchor="ctr"/>
              <a:lstStyle/>
              <a:p>
                <a:pPr algn="ctr"/>
                <a:endParaRPr/>
              </a:p>
            </p:txBody>
          </p:sp>
          <p:sp>
            <p:nvSpPr>
              <p:cNvPr id="36" name="Freeform: Shape 13"/>
              <p:cNvSpPr/>
              <p:nvPr/>
            </p:nvSpPr>
            <p:spPr bwMode="auto">
              <a:xfrm flipH="1">
                <a:off x="1880577" y="2992075"/>
                <a:ext cx="987168" cy="942737"/>
              </a:xfrm>
              <a:custGeom>
                <a:avLst/>
                <a:gdLst>
                  <a:gd name="T0" fmla="*/ 650 w 1691"/>
                  <a:gd name="T1" fmla="*/ 0 h 1617"/>
                  <a:gd name="T2" fmla="*/ 0 w 1691"/>
                  <a:gd name="T3" fmla="*/ 579 h 1617"/>
                  <a:gd name="T4" fmla="*/ 47 w 1691"/>
                  <a:gd name="T5" fmla="*/ 658 h 1617"/>
                  <a:gd name="T6" fmla="*/ 377 w 1691"/>
                  <a:gd name="T7" fmla="*/ 390 h 1617"/>
                  <a:gd name="T8" fmla="*/ 92 w 1691"/>
                  <a:gd name="T9" fmla="*/ 680 h 1617"/>
                  <a:gd name="T10" fmla="*/ 144 w 1691"/>
                  <a:gd name="T11" fmla="*/ 739 h 1617"/>
                  <a:gd name="T12" fmla="*/ 542 w 1691"/>
                  <a:gd name="T13" fmla="*/ 316 h 1617"/>
                  <a:gd name="T14" fmla="*/ 159 w 1691"/>
                  <a:gd name="T15" fmla="*/ 762 h 1617"/>
                  <a:gd name="T16" fmla="*/ 459 w 1691"/>
                  <a:gd name="T17" fmla="*/ 554 h 1617"/>
                  <a:gd name="T18" fmla="*/ 212 w 1691"/>
                  <a:gd name="T19" fmla="*/ 792 h 1617"/>
                  <a:gd name="T20" fmla="*/ 249 w 1691"/>
                  <a:gd name="T21" fmla="*/ 829 h 1617"/>
                  <a:gd name="T22" fmla="*/ 392 w 1691"/>
                  <a:gd name="T23" fmla="*/ 710 h 1617"/>
                  <a:gd name="T24" fmla="*/ 287 w 1691"/>
                  <a:gd name="T25" fmla="*/ 866 h 1617"/>
                  <a:gd name="T26" fmla="*/ 324 w 1691"/>
                  <a:gd name="T27" fmla="*/ 910 h 1617"/>
                  <a:gd name="T28" fmla="*/ 699 w 1691"/>
                  <a:gd name="T29" fmla="*/ 412 h 1617"/>
                  <a:gd name="T30" fmla="*/ 354 w 1691"/>
                  <a:gd name="T31" fmla="*/ 940 h 1617"/>
                  <a:gd name="T32" fmla="*/ 384 w 1691"/>
                  <a:gd name="T33" fmla="*/ 985 h 1617"/>
                  <a:gd name="T34" fmla="*/ 609 w 1691"/>
                  <a:gd name="T35" fmla="*/ 739 h 1617"/>
                  <a:gd name="T36" fmla="*/ 422 w 1691"/>
                  <a:gd name="T37" fmla="*/ 1007 h 1617"/>
                  <a:gd name="T38" fmla="*/ 759 w 1691"/>
                  <a:gd name="T39" fmla="*/ 635 h 1617"/>
                  <a:gd name="T40" fmla="*/ 459 w 1691"/>
                  <a:gd name="T41" fmla="*/ 1044 h 1617"/>
                  <a:gd name="T42" fmla="*/ 489 w 1691"/>
                  <a:gd name="T43" fmla="*/ 1067 h 1617"/>
                  <a:gd name="T44" fmla="*/ 752 w 1691"/>
                  <a:gd name="T45" fmla="*/ 754 h 1617"/>
                  <a:gd name="T46" fmla="*/ 534 w 1691"/>
                  <a:gd name="T47" fmla="*/ 1096 h 1617"/>
                  <a:gd name="T48" fmla="*/ 556 w 1691"/>
                  <a:gd name="T49" fmla="*/ 1128 h 1617"/>
                  <a:gd name="T50" fmla="*/ 992 w 1691"/>
                  <a:gd name="T51" fmla="*/ 635 h 1617"/>
                  <a:gd name="T52" fmla="*/ 587 w 1691"/>
                  <a:gd name="T53" fmla="*/ 1156 h 1617"/>
                  <a:gd name="T54" fmla="*/ 624 w 1691"/>
                  <a:gd name="T55" fmla="*/ 1193 h 1617"/>
                  <a:gd name="T56" fmla="*/ 744 w 1691"/>
                  <a:gd name="T57" fmla="*/ 1059 h 1617"/>
                  <a:gd name="T58" fmla="*/ 662 w 1691"/>
                  <a:gd name="T59" fmla="*/ 1238 h 1617"/>
                  <a:gd name="T60" fmla="*/ 939 w 1691"/>
                  <a:gd name="T61" fmla="*/ 925 h 1617"/>
                  <a:gd name="T62" fmla="*/ 699 w 1691"/>
                  <a:gd name="T63" fmla="*/ 1260 h 1617"/>
                  <a:gd name="T64" fmla="*/ 729 w 1691"/>
                  <a:gd name="T65" fmla="*/ 1304 h 1617"/>
                  <a:gd name="T66" fmla="*/ 1007 w 1691"/>
                  <a:gd name="T67" fmla="*/ 1059 h 1617"/>
                  <a:gd name="T68" fmla="*/ 767 w 1691"/>
                  <a:gd name="T69" fmla="*/ 1334 h 1617"/>
                  <a:gd name="T70" fmla="*/ 789 w 1691"/>
                  <a:gd name="T71" fmla="*/ 1371 h 1617"/>
                  <a:gd name="T72" fmla="*/ 1292 w 1691"/>
                  <a:gd name="T73" fmla="*/ 933 h 1617"/>
                  <a:gd name="T74" fmla="*/ 819 w 1691"/>
                  <a:gd name="T75" fmla="*/ 1416 h 1617"/>
                  <a:gd name="T76" fmla="*/ 864 w 1691"/>
                  <a:gd name="T77" fmla="*/ 1461 h 1617"/>
                  <a:gd name="T78" fmla="*/ 1247 w 1691"/>
                  <a:gd name="T79" fmla="*/ 1119 h 1617"/>
                  <a:gd name="T80" fmla="*/ 917 w 1691"/>
                  <a:gd name="T81" fmla="*/ 1498 h 1617"/>
                  <a:gd name="T82" fmla="*/ 954 w 1691"/>
                  <a:gd name="T83" fmla="*/ 1527 h 1617"/>
                  <a:gd name="T84" fmla="*/ 1419 w 1691"/>
                  <a:gd name="T85" fmla="*/ 1037 h 1617"/>
                  <a:gd name="T86" fmla="*/ 999 w 1691"/>
                  <a:gd name="T87" fmla="*/ 1565 h 1617"/>
                  <a:gd name="T88" fmla="*/ 1037 w 1691"/>
                  <a:gd name="T89" fmla="*/ 1617 h 1617"/>
                  <a:gd name="T90" fmla="*/ 1691 w 1691"/>
                  <a:gd name="T91" fmla="*/ 988 h 1617"/>
                  <a:gd name="T92" fmla="*/ 650 w 1691"/>
                  <a:gd name="T93" fmla="*/ 0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1" h="1617">
                    <a:moveTo>
                      <a:pt x="650" y="0"/>
                    </a:moveTo>
                    <a:cubicBezTo>
                      <a:pt x="0" y="579"/>
                      <a:pt x="0" y="579"/>
                      <a:pt x="0" y="579"/>
                    </a:cubicBezTo>
                    <a:cubicBezTo>
                      <a:pt x="47" y="658"/>
                      <a:pt x="47" y="658"/>
                      <a:pt x="47" y="658"/>
                    </a:cubicBezTo>
                    <a:cubicBezTo>
                      <a:pt x="377" y="390"/>
                      <a:pt x="377" y="390"/>
                      <a:pt x="377" y="390"/>
                    </a:cubicBezTo>
                    <a:cubicBezTo>
                      <a:pt x="92" y="680"/>
                      <a:pt x="92" y="680"/>
                      <a:pt x="92" y="680"/>
                    </a:cubicBezTo>
                    <a:cubicBezTo>
                      <a:pt x="144" y="739"/>
                      <a:pt x="144" y="739"/>
                      <a:pt x="144" y="739"/>
                    </a:cubicBezTo>
                    <a:cubicBezTo>
                      <a:pt x="542" y="316"/>
                      <a:pt x="542" y="316"/>
                      <a:pt x="542" y="316"/>
                    </a:cubicBezTo>
                    <a:cubicBezTo>
                      <a:pt x="159" y="762"/>
                      <a:pt x="159" y="762"/>
                      <a:pt x="159" y="762"/>
                    </a:cubicBezTo>
                    <a:cubicBezTo>
                      <a:pt x="459" y="554"/>
                      <a:pt x="459" y="554"/>
                      <a:pt x="459" y="554"/>
                    </a:cubicBezTo>
                    <a:cubicBezTo>
                      <a:pt x="212" y="792"/>
                      <a:pt x="212" y="792"/>
                      <a:pt x="212" y="792"/>
                    </a:cubicBezTo>
                    <a:cubicBezTo>
                      <a:pt x="249" y="829"/>
                      <a:pt x="249" y="829"/>
                      <a:pt x="249" y="829"/>
                    </a:cubicBezTo>
                    <a:cubicBezTo>
                      <a:pt x="392" y="710"/>
                      <a:pt x="392" y="710"/>
                      <a:pt x="392" y="710"/>
                    </a:cubicBezTo>
                    <a:cubicBezTo>
                      <a:pt x="287" y="866"/>
                      <a:pt x="287" y="866"/>
                      <a:pt x="287" y="866"/>
                    </a:cubicBezTo>
                    <a:cubicBezTo>
                      <a:pt x="324" y="910"/>
                      <a:pt x="324" y="910"/>
                      <a:pt x="324" y="910"/>
                    </a:cubicBezTo>
                    <a:cubicBezTo>
                      <a:pt x="699" y="412"/>
                      <a:pt x="699" y="412"/>
                      <a:pt x="699" y="412"/>
                    </a:cubicBezTo>
                    <a:cubicBezTo>
                      <a:pt x="354" y="940"/>
                      <a:pt x="354" y="940"/>
                      <a:pt x="354" y="940"/>
                    </a:cubicBezTo>
                    <a:cubicBezTo>
                      <a:pt x="384" y="985"/>
                      <a:pt x="384" y="985"/>
                      <a:pt x="384" y="985"/>
                    </a:cubicBezTo>
                    <a:cubicBezTo>
                      <a:pt x="609" y="739"/>
                      <a:pt x="609" y="739"/>
                      <a:pt x="609" y="739"/>
                    </a:cubicBezTo>
                    <a:cubicBezTo>
                      <a:pt x="422" y="1007"/>
                      <a:pt x="422" y="1007"/>
                      <a:pt x="422" y="1007"/>
                    </a:cubicBezTo>
                    <a:cubicBezTo>
                      <a:pt x="759" y="635"/>
                      <a:pt x="759" y="635"/>
                      <a:pt x="759" y="635"/>
                    </a:cubicBezTo>
                    <a:cubicBezTo>
                      <a:pt x="459" y="1044"/>
                      <a:pt x="459" y="1044"/>
                      <a:pt x="459" y="1044"/>
                    </a:cubicBezTo>
                    <a:cubicBezTo>
                      <a:pt x="489" y="1067"/>
                      <a:pt x="489" y="1067"/>
                      <a:pt x="489" y="1067"/>
                    </a:cubicBezTo>
                    <a:cubicBezTo>
                      <a:pt x="752" y="754"/>
                      <a:pt x="752" y="754"/>
                      <a:pt x="752" y="754"/>
                    </a:cubicBezTo>
                    <a:cubicBezTo>
                      <a:pt x="534" y="1096"/>
                      <a:pt x="534" y="1096"/>
                      <a:pt x="534" y="1096"/>
                    </a:cubicBezTo>
                    <a:cubicBezTo>
                      <a:pt x="556" y="1128"/>
                      <a:pt x="556" y="1128"/>
                      <a:pt x="556" y="1128"/>
                    </a:cubicBezTo>
                    <a:cubicBezTo>
                      <a:pt x="992" y="635"/>
                      <a:pt x="992" y="635"/>
                      <a:pt x="992" y="635"/>
                    </a:cubicBezTo>
                    <a:cubicBezTo>
                      <a:pt x="587" y="1156"/>
                      <a:pt x="587" y="1156"/>
                      <a:pt x="587" y="1156"/>
                    </a:cubicBezTo>
                    <a:cubicBezTo>
                      <a:pt x="624" y="1193"/>
                      <a:pt x="624" y="1193"/>
                      <a:pt x="624" y="1193"/>
                    </a:cubicBezTo>
                    <a:cubicBezTo>
                      <a:pt x="744" y="1059"/>
                      <a:pt x="744" y="1059"/>
                      <a:pt x="744" y="1059"/>
                    </a:cubicBezTo>
                    <a:cubicBezTo>
                      <a:pt x="662" y="1238"/>
                      <a:pt x="662" y="1238"/>
                      <a:pt x="662" y="1238"/>
                    </a:cubicBezTo>
                    <a:cubicBezTo>
                      <a:pt x="939" y="925"/>
                      <a:pt x="939" y="925"/>
                      <a:pt x="939" y="925"/>
                    </a:cubicBezTo>
                    <a:cubicBezTo>
                      <a:pt x="699" y="1260"/>
                      <a:pt x="699" y="1260"/>
                      <a:pt x="699" y="1260"/>
                    </a:cubicBezTo>
                    <a:cubicBezTo>
                      <a:pt x="729" y="1304"/>
                      <a:pt x="729" y="1304"/>
                      <a:pt x="729" y="1304"/>
                    </a:cubicBezTo>
                    <a:cubicBezTo>
                      <a:pt x="1007" y="1059"/>
                      <a:pt x="1007" y="1059"/>
                      <a:pt x="1007" y="1059"/>
                    </a:cubicBezTo>
                    <a:cubicBezTo>
                      <a:pt x="767" y="1334"/>
                      <a:pt x="767" y="1334"/>
                      <a:pt x="767" y="1334"/>
                    </a:cubicBezTo>
                    <a:cubicBezTo>
                      <a:pt x="789" y="1371"/>
                      <a:pt x="789" y="1371"/>
                      <a:pt x="789" y="1371"/>
                    </a:cubicBezTo>
                    <a:cubicBezTo>
                      <a:pt x="1292" y="933"/>
                      <a:pt x="1292" y="933"/>
                      <a:pt x="1292" y="933"/>
                    </a:cubicBezTo>
                    <a:cubicBezTo>
                      <a:pt x="1262" y="940"/>
                      <a:pt x="819" y="1416"/>
                      <a:pt x="819" y="1416"/>
                    </a:cubicBezTo>
                    <a:cubicBezTo>
                      <a:pt x="864" y="1461"/>
                      <a:pt x="864" y="1461"/>
                      <a:pt x="864" y="1461"/>
                    </a:cubicBezTo>
                    <a:cubicBezTo>
                      <a:pt x="1247" y="1119"/>
                      <a:pt x="1247" y="1119"/>
                      <a:pt x="1247" y="1119"/>
                    </a:cubicBezTo>
                    <a:cubicBezTo>
                      <a:pt x="917" y="1498"/>
                      <a:pt x="917" y="1498"/>
                      <a:pt x="917" y="1498"/>
                    </a:cubicBezTo>
                    <a:cubicBezTo>
                      <a:pt x="954" y="1527"/>
                      <a:pt x="954" y="1527"/>
                      <a:pt x="954" y="1527"/>
                    </a:cubicBezTo>
                    <a:cubicBezTo>
                      <a:pt x="1419" y="1037"/>
                      <a:pt x="1419" y="1037"/>
                      <a:pt x="1419" y="1037"/>
                    </a:cubicBezTo>
                    <a:cubicBezTo>
                      <a:pt x="999" y="1565"/>
                      <a:pt x="999" y="1565"/>
                      <a:pt x="999" y="1565"/>
                    </a:cubicBezTo>
                    <a:cubicBezTo>
                      <a:pt x="1037" y="1617"/>
                      <a:pt x="1037" y="1617"/>
                      <a:pt x="1037" y="1617"/>
                    </a:cubicBezTo>
                    <a:cubicBezTo>
                      <a:pt x="1691" y="988"/>
                      <a:pt x="1691" y="988"/>
                      <a:pt x="1691" y="988"/>
                    </a:cubicBezTo>
                    <a:cubicBezTo>
                      <a:pt x="650" y="0"/>
                      <a:pt x="650" y="0"/>
                      <a:pt x="650" y="0"/>
                    </a:cubicBezTo>
                    <a:close/>
                  </a:path>
                </a:pathLst>
              </a:custGeom>
              <a:solidFill>
                <a:schemeClr val="accent2"/>
              </a:solidFill>
              <a:ln>
                <a:noFill/>
              </a:ln>
            </p:spPr>
            <p:txBody>
              <a:bodyPr anchor="ctr"/>
              <a:lstStyle/>
              <a:p>
                <a:pPr algn="ctr"/>
                <a:endParaRPr/>
              </a:p>
            </p:txBody>
          </p:sp>
        </p:grpSp>
        <p:grpSp>
          <p:nvGrpSpPr>
            <p:cNvPr id="19" name="Group 32"/>
            <p:cNvGrpSpPr/>
            <p:nvPr/>
          </p:nvGrpSpPr>
          <p:grpSpPr>
            <a:xfrm>
              <a:off x="3305559" y="3501280"/>
              <a:ext cx="1746926" cy="785562"/>
              <a:chOff x="2271266" y="1795463"/>
              <a:chExt cx="1929259" cy="867554"/>
            </a:xfrm>
            <a:solidFill>
              <a:schemeClr val="accent2"/>
            </a:solidFill>
          </p:grpSpPr>
          <p:sp>
            <p:nvSpPr>
              <p:cNvPr id="29" name="Freeform: Shape 33"/>
              <p:cNvSpPr/>
              <p:nvPr/>
            </p:nvSpPr>
            <p:spPr>
              <a:xfrm>
                <a:off x="2271266" y="1795463"/>
                <a:ext cx="1736212" cy="867554"/>
              </a:xfrm>
              <a:custGeom>
                <a:avLst/>
                <a:gdLst>
                  <a:gd name="connsiteX0" fmla="*/ 627788 w 1736212"/>
                  <a:gd name="connsiteY0" fmla="*/ 0 h 867554"/>
                  <a:gd name="connsiteX1" fmla="*/ 1736212 w 1736212"/>
                  <a:gd name="connsiteY1" fmla="*/ 0 h 867554"/>
                  <a:gd name="connsiteX2" fmla="*/ 1727862 w 1736212"/>
                  <a:gd name="connsiteY2" fmla="*/ 44850 h 867554"/>
                  <a:gd name="connsiteX3" fmla="*/ 649123 w 1736212"/>
                  <a:gd name="connsiteY3" fmla="*/ 866972 h 867554"/>
                  <a:gd name="connsiteX4" fmla="*/ 55413 w 1736212"/>
                  <a:gd name="connsiteY4" fmla="*/ 664221 h 867554"/>
                  <a:gd name="connsiteX5" fmla="*/ 0 w 1736212"/>
                  <a:gd name="connsiteY5" fmla="*/ 619894 h 867554"/>
                  <a:gd name="connsiteX6" fmla="*/ 627788 w 1736212"/>
                  <a:gd name="connsiteY6" fmla="*/ 0 h 8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6212" h="867554">
                    <a:moveTo>
                      <a:pt x="627788" y="0"/>
                    </a:moveTo>
                    <a:lnTo>
                      <a:pt x="1736212" y="0"/>
                    </a:lnTo>
                    <a:lnTo>
                      <a:pt x="1727862" y="44850"/>
                    </a:lnTo>
                    <a:cubicBezTo>
                      <a:pt x="1611897" y="530341"/>
                      <a:pt x="1167445" y="883889"/>
                      <a:pt x="649123" y="866972"/>
                    </a:cubicBezTo>
                    <a:cubicBezTo>
                      <a:pt x="426985" y="859722"/>
                      <a:pt x="222823" y="785458"/>
                      <a:pt x="55413" y="664221"/>
                    </a:cubicBezTo>
                    <a:lnTo>
                      <a:pt x="0" y="619894"/>
                    </a:lnTo>
                    <a:lnTo>
                      <a:pt x="627788"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34"/>
              <p:cNvSpPr/>
              <p:nvPr/>
            </p:nvSpPr>
            <p:spPr>
              <a:xfrm>
                <a:off x="2957513" y="1795463"/>
                <a:ext cx="1243012" cy="867554"/>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2" name="Rectangle 39"/>
            <p:cNvSpPr/>
            <p:nvPr/>
          </p:nvSpPr>
          <p:spPr>
            <a:xfrm>
              <a:off x="5052485" y="3501280"/>
              <a:ext cx="836100" cy="785562"/>
            </a:xfrm>
            <a:prstGeom prst="rect">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Freeform: Shape 47"/>
            <p:cNvSpPr/>
            <p:nvPr/>
          </p:nvSpPr>
          <p:spPr bwMode="auto">
            <a:xfrm>
              <a:off x="4295636" y="3683779"/>
              <a:ext cx="511688" cy="420564"/>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p>
          </p:txBody>
        </p:sp>
      </p:grpSp>
      <p:grpSp>
        <p:nvGrpSpPr>
          <p:cNvPr id="2" name="千图PPT彼岸天：ID 8661124库_组合 1"/>
          <p:cNvGrpSpPr/>
          <p:nvPr>
            <p:custDataLst>
              <p:tags r:id="rId3"/>
            </p:custDataLst>
          </p:nvPr>
        </p:nvGrpSpPr>
        <p:grpSpPr>
          <a:xfrm>
            <a:off x="2329923" y="1232756"/>
            <a:ext cx="3558662" cy="1650373"/>
            <a:chOff x="2329923" y="1232756"/>
            <a:chExt cx="3558662" cy="1650373"/>
          </a:xfrm>
        </p:grpSpPr>
        <p:grpSp>
          <p:nvGrpSpPr>
            <p:cNvPr id="15" name="Group 41"/>
            <p:cNvGrpSpPr/>
            <p:nvPr/>
          </p:nvGrpSpPr>
          <p:grpSpPr>
            <a:xfrm>
              <a:off x="2329923" y="1232756"/>
              <a:ext cx="1515742" cy="1400986"/>
              <a:chOff x="1193800" y="840388"/>
              <a:chExt cx="1673945" cy="1547212"/>
            </a:xfrm>
          </p:grpSpPr>
          <p:sp>
            <p:nvSpPr>
              <p:cNvPr id="37" name="Freeform: Shape 7"/>
              <p:cNvSpPr/>
              <p:nvPr/>
            </p:nvSpPr>
            <p:spPr bwMode="auto">
              <a:xfrm flipH="1">
                <a:off x="1193800" y="840388"/>
                <a:ext cx="1253637" cy="1155569"/>
              </a:xfrm>
              <a:custGeom>
                <a:avLst/>
                <a:gdLst>
                  <a:gd name="connsiteX0" fmla="*/ 4805268 w 5554132"/>
                  <a:gd name="connsiteY0" fmla="*/ 313 h 5119649"/>
                  <a:gd name="connsiteX1" fmla="*/ 5490256 w 5554132"/>
                  <a:gd name="connsiteY1" fmla="*/ 64567 h 5119649"/>
                  <a:gd name="connsiteX2" fmla="*/ 5278097 w 5554132"/>
                  <a:gd name="connsiteY2" fmla="*/ 1505924 h 5119649"/>
                  <a:gd name="connsiteX3" fmla="*/ 3358319 w 5554132"/>
                  <a:gd name="connsiteY3" fmla="*/ 2683807 h 5119649"/>
                  <a:gd name="connsiteX4" fmla="*/ 3117700 w 5554132"/>
                  <a:gd name="connsiteY4" fmla="*/ 3884938 h 5119649"/>
                  <a:gd name="connsiteX5" fmla="*/ 3197906 w 5554132"/>
                  <a:gd name="connsiteY5" fmla="*/ 4654695 h 5119649"/>
                  <a:gd name="connsiteX6" fmla="*/ 2716668 w 5554132"/>
                  <a:gd name="connsiteY6" fmla="*/ 5119649 h 5119649"/>
                  <a:gd name="connsiteX7" fmla="*/ 0 w 5554132"/>
                  <a:gd name="connsiteY7" fmla="*/ 2451330 h 5119649"/>
                  <a:gd name="connsiteX8" fmla="*/ 450191 w 5554132"/>
                  <a:gd name="connsiteY8" fmla="*/ 1895969 h 5119649"/>
                  <a:gd name="connsiteX9" fmla="*/ 1399731 w 5554132"/>
                  <a:gd name="connsiteY9" fmla="*/ 2231769 h 5119649"/>
                  <a:gd name="connsiteX10" fmla="*/ 2582128 w 5554132"/>
                  <a:gd name="connsiteY10" fmla="*/ 2089700 h 5119649"/>
                  <a:gd name="connsiteX11" fmla="*/ 3891303 w 5554132"/>
                  <a:gd name="connsiteY11" fmla="*/ 263464 h 5119649"/>
                  <a:gd name="connsiteX12" fmla="*/ 4805268 w 5554132"/>
                  <a:gd name="connsiteY12" fmla="*/ 313 h 5119649"/>
                  <a:gd name="connsiteX13" fmla="*/ 4796632 w 5554132"/>
                  <a:gd name="connsiteY13" fmla="*/ 453987 h 5119649"/>
                  <a:gd name="connsiteX14" fmla="*/ 4552950 w 5554132"/>
                  <a:gd name="connsiteY14" fmla="*/ 695287 h 5119649"/>
                  <a:gd name="connsiteX15" fmla="*/ 4796632 w 5554132"/>
                  <a:gd name="connsiteY15" fmla="*/ 936587 h 5119649"/>
                  <a:gd name="connsiteX16" fmla="*/ 5040314 w 5554132"/>
                  <a:gd name="connsiteY16" fmla="*/ 695287 h 5119649"/>
                  <a:gd name="connsiteX17" fmla="*/ 4796632 w 5554132"/>
                  <a:gd name="connsiteY17" fmla="*/ 453987 h 5119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54132" h="5119649">
                    <a:moveTo>
                      <a:pt x="4805268" y="313"/>
                    </a:moveTo>
                    <a:cubicBezTo>
                      <a:pt x="5166843" y="5156"/>
                      <a:pt x="5490256" y="64567"/>
                      <a:pt x="5490256" y="64567"/>
                    </a:cubicBezTo>
                    <a:cubicBezTo>
                      <a:pt x="5490256" y="64567"/>
                      <a:pt x="5730875" y="1020306"/>
                      <a:pt x="5278097" y="1505924"/>
                    </a:cubicBezTo>
                    <a:cubicBezTo>
                      <a:pt x="3358319" y="2683807"/>
                      <a:pt x="3358319" y="2683807"/>
                      <a:pt x="3358319" y="2683807"/>
                    </a:cubicBezTo>
                    <a:cubicBezTo>
                      <a:pt x="3358319" y="2683807"/>
                      <a:pt x="2507096" y="3267583"/>
                      <a:pt x="3117700" y="3884938"/>
                    </a:cubicBezTo>
                    <a:cubicBezTo>
                      <a:pt x="3117700" y="3884938"/>
                      <a:pt x="3715366" y="4192325"/>
                      <a:pt x="3197906" y="4654695"/>
                    </a:cubicBezTo>
                    <a:cubicBezTo>
                      <a:pt x="3197906" y="4654695"/>
                      <a:pt x="2724430" y="5109317"/>
                      <a:pt x="2716668" y="5119649"/>
                    </a:cubicBezTo>
                    <a:cubicBezTo>
                      <a:pt x="0" y="2451330"/>
                      <a:pt x="0" y="2451330"/>
                      <a:pt x="0" y="2451330"/>
                    </a:cubicBezTo>
                    <a:cubicBezTo>
                      <a:pt x="12937" y="2438415"/>
                      <a:pt x="450191" y="1895969"/>
                      <a:pt x="450191" y="1895969"/>
                    </a:cubicBezTo>
                    <a:cubicBezTo>
                      <a:pt x="450191" y="1895969"/>
                      <a:pt x="809826" y="1418100"/>
                      <a:pt x="1399731" y="2231769"/>
                    </a:cubicBezTo>
                    <a:cubicBezTo>
                      <a:pt x="2222493" y="2893037"/>
                      <a:pt x="2582128" y="2089700"/>
                      <a:pt x="2582128" y="2089700"/>
                    </a:cubicBezTo>
                    <a:cubicBezTo>
                      <a:pt x="3891303" y="263464"/>
                      <a:pt x="3891303" y="263464"/>
                      <a:pt x="3891303" y="263464"/>
                    </a:cubicBezTo>
                    <a:cubicBezTo>
                      <a:pt x="4043954" y="45194"/>
                      <a:pt x="4443692" y="-4530"/>
                      <a:pt x="4805268" y="313"/>
                    </a:cubicBezTo>
                    <a:close/>
                    <a:moveTo>
                      <a:pt x="4796632" y="453987"/>
                    </a:moveTo>
                    <a:cubicBezTo>
                      <a:pt x="4662050" y="453987"/>
                      <a:pt x="4552950" y="562021"/>
                      <a:pt x="4552950" y="695287"/>
                    </a:cubicBezTo>
                    <a:cubicBezTo>
                      <a:pt x="4552950" y="828553"/>
                      <a:pt x="4662050" y="936587"/>
                      <a:pt x="4796632" y="936587"/>
                    </a:cubicBezTo>
                    <a:cubicBezTo>
                      <a:pt x="4931214" y="936587"/>
                      <a:pt x="5040314" y="828553"/>
                      <a:pt x="5040314" y="695287"/>
                    </a:cubicBezTo>
                    <a:cubicBezTo>
                      <a:pt x="5040314" y="562021"/>
                      <a:pt x="4931214" y="453987"/>
                      <a:pt x="4796632" y="453987"/>
                    </a:cubicBezTo>
                    <a:close/>
                  </a:path>
                </a:pathLst>
              </a:custGeom>
              <a:solidFill>
                <a:schemeClr val="tx2">
                  <a:lumMod val="40000"/>
                  <a:lumOff val="60000"/>
                </a:schemeClr>
              </a:solidFill>
              <a:ln>
                <a:noFill/>
              </a:ln>
            </p:spPr>
            <p:txBody>
              <a:bodyPr anchor="ctr"/>
              <a:lstStyle/>
              <a:p>
                <a:pPr algn="ctr"/>
                <a:endParaRPr/>
              </a:p>
            </p:txBody>
          </p:sp>
          <p:sp>
            <p:nvSpPr>
              <p:cNvPr id="38" name="Freeform: Shape 6"/>
              <p:cNvSpPr/>
              <p:nvPr/>
            </p:nvSpPr>
            <p:spPr bwMode="auto">
              <a:xfrm flipH="1">
                <a:off x="1880577" y="1444863"/>
                <a:ext cx="987168" cy="942737"/>
              </a:xfrm>
              <a:custGeom>
                <a:avLst/>
                <a:gdLst>
                  <a:gd name="T0" fmla="*/ 650 w 1691"/>
                  <a:gd name="T1" fmla="*/ 0 h 1617"/>
                  <a:gd name="T2" fmla="*/ 0 w 1691"/>
                  <a:gd name="T3" fmla="*/ 579 h 1617"/>
                  <a:gd name="T4" fmla="*/ 47 w 1691"/>
                  <a:gd name="T5" fmla="*/ 658 h 1617"/>
                  <a:gd name="T6" fmla="*/ 377 w 1691"/>
                  <a:gd name="T7" fmla="*/ 390 h 1617"/>
                  <a:gd name="T8" fmla="*/ 92 w 1691"/>
                  <a:gd name="T9" fmla="*/ 680 h 1617"/>
                  <a:gd name="T10" fmla="*/ 144 w 1691"/>
                  <a:gd name="T11" fmla="*/ 739 h 1617"/>
                  <a:gd name="T12" fmla="*/ 542 w 1691"/>
                  <a:gd name="T13" fmla="*/ 316 h 1617"/>
                  <a:gd name="T14" fmla="*/ 159 w 1691"/>
                  <a:gd name="T15" fmla="*/ 762 h 1617"/>
                  <a:gd name="T16" fmla="*/ 459 w 1691"/>
                  <a:gd name="T17" fmla="*/ 554 h 1617"/>
                  <a:gd name="T18" fmla="*/ 212 w 1691"/>
                  <a:gd name="T19" fmla="*/ 792 h 1617"/>
                  <a:gd name="T20" fmla="*/ 249 w 1691"/>
                  <a:gd name="T21" fmla="*/ 829 h 1617"/>
                  <a:gd name="T22" fmla="*/ 392 w 1691"/>
                  <a:gd name="T23" fmla="*/ 710 h 1617"/>
                  <a:gd name="T24" fmla="*/ 287 w 1691"/>
                  <a:gd name="T25" fmla="*/ 866 h 1617"/>
                  <a:gd name="T26" fmla="*/ 324 w 1691"/>
                  <a:gd name="T27" fmla="*/ 910 h 1617"/>
                  <a:gd name="T28" fmla="*/ 699 w 1691"/>
                  <a:gd name="T29" fmla="*/ 412 h 1617"/>
                  <a:gd name="T30" fmla="*/ 354 w 1691"/>
                  <a:gd name="T31" fmla="*/ 940 h 1617"/>
                  <a:gd name="T32" fmla="*/ 384 w 1691"/>
                  <a:gd name="T33" fmla="*/ 985 h 1617"/>
                  <a:gd name="T34" fmla="*/ 609 w 1691"/>
                  <a:gd name="T35" fmla="*/ 739 h 1617"/>
                  <a:gd name="T36" fmla="*/ 422 w 1691"/>
                  <a:gd name="T37" fmla="*/ 1007 h 1617"/>
                  <a:gd name="T38" fmla="*/ 759 w 1691"/>
                  <a:gd name="T39" fmla="*/ 635 h 1617"/>
                  <a:gd name="T40" fmla="*/ 459 w 1691"/>
                  <a:gd name="T41" fmla="*/ 1044 h 1617"/>
                  <a:gd name="T42" fmla="*/ 489 w 1691"/>
                  <a:gd name="T43" fmla="*/ 1067 h 1617"/>
                  <a:gd name="T44" fmla="*/ 752 w 1691"/>
                  <a:gd name="T45" fmla="*/ 754 h 1617"/>
                  <a:gd name="T46" fmla="*/ 534 w 1691"/>
                  <a:gd name="T47" fmla="*/ 1096 h 1617"/>
                  <a:gd name="T48" fmla="*/ 556 w 1691"/>
                  <a:gd name="T49" fmla="*/ 1128 h 1617"/>
                  <a:gd name="T50" fmla="*/ 992 w 1691"/>
                  <a:gd name="T51" fmla="*/ 635 h 1617"/>
                  <a:gd name="T52" fmla="*/ 587 w 1691"/>
                  <a:gd name="T53" fmla="*/ 1156 h 1617"/>
                  <a:gd name="T54" fmla="*/ 624 w 1691"/>
                  <a:gd name="T55" fmla="*/ 1193 h 1617"/>
                  <a:gd name="T56" fmla="*/ 744 w 1691"/>
                  <a:gd name="T57" fmla="*/ 1059 h 1617"/>
                  <a:gd name="T58" fmla="*/ 662 w 1691"/>
                  <a:gd name="T59" fmla="*/ 1238 h 1617"/>
                  <a:gd name="T60" fmla="*/ 939 w 1691"/>
                  <a:gd name="T61" fmla="*/ 925 h 1617"/>
                  <a:gd name="T62" fmla="*/ 699 w 1691"/>
                  <a:gd name="T63" fmla="*/ 1260 h 1617"/>
                  <a:gd name="T64" fmla="*/ 729 w 1691"/>
                  <a:gd name="T65" fmla="*/ 1304 h 1617"/>
                  <a:gd name="T66" fmla="*/ 1007 w 1691"/>
                  <a:gd name="T67" fmla="*/ 1059 h 1617"/>
                  <a:gd name="T68" fmla="*/ 767 w 1691"/>
                  <a:gd name="T69" fmla="*/ 1334 h 1617"/>
                  <a:gd name="T70" fmla="*/ 789 w 1691"/>
                  <a:gd name="T71" fmla="*/ 1371 h 1617"/>
                  <a:gd name="T72" fmla="*/ 1292 w 1691"/>
                  <a:gd name="T73" fmla="*/ 933 h 1617"/>
                  <a:gd name="T74" fmla="*/ 819 w 1691"/>
                  <a:gd name="T75" fmla="*/ 1416 h 1617"/>
                  <a:gd name="T76" fmla="*/ 864 w 1691"/>
                  <a:gd name="T77" fmla="*/ 1461 h 1617"/>
                  <a:gd name="T78" fmla="*/ 1247 w 1691"/>
                  <a:gd name="T79" fmla="*/ 1119 h 1617"/>
                  <a:gd name="T80" fmla="*/ 917 w 1691"/>
                  <a:gd name="T81" fmla="*/ 1498 h 1617"/>
                  <a:gd name="T82" fmla="*/ 954 w 1691"/>
                  <a:gd name="T83" fmla="*/ 1527 h 1617"/>
                  <a:gd name="T84" fmla="*/ 1419 w 1691"/>
                  <a:gd name="T85" fmla="*/ 1037 h 1617"/>
                  <a:gd name="T86" fmla="*/ 999 w 1691"/>
                  <a:gd name="T87" fmla="*/ 1565 h 1617"/>
                  <a:gd name="T88" fmla="*/ 1037 w 1691"/>
                  <a:gd name="T89" fmla="*/ 1617 h 1617"/>
                  <a:gd name="T90" fmla="*/ 1691 w 1691"/>
                  <a:gd name="T91" fmla="*/ 988 h 1617"/>
                  <a:gd name="T92" fmla="*/ 650 w 1691"/>
                  <a:gd name="T93" fmla="*/ 0 h 1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1" h="1617">
                    <a:moveTo>
                      <a:pt x="650" y="0"/>
                    </a:moveTo>
                    <a:cubicBezTo>
                      <a:pt x="0" y="579"/>
                      <a:pt x="0" y="579"/>
                      <a:pt x="0" y="579"/>
                    </a:cubicBezTo>
                    <a:cubicBezTo>
                      <a:pt x="47" y="658"/>
                      <a:pt x="47" y="658"/>
                      <a:pt x="47" y="658"/>
                    </a:cubicBezTo>
                    <a:cubicBezTo>
                      <a:pt x="377" y="390"/>
                      <a:pt x="377" y="390"/>
                      <a:pt x="377" y="390"/>
                    </a:cubicBezTo>
                    <a:cubicBezTo>
                      <a:pt x="92" y="680"/>
                      <a:pt x="92" y="680"/>
                      <a:pt x="92" y="680"/>
                    </a:cubicBezTo>
                    <a:cubicBezTo>
                      <a:pt x="144" y="739"/>
                      <a:pt x="144" y="739"/>
                      <a:pt x="144" y="739"/>
                    </a:cubicBezTo>
                    <a:cubicBezTo>
                      <a:pt x="542" y="316"/>
                      <a:pt x="542" y="316"/>
                      <a:pt x="542" y="316"/>
                    </a:cubicBezTo>
                    <a:cubicBezTo>
                      <a:pt x="159" y="762"/>
                      <a:pt x="159" y="762"/>
                      <a:pt x="159" y="762"/>
                    </a:cubicBezTo>
                    <a:cubicBezTo>
                      <a:pt x="459" y="554"/>
                      <a:pt x="459" y="554"/>
                      <a:pt x="459" y="554"/>
                    </a:cubicBezTo>
                    <a:cubicBezTo>
                      <a:pt x="212" y="792"/>
                      <a:pt x="212" y="792"/>
                      <a:pt x="212" y="792"/>
                    </a:cubicBezTo>
                    <a:cubicBezTo>
                      <a:pt x="249" y="829"/>
                      <a:pt x="249" y="829"/>
                      <a:pt x="249" y="829"/>
                    </a:cubicBezTo>
                    <a:cubicBezTo>
                      <a:pt x="392" y="710"/>
                      <a:pt x="392" y="710"/>
                      <a:pt x="392" y="710"/>
                    </a:cubicBezTo>
                    <a:cubicBezTo>
                      <a:pt x="287" y="866"/>
                      <a:pt x="287" y="866"/>
                      <a:pt x="287" y="866"/>
                    </a:cubicBezTo>
                    <a:cubicBezTo>
                      <a:pt x="324" y="910"/>
                      <a:pt x="324" y="910"/>
                      <a:pt x="324" y="910"/>
                    </a:cubicBezTo>
                    <a:cubicBezTo>
                      <a:pt x="699" y="412"/>
                      <a:pt x="699" y="412"/>
                      <a:pt x="699" y="412"/>
                    </a:cubicBezTo>
                    <a:cubicBezTo>
                      <a:pt x="354" y="940"/>
                      <a:pt x="354" y="940"/>
                      <a:pt x="354" y="940"/>
                    </a:cubicBezTo>
                    <a:cubicBezTo>
                      <a:pt x="384" y="985"/>
                      <a:pt x="384" y="985"/>
                      <a:pt x="384" y="985"/>
                    </a:cubicBezTo>
                    <a:cubicBezTo>
                      <a:pt x="609" y="739"/>
                      <a:pt x="609" y="739"/>
                      <a:pt x="609" y="739"/>
                    </a:cubicBezTo>
                    <a:cubicBezTo>
                      <a:pt x="422" y="1007"/>
                      <a:pt x="422" y="1007"/>
                      <a:pt x="422" y="1007"/>
                    </a:cubicBezTo>
                    <a:cubicBezTo>
                      <a:pt x="759" y="635"/>
                      <a:pt x="759" y="635"/>
                      <a:pt x="759" y="635"/>
                    </a:cubicBezTo>
                    <a:cubicBezTo>
                      <a:pt x="459" y="1044"/>
                      <a:pt x="459" y="1044"/>
                      <a:pt x="459" y="1044"/>
                    </a:cubicBezTo>
                    <a:cubicBezTo>
                      <a:pt x="489" y="1067"/>
                      <a:pt x="489" y="1067"/>
                      <a:pt x="489" y="1067"/>
                    </a:cubicBezTo>
                    <a:cubicBezTo>
                      <a:pt x="752" y="754"/>
                      <a:pt x="752" y="754"/>
                      <a:pt x="752" y="754"/>
                    </a:cubicBezTo>
                    <a:cubicBezTo>
                      <a:pt x="534" y="1096"/>
                      <a:pt x="534" y="1096"/>
                      <a:pt x="534" y="1096"/>
                    </a:cubicBezTo>
                    <a:cubicBezTo>
                      <a:pt x="556" y="1128"/>
                      <a:pt x="556" y="1128"/>
                      <a:pt x="556" y="1128"/>
                    </a:cubicBezTo>
                    <a:cubicBezTo>
                      <a:pt x="992" y="635"/>
                      <a:pt x="992" y="635"/>
                      <a:pt x="992" y="635"/>
                    </a:cubicBezTo>
                    <a:cubicBezTo>
                      <a:pt x="587" y="1156"/>
                      <a:pt x="587" y="1156"/>
                      <a:pt x="587" y="1156"/>
                    </a:cubicBezTo>
                    <a:cubicBezTo>
                      <a:pt x="624" y="1193"/>
                      <a:pt x="624" y="1193"/>
                      <a:pt x="624" y="1193"/>
                    </a:cubicBezTo>
                    <a:cubicBezTo>
                      <a:pt x="744" y="1059"/>
                      <a:pt x="744" y="1059"/>
                      <a:pt x="744" y="1059"/>
                    </a:cubicBezTo>
                    <a:cubicBezTo>
                      <a:pt x="662" y="1238"/>
                      <a:pt x="662" y="1238"/>
                      <a:pt x="662" y="1238"/>
                    </a:cubicBezTo>
                    <a:cubicBezTo>
                      <a:pt x="939" y="925"/>
                      <a:pt x="939" y="925"/>
                      <a:pt x="939" y="925"/>
                    </a:cubicBezTo>
                    <a:cubicBezTo>
                      <a:pt x="699" y="1260"/>
                      <a:pt x="699" y="1260"/>
                      <a:pt x="699" y="1260"/>
                    </a:cubicBezTo>
                    <a:cubicBezTo>
                      <a:pt x="729" y="1304"/>
                      <a:pt x="729" y="1304"/>
                      <a:pt x="729" y="1304"/>
                    </a:cubicBezTo>
                    <a:cubicBezTo>
                      <a:pt x="1007" y="1059"/>
                      <a:pt x="1007" y="1059"/>
                      <a:pt x="1007" y="1059"/>
                    </a:cubicBezTo>
                    <a:cubicBezTo>
                      <a:pt x="767" y="1334"/>
                      <a:pt x="767" y="1334"/>
                      <a:pt x="767" y="1334"/>
                    </a:cubicBezTo>
                    <a:cubicBezTo>
                      <a:pt x="789" y="1371"/>
                      <a:pt x="789" y="1371"/>
                      <a:pt x="789" y="1371"/>
                    </a:cubicBezTo>
                    <a:cubicBezTo>
                      <a:pt x="1292" y="933"/>
                      <a:pt x="1292" y="933"/>
                      <a:pt x="1292" y="933"/>
                    </a:cubicBezTo>
                    <a:cubicBezTo>
                      <a:pt x="1262" y="940"/>
                      <a:pt x="819" y="1416"/>
                      <a:pt x="819" y="1416"/>
                    </a:cubicBezTo>
                    <a:cubicBezTo>
                      <a:pt x="864" y="1461"/>
                      <a:pt x="864" y="1461"/>
                      <a:pt x="864" y="1461"/>
                    </a:cubicBezTo>
                    <a:cubicBezTo>
                      <a:pt x="1247" y="1119"/>
                      <a:pt x="1247" y="1119"/>
                      <a:pt x="1247" y="1119"/>
                    </a:cubicBezTo>
                    <a:cubicBezTo>
                      <a:pt x="917" y="1498"/>
                      <a:pt x="917" y="1498"/>
                      <a:pt x="917" y="1498"/>
                    </a:cubicBezTo>
                    <a:cubicBezTo>
                      <a:pt x="954" y="1527"/>
                      <a:pt x="954" y="1527"/>
                      <a:pt x="954" y="1527"/>
                    </a:cubicBezTo>
                    <a:cubicBezTo>
                      <a:pt x="1419" y="1037"/>
                      <a:pt x="1419" y="1037"/>
                      <a:pt x="1419" y="1037"/>
                    </a:cubicBezTo>
                    <a:cubicBezTo>
                      <a:pt x="999" y="1565"/>
                      <a:pt x="999" y="1565"/>
                      <a:pt x="999" y="1565"/>
                    </a:cubicBezTo>
                    <a:cubicBezTo>
                      <a:pt x="1037" y="1617"/>
                      <a:pt x="1037" y="1617"/>
                      <a:pt x="1037" y="1617"/>
                    </a:cubicBezTo>
                    <a:cubicBezTo>
                      <a:pt x="1691" y="988"/>
                      <a:pt x="1691" y="988"/>
                      <a:pt x="1691" y="988"/>
                    </a:cubicBezTo>
                    <a:cubicBezTo>
                      <a:pt x="650" y="0"/>
                      <a:pt x="650" y="0"/>
                      <a:pt x="650" y="0"/>
                    </a:cubicBezTo>
                    <a:close/>
                  </a:path>
                </a:pathLst>
              </a:custGeom>
              <a:solidFill>
                <a:schemeClr val="accent1"/>
              </a:solidFill>
              <a:ln>
                <a:noFill/>
              </a:ln>
            </p:spPr>
            <p:txBody>
              <a:bodyPr anchor="ctr"/>
              <a:lstStyle/>
              <a:p>
                <a:pPr algn="ctr"/>
                <a:endParaRPr/>
              </a:p>
            </p:txBody>
          </p:sp>
        </p:grpSp>
        <p:grpSp>
          <p:nvGrpSpPr>
            <p:cNvPr id="18" name="Group 31"/>
            <p:cNvGrpSpPr/>
            <p:nvPr/>
          </p:nvGrpSpPr>
          <p:grpSpPr>
            <a:xfrm>
              <a:off x="3305559" y="2097567"/>
              <a:ext cx="1746926" cy="785562"/>
              <a:chOff x="2271266" y="1795463"/>
              <a:chExt cx="1929259" cy="867554"/>
            </a:xfrm>
          </p:grpSpPr>
          <p:sp>
            <p:nvSpPr>
              <p:cNvPr id="31" name="Freeform: Shape 27"/>
              <p:cNvSpPr/>
              <p:nvPr/>
            </p:nvSpPr>
            <p:spPr>
              <a:xfrm>
                <a:off x="2271266" y="1795463"/>
                <a:ext cx="1736212" cy="867554"/>
              </a:xfrm>
              <a:custGeom>
                <a:avLst/>
                <a:gdLst>
                  <a:gd name="connsiteX0" fmla="*/ 627788 w 1736212"/>
                  <a:gd name="connsiteY0" fmla="*/ 0 h 867554"/>
                  <a:gd name="connsiteX1" fmla="*/ 1736212 w 1736212"/>
                  <a:gd name="connsiteY1" fmla="*/ 0 h 867554"/>
                  <a:gd name="connsiteX2" fmla="*/ 1727862 w 1736212"/>
                  <a:gd name="connsiteY2" fmla="*/ 44850 h 867554"/>
                  <a:gd name="connsiteX3" fmla="*/ 649123 w 1736212"/>
                  <a:gd name="connsiteY3" fmla="*/ 866972 h 867554"/>
                  <a:gd name="connsiteX4" fmla="*/ 55413 w 1736212"/>
                  <a:gd name="connsiteY4" fmla="*/ 664221 h 867554"/>
                  <a:gd name="connsiteX5" fmla="*/ 0 w 1736212"/>
                  <a:gd name="connsiteY5" fmla="*/ 619894 h 867554"/>
                  <a:gd name="connsiteX6" fmla="*/ 627788 w 1736212"/>
                  <a:gd name="connsiteY6" fmla="*/ 0 h 86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36212" h="867554">
                    <a:moveTo>
                      <a:pt x="627788" y="0"/>
                    </a:moveTo>
                    <a:lnTo>
                      <a:pt x="1736212" y="0"/>
                    </a:lnTo>
                    <a:lnTo>
                      <a:pt x="1727862" y="44850"/>
                    </a:lnTo>
                    <a:cubicBezTo>
                      <a:pt x="1611897" y="530341"/>
                      <a:pt x="1167445" y="883889"/>
                      <a:pt x="649123" y="866972"/>
                    </a:cubicBezTo>
                    <a:cubicBezTo>
                      <a:pt x="426985" y="859722"/>
                      <a:pt x="222823" y="785458"/>
                      <a:pt x="55413" y="664221"/>
                    </a:cubicBezTo>
                    <a:lnTo>
                      <a:pt x="0" y="619894"/>
                    </a:lnTo>
                    <a:lnTo>
                      <a:pt x="627788" y="0"/>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Rectangle 30"/>
              <p:cNvSpPr/>
              <p:nvPr/>
            </p:nvSpPr>
            <p:spPr>
              <a:xfrm>
                <a:off x="2957513" y="1795463"/>
                <a:ext cx="1243012" cy="867554"/>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1" name="Rectangle 38"/>
            <p:cNvSpPr/>
            <p:nvPr/>
          </p:nvSpPr>
          <p:spPr>
            <a:xfrm>
              <a:off x="5052485" y="2097567"/>
              <a:ext cx="836100" cy="785562"/>
            </a:xfrm>
            <a:prstGeom prst="rect">
              <a:avLst/>
            </a:prstGeom>
            <a:solidFill>
              <a:schemeClr val="bg1">
                <a:lumMod val="9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Freeform: Shape 48"/>
            <p:cNvSpPr>
              <a:spLocks noChangeAspect="1"/>
            </p:cNvSpPr>
            <p:nvPr/>
          </p:nvSpPr>
          <p:spPr bwMode="auto">
            <a:xfrm>
              <a:off x="4280107" y="2217022"/>
              <a:ext cx="542746" cy="542172"/>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a:p>
          </p:txBody>
        </p:sp>
      </p:grpSp>
      <p:grpSp>
        <p:nvGrpSpPr>
          <p:cNvPr id="41" name="千图PPT彼岸天：ID 8661124库_组合 40"/>
          <p:cNvGrpSpPr/>
          <p:nvPr>
            <p:custDataLst>
              <p:tags r:id="rId4"/>
            </p:custDataLst>
          </p:nvPr>
        </p:nvGrpSpPr>
        <p:grpSpPr>
          <a:xfrm>
            <a:off x="6830423" y="1966633"/>
            <a:ext cx="3031655" cy="756772"/>
            <a:chOff x="6830423" y="1966633"/>
            <a:chExt cx="3031655" cy="756772"/>
          </a:xfrm>
        </p:grpSpPr>
        <p:sp>
          <p:nvSpPr>
            <p:cNvPr id="6" name="Rectangle: Rounded Corners 50"/>
            <p:cNvSpPr/>
            <p:nvPr/>
          </p:nvSpPr>
          <p:spPr>
            <a:xfrm>
              <a:off x="6830423" y="2002365"/>
              <a:ext cx="721040" cy="721040"/>
            </a:xfrm>
            <a:prstGeom prst="round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01</a:t>
              </a:r>
            </a:p>
          </p:txBody>
        </p:sp>
        <p:sp>
          <p:nvSpPr>
            <p:cNvPr id="7" name="TextBox 51"/>
            <p:cNvSpPr txBox="1"/>
            <p:nvPr/>
          </p:nvSpPr>
          <p:spPr>
            <a:xfrm>
              <a:off x="7551463" y="1966633"/>
              <a:ext cx="2076659" cy="203389"/>
            </a:xfrm>
            <a:prstGeom prst="rect">
              <a:avLst/>
            </a:prstGeom>
            <a:noFill/>
          </p:spPr>
          <p:txBody>
            <a:bodyPr wrap="none" lIns="144000" tIns="0" rIns="0" bIns="0" anchor="ctr" anchorCtr="0">
              <a:normAutofit lnSpcReduction="10000"/>
            </a:bodyPr>
            <a:lstStyle/>
            <a:p>
              <a:r>
                <a:rPr lang="zh-CN" altLang="en-US" sz="1400" b="1" dirty="0">
                  <a:solidFill>
                    <a:schemeClr val="accent1"/>
                  </a:solidFill>
                </a:rPr>
                <a:t>输入标题文本</a:t>
              </a:r>
            </a:p>
          </p:txBody>
        </p:sp>
        <p:sp>
          <p:nvSpPr>
            <p:cNvPr id="8" name="TextBox 52"/>
            <p:cNvSpPr txBox="1"/>
            <p:nvPr/>
          </p:nvSpPr>
          <p:spPr>
            <a:xfrm>
              <a:off x="7551463" y="2170022"/>
              <a:ext cx="2310615" cy="532069"/>
            </a:xfrm>
            <a:prstGeom prst="rect">
              <a:avLst/>
            </a:prstGeom>
            <a:noFill/>
          </p:spPr>
          <p:txBody>
            <a:bodyPr wrap="square" lIns="144000" tIns="0" rIns="0" bIns="0" anchor="ctr" anchorCtr="0">
              <a:normAutofit lnSpcReduction="10000"/>
            </a:bodyPr>
            <a:lstStyle/>
            <a:p>
              <a:pPr>
                <a:lnSpc>
                  <a:spcPct val="120000"/>
                </a:lnSpc>
              </a:pPr>
              <a:r>
                <a:rPr lang="zh-CN" altLang="en-US" sz="1050" dirty="0" smtClean="0">
                  <a:solidFill>
                    <a:sysClr val="windowText" lastClr="000000"/>
                  </a:solidFill>
                </a:rPr>
                <a:t>点击编辑点击编辑点击编辑点击编辑点击编辑点击编辑点击编辑点击编辑点击编辑点击编辑点击编辑点击编辑</a:t>
              </a:r>
              <a:endParaRPr sz="1050" dirty="0">
                <a:solidFill>
                  <a:sysClr val="windowText" lastClr="000000"/>
                </a:solidFill>
              </a:endParaRPr>
            </a:p>
          </p:txBody>
        </p:sp>
      </p:grpSp>
      <p:grpSp>
        <p:nvGrpSpPr>
          <p:cNvPr id="42" name="千图PPT彼岸天：ID 8661124库_组合 41"/>
          <p:cNvGrpSpPr/>
          <p:nvPr>
            <p:custDataLst>
              <p:tags r:id="rId5"/>
            </p:custDataLst>
          </p:nvPr>
        </p:nvGrpSpPr>
        <p:grpSpPr>
          <a:xfrm>
            <a:off x="6830423" y="3516777"/>
            <a:ext cx="3031655" cy="756772"/>
            <a:chOff x="6830423" y="3516777"/>
            <a:chExt cx="3031655" cy="756772"/>
          </a:xfrm>
        </p:grpSpPr>
        <p:sp>
          <p:nvSpPr>
            <p:cNvPr id="9" name="Rectangle: Rounded Corners 53"/>
            <p:cNvSpPr/>
            <p:nvPr/>
          </p:nvSpPr>
          <p:spPr>
            <a:xfrm>
              <a:off x="6830423" y="3552509"/>
              <a:ext cx="721040" cy="721040"/>
            </a:xfrm>
            <a:prstGeom prst="roundRect">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03</a:t>
              </a:r>
            </a:p>
          </p:txBody>
        </p:sp>
        <p:sp>
          <p:nvSpPr>
            <p:cNvPr id="10" name="TextBox 54"/>
            <p:cNvSpPr txBox="1"/>
            <p:nvPr/>
          </p:nvSpPr>
          <p:spPr>
            <a:xfrm>
              <a:off x="7551463" y="3516777"/>
              <a:ext cx="2076659" cy="203389"/>
            </a:xfrm>
            <a:prstGeom prst="rect">
              <a:avLst/>
            </a:prstGeom>
            <a:noFill/>
          </p:spPr>
          <p:txBody>
            <a:bodyPr wrap="none" lIns="144000" tIns="0" rIns="0" bIns="0" anchor="ctr" anchorCtr="0">
              <a:normAutofit lnSpcReduction="10000"/>
            </a:bodyPr>
            <a:lstStyle/>
            <a:p>
              <a:r>
                <a:rPr lang="zh-CN" altLang="en-US" sz="1400" b="1" dirty="0">
                  <a:solidFill>
                    <a:schemeClr val="accent3"/>
                  </a:solidFill>
                </a:rPr>
                <a:t>输入标题文本</a:t>
              </a:r>
            </a:p>
          </p:txBody>
        </p:sp>
        <p:sp>
          <p:nvSpPr>
            <p:cNvPr id="11" name="TextBox 55"/>
            <p:cNvSpPr txBox="1"/>
            <p:nvPr/>
          </p:nvSpPr>
          <p:spPr>
            <a:xfrm>
              <a:off x="7551463" y="3720166"/>
              <a:ext cx="2310615" cy="532069"/>
            </a:xfrm>
            <a:prstGeom prst="rect">
              <a:avLst/>
            </a:prstGeom>
            <a:noFill/>
          </p:spPr>
          <p:txBody>
            <a:bodyPr wrap="square" lIns="144000" tIns="0" rIns="0" bIns="0" anchor="ctr" anchorCtr="0">
              <a:normAutofit lnSpcReduction="10000"/>
            </a:bodyPr>
            <a:lstStyle/>
            <a:p>
              <a:pPr>
                <a:lnSpc>
                  <a:spcPct val="120000"/>
                </a:lnSpc>
              </a:pPr>
              <a:r>
                <a:rPr lang="zh-CN" altLang="en-US" sz="1050" dirty="0" smtClean="0">
                  <a:solidFill>
                    <a:sysClr val="windowText" lastClr="000000"/>
                  </a:solidFill>
                </a:rPr>
                <a:t>点击编辑点击编辑点击编辑点击编辑点击编辑点击编辑点击编辑点击编辑点击编辑点击编辑点击编辑点击编辑</a:t>
              </a:r>
              <a:endParaRPr sz="1050" dirty="0">
                <a:solidFill>
                  <a:sysClr val="windowText" lastClr="000000"/>
                </a:solidFill>
              </a:endParaRPr>
            </a:p>
          </p:txBody>
        </p:sp>
      </p:grpSp>
      <p:grpSp>
        <p:nvGrpSpPr>
          <p:cNvPr id="43" name="千图PPT彼岸天：ID 8661124库_组合 42"/>
          <p:cNvGrpSpPr/>
          <p:nvPr>
            <p:custDataLst>
              <p:tags r:id="rId6"/>
            </p:custDataLst>
          </p:nvPr>
        </p:nvGrpSpPr>
        <p:grpSpPr>
          <a:xfrm>
            <a:off x="6830423" y="5064716"/>
            <a:ext cx="3031655" cy="756772"/>
            <a:chOff x="6830423" y="5064716"/>
            <a:chExt cx="3031655" cy="756772"/>
          </a:xfrm>
        </p:grpSpPr>
        <p:sp>
          <p:nvSpPr>
            <p:cNvPr id="12" name="Rectangle: Rounded Corners 56"/>
            <p:cNvSpPr/>
            <p:nvPr/>
          </p:nvSpPr>
          <p:spPr>
            <a:xfrm>
              <a:off x="6830423" y="5100448"/>
              <a:ext cx="721040" cy="721040"/>
            </a:xfrm>
            <a:prstGeom prst="roundRect">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800" b="1">
                  <a:solidFill>
                    <a:schemeClr val="bg1"/>
                  </a:solidFill>
                </a:rPr>
                <a:t>05</a:t>
              </a:r>
            </a:p>
          </p:txBody>
        </p:sp>
        <p:sp>
          <p:nvSpPr>
            <p:cNvPr id="13" name="TextBox 57"/>
            <p:cNvSpPr txBox="1"/>
            <p:nvPr/>
          </p:nvSpPr>
          <p:spPr>
            <a:xfrm>
              <a:off x="7551463" y="5064716"/>
              <a:ext cx="2076659" cy="203389"/>
            </a:xfrm>
            <a:prstGeom prst="rect">
              <a:avLst/>
            </a:prstGeom>
            <a:noFill/>
          </p:spPr>
          <p:txBody>
            <a:bodyPr wrap="none" lIns="144000" tIns="0" rIns="0" bIns="0" anchor="ctr" anchorCtr="0">
              <a:normAutofit lnSpcReduction="10000"/>
            </a:bodyPr>
            <a:lstStyle/>
            <a:p>
              <a:r>
                <a:rPr lang="zh-CN" altLang="en-US" sz="1400" b="1" dirty="0">
                  <a:solidFill>
                    <a:schemeClr val="accent5"/>
                  </a:solidFill>
                </a:rPr>
                <a:t>输入标题文本</a:t>
              </a:r>
            </a:p>
          </p:txBody>
        </p:sp>
        <p:sp>
          <p:nvSpPr>
            <p:cNvPr id="14" name="TextBox 58"/>
            <p:cNvSpPr txBox="1"/>
            <p:nvPr/>
          </p:nvSpPr>
          <p:spPr>
            <a:xfrm>
              <a:off x="7551463" y="5268105"/>
              <a:ext cx="2310615" cy="532069"/>
            </a:xfrm>
            <a:prstGeom prst="rect">
              <a:avLst/>
            </a:prstGeom>
            <a:noFill/>
          </p:spPr>
          <p:txBody>
            <a:bodyPr wrap="square" lIns="144000" tIns="0" rIns="0" bIns="0" anchor="ctr" anchorCtr="0">
              <a:normAutofit lnSpcReduction="10000"/>
            </a:bodyPr>
            <a:lstStyle/>
            <a:p>
              <a:pPr>
                <a:lnSpc>
                  <a:spcPct val="120000"/>
                </a:lnSpc>
              </a:pPr>
              <a:r>
                <a:rPr lang="zh-CN" altLang="en-US" sz="1050" dirty="0" smtClean="0">
                  <a:solidFill>
                    <a:sysClr val="windowText" lastClr="000000"/>
                  </a:solidFill>
                </a:rPr>
                <a:t>点击编辑点击编辑点击编辑点击编辑点击编辑点击编辑点击编辑点击编辑点击编辑点击编辑点击编辑点击编辑</a:t>
              </a:r>
              <a:endParaRPr sz="1050" dirty="0">
                <a:solidFill>
                  <a:sysClr val="windowText" lastClr="000000"/>
                </a:solidFill>
              </a:endParaRPr>
            </a:p>
          </p:txBody>
        </p:sp>
      </p:grpSp>
      <p:sp>
        <p:nvSpPr>
          <p:cNvPr id="4" name="矩形 3"/>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p:cTn id="15" dur="500" fill="hold"/>
                                        <p:tgtEl>
                                          <p:spTgt spid="41"/>
                                        </p:tgtEl>
                                        <p:attrNameLst>
                                          <p:attrName>ppt_w</p:attrName>
                                        </p:attrNameLst>
                                      </p:cBhvr>
                                      <p:tavLst>
                                        <p:tav tm="0">
                                          <p:val>
                                            <p:fltVal val="0"/>
                                          </p:val>
                                        </p:tav>
                                        <p:tav tm="100000">
                                          <p:val>
                                            <p:strVal val="#ppt_w"/>
                                          </p:val>
                                        </p:tav>
                                      </p:tavLst>
                                    </p:anim>
                                    <p:anim calcmode="lin" valueType="num">
                                      <p:cBhvr>
                                        <p:cTn id="16" dur="500" fill="hold"/>
                                        <p:tgtEl>
                                          <p:spTgt spid="41"/>
                                        </p:tgtEl>
                                        <p:attrNameLst>
                                          <p:attrName>ppt_h</p:attrName>
                                        </p:attrNameLst>
                                      </p:cBhvr>
                                      <p:tavLst>
                                        <p:tav tm="0">
                                          <p:val>
                                            <p:fltVal val="0"/>
                                          </p:val>
                                        </p:tav>
                                        <p:tav tm="100000">
                                          <p:val>
                                            <p:strVal val="#ppt_h"/>
                                          </p:val>
                                        </p:tav>
                                      </p:tavLst>
                                    </p:anim>
                                    <p:animEffect transition="in" filter="fade">
                                      <p:cBhvr>
                                        <p:cTn id="17" dur="500"/>
                                        <p:tgtEl>
                                          <p:spTgt spid="41"/>
                                        </p:tgtEl>
                                      </p:cBhvr>
                                    </p:animEffect>
                                    <p:anim calcmode="lin" valueType="num">
                                      <p:cBhvr>
                                        <p:cTn id="18" dur="500" fill="hold"/>
                                        <p:tgtEl>
                                          <p:spTgt spid="41"/>
                                        </p:tgtEl>
                                        <p:attrNameLst>
                                          <p:attrName>ppt_x</p:attrName>
                                        </p:attrNameLst>
                                      </p:cBhvr>
                                      <p:tavLst>
                                        <p:tav tm="0">
                                          <p:val>
                                            <p:fltVal val="0.5"/>
                                          </p:val>
                                        </p:tav>
                                        <p:tav tm="100000">
                                          <p:val>
                                            <p:strVal val="#ppt_x"/>
                                          </p:val>
                                        </p:tav>
                                      </p:tavLst>
                                    </p:anim>
                                    <p:anim calcmode="lin" valueType="num">
                                      <p:cBhvr>
                                        <p:cTn id="19" dur="500" fill="hold"/>
                                        <p:tgtEl>
                                          <p:spTgt spid="41"/>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anim calcmode="lin" valueType="num">
                                      <p:cBhvr>
                                        <p:cTn id="26" dur="500" fill="hold"/>
                                        <p:tgtEl>
                                          <p:spTgt spid="39"/>
                                        </p:tgtEl>
                                        <p:attrNameLst>
                                          <p:attrName>ppt_x</p:attrName>
                                        </p:attrNameLst>
                                      </p:cBhvr>
                                      <p:tavLst>
                                        <p:tav tm="0">
                                          <p:val>
                                            <p:fltVal val="0.5"/>
                                          </p:val>
                                        </p:tav>
                                        <p:tav tm="100000">
                                          <p:val>
                                            <p:strVal val="#ppt_x"/>
                                          </p:val>
                                        </p:tav>
                                      </p:tavLst>
                                    </p:anim>
                                    <p:anim calcmode="lin" valueType="num">
                                      <p:cBhvr>
                                        <p:cTn id="27" dur="500" fill="hold"/>
                                        <p:tgtEl>
                                          <p:spTgt spid="39"/>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anim calcmode="lin" valueType="num">
                                      <p:cBhvr>
                                        <p:cTn id="34" dur="500" fill="hold"/>
                                        <p:tgtEl>
                                          <p:spTgt spid="42"/>
                                        </p:tgtEl>
                                        <p:attrNameLst>
                                          <p:attrName>ppt_x</p:attrName>
                                        </p:attrNameLst>
                                      </p:cBhvr>
                                      <p:tavLst>
                                        <p:tav tm="0">
                                          <p:val>
                                            <p:fltVal val="0.5"/>
                                          </p:val>
                                        </p:tav>
                                        <p:tav tm="100000">
                                          <p:val>
                                            <p:strVal val="#ppt_x"/>
                                          </p:val>
                                        </p:tav>
                                      </p:tavLst>
                                    </p:anim>
                                    <p:anim calcmode="lin" valueType="num">
                                      <p:cBhvr>
                                        <p:cTn id="35" dur="500" fill="hold"/>
                                        <p:tgtEl>
                                          <p:spTgt spid="42"/>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anim calcmode="lin" valueType="num">
                                      <p:cBhvr>
                                        <p:cTn id="42" dur="500" fill="hold"/>
                                        <p:tgtEl>
                                          <p:spTgt spid="40"/>
                                        </p:tgtEl>
                                        <p:attrNameLst>
                                          <p:attrName>ppt_x</p:attrName>
                                        </p:attrNameLst>
                                      </p:cBhvr>
                                      <p:tavLst>
                                        <p:tav tm="0">
                                          <p:val>
                                            <p:fltVal val="0.5"/>
                                          </p:val>
                                        </p:tav>
                                        <p:tav tm="100000">
                                          <p:val>
                                            <p:strVal val="#ppt_x"/>
                                          </p:val>
                                        </p:tav>
                                      </p:tavLst>
                                    </p:anim>
                                    <p:anim calcmode="lin" valueType="num">
                                      <p:cBhvr>
                                        <p:cTn id="43" dur="500" fill="hold"/>
                                        <p:tgtEl>
                                          <p:spTgt spid="40"/>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anim calcmode="lin" valueType="num">
                                      <p:cBhvr>
                                        <p:cTn id="50" dur="500" fill="hold"/>
                                        <p:tgtEl>
                                          <p:spTgt spid="43"/>
                                        </p:tgtEl>
                                        <p:attrNameLst>
                                          <p:attrName>ppt_x</p:attrName>
                                        </p:attrNameLst>
                                      </p:cBhvr>
                                      <p:tavLst>
                                        <p:tav tm="0">
                                          <p:val>
                                            <p:fltVal val="0.5"/>
                                          </p:val>
                                        </p:tav>
                                        <p:tav tm="100000">
                                          <p:val>
                                            <p:strVal val="#ppt_x"/>
                                          </p:val>
                                        </p:tav>
                                      </p:tavLst>
                                    </p:anim>
                                    <p:anim calcmode="lin" valueType="num">
                                      <p:cBhvr>
                                        <p:cTn id="51" dur="500" fill="hold"/>
                                        <p:tgtEl>
                                          <p:spTgt spid="4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8"/>
          <p:cNvSpPr txBox="1"/>
          <p:nvPr/>
        </p:nvSpPr>
        <p:spPr>
          <a:xfrm>
            <a:off x="1918603" y="2948610"/>
            <a:ext cx="3754576" cy="635880"/>
          </a:xfrm>
          <a:prstGeom prst="rect">
            <a:avLst/>
          </a:prstGeom>
          <a:noFill/>
        </p:spPr>
        <p:txBody>
          <a:bodyPr wrap="square" lIns="0" tIns="0" rIns="0" bIns="0" rtlCol="0">
            <a:spAutoFit/>
          </a:bodyPr>
          <a:lstStyle/>
          <a:p>
            <a:pPr algn="ctr"/>
            <a:r>
              <a:rPr lang="zh-CN" altLang="en-US" sz="413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a:t>
            </a:r>
            <a:endParaRPr lang="en-GB" altLang="zh-CN" sz="4130" dirty="0">
              <a:solidFill>
                <a:sysClr val="windowText" lastClr="000000"/>
              </a:solidFill>
              <a:latin typeface="方正有猫在_GBK" panose="02000000000000000000" pitchFamily="2" charset="-122"/>
              <a:ea typeface="方正有猫在_GBK" panose="02000000000000000000" pitchFamily="2" charset="-122"/>
              <a:cs typeface="+mn-ea"/>
              <a:sym typeface="+mn-lt"/>
            </a:endParaRPr>
          </a:p>
        </p:txBody>
      </p:sp>
      <p:sp>
        <p:nvSpPr>
          <p:cNvPr id="3" name="TextBox 49"/>
          <p:cNvSpPr txBox="1"/>
          <p:nvPr/>
        </p:nvSpPr>
        <p:spPr>
          <a:xfrm>
            <a:off x="1918603" y="3714750"/>
            <a:ext cx="4177397" cy="369332"/>
          </a:xfrm>
          <a:prstGeom prst="rect">
            <a:avLst/>
          </a:prstGeom>
          <a:noFill/>
        </p:spPr>
        <p:txBody>
          <a:bodyPr wrap="square" lIns="0" tIns="0" rIns="0" bIns="0" rtlCol="0">
            <a:spAutoFit/>
          </a:bodyPr>
          <a:lstStyle/>
          <a:p>
            <a:pPr algn="ctr" eaLnBrk="0" hangingPunct="0"/>
            <a:r>
              <a:rPr lang="zh-CN" altLang="en-US" sz="1200" dirty="0">
                <a:solidFill>
                  <a:sysClr val="windowText" lastClr="000000"/>
                </a:solidFill>
                <a:latin typeface="方正有猫在_GBK" panose="02000000000000000000" pitchFamily="2" charset="-122"/>
                <a:ea typeface="方正有猫在_GBK" panose="02000000000000000000" pitchFamily="2" charset="-122"/>
                <a:cs typeface="+mn-ea"/>
                <a:sym typeface="+mn-lt"/>
              </a:rPr>
              <a:t>请替换文字内容，点击添加相关标题文字，修改文字内容，也可以直接复制你的内容到此。</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30000"/>
                                  </p:iterate>
                                  <p:childTnLst>
                                    <p:set>
                                      <p:cBhvr>
                                        <p:cTn id="6" dur="1" fill="hold">
                                          <p:stCondLst>
                                            <p:cond delay="0"/>
                                          </p:stCondLst>
                                        </p:cTn>
                                        <p:tgtEl>
                                          <p:spTgt spid="2"/>
                                        </p:tgtEl>
                                        <p:attrNameLst>
                                          <p:attrName>style.visibility</p:attrName>
                                        </p:attrNameLst>
                                      </p:cBhvr>
                                      <p:to>
                                        <p:strVal val="visible"/>
                                      </p:to>
                                    </p:set>
                                    <p:animEffect transition="in" filter="wipe(left)">
                                      <p:cBhvr>
                                        <p:cTn id="7" dur="200"/>
                                        <p:tgtEl>
                                          <p:spTgt spid="2"/>
                                        </p:tgtEl>
                                      </p:cBhvr>
                                    </p:animEffect>
                                  </p:childTnLst>
                                </p:cTn>
                              </p:par>
                              <p:par>
                                <p:cTn id="8" presetID="36" presetClass="emph" presetSubtype="0" fill="hold" grpId="1" nodeType="withEffect">
                                  <p:stCondLst>
                                    <p:cond delay="0"/>
                                  </p:stCondLst>
                                  <p:iterate type="lt">
                                    <p:tmPct val="30000"/>
                                  </p:iterate>
                                  <p:childTnLst>
                                    <p:animScale>
                                      <p:cBhvr>
                                        <p:cTn id="9" dur="50" autoRev="1" fill="hold">
                                          <p:stCondLst>
                                            <p:cond delay="0"/>
                                          </p:stCondLst>
                                        </p:cTn>
                                        <p:tgtEl>
                                          <p:spTgt spid="2"/>
                                        </p:tgtEl>
                                      </p:cBhvr>
                                      <p:to x="80000" y="100000"/>
                                    </p:animScale>
                                    <p:anim by="(#ppt_w*0.10)" calcmode="lin" valueType="num">
                                      <p:cBhvr>
                                        <p:cTn id="10" dur="50" autoRev="1" fill="hold">
                                          <p:stCondLst>
                                            <p:cond delay="0"/>
                                          </p:stCondLst>
                                        </p:cTn>
                                        <p:tgtEl>
                                          <p:spTgt spid="2"/>
                                        </p:tgtEl>
                                        <p:attrNameLst>
                                          <p:attrName>ppt_x</p:attrName>
                                        </p:attrNameLst>
                                      </p:cBhvr>
                                    </p:anim>
                                    <p:anim by="(-#ppt_w*0.10)" calcmode="lin" valueType="num">
                                      <p:cBhvr>
                                        <p:cTn id="11" dur="50" autoRev="1" fill="hold">
                                          <p:stCondLst>
                                            <p:cond delay="0"/>
                                          </p:stCondLst>
                                        </p:cTn>
                                        <p:tgtEl>
                                          <p:spTgt spid="2"/>
                                        </p:tgtEl>
                                        <p:attrNameLst>
                                          <p:attrName>ppt_y</p:attrName>
                                        </p:attrNameLst>
                                      </p:cBhvr>
                                    </p:anim>
                                    <p:animRot by="-480000">
                                      <p:cBhvr>
                                        <p:cTn id="12" dur="50" autoRev="1" fill="hold">
                                          <p:stCondLst>
                                            <p:cond delay="0"/>
                                          </p:stCondLst>
                                        </p:cTn>
                                        <p:tgtEl>
                                          <p:spTgt spid="2"/>
                                        </p:tgtEl>
                                        <p:attrNameLst>
                                          <p:attrName>r</p:attrName>
                                        </p:attrNameLst>
                                      </p:cBhvr>
                                    </p:animRot>
                                  </p:childTnLst>
                                </p:cTn>
                              </p:par>
                            </p:childTnLst>
                          </p:cTn>
                        </p:par>
                        <p:par>
                          <p:cTn id="13" fill="hold">
                            <p:stCondLst>
                              <p:cond delay="56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3"/>
                                        </p:tgtEl>
                                        <p:attrNameLst>
                                          <p:attrName>style.visibility</p:attrName>
                                        </p:attrNameLst>
                                      </p:cBhvr>
                                      <p:to>
                                        <p:strVal val="visible"/>
                                      </p:to>
                                    </p:set>
                                    <p:animEffect transition="in" filter="wipe(left)">
                                      <p:cBhvr>
                                        <p:cTn id="16" dur="200"/>
                                        <p:tgtEl>
                                          <p:spTgt spid="3"/>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3"/>
                                        </p:tgtEl>
                                      </p:cBhvr>
                                      <p:to x="80000" y="100000"/>
                                    </p:animScale>
                                    <p:anim by="(#ppt_w*0.10)" calcmode="lin" valueType="num">
                                      <p:cBhvr>
                                        <p:cTn id="19" dur="50" autoRev="1" fill="hold">
                                          <p:stCondLst>
                                            <p:cond delay="0"/>
                                          </p:stCondLst>
                                        </p:cTn>
                                        <p:tgtEl>
                                          <p:spTgt spid="3"/>
                                        </p:tgtEl>
                                        <p:attrNameLst>
                                          <p:attrName>ppt_x</p:attrName>
                                        </p:attrNameLst>
                                      </p:cBhvr>
                                    </p:anim>
                                    <p:anim by="(-#ppt_w*0.10)" calcmode="lin" valueType="num">
                                      <p:cBhvr>
                                        <p:cTn id="20" dur="50" autoRev="1" fill="hold">
                                          <p:stCondLst>
                                            <p:cond delay="0"/>
                                          </p:stCondLst>
                                        </p:cTn>
                                        <p:tgtEl>
                                          <p:spTgt spid="3"/>
                                        </p:tgtEl>
                                        <p:attrNameLst>
                                          <p:attrName>ppt_y</p:attrName>
                                        </p:attrNameLst>
                                      </p:cBhvr>
                                    </p:anim>
                                    <p:animRot by="-480000">
                                      <p:cBhvr>
                                        <p:cTn id="21" dur="50" autoRev="1"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159916" y="1750793"/>
            <a:ext cx="2895349" cy="3016150"/>
            <a:chOff x="1159916" y="1750793"/>
            <a:chExt cx="2895349" cy="3016150"/>
          </a:xfrm>
        </p:grpSpPr>
        <p:sp>
          <p:nvSpPr>
            <p:cNvPr id="5" name="Freeform: Shape 34"/>
            <p:cNvSpPr/>
            <p:nvPr/>
          </p:nvSpPr>
          <p:spPr bwMode="auto">
            <a:xfrm>
              <a:off x="1187167" y="1750793"/>
              <a:ext cx="2868098" cy="3016150"/>
            </a:xfrm>
            <a:custGeom>
              <a:avLst/>
              <a:gdLst>
                <a:gd name="T0" fmla="*/ 133 w 351"/>
                <a:gd name="T1" fmla="*/ 163 h 369"/>
                <a:gd name="T2" fmla="*/ 119 w 351"/>
                <a:gd name="T3" fmla="*/ 9 h 369"/>
                <a:gd name="T4" fmla="*/ 234 w 351"/>
                <a:gd name="T5" fmla="*/ 23 h 369"/>
                <a:gd name="T6" fmla="*/ 308 w 351"/>
                <a:gd name="T7" fmla="*/ 252 h 369"/>
                <a:gd name="T8" fmla="*/ 79 w 351"/>
                <a:gd name="T9" fmla="*/ 326 h 369"/>
                <a:gd name="T10" fmla="*/ 0 w 351"/>
                <a:gd name="T11" fmla="*/ 242 h 369"/>
                <a:gd name="T12" fmla="*/ 133 w 351"/>
                <a:gd name="T13" fmla="*/ 163 h 369"/>
              </a:gdLst>
              <a:ahLst/>
              <a:cxnLst>
                <a:cxn ang="0">
                  <a:pos x="T0" y="T1"/>
                </a:cxn>
                <a:cxn ang="0">
                  <a:pos x="T2" y="T3"/>
                </a:cxn>
                <a:cxn ang="0">
                  <a:pos x="T4" y="T5"/>
                </a:cxn>
                <a:cxn ang="0">
                  <a:pos x="T6" y="T7"/>
                </a:cxn>
                <a:cxn ang="0">
                  <a:pos x="T8" y="T9"/>
                </a:cxn>
                <a:cxn ang="0">
                  <a:pos x="T10" y="T11"/>
                </a:cxn>
                <a:cxn ang="0">
                  <a:pos x="T12" y="T13"/>
                </a:cxn>
              </a:cxnLst>
              <a:rect l="0" t="0" r="r" b="b"/>
              <a:pathLst>
                <a:path w="351" h="369">
                  <a:moveTo>
                    <a:pt x="133" y="163"/>
                  </a:moveTo>
                  <a:cubicBezTo>
                    <a:pt x="160" y="112"/>
                    <a:pt x="152" y="52"/>
                    <a:pt x="119" y="9"/>
                  </a:cubicBezTo>
                  <a:cubicBezTo>
                    <a:pt x="157" y="0"/>
                    <a:pt x="197" y="4"/>
                    <a:pt x="234" y="23"/>
                  </a:cubicBezTo>
                  <a:cubicBezTo>
                    <a:pt x="318" y="66"/>
                    <a:pt x="351" y="169"/>
                    <a:pt x="308" y="252"/>
                  </a:cubicBezTo>
                  <a:cubicBezTo>
                    <a:pt x="265" y="336"/>
                    <a:pt x="162" y="369"/>
                    <a:pt x="79" y="326"/>
                  </a:cubicBezTo>
                  <a:cubicBezTo>
                    <a:pt x="42" y="307"/>
                    <a:pt x="15" y="277"/>
                    <a:pt x="0" y="242"/>
                  </a:cubicBezTo>
                  <a:cubicBezTo>
                    <a:pt x="54" y="244"/>
                    <a:pt x="107" y="215"/>
                    <a:pt x="133" y="163"/>
                  </a:cubicBezTo>
                  <a:close/>
                </a:path>
              </a:pathLst>
            </a:custGeom>
            <a:solidFill>
              <a:schemeClr val="accent3"/>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9" name="Rectangle 40"/>
            <p:cNvSpPr/>
            <p:nvPr/>
          </p:nvSpPr>
          <p:spPr bwMode="auto">
            <a:xfrm>
              <a:off x="1159916" y="2281175"/>
              <a:ext cx="6572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ctr" anchorCtr="0" compatLnSpc="1">
              <a:normAutofit/>
            </a:bodyPr>
            <a:lstStyle/>
            <a:p>
              <a:pPr marL="0" marR="0" lvl="0" indent="0" algn="ctr" defTabSz="914400" rtl="0" eaLnBrk="0" fontAlgn="base" latinLnBrk="0" hangingPunct="0">
                <a:buClrTx/>
                <a:buSzTx/>
                <a:buFontTx/>
                <a:buNone/>
              </a:pPr>
              <a:r>
                <a:rPr kumimoji="0" lang="en-US" altLang="en-US" sz="4800" i="0" u="none" strike="noStrike" cap="none" normalizeH="0" baseline="0">
                  <a:ln>
                    <a:noFill/>
                  </a:ln>
                  <a:solidFill>
                    <a:schemeClr val="accent3"/>
                  </a:solidFill>
                  <a:effectLst/>
                  <a:latin typeface="Impact" panose="020B0806030902050204" pitchFamily="34" charset="0"/>
                </a:rPr>
                <a:t>03</a:t>
              </a:r>
            </a:p>
          </p:txBody>
        </p:sp>
        <p:grpSp>
          <p:nvGrpSpPr>
            <p:cNvPr id="11" name="Group 44"/>
            <p:cNvGrpSpPr/>
            <p:nvPr/>
          </p:nvGrpSpPr>
          <p:grpSpPr>
            <a:xfrm>
              <a:off x="2445798" y="3132425"/>
              <a:ext cx="735010" cy="702542"/>
              <a:chOff x="7118350" y="6035676"/>
              <a:chExt cx="2587625" cy="2473325"/>
            </a:xfrm>
            <a:solidFill>
              <a:schemeClr val="bg1"/>
            </a:solidFill>
          </p:grpSpPr>
          <p:sp>
            <p:nvSpPr>
              <p:cNvPr id="45" name="Freeform: Shape 57"/>
              <p:cNvSpPr/>
              <p:nvPr/>
            </p:nvSpPr>
            <p:spPr bwMode="auto">
              <a:xfrm>
                <a:off x="7127875" y="6035676"/>
                <a:ext cx="2574925" cy="1265238"/>
              </a:xfrm>
              <a:custGeom>
                <a:avLst/>
                <a:gdLst>
                  <a:gd name="T0" fmla="*/ 16 w 724"/>
                  <a:gd name="T1" fmla="*/ 356 h 356"/>
                  <a:gd name="T2" fmla="*/ 21 w 724"/>
                  <a:gd name="T3" fmla="*/ 355 h 356"/>
                  <a:gd name="T4" fmla="*/ 250 w 724"/>
                  <a:gd name="T5" fmla="*/ 259 h 356"/>
                  <a:gd name="T6" fmla="*/ 492 w 724"/>
                  <a:gd name="T7" fmla="*/ 209 h 356"/>
                  <a:gd name="T8" fmla="*/ 659 w 724"/>
                  <a:gd name="T9" fmla="*/ 71 h 356"/>
                  <a:gd name="T10" fmla="*/ 685 w 724"/>
                  <a:gd name="T11" fmla="*/ 103 h 356"/>
                  <a:gd name="T12" fmla="*/ 724 w 724"/>
                  <a:gd name="T13" fmla="*/ 0 h 356"/>
                  <a:gd name="T14" fmla="*/ 615 w 724"/>
                  <a:gd name="T15" fmla="*/ 17 h 356"/>
                  <a:gd name="T16" fmla="*/ 642 w 724"/>
                  <a:gd name="T17" fmla="*/ 50 h 356"/>
                  <a:gd name="T18" fmla="*/ 479 w 724"/>
                  <a:gd name="T19" fmla="*/ 183 h 356"/>
                  <a:gd name="T20" fmla="*/ 243 w 724"/>
                  <a:gd name="T21" fmla="*/ 232 h 356"/>
                  <a:gd name="T22" fmla="*/ 10 w 724"/>
                  <a:gd name="T23" fmla="*/ 329 h 356"/>
                  <a:gd name="T24" fmla="*/ 3 w 724"/>
                  <a:gd name="T25" fmla="*/ 347 h 356"/>
                  <a:gd name="T26" fmla="*/ 16 w 724"/>
                  <a:gd name="T27" fmla="*/ 356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4" h="356">
                    <a:moveTo>
                      <a:pt x="16" y="356"/>
                    </a:moveTo>
                    <a:cubicBezTo>
                      <a:pt x="17" y="356"/>
                      <a:pt x="19" y="356"/>
                      <a:pt x="21" y="355"/>
                    </a:cubicBezTo>
                    <a:cubicBezTo>
                      <a:pt x="250" y="259"/>
                      <a:pt x="250" y="259"/>
                      <a:pt x="250" y="259"/>
                    </a:cubicBezTo>
                    <a:cubicBezTo>
                      <a:pt x="492" y="209"/>
                      <a:pt x="492" y="209"/>
                      <a:pt x="492" y="209"/>
                    </a:cubicBezTo>
                    <a:cubicBezTo>
                      <a:pt x="659" y="71"/>
                      <a:pt x="659" y="71"/>
                      <a:pt x="659" y="71"/>
                    </a:cubicBezTo>
                    <a:cubicBezTo>
                      <a:pt x="685" y="103"/>
                      <a:pt x="685" y="103"/>
                      <a:pt x="685" y="103"/>
                    </a:cubicBezTo>
                    <a:cubicBezTo>
                      <a:pt x="724" y="0"/>
                      <a:pt x="724" y="0"/>
                      <a:pt x="724" y="0"/>
                    </a:cubicBezTo>
                    <a:cubicBezTo>
                      <a:pt x="615" y="17"/>
                      <a:pt x="615" y="17"/>
                      <a:pt x="615" y="17"/>
                    </a:cubicBezTo>
                    <a:cubicBezTo>
                      <a:pt x="642" y="50"/>
                      <a:pt x="642" y="50"/>
                      <a:pt x="642" y="50"/>
                    </a:cubicBezTo>
                    <a:cubicBezTo>
                      <a:pt x="479" y="183"/>
                      <a:pt x="479" y="183"/>
                      <a:pt x="479" y="183"/>
                    </a:cubicBezTo>
                    <a:cubicBezTo>
                      <a:pt x="243" y="232"/>
                      <a:pt x="243" y="232"/>
                      <a:pt x="243" y="232"/>
                    </a:cubicBezTo>
                    <a:cubicBezTo>
                      <a:pt x="10" y="329"/>
                      <a:pt x="10" y="329"/>
                      <a:pt x="10" y="329"/>
                    </a:cubicBezTo>
                    <a:cubicBezTo>
                      <a:pt x="3" y="332"/>
                      <a:pt x="0" y="340"/>
                      <a:pt x="3" y="347"/>
                    </a:cubicBezTo>
                    <a:cubicBezTo>
                      <a:pt x="5" y="353"/>
                      <a:pt x="10" y="356"/>
                      <a:pt x="16" y="3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Rectangle 58"/>
              <p:cNvSpPr/>
              <p:nvPr/>
            </p:nvSpPr>
            <p:spPr bwMode="auto">
              <a:xfrm>
                <a:off x="7118350" y="7696201"/>
                <a:ext cx="493712" cy="812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7" name="Rectangle 59"/>
              <p:cNvSpPr/>
              <p:nvPr/>
            </p:nvSpPr>
            <p:spPr bwMode="auto">
              <a:xfrm>
                <a:off x="7796213" y="7418388"/>
                <a:ext cx="495300" cy="1090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8" name="Rectangle 60"/>
              <p:cNvSpPr/>
              <p:nvPr/>
            </p:nvSpPr>
            <p:spPr bwMode="auto">
              <a:xfrm>
                <a:off x="8504238" y="7275513"/>
                <a:ext cx="493712" cy="1233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49" name="Rectangle 61"/>
              <p:cNvSpPr/>
              <p:nvPr/>
            </p:nvSpPr>
            <p:spPr bwMode="auto">
              <a:xfrm>
                <a:off x="9207500" y="6710363"/>
                <a:ext cx="498475" cy="1798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grpSp>
      <p:grpSp>
        <p:nvGrpSpPr>
          <p:cNvPr id="50" name="千图PPT彼岸天：ID 8661124库_组合 49"/>
          <p:cNvGrpSpPr/>
          <p:nvPr>
            <p:custDataLst>
              <p:tags r:id="rId2"/>
            </p:custDataLst>
          </p:nvPr>
        </p:nvGrpSpPr>
        <p:grpSpPr>
          <a:xfrm>
            <a:off x="3793590" y="1489118"/>
            <a:ext cx="1993552" cy="2027983"/>
            <a:chOff x="3793590" y="1489118"/>
            <a:chExt cx="1993552" cy="2027983"/>
          </a:xfrm>
        </p:grpSpPr>
        <p:sp>
          <p:nvSpPr>
            <p:cNvPr id="6" name="Freeform: Shape 35"/>
            <p:cNvSpPr/>
            <p:nvPr/>
          </p:nvSpPr>
          <p:spPr bwMode="auto">
            <a:xfrm>
              <a:off x="3793590" y="1489118"/>
              <a:ext cx="1993552" cy="2027983"/>
            </a:xfrm>
            <a:custGeom>
              <a:avLst/>
              <a:gdLst>
                <a:gd name="T0" fmla="*/ 144 w 244"/>
                <a:gd name="T1" fmla="*/ 106 h 248"/>
                <a:gd name="T2" fmla="*/ 133 w 244"/>
                <a:gd name="T3" fmla="*/ 0 h 248"/>
                <a:gd name="T4" fmla="*/ 58 w 244"/>
                <a:gd name="T5" fmla="*/ 26 h 248"/>
                <a:gd name="T6" fmla="*/ 40 w 244"/>
                <a:gd name="T7" fmla="*/ 189 h 248"/>
                <a:gd name="T8" fmla="*/ 203 w 244"/>
                <a:gd name="T9" fmla="*/ 208 h 248"/>
                <a:gd name="T10" fmla="*/ 244 w 244"/>
                <a:gd name="T11" fmla="*/ 141 h 248"/>
                <a:gd name="T12" fmla="*/ 144 w 244"/>
                <a:gd name="T13" fmla="*/ 106 h 248"/>
              </a:gdLst>
              <a:ahLst/>
              <a:cxnLst>
                <a:cxn ang="0">
                  <a:pos x="T0" y="T1"/>
                </a:cxn>
                <a:cxn ang="0">
                  <a:pos x="T2" y="T3"/>
                </a:cxn>
                <a:cxn ang="0">
                  <a:pos x="T4" y="T5"/>
                </a:cxn>
                <a:cxn ang="0">
                  <a:pos x="T6" y="T7"/>
                </a:cxn>
                <a:cxn ang="0">
                  <a:pos x="T8" y="T9"/>
                </a:cxn>
                <a:cxn ang="0">
                  <a:pos x="T10" y="T11"/>
                </a:cxn>
                <a:cxn ang="0">
                  <a:pos x="T12" y="T13"/>
                </a:cxn>
              </a:cxnLst>
              <a:rect l="0" t="0" r="r" b="b"/>
              <a:pathLst>
                <a:path w="244" h="248">
                  <a:moveTo>
                    <a:pt x="144" y="106"/>
                  </a:moveTo>
                  <a:cubicBezTo>
                    <a:pt x="120" y="75"/>
                    <a:pt x="117" y="34"/>
                    <a:pt x="133" y="0"/>
                  </a:cubicBezTo>
                  <a:cubicBezTo>
                    <a:pt x="107" y="0"/>
                    <a:pt x="80" y="8"/>
                    <a:pt x="58" y="26"/>
                  </a:cubicBezTo>
                  <a:cubicBezTo>
                    <a:pt x="8" y="66"/>
                    <a:pt x="0" y="139"/>
                    <a:pt x="40" y="189"/>
                  </a:cubicBezTo>
                  <a:cubicBezTo>
                    <a:pt x="80" y="239"/>
                    <a:pt x="153" y="248"/>
                    <a:pt x="203" y="208"/>
                  </a:cubicBezTo>
                  <a:cubicBezTo>
                    <a:pt x="225" y="190"/>
                    <a:pt x="239" y="166"/>
                    <a:pt x="244" y="141"/>
                  </a:cubicBezTo>
                  <a:cubicBezTo>
                    <a:pt x="208" y="149"/>
                    <a:pt x="169" y="137"/>
                    <a:pt x="144" y="106"/>
                  </a:cubicBezTo>
                  <a:close/>
                </a:path>
              </a:pathLst>
            </a:custGeom>
            <a:solidFill>
              <a:schemeClr val="accent1"/>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8" name="Rectangle 37"/>
            <p:cNvSpPr/>
            <p:nvPr/>
          </p:nvSpPr>
          <p:spPr bwMode="auto">
            <a:xfrm>
              <a:off x="5126785" y="1604067"/>
              <a:ext cx="5642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ctr" anchorCtr="0" compatLnSpc="1">
              <a:normAutofit/>
            </a:bodyPr>
            <a:lstStyle/>
            <a:p>
              <a:pPr marL="0" marR="0" lvl="0" indent="0" algn="ctr" defTabSz="914400" rtl="0" eaLnBrk="0" fontAlgn="base" latinLnBrk="0" hangingPunct="0">
                <a:buClrTx/>
                <a:buSzTx/>
                <a:buFontTx/>
                <a:buNone/>
              </a:pPr>
              <a:r>
                <a:rPr kumimoji="0" lang="en-US" altLang="en-US" sz="4800" i="0" u="none" strike="noStrike" cap="none" normalizeH="0" baseline="0">
                  <a:ln>
                    <a:noFill/>
                  </a:ln>
                  <a:solidFill>
                    <a:schemeClr val="accent1"/>
                  </a:solidFill>
                  <a:effectLst/>
                  <a:latin typeface="Impact" panose="020B0806030902050204" pitchFamily="34" charset="0"/>
                </a:rPr>
                <a:t>01</a:t>
              </a:r>
            </a:p>
          </p:txBody>
        </p:sp>
        <p:grpSp>
          <p:nvGrpSpPr>
            <p:cNvPr id="12" name="Group 45"/>
            <p:cNvGrpSpPr/>
            <p:nvPr/>
          </p:nvGrpSpPr>
          <p:grpSpPr>
            <a:xfrm>
              <a:off x="4327195" y="2406244"/>
              <a:ext cx="620323" cy="577609"/>
              <a:chOff x="2787650" y="5918201"/>
              <a:chExt cx="2951162" cy="2747962"/>
            </a:xfrm>
            <a:solidFill>
              <a:schemeClr val="bg1"/>
            </a:solidFill>
          </p:grpSpPr>
          <p:sp>
            <p:nvSpPr>
              <p:cNvPr id="38" name="Freeform: Shape 50"/>
              <p:cNvSpPr/>
              <p:nvPr/>
            </p:nvSpPr>
            <p:spPr bwMode="auto">
              <a:xfrm>
                <a:off x="2813050" y="8434388"/>
                <a:ext cx="2903537" cy="231775"/>
              </a:xfrm>
              <a:custGeom>
                <a:avLst/>
                <a:gdLst>
                  <a:gd name="T0" fmla="*/ 796 w 817"/>
                  <a:gd name="T1" fmla="*/ 0 h 65"/>
                  <a:gd name="T2" fmla="*/ 20 w 817"/>
                  <a:gd name="T3" fmla="*/ 0 h 65"/>
                  <a:gd name="T4" fmla="*/ 0 w 817"/>
                  <a:gd name="T5" fmla="*/ 33 h 65"/>
                  <a:gd name="T6" fmla="*/ 0 w 817"/>
                  <a:gd name="T7" fmla="*/ 65 h 65"/>
                  <a:gd name="T8" fmla="*/ 20 w 817"/>
                  <a:gd name="T9" fmla="*/ 65 h 65"/>
                  <a:gd name="T10" fmla="*/ 796 w 817"/>
                  <a:gd name="T11" fmla="*/ 65 h 65"/>
                  <a:gd name="T12" fmla="*/ 817 w 817"/>
                  <a:gd name="T13" fmla="*/ 65 h 65"/>
                  <a:gd name="T14" fmla="*/ 817 w 817"/>
                  <a:gd name="T15" fmla="*/ 33 h 65"/>
                  <a:gd name="T16" fmla="*/ 796 w 817"/>
                  <a:gd name="T1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7" h="65">
                    <a:moveTo>
                      <a:pt x="796" y="0"/>
                    </a:moveTo>
                    <a:cubicBezTo>
                      <a:pt x="20" y="0"/>
                      <a:pt x="20" y="0"/>
                      <a:pt x="20" y="0"/>
                    </a:cubicBezTo>
                    <a:cubicBezTo>
                      <a:pt x="9" y="0"/>
                      <a:pt x="0" y="15"/>
                      <a:pt x="0" y="33"/>
                    </a:cubicBezTo>
                    <a:cubicBezTo>
                      <a:pt x="0" y="65"/>
                      <a:pt x="0" y="65"/>
                      <a:pt x="0" y="65"/>
                    </a:cubicBezTo>
                    <a:cubicBezTo>
                      <a:pt x="20" y="65"/>
                      <a:pt x="20" y="65"/>
                      <a:pt x="20" y="65"/>
                    </a:cubicBezTo>
                    <a:cubicBezTo>
                      <a:pt x="796" y="65"/>
                      <a:pt x="796" y="65"/>
                      <a:pt x="796" y="65"/>
                    </a:cubicBezTo>
                    <a:cubicBezTo>
                      <a:pt x="817" y="65"/>
                      <a:pt x="817" y="65"/>
                      <a:pt x="817" y="65"/>
                    </a:cubicBezTo>
                    <a:cubicBezTo>
                      <a:pt x="817" y="33"/>
                      <a:pt x="817" y="33"/>
                      <a:pt x="817" y="33"/>
                    </a:cubicBezTo>
                    <a:cubicBezTo>
                      <a:pt x="817" y="15"/>
                      <a:pt x="808" y="0"/>
                      <a:pt x="7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51"/>
              <p:cNvSpPr/>
              <p:nvPr/>
            </p:nvSpPr>
            <p:spPr bwMode="auto">
              <a:xfrm>
                <a:off x="2994025" y="6916738"/>
                <a:ext cx="430212" cy="163513"/>
              </a:xfrm>
              <a:custGeom>
                <a:avLst/>
                <a:gdLst>
                  <a:gd name="T0" fmla="*/ 23 w 121"/>
                  <a:gd name="T1" fmla="*/ 46 h 46"/>
                  <a:gd name="T2" fmla="*/ 44 w 121"/>
                  <a:gd name="T3" fmla="*/ 33 h 46"/>
                  <a:gd name="T4" fmla="*/ 77 w 121"/>
                  <a:gd name="T5" fmla="*/ 33 h 46"/>
                  <a:gd name="T6" fmla="*/ 98 w 121"/>
                  <a:gd name="T7" fmla="*/ 46 h 46"/>
                  <a:gd name="T8" fmla="*/ 121 w 121"/>
                  <a:gd name="T9" fmla="*/ 23 h 46"/>
                  <a:gd name="T10" fmla="*/ 98 w 121"/>
                  <a:gd name="T11" fmla="*/ 0 h 46"/>
                  <a:gd name="T12" fmla="*/ 23 w 121"/>
                  <a:gd name="T13" fmla="*/ 0 h 46"/>
                  <a:gd name="T14" fmla="*/ 0 w 121"/>
                  <a:gd name="T15" fmla="*/ 23 h 46"/>
                  <a:gd name="T16" fmla="*/ 23 w 12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46">
                    <a:moveTo>
                      <a:pt x="23" y="46"/>
                    </a:moveTo>
                    <a:cubicBezTo>
                      <a:pt x="32" y="46"/>
                      <a:pt x="40" y="41"/>
                      <a:pt x="44" y="33"/>
                    </a:cubicBezTo>
                    <a:cubicBezTo>
                      <a:pt x="77" y="33"/>
                      <a:pt x="77" y="33"/>
                      <a:pt x="77" y="33"/>
                    </a:cubicBezTo>
                    <a:cubicBezTo>
                      <a:pt x="81" y="41"/>
                      <a:pt x="89" y="46"/>
                      <a:pt x="98" y="46"/>
                    </a:cubicBezTo>
                    <a:cubicBezTo>
                      <a:pt x="111" y="46"/>
                      <a:pt x="121" y="36"/>
                      <a:pt x="121" y="23"/>
                    </a:cubicBezTo>
                    <a:cubicBezTo>
                      <a:pt x="121" y="10"/>
                      <a:pt x="111" y="0"/>
                      <a:pt x="98" y="0"/>
                    </a:cubicBezTo>
                    <a:cubicBezTo>
                      <a:pt x="23" y="0"/>
                      <a:pt x="23" y="0"/>
                      <a:pt x="23" y="0"/>
                    </a:cubicBezTo>
                    <a:cubicBezTo>
                      <a:pt x="10" y="0"/>
                      <a:pt x="0" y="10"/>
                      <a:pt x="0" y="23"/>
                    </a:cubicBezTo>
                    <a:cubicBezTo>
                      <a:pt x="0" y="36"/>
                      <a:pt x="10" y="46"/>
                      <a:pt x="23"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Freeform: Shape 52"/>
              <p:cNvSpPr/>
              <p:nvPr/>
            </p:nvSpPr>
            <p:spPr bwMode="auto">
              <a:xfrm>
                <a:off x="3687763" y="6916738"/>
                <a:ext cx="428625" cy="163513"/>
              </a:xfrm>
              <a:custGeom>
                <a:avLst/>
                <a:gdLst>
                  <a:gd name="T0" fmla="*/ 23 w 121"/>
                  <a:gd name="T1" fmla="*/ 46 h 46"/>
                  <a:gd name="T2" fmla="*/ 44 w 121"/>
                  <a:gd name="T3" fmla="*/ 33 h 46"/>
                  <a:gd name="T4" fmla="*/ 77 w 121"/>
                  <a:gd name="T5" fmla="*/ 33 h 46"/>
                  <a:gd name="T6" fmla="*/ 98 w 121"/>
                  <a:gd name="T7" fmla="*/ 46 h 46"/>
                  <a:gd name="T8" fmla="*/ 121 w 121"/>
                  <a:gd name="T9" fmla="*/ 23 h 46"/>
                  <a:gd name="T10" fmla="*/ 98 w 121"/>
                  <a:gd name="T11" fmla="*/ 0 h 46"/>
                  <a:gd name="T12" fmla="*/ 23 w 121"/>
                  <a:gd name="T13" fmla="*/ 0 h 46"/>
                  <a:gd name="T14" fmla="*/ 0 w 121"/>
                  <a:gd name="T15" fmla="*/ 23 h 46"/>
                  <a:gd name="T16" fmla="*/ 23 w 12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46">
                    <a:moveTo>
                      <a:pt x="23" y="46"/>
                    </a:moveTo>
                    <a:cubicBezTo>
                      <a:pt x="32" y="46"/>
                      <a:pt x="40" y="41"/>
                      <a:pt x="44" y="33"/>
                    </a:cubicBezTo>
                    <a:cubicBezTo>
                      <a:pt x="77" y="33"/>
                      <a:pt x="77" y="33"/>
                      <a:pt x="77" y="33"/>
                    </a:cubicBezTo>
                    <a:cubicBezTo>
                      <a:pt x="81" y="41"/>
                      <a:pt x="89" y="46"/>
                      <a:pt x="98" y="46"/>
                    </a:cubicBezTo>
                    <a:cubicBezTo>
                      <a:pt x="111" y="46"/>
                      <a:pt x="121" y="36"/>
                      <a:pt x="121" y="23"/>
                    </a:cubicBezTo>
                    <a:cubicBezTo>
                      <a:pt x="121" y="10"/>
                      <a:pt x="111" y="0"/>
                      <a:pt x="98" y="0"/>
                    </a:cubicBezTo>
                    <a:cubicBezTo>
                      <a:pt x="23" y="0"/>
                      <a:pt x="23" y="0"/>
                      <a:pt x="23" y="0"/>
                    </a:cubicBezTo>
                    <a:cubicBezTo>
                      <a:pt x="10" y="0"/>
                      <a:pt x="0" y="10"/>
                      <a:pt x="0" y="23"/>
                    </a:cubicBezTo>
                    <a:cubicBezTo>
                      <a:pt x="0" y="36"/>
                      <a:pt x="10" y="46"/>
                      <a:pt x="23"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Freeform: Shape 53"/>
              <p:cNvSpPr/>
              <p:nvPr/>
            </p:nvSpPr>
            <p:spPr bwMode="auto">
              <a:xfrm>
                <a:off x="4379913" y="6916738"/>
                <a:ext cx="430212" cy="163513"/>
              </a:xfrm>
              <a:custGeom>
                <a:avLst/>
                <a:gdLst>
                  <a:gd name="T0" fmla="*/ 23 w 121"/>
                  <a:gd name="T1" fmla="*/ 46 h 46"/>
                  <a:gd name="T2" fmla="*/ 44 w 121"/>
                  <a:gd name="T3" fmla="*/ 33 h 46"/>
                  <a:gd name="T4" fmla="*/ 77 w 121"/>
                  <a:gd name="T5" fmla="*/ 33 h 46"/>
                  <a:gd name="T6" fmla="*/ 98 w 121"/>
                  <a:gd name="T7" fmla="*/ 46 h 46"/>
                  <a:gd name="T8" fmla="*/ 121 w 121"/>
                  <a:gd name="T9" fmla="*/ 23 h 46"/>
                  <a:gd name="T10" fmla="*/ 98 w 121"/>
                  <a:gd name="T11" fmla="*/ 0 h 46"/>
                  <a:gd name="T12" fmla="*/ 23 w 121"/>
                  <a:gd name="T13" fmla="*/ 0 h 46"/>
                  <a:gd name="T14" fmla="*/ 0 w 121"/>
                  <a:gd name="T15" fmla="*/ 23 h 46"/>
                  <a:gd name="T16" fmla="*/ 23 w 12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46">
                    <a:moveTo>
                      <a:pt x="23" y="46"/>
                    </a:moveTo>
                    <a:cubicBezTo>
                      <a:pt x="32" y="46"/>
                      <a:pt x="40" y="41"/>
                      <a:pt x="44" y="33"/>
                    </a:cubicBezTo>
                    <a:cubicBezTo>
                      <a:pt x="77" y="33"/>
                      <a:pt x="77" y="33"/>
                      <a:pt x="77" y="33"/>
                    </a:cubicBezTo>
                    <a:cubicBezTo>
                      <a:pt x="81" y="41"/>
                      <a:pt x="89" y="46"/>
                      <a:pt x="98" y="46"/>
                    </a:cubicBezTo>
                    <a:cubicBezTo>
                      <a:pt x="111" y="46"/>
                      <a:pt x="121" y="36"/>
                      <a:pt x="121" y="23"/>
                    </a:cubicBezTo>
                    <a:cubicBezTo>
                      <a:pt x="121" y="10"/>
                      <a:pt x="111" y="0"/>
                      <a:pt x="98" y="0"/>
                    </a:cubicBezTo>
                    <a:cubicBezTo>
                      <a:pt x="23" y="0"/>
                      <a:pt x="23" y="0"/>
                      <a:pt x="23" y="0"/>
                    </a:cubicBezTo>
                    <a:cubicBezTo>
                      <a:pt x="10" y="0"/>
                      <a:pt x="0" y="10"/>
                      <a:pt x="0" y="23"/>
                    </a:cubicBezTo>
                    <a:cubicBezTo>
                      <a:pt x="0" y="36"/>
                      <a:pt x="10" y="46"/>
                      <a:pt x="23"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54"/>
              <p:cNvSpPr/>
              <p:nvPr/>
            </p:nvSpPr>
            <p:spPr bwMode="auto">
              <a:xfrm>
                <a:off x="5073650" y="6916738"/>
                <a:ext cx="430212" cy="163513"/>
              </a:xfrm>
              <a:custGeom>
                <a:avLst/>
                <a:gdLst>
                  <a:gd name="T0" fmla="*/ 23 w 121"/>
                  <a:gd name="T1" fmla="*/ 46 h 46"/>
                  <a:gd name="T2" fmla="*/ 44 w 121"/>
                  <a:gd name="T3" fmla="*/ 33 h 46"/>
                  <a:gd name="T4" fmla="*/ 77 w 121"/>
                  <a:gd name="T5" fmla="*/ 33 h 46"/>
                  <a:gd name="T6" fmla="*/ 98 w 121"/>
                  <a:gd name="T7" fmla="*/ 46 h 46"/>
                  <a:gd name="T8" fmla="*/ 121 w 121"/>
                  <a:gd name="T9" fmla="*/ 23 h 46"/>
                  <a:gd name="T10" fmla="*/ 98 w 121"/>
                  <a:gd name="T11" fmla="*/ 0 h 46"/>
                  <a:gd name="T12" fmla="*/ 23 w 121"/>
                  <a:gd name="T13" fmla="*/ 0 h 46"/>
                  <a:gd name="T14" fmla="*/ 0 w 121"/>
                  <a:gd name="T15" fmla="*/ 23 h 46"/>
                  <a:gd name="T16" fmla="*/ 23 w 12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46">
                    <a:moveTo>
                      <a:pt x="23" y="46"/>
                    </a:moveTo>
                    <a:cubicBezTo>
                      <a:pt x="32" y="46"/>
                      <a:pt x="40" y="41"/>
                      <a:pt x="44" y="33"/>
                    </a:cubicBezTo>
                    <a:cubicBezTo>
                      <a:pt x="77" y="33"/>
                      <a:pt x="77" y="33"/>
                      <a:pt x="77" y="33"/>
                    </a:cubicBezTo>
                    <a:cubicBezTo>
                      <a:pt x="81" y="41"/>
                      <a:pt x="89" y="46"/>
                      <a:pt x="98" y="46"/>
                    </a:cubicBezTo>
                    <a:cubicBezTo>
                      <a:pt x="111" y="46"/>
                      <a:pt x="121" y="36"/>
                      <a:pt x="121" y="23"/>
                    </a:cubicBezTo>
                    <a:cubicBezTo>
                      <a:pt x="121" y="10"/>
                      <a:pt x="111" y="0"/>
                      <a:pt x="98" y="0"/>
                    </a:cubicBezTo>
                    <a:cubicBezTo>
                      <a:pt x="23" y="0"/>
                      <a:pt x="23" y="0"/>
                      <a:pt x="23" y="0"/>
                    </a:cubicBezTo>
                    <a:cubicBezTo>
                      <a:pt x="10" y="0"/>
                      <a:pt x="0" y="10"/>
                      <a:pt x="0" y="23"/>
                    </a:cubicBezTo>
                    <a:cubicBezTo>
                      <a:pt x="0" y="36"/>
                      <a:pt x="10" y="46"/>
                      <a:pt x="23"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Freeform: Shape 55"/>
              <p:cNvSpPr/>
              <p:nvPr/>
            </p:nvSpPr>
            <p:spPr bwMode="auto">
              <a:xfrm>
                <a:off x="2894013" y="7119938"/>
                <a:ext cx="2741612" cy="1173163"/>
              </a:xfrm>
              <a:custGeom>
                <a:avLst/>
                <a:gdLst>
                  <a:gd name="T0" fmla="*/ 0 w 771"/>
                  <a:gd name="T1" fmla="*/ 320 h 330"/>
                  <a:gd name="T2" fmla="*/ 0 w 771"/>
                  <a:gd name="T3" fmla="*/ 330 h 330"/>
                  <a:gd name="T4" fmla="*/ 10 w 771"/>
                  <a:gd name="T5" fmla="*/ 330 h 330"/>
                  <a:gd name="T6" fmla="*/ 761 w 771"/>
                  <a:gd name="T7" fmla="*/ 330 h 330"/>
                  <a:gd name="T8" fmla="*/ 771 w 771"/>
                  <a:gd name="T9" fmla="*/ 330 h 330"/>
                  <a:gd name="T10" fmla="*/ 771 w 771"/>
                  <a:gd name="T11" fmla="*/ 320 h 330"/>
                  <a:gd name="T12" fmla="*/ 761 w 771"/>
                  <a:gd name="T13" fmla="*/ 310 h 330"/>
                  <a:gd name="T14" fmla="*/ 732 w 771"/>
                  <a:gd name="T15" fmla="*/ 310 h 330"/>
                  <a:gd name="T16" fmla="*/ 732 w 771"/>
                  <a:gd name="T17" fmla="*/ 300 h 330"/>
                  <a:gd name="T18" fmla="*/ 722 w 771"/>
                  <a:gd name="T19" fmla="*/ 290 h 330"/>
                  <a:gd name="T20" fmla="*/ 711 w 771"/>
                  <a:gd name="T21" fmla="*/ 290 h 330"/>
                  <a:gd name="T22" fmla="*/ 711 w 771"/>
                  <a:gd name="T23" fmla="*/ 13 h 330"/>
                  <a:gd name="T24" fmla="*/ 680 w 771"/>
                  <a:gd name="T25" fmla="*/ 0 h 330"/>
                  <a:gd name="T26" fmla="*/ 667 w 771"/>
                  <a:gd name="T27" fmla="*/ 0 h 330"/>
                  <a:gd name="T28" fmla="*/ 636 w 771"/>
                  <a:gd name="T29" fmla="*/ 13 h 330"/>
                  <a:gd name="T30" fmla="*/ 636 w 771"/>
                  <a:gd name="T31" fmla="*/ 290 h 330"/>
                  <a:gd name="T32" fmla="*/ 625 w 771"/>
                  <a:gd name="T33" fmla="*/ 290 h 330"/>
                  <a:gd name="T34" fmla="*/ 615 w 771"/>
                  <a:gd name="T35" fmla="*/ 300 h 330"/>
                  <a:gd name="T36" fmla="*/ 615 w 771"/>
                  <a:gd name="T37" fmla="*/ 310 h 330"/>
                  <a:gd name="T38" fmla="*/ 537 w 771"/>
                  <a:gd name="T39" fmla="*/ 310 h 330"/>
                  <a:gd name="T40" fmla="*/ 537 w 771"/>
                  <a:gd name="T41" fmla="*/ 300 h 330"/>
                  <a:gd name="T42" fmla="*/ 527 w 771"/>
                  <a:gd name="T43" fmla="*/ 290 h 330"/>
                  <a:gd name="T44" fmla="*/ 516 w 771"/>
                  <a:gd name="T45" fmla="*/ 290 h 330"/>
                  <a:gd name="T46" fmla="*/ 516 w 771"/>
                  <a:gd name="T47" fmla="*/ 13 h 330"/>
                  <a:gd name="T48" fmla="*/ 485 w 771"/>
                  <a:gd name="T49" fmla="*/ 0 h 330"/>
                  <a:gd name="T50" fmla="*/ 472 w 771"/>
                  <a:gd name="T51" fmla="*/ 0 h 330"/>
                  <a:gd name="T52" fmla="*/ 441 w 771"/>
                  <a:gd name="T53" fmla="*/ 13 h 330"/>
                  <a:gd name="T54" fmla="*/ 441 w 771"/>
                  <a:gd name="T55" fmla="*/ 290 h 330"/>
                  <a:gd name="T56" fmla="*/ 430 w 771"/>
                  <a:gd name="T57" fmla="*/ 290 h 330"/>
                  <a:gd name="T58" fmla="*/ 420 w 771"/>
                  <a:gd name="T59" fmla="*/ 300 h 330"/>
                  <a:gd name="T60" fmla="*/ 420 w 771"/>
                  <a:gd name="T61" fmla="*/ 310 h 330"/>
                  <a:gd name="T62" fmla="*/ 342 w 771"/>
                  <a:gd name="T63" fmla="*/ 310 h 330"/>
                  <a:gd name="T64" fmla="*/ 342 w 771"/>
                  <a:gd name="T65" fmla="*/ 300 h 330"/>
                  <a:gd name="T66" fmla="*/ 332 w 771"/>
                  <a:gd name="T67" fmla="*/ 290 h 330"/>
                  <a:gd name="T68" fmla="*/ 321 w 771"/>
                  <a:gd name="T69" fmla="*/ 290 h 330"/>
                  <a:gd name="T70" fmla="*/ 321 w 771"/>
                  <a:gd name="T71" fmla="*/ 13 h 330"/>
                  <a:gd name="T72" fmla="*/ 290 w 771"/>
                  <a:gd name="T73" fmla="*/ 0 h 330"/>
                  <a:gd name="T74" fmla="*/ 277 w 771"/>
                  <a:gd name="T75" fmla="*/ 0 h 330"/>
                  <a:gd name="T76" fmla="*/ 246 w 771"/>
                  <a:gd name="T77" fmla="*/ 13 h 330"/>
                  <a:gd name="T78" fmla="*/ 246 w 771"/>
                  <a:gd name="T79" fmla="*/ 290 h 330"/>
                  <a:gd name="T80" fmla="*/ 235 w 771"/>
                  <a:gd name="T81" fmla="*/ 290 h 330"/>
                  <a:gd name="T82" fmla="*/ 225 w 771"/>
                  <a:gd name="T83" fmla="*/ 300 h 330"/>
                  <a:gd name="T84" fmla="*/ 225 w 771"/>
                  <a:gd name="T85" fmla="*/ 310 h 330"/>
                  <a:gd name="T86" fmla="*/ 147 w 771"/>
                  <a:gd name="T87" fmla="*/ 310 h 330"/>
                  <a:gd name="T88" fmla="*/ 147 w 771"/>
                  <a:gd name="T89" fmla="*/ 300 h 330"/>
                  <a:gd name="T90" fmla="*/ 137 w 771"/>
                  <a:gd name="T91" fmla="*/ 290 h 330"/>
                  <a:gd name="T92" fmla="*/ 126 w 771"/>
                  <a:gd name="T93" fmla="*/ 290 h 330"/>
                  <a:gd name="T94" fmla="*/ 126 w 771"/>
                  <a:gd name="T95" fmla="*/ 13 h 330"/>
                  <a:gd name="T96" fmla="*/ 95 w 771"/>
                  <a:gd name="T97" fmla="*/ 0 h 330"/>
                  <a:gd name="T98" fmla="*/ 82 w 771"/>
                  <a:gd name="T99" fmla="*/ 0 h 330"/>
                  <a:gd name="T100" fmla="*/ 51 w 771"/>
                  <a:gd name="T101" fmla="*/ 13 h 330"/>
                  <a:gd name="T102" fmla="*/ 51 w 771"/>
                  <a:gd name="T103" fmla="*/ 290 h 330"/>
                  <a:gd name="T104" fmla="*/ 40 w 771"/>
                  <a:gd name="T105" fmla="*/ 290 h 330"/>
                  <a:gd name="T106" fmla="*/ 30 w 771"/>
                  <a:gd name="T107" fmla="*/ 300 h 330"/>
                  <a:gd name="T108" fmla="*/ 30 w 771"/>
                  <a:gd name="T109" fmla="*/ 310 h 330"/>
                  <a:gd name="T110" fmla="*/ 10 w 771"/>
                  <a:gd name="T111" fmla="*/ 310 h 330"/>
                  <a:gd name="T112" fmla="*/ 0 w 771"/>
                  <a:gd name="T113" fmla="*/ 32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71" h="330">
                    <a:moveTo>
                      <a:pt x="0" y="320"/>
                    </a:moveTo>
                    <a:cubicBezTo>
                      <a:pt x="0" y="330"/>
                      <a:pt x="0" y="330"/>
                      <a:pt x="0" y="330"/>
                    </a:cubicBezTo>
                    <a:cubicBezTo>
                      <a:pt x="10" y="330"/>
                      <a:pt x="10" y="330"/>
                      <a:pt x="10" y="330"/>
                    </a:cubicBezTo>
                    <a:cubicBezTo>
                      <a:pt x="761" y="330"/>
                      <a:pt x="761" y="330"/>
                      <a:pt x="761" y="330"/>
                    </a:cubicBezTo>
                    <a:cubicBezTo>
                      <a:pt x="771" y="330"/>
                      <a:pt x="771" y="330"/>
                      <a:pt x="771" y="330"/>
                    </a:cubicBezTo>
                    <a:cubicBezTo>
                      <a:pt x="771" y="320"/>
                      <a:pt x="771" y="320"/>
                      <a:pt x="771" y="320"/>
                    </a:cubicBezTo>
                    <a:cubicBezTo>
                      <a:pt x="771" y="315"/>
                      <a:pt x="766" y="310"/>
                      <a:pt x="761" y="310"/>
                    </a:cubicBezTo>
                    <a:cubicBezTo>
                      <a:pt x="732" y="310"/>
                      <a:pt x="732" y="310"/>
                      <a:pt x="732" y="310"/>
                    </a:cubicBezTo>
                    <a:cubicBezTo>
                      <a:pt x="732" y="300"/>
                      <a:pt x="732" y="300"/>
                      <a:pt x="732" y="300"/>
                    </a:cubicBezTo>
                    <a:cubicBezTo>
                      <a:pt x="732" y="295"/>
                      <a:pt x="728" y="290"/>
                      <a:pt x="722" y="290"/>
                    </a:cubicBezTo>
                    <a:cubicBezTo>
                      <a:pt x="711" y="290"/>
                      <a:pt x="711" y="290"/>
                      <a:pt x="711" y="290"/>
                    </a:cubicBezTo>
                    <a:cubicBezTo>
                      <a:pt x="711" y="13"/>
                      <a:pt x="711" y="13"/>
                      <a:pt x="711" y="13"/>
                    </a:cubicBezTo>
                    <a:cubicBezTo>
                      <a:pt x="699" y="13"/>
                      <a:pt x="688" y="8"/>
                      <a:pt x="680" y="0"/>
                    </a:cubicBezTo>
                    <a:cubicBezTo>
                      <a:pt x="667" y="0"/>
                      <a:pt x="667" y="0"/>
                      <a:pt x="667" y="0"/>
                    </a:cubicBezTo>
                    <a:cubicBezTo>
                      <a:pt x="659" y="8"/>
                      <a:pt x="648" y="13"/>
                      <a:pt x="636" y="13"/>
                    </a:cubicBezTo>
                    <a:cubicBezTo>
                      <a:pt x="636" y="290"/>
                      <a:pt x="636" y="290"/>
                      <a:pt x="636" y="290"/>
                    </a:cubicBezTo>
                    <a:cubicBezTo>
                      <a:pt x="625" y="290"/>
                      <a:pt x="625" y="290"/>
                      <a:pt x="625" y="290"/>
                    </a:cubicBezTo>
                    <a:cubicBezTo>
                      <a:pt x="620" y="290"/>
                      <a:pt x="615" y="295"/>
                      <a:pt x="615" y="300"/>
                    </a:cubicBezTo>
                    <a:cubicBezTo>
                      <a:pt x="615" y="310"/>
                      <a:pt x="615" y="310"/>
                      <a:pt x="615" y="310"/>
                    </a:cubicBezTo>
                    <a:cubicBezTo>
                      <a:pt x="537" y="310"/>
                      <a:pt x="537" y="310"/>
                      <a:pt x="537" y="310"/>
                    </a:cubicBezTo>
                    <a:cubicBezTo>
                      <a:pt x="537" y="300"/>
                      <a:pt x="537" y="300"/>
                      <a:pt x="537" y="300"/>
                    </a:cubicBezTo>
                    <a:cubicBezTo>
                      <a:pt x="537" y="295"/>
                      <a:pt x="533" y="290"/>
                      <a:pt x="527" y="290"/>
                    </a:cubicBezTo>
                    <a:cubicBezTo>
                      <a:pt x="516" y="290"/>
                      <a:pt x="516" y="290"/>
                      <a:pt x="516" y="290"/>
                    </a:cubicBezTo>
                    <a:cubicBezTo>
                      <a:pt x="516" y="13"/>
                      <a:pt x="516" y="13"/>
                      <a:pt x="516" y="13"/>
                    </a:cubicBezTo>
                    <a:cubicBezTo>
                      <a:pt x="504" y="13"/>
                      <a:pt x="493" y="8"/>
                      <a:pt x="485" y="0"/>
                    </a:cubicBezTo>
                    <a:cubicBezTo>
                      <a:pt x="472" y="0"/>
                      <a:pt x="472" y="0"/>
                      <a:pt x="472" y="0"/>
                    </a:cubicBezTo>
                    <a:cubicBezTo>
                      <a:pt x="464" y="8"/>
                      <a:pt x="453" y="13"/>
                      <a:pt x="441" y="13"/>
                    </a:cubicBezTo>
                    <a:cubicBezTo>
                      <a:pt x="441" y="290"/>
                      <a:pt x="441" y="290"/>
                      <a:pt x="441" y="290"/>
                    </a:cubicBezTo>
                    <a:cubicBezTo>
                      <a:pt x="430" y="290"/>
                      <a:pt x="430" y="290"/>
                      <a:pt x="430" y="290"/>
                    </a:cubicBezTo>
                    <a:cubicBezTo>
                      <a:pt x="425" y="290"/>
                      <a:pt x="420" y="295"/>
                      <a:pt x="420" y="300"/>
                    </a:cubicBezTo>
                    <a:cubicBezTo>
                      <a:pt x="420" y="310"/>
                      <a:pt x="420" y="310"/>
                      <a:pt x="420" y="310"/>
                    </a:cubicBezTo>
                    <a:cubicBezTo>
                      <a:pt x="342" y="310"/>
                      <a:pt x="342" y="310"/>
                      <a:pt x="342" y="310"/>
                    </a:cubicBezTo>
                    <a:cubicBezTo>
                      <a:pt x="342" y="300"/>
                      <a:pt x="342" y="300"/>
                      <a:pt x="342" y="300"/>
                    </a:cubicBezTo>
                    <a:cubicBezTo>
                      <a:pt x="342" y="295"/>
                      <a:pt x="338" y="290"/>
                      <a:pt x="332" y="290"/>
                    </a:cubicBezTo>
                    <a:cubicBezTo>
                      <a:pt x="321" y="290"/>
                      <a:pt x="321" y="290"/>
                      <a:pt x="321" y="290"/>
                    </a:cubicBezTo>
                    <a:cubicBezTo>
                      <a:pt x="321" y="13"/>
                      <a:pt x="321" y="13"/>
                      <a:pt x="321" y="13"/>
                    </a:cubicBezTo>
                    <a:cubicBezTo>
                      <a:pt x="309" y="13"/>
                      <a:pt x="298" y="8"/>
                      <a:pt x="290" y="0"/>
                    </a:cubicBezTo>
                    <a:cubicBezTo>
                      <a:pt x="277" y="0"/>
                      <a:pt x="277" y="0"/>
                      <a:pt x="277" y="0"/>
                    </a:cubicBezTo>
                    <a:cubicBezTo>
                      <a:pt x="269" y="8"/>
                      <a:pt x="258" y="13"/>
                      <a:pt x="246" y="13"/>
                    </a:cubicBezTo>
                    <a:cubicBezTo>
                      <a:pt x="246" y="290"/>
                      <a:pt x="246" y="290"/>
                      <a:pt x="246" y="290"/>
                    </a:cubicBezTo>
                    <a:cubicBezTo>
                      <a:pt x="235" y="290"/>
                      <a:pt x="235" y="290"/>
                      <a:pt x="235" y="290"/>
                    </a:cubicBezTo>
                    <a:cubicBezTo>
                      <a:pt x="230" y="290"/>
                      <a:pt x="225" y="295"/>
                      <a:pt x="225" y="300"/>
                    </a:cubicBezTo>
                    <a:cubicBezTo>
                      <a:pt x="225" y="310"/>
                      <a:pt x="225" y="310"/>
                      <a:pt x="225" y="310"/>
                    </a:cubicBezTo>
                    <a:cubicBezTo>
                      <a:pt x="147" y="310"/>
                      <a:pt x="147" y="310"/>
                      <a:pt x="147" y="310"/>
                    </a:cubicBezTo>
                    <a:cubicBezTo>
                      <a:pt x="147" y="300"/>
                      <a:pt x="147" y="300"/>
                      <a:pt x="147" y="300"/>
                    </a:cubicBezTo>
                    <a:cubicBezTo>
                      <a:pt x="147" y="295"/>
                      <a:pt x="143" y="290"/>
                      <a:pt x="137" y="290"/>
                    </a:cubicBezTo>
                    <a:cubicBezTo>
                      <a:pt x="126" y="290"/>
                      <a:pt x="126" y="290"/>
                      <a:pt x="126" y="290"/>
                    </a:cubicBezTo>
                    <a:cubicBezTo>
                      <a:pt x="126" y="13"/>
                      <a:pt x="126" y="13"/>
                      <a:pt x="126" y="13"/>
                    </a:cubicBezTo>
                    <a:cubicBezTo>
                      <a:pt x="114" y="13"/>
                      <a:pt x="103" y="8"/>
                      <a:pt x="95" y="0"/>
                    </a:cubicBezTo>
                    <a:cubicBezTo>
                      <a:pt x="82" y="0"/>
                      <a:pt x="82" y="0"/>
                      <a:pt x="82" y="0"/>
                    </a:cubicBezTo>
                    <a:cubicBezTo>
                      <a:pt x="74" y="8"/>
                      <a:pt x="63" y="13"/>
                      <a:pt x="51" y="13"/>
                    </a:cubicBezTo>
                    <a:cubicBezTo>
                      <a:pt x="51" y="290"/>
                      <a:pt x="51" y="290"/>
                      <a:pt x="51" y="290"/>
                    </a:cubicBezTo>
                    <a:cubicBezTo>
                      <a:pt x="40" y="290"/>
                      <a:pt x="40" y="290"/>
                      <a:pt x="40" y="290"/>
                    </a:cubicBezTo>
                    <a:cubicBezTo>
                      <a:pt x="35" y="290"/>
                      <a:pt x="30" y="295"/>
                      <a:pt x="30" y="300"/>
                    </a:cubicBezTo>
                    <a:cubicBezTo>
                      <a:pt x="30" y="310"/>
                      <a:pt x="30" y="310"/>
                      <a:pt x="30" y="310"/>
                    </a:cubicBezTo>
                    <a:cubicBezTo>
                      <a:pt x="10" y="310"/>
                      <a:pt x="10" y="310"/>
                      <a:pt x="10" y="310"/>
                    </a:cubicBezTo>
                    <a:cubicBezTo>
                      <a:pt x="4" y="310"/>
                      <a:pt x="0" y="315"/>
                      <a:pt x="0" y="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Freeform: Shape 56"/>
              <p:cNvSpPr/>
              <p:nvPr/>
            </p:nvSpPr>
            <p:spPr bwMode="auto">
              <a:xfrm>
                <a:off x="2787650" y="5918201"/>
                <a:ext cx="2951162" cy="889000"/>
              </a:xfrm>
              <a:custGeom>
                <a:avLst/>
                <a:gdLst>
                  <a:gd name="T0" fmla="*/ 927 w 1859"/>
                  <a:gd name="T1" fmla="*/ 0 h 560"/>
                  <a:gd name="T2" fmla="*/ 0 w 1859"/>
                  <a:gd name="T3" fmla="*/ 560 h 560"/>
                  <a:gd name="T4" fmla="*/ 1859 w 1859"/>
                  <a:gd name="T5" fmla="*/ 560 h 560"/>
                  <a:gd name="T6" fmla="*/ 927 w 1859"/>
                  <a:gd name="T7" fmla="*/ 0 h 560"/>
                  <a:gd name="T8" fmla="*/ 927 w 1859"/>
                  <a:gd name="T9" fmla="*/ 181 h 560"/>
                  <a:gd name="T10" fmla="*/ 1301 w 1859"/>
                  <a:gd name="T11" fmla="*/ 405 h 560"/>
                  <a:gd name="T12" fmla="*/ 558 w 1859"/>
                  <a:gd name="T13" fmla="*/ 405 h 560"/>
                  <a:gd name="T14" fmla="*/ 927 w 1859"/>
                  <a:gd name="T15" fmla="*/ 181 h 5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9" h="560">
                    <a:moveTo>
                      <a:pt x="927" y="0"/>
                    </a:moveTo>
                    <a:lnTo>
                      <a:pt x="0" y="560"/>
                    </a:lnTo>
                    <a:lnTo>
                      <a:pt x="1859" y="560"/>
                    </a:lnTo>
                    <a:lnTo>
                      <a:pt x="927" y="0"/>
                    </a:lnTo>
                    <a:close/>
                    <a:moveTo>
                      <a:pt x="927" y="181"/>
                    </a:moveTo>
                    <a:lnTo>
                      <a:pt x="1301" y="405"/>
                    </a:lnTo>
                    <a:lnTo>
                      <a:pt x="558" y="405"/>
                    </a:lnTo>
                    <a:lnTo>
                      <a:pt x="927" y="1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51" name="千图PPT彼岸天：ID 8661124库_组合 50"/>
          <p:cNvGrpSpPr/>
          <p:nvPr>
            <p:custDataLst>
              <p:tags r:id="rId3"/>
            </p:custDataLst>
          </p:nvPr>
        </p:nvGrpSpPr>
        <p:grpSpPr>
          <a:xfrm>
            <a:off x="1557746" y="3379377"/>
            <a:ext cx="4391221" cy="2737261"/>
            <a:chOff x="1557746" y="3379377"/>
            <a:chExt cx="4391221" cy="2737261"/>
          </a:xfrm>
        </p:grpSpPr>
        <p:sp>
          <p:nvSpPr>
            <p:cNvPr id="4" name="Rectangle 32"/>
            <p:cNvSpPr/>
            <p:nvPr/>
          </p:nvSpPr>
          <p:spPr bwMode="auto">
            <a:xfrm>
              <a:off x="5173993" y="4868407"/>
              <a:ext cx="6395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ctr" anchorCtr="0" compatLnSpc="1">
              <a:normAutofit/>
            </a:bodyPr>
            <a:lstStyle/>
            <a:p>
              <a:pPr marL="0" marR="0" lvl="0" indent="0" algn="ctr" defTabSz="914400" rtl="0" eaLnBrk="0" fontAlgn="base" latinLnBrk="0" hangingPunct="0">
                <a:buClrTx/>
                <a:buSzTx/>
                <a:buFontTx/>
                <a:buNone/>
              </a:pPr>
              <a:r>
                <a:rPr kumimoji="0" lang="en-US" altLang="en-US" sz="4800" i="0" u="none" strike="noStrike" cap="none" normalizeH="0" baseline="0">
                  <a:ln>
                    <a:noFill/>
                  </a:ln>
                  <a:solidFill>
                    <a:schemeClr val="accent2"/>
                  </a:solidFill>
                  <a:effectLst/>
                  <a:latin typeface="Impact" panose="020B0806030902050204" pitchFamily="34" charset="0"/>
                </a:rPr>
                <a:t>02</a:t>
              </a:r>
            </a:p>
          </p:txBody>
        </p:sp>
        <p:sp>
          <p:nvSpPr>
            <p:cNvPr id="7" name="Freeform: Shape 36"/>
            <p:cNvSpPr/>
            <p:nvPr/>
          </p:nvSpPr>
          <p:spPr bwMode="auto">
            <a:xfrm>
              <a:off x="3335658" y="3379377"/>
              <a:ext cx="2613309" cy="2737261"/>
            </a:xfrm>
            <a:custGeom>
              <a:avLst/>
              <a:gdLst>
                <a:gd name="T0" fmla="*/ 197 w 320"/>
                <a:gd name="T1" fmla="*/ 188 h 335"/>
                <a:gd name="T2" fmla="*/ 320 w 320"/>
                <a:gd name="T3" fmla="*/ 119 h 335"/>
                <a:gd name="T4" fmla="*/ 250 w 320"/>
                <a:gd name="T5" fmla="*/ 40 h 335"/>
                <a:gd name="T6" fmla="*/ 40 w 320"/>
                <a:gd name="T7" fmla="*/ 104 h 335"/>
                <a:gd name="T8" fmla="*/ 104 w 320"/>
                <a:gd name="T9" fmla="*/ 313 h 335"/>
                <a:gd name="T10" fmla="*/ 207 w 320"/>
                <a:gd name="T11" fmla="*/ 329 h 335"/>
                <a:gd name="T12" fmla="*/ 197 w 320"/>
                <a:gd name="T13" fmla="*/ 188 h 335"/>
              </a:gdLst>
              <a:ahLst/>
              <a:cxnLst>
                <a:cxn ang="0">
                  <a:pos x="T0" y="T1"/>
                </a:cxn>
                <a:cxn ang="0">
                  <a:pos x="T2" y="T3"/>
                </a:cxn>
                <a:cxn ang="0">
                  <a:pos x="T4" y="T5"/>
                </a:cxn>
                <a:cxn ang="0">
                  <a:pos x="T6" y="T7"/>
                </a:cxn>
                <a:cxn ang="0">
                  <a:pos x="T8" y="T9"/>
                </a:cxn>
                <a:cxn ang="0">
                  <a:pos x="T10" y="T11"/>
                </a:cxn>
                <a:cxn ang="0">
                  <a:pos x="T12" y="T13"/>
                </a:cxn>
              </a:cxnLst>
              <a:rect l="0" t="0" r="r" b="b"/>
              <a:pathLst>
                <a:path w="320" h="335">
                  <a:moveTo>
                    <a:pt x="197" y="188"/>
                  </a:moveTo>
                  <a:cubicBezTo>
                    <a:pt x="222" y="141"/>
                    <a:pt x="271" y="116"/>
                    <a:pt x="320" y="119"/>
                  </a:cubicBezTo>
                  <a:cubicBezTo>
                    <a:pt x="307" y="86"/>
                    <a:pt x="283" y="58"/>
                    <a:pt x="250" y="40"/>
                  </a:cubicBezTo>
                  <a:cubicBezTo>
                    <a:pt x="174" y="0"/>
                    <a:pt x="80" y="28"/>
                    <a:pt x="40" y="104"/>
                  </a:cubicBezTo>
                  <a:cubicBezTo>
                    <a:pt x="0" y="179"/>
                    <a:pt x="28" y="273"/>
                    <a:pt x="104" y="313"/>
                  </a:cubicBezTo>
                  <a:cubicBezTo>
                    <a:pt x="137" y="331"/>
                    <a:pt x="173" y="335"/>
                    <a:pt x="207" y="329"/>
                  </a:cubicBezTo>
                  <a:cubicBezTo>
                    <a:pt x="178" y="289"/>
                    <a:pt x="172" y="234"/>
                    <a:pt x="197" y="188"/>
                  </a:cubicBezTo>
                  <a:close/>
                </a:path>
              </a:pathLst>
            </a:custGeom>
            <a:solidFill>
              <a:schemeClr val="accent2"/>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10" name="Rectangle 42"/>
            <p:cNvSpPr/>
            <p:nvPr/>
          </p:nvSpPr>
          <p:spPr bwMode="auto">
            <a:xfrm>
              <a:off x="1557746" y="4748007"/>
              <a:ext cx="15388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a:bodyPr>
            <a:lstStyle/>
            <a:p>
              <a:pPr lvl="0" algn="ctr" defTabSz="914400"/>
              <a:r>
                <a:rPr lang="zh-CN" altLang="en-US" sz="2000" b="1" dirty="0">
                  <a:solidFill>
                    <a:schemeClr val="accent3">
                      <a:lumMod val="100000"/>
                    </a:schemeClr>
                  </a:solidFill>
                </a:rPr>
                <a:t>输入标题文本</a:t>
              </a:r>
            </a:p>
          </p:txBody>
        </p:sp>
        <p:grpSp>
          <p:nvGrpSpPr>
            <p:cNvPr id="13" name="Group 46"/>
            <p:cNvGrpSpPr/>
            <p:nvPr/>
          </p:nvGrpSpPr>
          <p:grpSpPr>
            <a:xfrm>
              <a:off x="3928142" y="4159551"/>
              <a:ext cx="892968" cy="792369"/>
              <a:chOff x="2360613" y="1804989"/>
              <a:chExt cx="3452812" cy="3063876"/>
            </a:xfrm>
            <a:solidFill>
              <a:schemeClr val="bg1"/>
            </a:solidFill>
          </p:grpSpPr>
          <p:sp>
            <p:nvSpPr>
              <p:cNvPr id="35" name="Freeform: Shape 47"/>
              <p:cNvSpPr/>
              <p:nvPr/>
            </p:nvSpPr>
            <p:spPr bwMode="auto">
              <a:xfrm>
                <a:off x="3487738" y="2860676"/>
                <a:ext cx="209550" cy="177800"/>
              </a:xfrm>
              <a:custGeom>
                <a:avLst/>
                <a:gdLst>
                  <a:gd name="T0" fmla="*/ 132 w 132"/>
                  <a:gd name="T1" fmla="*/ 38 h 112"/>
                  <a:gd name="T2" fmla="*/ 0 w 132"/>
                  <a:gd name="T3" fmla="*/ 112 h 112"/>
                  <a:gd name="T4" fmla="*/ 0 w 132"/>
                  <a:gd name="T5" fmla="*/ 0 h 112"/>
                  <a:gd name="T6" fmla="*/ 132 w 132"/>
                  <a:gd name="T7" fmla="*/ 0 h 112"/>
                  <a:gd name="T8" fmla="*/ 132 w 132"/>
                  <a:gd name="T9" fmla="*/ 38 h 112"/>
                </a:gdLst>
                <a:ahLst/>
                <a:cxnLst>
                  <a:cxn ang="0">
                    <a:pos x="T0" y="T1"/>
                  </a:cxn>
                  <a:cxn ang="0">
                    <a:pos x="T2" y="T3"/>
                  </a:cxn>
                  <a:cxn ang="0">
                    <a:pos x="T4" y="T5"/>
                  </a:cxn>
                  <a:cxn ang="0">
                    <a:pos x="T6" y="T7"/>
                  </a:cxn>
                  <a:cxn ang="0">
                    <a:pos x="T8" y="T9"/>
                  </a:cxn>
                </a:cxnLst>
                <a:rect l="0" t="0" r="r" b="b"/>
                <a:pathLst>
                  <a:path w="132" h="112">
                    <a:moveTo>
                      <a:pt x="132" y="38"/>
                    </a:moveTo>
                    <a:lnTo>
                      <a:pt x="0" y="112"/>
                    </a:lnTo>
                    <a:lnTo>
                      <a:pt x="0" y="0"/>
                    </a:lnTo>
                    <a:lnTo>
                      <a:pt x="132" y="0"/>
                    </a:lnTo>
                    <a:lnTo>
                      <a:pt x="132"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48"/>
              <p:cNvSpPr/>
              <p:nvPr/>
            </p:nvSpPr>
            <p:spPr bwMode="auto">
              <a:xfrm>
                <a:off x="4465638" y="2860676"/>
                <a:ext cx="209550" cy="177800"/>
              </a:xfrm>
              <a:custGeom>
                <a:avLst/>
                <a:gdLst>
                  <a:gd name="T0" fmla="*/ 0 w 132"/>
                  <a:gd name="T1" fmla="*/ 38 h 112"/>
                  <a:gd name="T2" fmla="*/ 132 w 132"/>
                  <a:gd name="T3" fmla="*/ 112 h 112"/>
                  <a:gd name="T4" fmla="*/ 132 w 132"/>
                  <a:gd name="T5" fmla="*/ 0 h 112"/>
                  <a:gd name="T6" fmla="*/ 0 w 132"/>
                  <a:gd name="T7" fmla="*/ 0 h 112"/>
                  <a:gd name="T8" fmla="*/ 0 w 132"/>
                  <a:gd name="T9" fmla="*/ 38 h 112"/>
                </a:gdLst>
                <a:ahLst/>
                <a:cxnLst>
                  <a:cxn ang="0">
                    <a:pos x="T0" y="T1"/>
                  </a:cxn>
                  <a:cxn ang="0">
                    <a:pos x="T2" y="T3"/>
                  </a:cxn>
                  <a:cxn ang="0">
                    <a:pos x="T4" y="T5"/>
                  </a:cxn>
                  <a:cxn ang="0">
                    <a:pos x="T6" y="T7"/>
                  </a:cxn>
                  <a:cxn ang="0">
                    <a:pos x="T8" y="T9"/>
                  </a:cxn>
                </a:cxnLst>
                <a:rect l="0" t="0" r="r" b="b"/>
                <a:pathLst>
                  <a:path w="132" h="112">
                    <a:moveTo>
                      <a:pt x="0" y="38"/>
                    </a:moveTo>
                    <a:lnTo>
                      <a:pt x="132" y="112"/>
                    </a:lnTo>
                    <a:lnTo>
                      <a:pt x="132" y="0"/>
                    </a:lnTo>
                    <a:lnTo>
                      <a:pt x="0"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49"/>
              <p:cNvSpPr/>
              <p:nvPr/>
            </p:nvSpPr>
            <p:spPr bwMode="auto">
              <a:xfrm>
                <a:off x="2360613" y="1804989"/>
                <a:ext cx="3452812" cy="3063876"/>
              </a:xfrm>
              <a:custGeom>
                <a:avLst/>
                <a:gdLst>
                  <a:gd name="T0" fmla="*/ 530 w 971"/>
                  <a:gd name="T1" fmla="*/ 480 h 862"/>
                  <a:gd name="T2" fmla="*/ 595 w 971"/>
                  <a:gd name="T3" fmla="*/ 480 h 862"/>
                  <a:gd name="T4" fmla="*/ 971 w 971"/>
                  <a:gd name="T5" fmla="*/ 596 h 862"/>
                  <a:gd name="T6" fmla="*/ 971 w 971"/>
                  <a:gd name="T7" fmla="*/ 560 h 862"/>
                  <a:gd name="T8" fmla="*/ 530 w 971"/>
                  <a:gd name="T9" fmla="*/ 308 h 862"/>
                  <a:gd name="T10" fmla="*/ 530 w 971"/>
                  <a:gd name="T11" fmla="*/ 103 h 862"/>
                  <a:gd name="T12" fmla="*/ 485 w 971"/>
                  <a:gd name="T13" fmla="*/ 0 h 862"/>
                  <a:gd name="T14" fmla="*/ 440 w 971"/>
                  <a:gd name="T15" fmla="*/ 103 h 862"/>
                  <a:gd name="T16" fmla="*/ 440 w 971"/>
                  <a:gd name="T17" fmla="*/ 309 h 862"/>
                  <a:gd name="T18" fmla="*/ 0 w 971"/>
                  <a:gd name="T19" fmla="*/ 560 h 862"/>
                  <a:gd name="T20" fmla="*/ 0 w 971"/>
                  <a:gd name="T21" fmla="*/ 596 h 862"/>
                  <a:gd name="T22" fmla="*/ 376 w 971"/>
                  <a:gd name="T23" fmla="*/ 480 h 862"/>
                  <a:gd name="T24" fmla="*/ 440 w 971"/>
                  <a:gd name="T25" fmla="*/ 480 h 862"/>
                  <a:gd name="T26" fmla="*/ 440 w 971"/>
                  <a:gd name="T27" fmla="*/ 695 h 862"/>
                  <a:gd name="T28" fmla="*/ 440 w 971"/>
                  <a:gd name="T29" fmla="*/ 700 h 862"/>
                  <a:gd name="T30" fmla="*/ 297 w 971"/>
                  <a:gd name="T31" fmla="*/ 794 h 862"/>
                  <a:gd name="T32" fmla="*/ 297 w 971"/>
                  <a:gd name="T33" fmla="*/ 822 h 862"/>
                  <a:gd name="T34" fmla="*/ 456 w 971"/>
                  <a:gd name="T35" fmla="*/ 794 h 862"/>
                  <a:gd name="T36" fmla="*/ 485 w 971"/>
                  <a:gd name="T37" fmla="*/ 862 h 862"/>
                  <a:gd name="T38" fmla="*/ 514 w 971"/>
                  <a:gd name="T39" fmla="*/ 794 h 862"/>
                  <a:gd name="T40" fmla="*/ 673 w 971"/>
                  <a:gd name="T41" fmla="*/ 822 h 862"/>
                  <a:gd name="T42" fmla="*/ 673 w 971"/>
                  <a:gd name="T43" fmla="*/ 794 h 862"/>
                  <a:gd name="T44" fmla="*/ 530 w 971"/>
                  <a:gd name="T45" fmla="*/ 700 h 862"/>
                  <a:gd name="T46" fmla="*/ 530 w 971"/>
                  <a:gd name="T47" fmla="*/ 695 h 862"/>
                  <a:gd name="T48" fmla="*/ 530 w 971"/>
                  <a:gd name="T49" fmla="*/ 480 h 862"/>
                  <a:gd name="T50" fmla="*/ 451 w 971"/>
                  <a:gd name="T51" fmla="*/ 65 h 862"/>
                  <a:gd name="T52" fmla="*/ 485 w 971"/>
                  <a:gd name="T53" fmla="*/ 35 h 862"/>
                  <a:gd name="T54" fmla="*/ 519 w 971"/>
                  <a:gd name="T55" fmla="*/ 65 h 862"/>
                  <a:gd name="T56" fmla="*/ 485 w 971"/>
                  <a:gd name="T57" fmla="*/ 52 h 862"/>
                  <a:gd name="T58" fmla="*/ 451 w 971"/>
                  <a:gd name="T59" fmla="*/ 65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1" h="862">
                    <a:moveTo>
                      <a:pt x="530" y="480"/>
                    </a:moveTo>
                    <a:cubicBezTo>
                      <a:pt x="595" y="480"/>
                      <a:pt x="595" y="480"/>
                      <a:pt x="595" y="480"/>
                    </a:cubicBezTo>
                    <a:cubicBezTo>
                      <a:pt x="971" y="596"/>
                      <a:pt x="971" y="596"/>
                      <a:pt x="971" y="596"/>
                    </a:cubicBezTo>
                    <a:cubicBezTo>
                      <a:pt x="971" y="560"/>
                      <a:pt x="971" y="560"/>
                      <a:pt x="971" y="560"/>
                    </a:cubicBezTo>
                    <a:cubicBezTo>
                      <a:pt x="530" y="308"/>
                      <a:pt x="530" y="308"/>
                      <a:pt x="530" y="308"/>
                    </a:cubicBezTo>
                    <a:cubicBezTo>
                      <a:pt x="530" y="233"/>
                      <a:pt x="530" y="148"/>
                      <a:pt x="530" y="103"/>
                    </a:cubicBezTo>
                    <a:cubicBezTo>
                      <a:pt x="530" y="11"/>
                      <a:pt x="485" y="0"/>
                      <a:pt x="485" y="0"/>
                    </a:cubicBezTo>
                    <a:cubicBezTo>
                      <a:pt x="485" y="0"/>
                      <a:pt x="440" y="11"/>
                      <a:pt x="440" y="103"/>
                    </a:cubicBezTo>
                    <a:cubicBezTo>
                      <a:pt x="440" y="148"/>
                      <a:pt x="440" y="234"/>
                      <a:pt x="440" y="309"/>
                    </a:cubicBezTo>
                    <a:cubicBezTo>
                      <a:pt x="0" y="560"/>
                      <a:pt x="0" y="560"/>
                      <a:pt x="0" y="560"/>
                    </a:cubicBezTo>
                    <a:cubicBezTo>
                      <a:pt x="0" y="596"/>
                      <a:pt x="0" y="596"/>
                      <a:pt x="0" y="596"/>
                    </a:cubicBezTo>
                    <a:cubicBezTo>
                      <a:pt x="376" y="480"/>
                      <a:pt x="376" y="480"/>
                      <a:pt x="376" y="480"/>
                    </a:cubicBezTo>
                    <a:cubicBezTo>
                      <a:pt x="440" y="480"/>
                      <a:pt x="440" y="480"/>
                      <a:pt x="440" y="480"/>
                    </a:cubicBezTo>
                    <a:cubicBezTo>
                      <a:pt x="440" y="557"/>
                      <a:pt x="440" y="648"/>
                      <a:pt x="440" y="695"/>
                    </a:cubicBezTo>
                    <a:cubicBezTo>
                      <a:pt x="440" y="696"/>
                      <a:pt x="440" y="698"/>
                      <a:pt x="440" y="700"/>
                    </a:cubicBezTo>
                    <a:cubicBezTo>
                      <a:pt x="297" y="794"/>
                      <a:pt x="297" y="794"/>
                      <a:pt x="297" y="794"/>
                    </a:cubicBezTo>
                    <a:cubicBezTo>
                      <a:pt x="297" y="822"/>
                      <a:pt x="297" y="822"/>
                      <a:pt x="297" y="822"/>
                    </a:cubicBezTo>
                    <a:cubicBezTo>
                      <a:pt x="456" y="794"/>
                      <a:pt x="456" y="794"/>
                      <a:pt x="456" y="794"/>
                    </a:cubicBezTo>
                    <a:cubicBezTo>
                      <a:pt x="469" y="835"/>
                      <a:pt x="485" y="862"/>
                      <a:pt x="485" y="862"/>
                    </a:cubicBezTo>
                    <a:cubicBezTo>
                      <a:pt x="485" y="862"/>
                      <a:pt x="501" y="835"/>
                      <a:pt x="514" y="794"/>
                    </a:cubicBezTo>
                    <a:cubicBezTo>
                      <a:pt x="673" y="822"/>
                      <a:pt x="673" y="822"/>
                      <a:pt x="673" y="822"/>
                    </a:cubicBezTo>
                    <a:cubicBezTo>
                      <a:pt x="673" y="794"/>
                      <a:pt x="673" y="794"/>
                      <a:pt x="673" y="794"/>
                    </a:cubicBezTo>
                    <a:cubicBezTo>
                      <a:pt x="530" y="700"/>
                      <a:pt x="530" y="700"/>
                      <a:pt x="530" y="700"/>
                    </a:cubicBezTo>
                    <a:cubicBezTo>
                      <a:pt x="530" y="698"/>
                      <a:pt x="530" y="696"/>
                      <a:pt x="530" y="695"/>
                    </a:cubicBezTo>
                    <a:cubicBezTo>
                      <a:pt x="530" y="648"/>
                      <a:pt x="530" y="557"/>
                      <a:pt x="530" y="480"/>
                    </a:cubicBezTo>
                    <a:close/>
                    <a:moveTo>
                      <a:pt x="451" y="65"/>
                    </a:moveTo>
                    <a:cubicBezTo>
                      <a:pt x="455" y="50"/>
                      <a:pt x="469" y="35"/>
                      <a:pt x="485" y="35"/>
                    </a:cubicBezTo>
                    <a:cubicBezTo>
                      <a:pt x="501" y="35"/>
                      <a:pt x="515" y="50"/>
                      <a:pt x="519" y="65"/>
                    </a:cubicBezTo>
                    <a:cubicBezTo>
                      <a:pt x="512" y="54"/>
                      <a:pt x="499" y="52"/>
                      <a:pt x="485" y="52"/>
                    </a:cubicBezTo>
                    <a:cubicBezTo>
                      <a:pt x="471" y="52"/>
                      <a:pt x="458" y="54"/>
                      <a:pt x="451"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14" name="千图PPT彼岸天：ID 8661124库_组合 62"/>
          <p:cNvGrpSpPr/>
          <p:nvPr>
            <p:custDataLst>
              <p:tags r:id="rId4"/>
            </p:custDataLst>
          </p:nvPr>
        </p:nvGrpSpPr>
        <p:grpSpPr>
          <a:xfrm>
            <a:off x="6781179" y="4304955"/>
            <a:ext cx="4430099" cy="624349"/>
            <a:chOff x="6792409" y="3279102"/>
            <a:chExt cx="4430099" cy="624349"/>
          </a:xfrm>
        </p:grpSpPr>
        <p:grpSp>
          <p:nvGrpSpPr>
            <p:cNvPr id="29" name="Group 75"/>
            <p:cNvGrpSpPr/>
            <p:nvPr/>
          </p:nvGrpSpPr>
          <p:grpSpPr>
            <a:xfrm>
              <a:off x="6792409" y="3279102"/>
              <a:ext cx="624349" cy="624349"/>
              <a:chOff x="2876776" y="4765908"/>
              <a:chExt cx="687003" cy="687003"/>
            </a:xfrm>
          </p:grpSpPr>
          <p:sp>
            <p:nvSpPr>
              <p:cNvPr id="33" name="Diamond 79"/>
              <p:cNvSpPr/>
              <p:nvPr/>
            </p:nvSpPr>
            <p:spPr>
              <a:xfrm>
                <a:off x="2876776" y="4765908"/>
                <a:ext cx="687003" cy="687003"/>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TextBox 80"/>
              <p:cNvSpPr txBox="1"/>
              <p:nvPr/>
            </p:nvSpPr>
            <p:spPr>
              <a:xfrm>
                <a:off x="3013726" y="4878576"/>
                <a:ext cx="413098" cy="338663"/>
              </a:xfrm>
              <a:prstGeom prst="rect">
                <a:avLst/>
              </a:prstGeom>
              <a:noFill/>
            </p:spPr>
            <p:txBody>
              <a:bodyPr wrap="none">
                <a:normAutofit/>
              </a:bodyPr>
              <a:lstStyle/>
              <a:p>
                <a:pPr algn="ctr"/>
                <a:r>
                  <a:rPr lang="en-US" sz="1400" b="1">
                    <a:solidFill>
                      <a:schemeClr val="bg1"/>
                    </a:solidFill>
                    <a:latin typeface="Impact" panose="020B0806030902050204" pitchFamily="34" charset="0"/>
                  </a:rPr>
                  <a:t>03</a:t>
                </a:r>
              </a:p>
            </p:txBody>
          </p:sp>
        </p:grpSp>
        <p:grpSp>
          <p:nvGrpSpPr>
            <p:cNvPr id="30" name="Group 76"/>
            <p:cNvGrpSpPr/>
            <p:nvPr/>
          </p:nvGrpSpPr>
          <p:grpSpPr>
            <a:xfrm>
              <a:off x="7259934" y="3309660"/>
              <a:ext cx="3962574" cy="563232"/>
              <a:chOff x="6444107" y="1469392"/>
              <a:chExt cx="4232109" cy="563232"/>
            </a:xfrm>
          </p:grpSpPr>
          <p:sp>
            <p:nvSpPr>
              <p:cNvPr id="31" name="TextBox 77"/>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3">
                        <a:lumMod val="100000"/>
                      </a:schemeClr>
                    </a:solidFill>
                  </a:rPr>
                  <a:t>输入标题文本</a:t>
                </a:r>
              </a:p>
            </p:txBody>
          </p:sp>
          <p:sp>
            <p:nvSpPr>
              <p:cNvPr id="32" name="TextBox 78"/>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点击编辑点击编辑点击编辑点击编辑点击编辑点击编辑点击编辑点击编辑点击编辑点击编辑点击编辑点击编辑</a:t>
                </a:r>
                <a:endParaRPr sz="1050" dirty="0">
                  <a:solidFill>
                    <a:schemeClr val="dk1">
                      <a:lumMod val="100000"/>
                    </a:schemeClr>
                  </a:solidFill>
                </a:endParaRPr>
              </a:p>
            </p:txBody>
          </p:sp>
        </p:grpSp>
      </p:grpSp>
      <p:grpSp>
        <p:nvGrpSpPr>
          <p:cNvPr id="15" name="千图PPT彼岸天：ID 8661124库_组合 81"/>
          <p:cNvGrpSpPr/>
          <p:nvPr>
            <p:custDataLst>
              <p:tags r:id="rId5"/>
            </p:custDataLst>
          </p:nvPr>
        </p:nvGrpSpPr>
        <p:grpSpPr>
          <a:xfrm>
            <a:off x="6781179" y="3426379"/>
            <a:ext cx="4430099" cy="624349"/>
            <a:chOff x="6792409" y="2454279"/>
            <a:chExt cx="4430099" cy="624349"/>
          </a:xfrm>
        </p:grpSpPr>
        <p:grpSp>
          <p:nvGrpSpPr>
            <p:cNvPr id="23" name="Group 82"/>
            <p:cNvGrpSpPr/>
            <p:nvPr/>
          </p:nvGrpSpPr>
          <p:grpSpPr>
            <a:xfrm>
              <a:off x="6792409" y="2454279"/>
              <a:ext cx="624349" cy="624349"/>
              <a:chOff x="2876776" y="4765908"/>
              <a:chExt cx="687003" cy="687003"/>
            </a:xfrm>
          </p:grpSpPr>
          <p:sp>
            <p:nvSpPr>
              <p:cNvPr id="27" name="Diamond 86"/>
              <p:cNvSpPr/>
              <p:nvPr/>
            </p:nvSpPr>
            <p:spPr>
              <a:xfrm>
                <a:off x="2876776" y="4765908"/>
                <a:ext cx="687003" cy="687003"/>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TextBox 87"/>
              <p:cNvSpPr txBox="1"/>
              <p:nvPr/>
            </p:nvSpPr>
            <p:spPr>
              <a:xfrm>
                <a:off x="3016372" y="4878576"/>
                <a:ext cx="407805" cy="338663"/>
              </a:xfrm>
              <a:prstGeom prst="rect">
                <a:avLst/>
              </a:prstGeom>
              <a:noFill/>
            </p:spPr>
            <p:txBody>
              <a:bodyPr wrap="none">
                <a:normAutofit/>
              </a:bodyPr>
              <a:lstStyle/>
              <a:p>
                <a:pPr algn="ctr"/>
                <a:r>
                  <a:rPr lang="en-US" sz="1400" b="1">
                    <a:solidFill>
                      <a:schemeClr val="bg1"/>
                    </a:solidFill>
                    <a:latin typeface="Impact" panose="020B0806030902050204" pitchFamily="34" charset="0"/>
                  </a:rPr>
                  <a:t>02</a:t>
                </a:r>
              </a:p>
            </p:txBody>
          </p:sp>
        </p:grpSp>
        <p:grpSp>
          <p:nvGrpSpPr>
            <p:cNvPr id="24" name="Group 83"/>
            <p:cNvGrpSpPr/>
            <p:nvPr/>
          </p:nvGrpSpPr>
          <p:grpSpPr>
            <a:xfrm>
              <a:off x="7259934" y="2484837"/>
              <a:ext cx="3962574" cy="563232"/>
              <a:chOff x="6444107" y="1469392"/>
              <a:chExt cx="4232109" cy="563232"/>
            </a:xfrm>
          </p:grpSpPr>
          <p:sp>
            <p:nvSpPr>
              <p:cNvPr id="25" name="TextBox 84"/>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2">
                        <a:lumMod val="100000"/>
                      </a:schemeClr>
                    </a:solidFill>
                  </a:rPr>
                  <a:t>输入标题文本</a:t>
                </a:r>
              </a:p>
            </p:txBody>
          </p:sp>
          <p:sp>
            <p:nvSpPr>
              <p:cNvPr id="26" name="TextBox 85"/>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点击编辑点击编辑点击编辑点击编辑点击编辑点击编辑点击编辑点击编辑点击编辑点击编辑点击编辑点击编辑</a:t>
                </a:r>
                <a:endParaRPr sz="1050" dirty="0">
                  <a:solidFill>
                    <a:schemeClr val="dk1">
                      <a:lumMod val="100000"/>
                    </a:schemeClr>
                  </a:solidFill>
                </a:endParaRPr>
              </a:p>
            </p:txBody>
          </p:sp>
        </p:grpSp>
      </p:grpSp>
      <p:grpSp>
        <p:nvGrpSpPr>
          <p:cNvPr id="16" name="千图PPT彼岸天：ID 8661124库_组合 88"/>
          <p:cNvGrpSpPr/>
          <p:nvPr>
            <p:custDataLst>
              <p:tags r:id="rId6"/>
            </p:custDataLst>
          </p:nvPr>
        </p:nvGrpSpPr>
        <p:grpSpPr>
          <a:xfrm>
            <a:off x="6781181" y="2547803"/>
            <a:ext cx="4430097" cy="624349"/>
            <a:chOff x="6792411" y="1649954"/>
            <a:chExt cx="4430097" cy="624349"/>
          </a:xfrm>
        </p:grpSpPr>
        <p:grpSp>
          <p:nvGrpSpPr>
            <p:cNvPr id="17" name="Group 89"/>
            <p:cNvGrpSpPr/>
            <p:nvPr/>
          </p:nvGrpSpPr>
          <p:grpSpPr>
            <a:xfrm>
              <a:off x="6792411" y="1649954"/>
              <a:ext cx="624349" cy="624349"/>
              <a:chOff x="2876776" y="4765908"/>
              <a:chExt cx="687003" cy="687003"/>
            </a:xfrm>
          </p:grpSpPr>
          <p:sp>
            <p:nvSpPr>
              <p:cNvPr id="21" name="Diamond 93"/>
              <p:cNvSpPr/>
              <p:nvPr/>
            </p:nvSpPr>
            <p:spPr>
              <a:xfrm>
                <a:off x="2876776" y="4765908"/>
                <a:ext cx="687003" cy="687003"/>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TextBox 94"/>
              <p:cNvSpPr txBox="1"/>
              <p:nvPr/>
            </p:nvSpPr>
            <p:spPr>
              <a:xfrm>
                <a:off x="3027838" y="4878576"/>
                <a:ext cx="384876" cy="338663"/>
              </a:xfrm>
              <a:prstGeom prst="rect">
                <a:avLst/>
              </a:prstGeom>
              <a:noFill/>
            </p:spPr>
            <p:txBody>
              <a:bodyPr wrap="none">
                <a:normAutofit/>
              </a:bodyPr>
              <a:lstStyle/>
              <a:p>
                <a:pPr algn="ctr"/>
                <a:r>
                  <a:rPr lang="en-US" sz="1400" b="1">
                    <a:solidFill>
                      <a:schemeClr val="bg1"/>
                    </a:solidFill>
                    <a:latin typeface="Impact" panose="020B0806030902050204" pitchFamily="34" charset="0"/>
                  </a:rPr>
                  <a:t>01</a:t>
                </a:r>
              </a:p>
            </p:txBody>
          </p:sp>
        </p:grpSp>
        <p:grpSp>
          <p:nvGrpSpPr>
            <p:cNvPr id="18" name="Group 90"/>
            <p:cNvGrpSpPr/>
            <p:nvPr/>
          </p:nvGrpSpPr>
          <p:grpSpPr>
            <a:xfrm>
              <a:off x="7259934" y="1680512"/>
              <a:ext cx="3962574" cy="563232"/>
              <a:chOff x="6444107" y="1469392"/>
              <a:chExt cx="4232109" cy="563232"/>
            </a:xfrm>
          </p:grpSpPr>
          <p:sp>
            <p:nvSpPr>
              <p:cNvPr id="19" name="TextBox 91"/>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1">
                        <a:lumMod val="100000"/>
                      </a:schemeClr>
                    </a:solidFill>
                  </a:rPr>
                  <a:t>输入标题文本</a:t>
                </a:r>
              </a:p>
            </p:txBody>
          </p:sp>
          <p:sp>
            <p:nvSpPr>
              <p:cNvPr id="20" name="TextBox 92"/>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点击编辑点击编辑点击编辑点击编辑点击编辑点击编辑点击编辑点击编辑点击编辑点击编辑点击编辑点击编辑</a:t>
                </a:r>
                <a:endParaRPr sz="1050" dirty="0">
                  <a:solidFill>
                    <a:schemeClr val="dk1">
                      <a:lumMod val="100000"/>
                    </a:schemeClr>
                  </a:solidFill>
                </a:endParaRPr>
              </a:p>
            </p:txBody>
          </p:sp>
        </p:grpSp>
      </p:grpSp>
      <p:sp>
        <p:nvSpPr>
          <p:cNvPr id="3" name="矩形 2"/>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anim calcmode="lin" valueType="num">
                                      <p:cBhvr>
                                        <p:cTn id="10" dur="500" fill="hold"/>
                                        <p:tgtEl>
                                          <p:spTgt spid="50"/>
                                        </p:tgtEl>
                                        <p:attrNameLst>
                                          <p:attrName>ppt_x</p:attrName>
                                        </p:attrNameLst>
                                      </p:cBhvr>
                                      <p:tavLst>
                                        <p:tav tm="0">
                                          <p:val>
                                            <p:fltVal val="0.5"/>
                                          </p:val>
                                        </p:tav>
                                        <p:tav tm="100000">
                                          <p:val>
                                            <p:strVal val="#ppt_x"/>
                                          </p:val>
                                        </p:tav>
                                      </p:tavLst>
                                    </p:anim>
                                    <p:anim calcmode="lin" valueType="num">
                                      <p:cBhvr>
                                        <p:cTn id="11" dur="500" fill="hold"/>
                                        <p:tgtEl>
                                          <p:spTgt spid="50"/>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fltVal val="0.5"/>
                                          </p:val>
                                        </p:tav>
                                        <p:tav tm="100000">
                                          <p:val>
                                            <p:strVal val="#ppt_x"/>
                                          </p:val>
                                        </p:tav>
                                      </p:tavLst>
                                    </p:anim>
                                    <p:anim calcmode="lin" valueType="num">
                                      <p:cBhvr>
                                        <p:cTn id="19" dur="500" fill="hold"/>
                                        <p:tgtEl>
                                          <p:spTgt spid="1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anim calcmode="lin" valueType="num">
                                      <p:cBhvr>
                                        <p:cTn id="26" dur="500" fill="hold"/>
                                        <p:tgtEl>
                                          <p:spTgt spid="51"/>
                                        </p:tgtEl>
                                        <p:attrNameLst>
                                          <p:attrName>ppt_x</p:attrName>
                                        </p:attrNameLst>
                                      </p:cBhvr>
                                      <p:tavLst>
                                        <p:tav tm="0">
                                          <p:val>
                                            <p:fltVal val="0.5"/>
                                          </p:val>
                                        </p:tav>
                                        <p:tav tm="100000">
                                          <p:val>
                                            <p:strVal val="#ppt_x"/>
                                          </p:val>
                                        </p:tav>
                                      </p:tavLst>
                                    </p:anim>
                                    <p:anim calcmode="lin" valueType="num">
                                      <p:cBhvr>
                                        <p:cTn id="27" dur="500" fill="hold"/>
                                        <p:tgtEl>
                                          <p:spTgt spid="51"/>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anim calcmode="lin" valueType="num">
                                      <p:cBhvr>
                                        <p:cTn id="34" dur="500" fill="hold"/>
                                        <p:tgtEl>
                                          <p:spTgt spid="15"/>
                                        </p:tgtEl>
                                        <p:attrNameLst>
                                          <p:attrName>ppt_x</p:attrName>
                                        </p:attrNameLst>
                                      </p:cBhvr>
                                      <p:tavLst>
                                        <p:tav tm="0">
                                          <p:val>
                                            <p:fltVal val="0.5"/>
                                          </p:val>
                                        </p:tav>
                                        <p:tav tm="100000">
                                          <p:val>
                                            <p:strVal val="#ppt_x"/>
                                          </p:val>
                                        </p:tav>
                                      </p:tavLst>
                                    </p:anim>
                                    <p:anim calcmode="lin" valueType="num">
                                      <p:cBhvr>
                                        <p:cTn id="35" dur="500" fill="hold"/>
                                        <p:tgtEl>
                                          <p:spTgt spid="15"/>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anim calcmode="lin" valueType="num">
                                      <p:cBhvr>
                                        <p:cTn id="42" dur="500" fill="hold"/>
                                        <p:tgtEl>
                                          <p:spTgt spid="2"/>
                                        </p:tgtEl>
                                        <p:attrNameLst>
                                          <p:attrName>ppt_x</p:attrName>
                                        </p:attrNameLst>
                                      </p:cBhvr>
                                      <p:tavLst>
                                        <p:tav tm="0">
                                          <p:val>
                                            <p:fltVal val="0.5"/>
                                          </p:val>
                                        </p:tav>
                                        <p:tav tm="100000">
                                          <p:val>
                                            <p:strVal val="#ppt_x"/>
                                          </p:val>
                                        </p:tav>
                                      </p:tavLst>
                                    </p:anim>
                                    <p:anim calcmode="lin" valueType="num">
                                      <p:cBhvr>
                                        <p:cTn id="43" dur="500" fill="hold"/>
                                        <p:tgtEl>
                                          <p:spTgt spid="2"/>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anim calcmode="lin" valueType="num">
                                      <p:cBhvr>
                                        <p:cTn id="50" dur="500" fill="hold"/>
                                        <p:tgtEl>
                                          <p:spTgt spid="14"/>
                                        </p:tgtEl>
                                        <p:attrNameLst>
                                          <p:attrName>ppt_x</p:attrName>
                                        </p:attrNameLst>
                                      </p:cBhvr>
                                      <p:tavLst>
                                        <p:tav tm="0">
                                          <p:val>
                                            <p:fltVal val="0.5"/>
                                          </p:val>
                                        </p:tav>
                                        <p:tav tm="100000">
                                          <p:val>
                                            <p:strVal val="#ppt_x"/>
                                          </p:val>
                                        </p:tav>
                                      </p:tavLst>
                                    </p:anim>
                                    <p:anim calcmode="lin" valueType="num">
                                      <p:cBhvr>
                                        <p:cTn id="51" dur="500" fill="hold"/>
                                        <p:tgtEl>
                                          <p:spTgt spid="1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62"/>
          <p:cNvGrpSpPr/>
          <p:nvPr>
            <p:custDataLst>
              <p:tags r:id="rId1"/>
            </p:custDataLst>
          </p:nvPr>
        </p:nvGrpSpPr>
        <p:grpSpPr>
          <a:xfrm>
            <a:off x="974944" y="1210474"/>
            <a:ext cx="10045704" cy="2170046"/>
            <a:chOff x="1073149" y="496536"/>
            <a:chExt cx="10045704" cy="2170046"/>
          </a:xfrm>
        </p:grpSpPr>
        <p:sp>
          <p:nvSpPr>
            <p:cNvPr id="15" name="Freeform: Shape 2"/>
            <p:cNvSpPr/>
            <p:nvPr/>
          </p:nvSpPr>
          <p:spPr>
            <a:xfrm>
              <a:off x="1073149" y="1799083"/>
              <a:ext cx="1004571" cy="862097"/>
            </a:xfrm>
            <a:custGeom>
              <a:avLst/>
              <a:gdLst/>
              <a:ahLst/>
              <a:cxnLst>
                <a:cxn ang="0">
                  <a:pos x="wd2" y="hd2"/>
                </a:cxn>
                <a:cxn ang="5400000">
                  <a:pos x="wd2" y="hd2"/>
                </a:cxn>
                <a:cxn ang="10800000">
                  <a:pos x="wd2" y="hd2"/>
                </a:cxn>
                <a:cxn ang="16200000">
                  <a:pos x="wd2" y="hd2"/>
                </a:cxn>
              </a:cxnLst>
              <a:rect l="0" t="0" r="r" b="b"/>
              <a:pathLst>
                <a:path w="21600" h="21600" extrusionOk="0">
                  <a:moveTo>
                    <a:pt x="8605" y="5478"/>
                  </a:moveTo>
                  <a:lnTo>
                    <a:pt x="6126" y="8350"/>
                  </a:lnTo>
                  <a:cubicBezTo>
                    <a:pt x="1357" y="10288"/>
                    <a:pt x="0" y="12899"/>
                    <a:pt x="0" y="14094"/>
                  </a:cubicBezTo>
                  <a:cubicBezTo>
                    <a:pt x="0" y="20043"/>
                    <a:pt x="15755" y="21399"/>
                    <a:pt x="21600" y="21600"/>
                  </a:cubicBezTo>
                  <a:lnTo>
                    <a:pt x="21600" y="0"/>
                  </a:lnTo>
                  <a:cubicBezTo>
                    <a:pt x="16641" y="723"/>
                    <a:pt x="11387" y="2259"/>
                    <a:pt x="8605" y="5478"/>
                  </a:cubicBezTo>
                  <a:close/>
                </a:path>
              </a:pathLst>
            </a:custGeom>
            <a:solidFill>
              <a:schemeClr val="accent1">
                <a:lumMod val="100000"/>
              </a:schemeClr>
            </a:solidFill>
            <a:ln w="6350" cap="flat">
              <a:solidFill>
                <a:srgbClr val="FFFFFF"/>
              </a:solidFill>
              <a:prstDash val="solid"/>
              <a:miter lim="400000"/>
            </a:ln>
            <a:effectLst/>
          </p:spPr>
          <p:txBody>
            <a:bodyPr anchor="ctr"/>
            <a:lstStyle/>
            <a:p>
              <a:pPr algn="ctr"/>
              <a:endParaRPr/>
            </a:p>
          </p:txBody>
        </p:sp>
        <p:sp>
          <p:nvSpPr>
            <p:cNvPr id="16" name="Freeform: Shape 3"/>
            <p:cNvSpPr/>
            <p:nvPr/>
          </p:nvSpPr>
          <p:spPr>
            <a:xfrm>
              <a:off x="2077719" y="1779044"/>
              <a:ext cx="1004571" cy="887537"/>
            </a:xfrm>
            <a:custGeom>
              <a:avLst/>
              <a:gdLst/>
              <a:ahLst/>
              <a:cxnLst>
                <a:cxn ang="0">
                  <a:pos x="wd2" y="hd2"/>
                </a:cxn>
                <a:cxn ang="5400000">
                  <a:pos x="wd2" y="hd2"/>
                </a:cxn>
                <a:cxn ang="10800000">
                  <a:pos x="wd2" y="hd2"/>
                </a:cxn>
                <a:cxn ang="16200000">
                  <a:pos x="wd2" y="hd2"/>
                </a:cxn>
              </a:cxnLst>
              <a:rect l="0" t="0" r="r" b="b"/>
              <a:pathLst>
                <a:path w="21600" h="21600" extrusionOk="0">
                  <a:moveTo>
                    <a:pt x="9081" y="0"/>
                  </a:moveTo>
                  <a:cubicBezTo>
                    <a:pt x="6847" y="0"/>
                    <a:pt x="3495" y="98"/>
                    <a:pt x="0" y="590"/>
                  </a:cubicBezTo>
                  <a:lnTo>
                    <a:pt x="0" y="21571"/>
                  </a:lnTo>
                  <a:cubicBezTo>
                    <a:pt x="609" y="21590"/>
                    <a:pt x="1110" y="21600"/>
                    <a:pt x="1477" y="21600"/>
                  </a:cubicBezTo>
                  <a:lnTo>
                    <a:pt x="21600" y="21600"/>
                  </a:lnTo>
                  <a:lnTo>
                    <a:pt x="21600" y="0"/>
                  </a:lnTo>
                  <a:cubicBezTo>
                    <a:pt x="21600" y="0"/>
                    <a:pt x="9081" y="0"/>
                    <a:pt x="9081" y="0"/>
                  </a:cubicBezTo>
                  <a:close/>
                </a:path>
              </a:pathLst>
            </a:custGeom>
            <a:solidFill>
              <a:schemeClr val="accent2">
                <a:lumMod val="100000"/>
              </a:schemeClr>
            </a:solidFill>
            <a:ln w="6350" cap="flat">
              <a:solidFill>
                <a:srgbClr val="FFFFFF"/>
              </a:solidFill>
              <a:prstDash val="solid"/>
              <a:miter lim="400000"/>
            </a:ln>
            <a:effectLst/>
          </p:spPr>
          <p:txBody>
            <a:bodyPr anchor="ctr"/>
            <a:lstStyle/>
            <a:p>
              <a:pPr algn="ctr"/>
              <a:endParaRPr/>
            </a:p>
          </p:txBody>
        </p:sp>
        <p:sp>
          <p:nvSpPr>
            <p:cNvPr id="17" name="Freeform: Shape 4"/>
            <p:cNvSpPr/>
            <p:nvPr/>
          </p:nvSpPr>
          <p:spPr>
            <a:xfrm>
              <a:off x="3082288" y="1779044"/>
              <a:ext cx="1004572" cy="8875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chemeClr val="accent3">
                <a:lumMod val="100000"/>
              </a:schemeClr>
            </a:solidFill>
            <a:ln w="6350" cap="flat">
              <a:solidFill>
                <a:srgbClr val="FFFFFF"/>
              </a:solidFill>
              <a:prstDash val="solid"/>
              <a:miter lim="400000"/>
            </a:ln>
            <a:effectLst/>
          </p:spPr>
          <p:txBody>
            <a:bodyPr anchor="ctr"/>
            <a:lstStyle/>
            <a:p>
              <a:pPr algn="ctr"/>
              <a:endParaRPr/>
            </a:p>
          </p:txBody>
        </p:sp>
        <p:sp>
          <p:nvSpPr>
            <p:cNvPr id="18" name="Freeform: Shape 5"/>
            <p:cNvSpPr/>
            <p:nvPr/>
          </p:nvSpPr>
          <p:spPr>
            <a:xfrm>
              <a:off x="4086859" y="1779044"/>
              <a:ext cx="1004571" cy="8875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331"/>
                  </a:lnTo>
                  <a:lnTo>
                    <a:pt x="21600" y="0"/>
                  </a:lnTo>
                  <a:lnTo>
                    <a:pt x="0" y="0"/>
                  </a:lnTo>
                  <a:close/>
                </a:path>
              </a:pathLst>
            </a:custGeom>
            <a:solidFill>
              <a:schemeClr val="accent4">
                <a:lumMod val="100000"/>
              </a:schemeClr>
            </a:solidFill>
            <a:ln w="6350" cap="flat">
              <a:solidFill>
                <a:srgbClr val="FFFFFF"/>
              </a:solidFill>
              <a:prstDash val="solid"/>
              <a:miter lim="400000"/>
            </a:ln>
            <a:effectLst/>
          </p:spPr>
          <p:txBody>
            <a:bodyPr anchor="ctr"/>
            <a:lstStyle/>
            <a:p>
              <a:pPr algn="ctr"/>
              <a:endParaRPr/>
            </a:p>
          </p:txBody>
        </p:sp>
        <p:sp>
          <p:nvSpPr>
            <p:cNvPr id="19" name="Freeform: Shape 6"/>
            <p:cNvSpPr/>
            <p:nvPr/>
          </p:nvSpPr>
          <p:spPr>
            <a:xfrm>
              <a:off x="5091430" y="1779044"/>
              <a:ext cx="1004571" cy="8875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331"/>
                  </a:lnTo>
                  <a:lnTo>
                    <a:pt x="21600" y="21600"/>
                  </a:lnTo>
                  <a:lnTo>
                    <a:pt x="21600" y="0"/>
                  </a:lnTo>
                  <a:lnTo>
                    <a:pt x="0" y="0"/>
                  </a:lnTo>
                  <a:close/>
                </a:path>
              </a:pathLst>
            </a:custGeom>
            <a:solidFill>
              <a:schemeClr val="accent5">
                <a:lumMod val="100000"/>
              </a:schemeClr>
            </a:solidFill>
            <a:ln w="6350" cap="flat">
              <a:solidFill>
                <a:srgbClr val="FFFFFF"/>
              </a:solidFill>
              <a:prstDash val="solid"/>
              <a:miter lim="400000"/>
            </a:ln>
            <a:effectLst/>
          </p:spPr>
          <p:txBody>
            <a:bodyPr anchor="ctr"/>
            <a:lstStyle/>
            <a:p>
              <a:pPr algn="ctr"/>
              <a:endParaRPr/>
            </a:p>
          </p:txBody>
        </p:sp>
        <p:sp>
          <p:nvSpPr>
            <p:cNvPr id="20" name="Freeform: Shape 7"/>
            <p:cNvSpPr/>
            <p:nvPr/>
          </p:nvSpPr>
          <p:spPr>
            <a:xfrm>
              <a:off x="6096000" y="1779044"/>
              <a:ext cx="1004571" cy="8875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chemeClr val="accent6">
                <a:lumMod val="100000"/>
              </a:schemeClr>
            </a:solidFill>
            <a:ln w="6350" cap="flat">
              <a:solidFill>
                <a:srgbClr val="FFFFFF"/>
              </a:solidFill>
              <a:prstDash val="solid"/>
              <a:miter lim="400000"/>
            </a:ln>
            <a:effectLst/>
          </p:spPr>
          <p:txBody>
            <a:bodyPr anchor="ctr"/>
            <a:lstStyle/>
            <a:p>
              <a:pPr algn="ctr"/>
              <a:endParaRPr/>
            </a:p>
          </p:txBody>
        </p:sp>
        <p:sp>
          <p:nvSpPr>
            <p:cNvPr id="21" name="Freeform: Shape 8"/>
            <p:cNvSpPr/>
            <p:nvPr/>
          </p:nvSpPr>
          <p:spPr>
            <a:xfrm>
              <a:off x="7100569" y="1779044"/>
              <a:ext cx="1004571" cy="8875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solidFill>
              <a:schemeClr val="accent1">
                <a:lumMod val="100000"/>
              </a:schemeClr>
            </a:solidFill>
            <a:ln w="6350" cap="flat">
              <a:solidFill>
                <a:srgbClr val="FFFFFF"/>
              </a:solidFill>
              <a:prstDash val="solid"/>
              <a:miter lim="400000"/>
            </a:ln>
            <a:effectLst/>
          </p:spPr>
          <p:txBody>
            <a:bodyPr anchor="ctr"/>
            <a:lstStyle/>
            <a:p>
              <a:pPr algn="ctr"/>
              <a:endParaRPr/>
            </a:p>
          </p:txBody>
        </p:sp>
        <p:sp>
          <p:nvSpPr>
            <p:cNvPr id="22" name="Freeform: Shape 9"/>
            <p:cNvSpPr/>
            <p:nvPr/>
          </p:nvSpPr>
          <p:spPr>
            <a:xfrm>
              <a:off x="8105139" y="1779044"/>
              <a:ext cx="1004571" cy="8875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3629" y="21600"/>
                  </a:lnTo>
                  <a:cubicBezTo>
                    <a:pt x="7543" y="21600"/>
                    <a:pt x="13854" y="20683"/>
                    <a:pt x="21600" y="19020"/>
                  </a:cubicBezTo>
                  <a:lnTo>
                    <a:pt x="21600" y="0"/>
                  </a:lnTo>
                  <a:lnTo>
                    <a:pt x="0" y="0"/>
                  </a:lnTo>
                  <a:close/>
                </a:path>
              </a:pathLst>
            </a:custGeom>
            <a:solidFill>
              <a:schemeClr val="accent2">
                <a:lumMod val="100000"/>
              </a:schemeClr>
            </a:solidFill>
            <a:ln w="6350" cap="flat">
              <a:solidFill>
                <a:srgbClr val="FFFFFF"/>
              </a:solidFill>
              <a:prstDash val="solid"/>
              <a:miter lim="400000"/>
            </a:ln>
            <a:effectLst/>
          </p:spPr>
          <p:txBody>
            <a:bodyPr anchor="ctr"/>
            <a:lstStyle/>
            <a:p>
              <a:pPr algn="ctr"/>
              <a:endParaRPr/>
            </a:p>
          </p:txBody>
        </p:sp>
        <p:grpSp>
          <p:nvGrpSpPr>
            <p:cNvPr id="23" name="Group 10"/>
            <p:cNvGrpSpPr/>
            <p:nvPr/>
          </p:nvGrpSpPr>
          <p:grpSpPr>
            <a:xfrm>
              <a:off x="1374519" y="1999476"/>
              <a:ext cx="7283331" cy="109199"/>
              <a:chOff x="0" y="0"/>
              <a:chExt cx="7283331" cy="109198"/>
            </a:xfrm>
          </p:grpSpPr>
          <p:sp>
            <p:nvSpPr>
              <p:cNvPr id="26" name="Freeform: Shape 13"/>
              <p:cNvSpPr/>
              <p:nvPr/>
            </p:nvSpPr>
            <p:spPr>
              <a:xfrm>
                <a:off x="0" y="0"/>
                <a:ext cx="170984" cy="10880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4036" y="0"/>
                    </a:lnTo>
                    <a:lnTo>
                      <a:pt x="21600" y="0"/>
                    </a:lnTo>
                    <a:lnTo>
                      <a:pt x="12641" y="21600"/>
                    </a:lnTo>
                    <a:cubicBezTo>
                      <a:pt x="12641" y="21600"/>
                      <a:pt x="0" y="21600"/>
                      <a:pt x="0" y="21600"/>
                    </a:cubicBezTo>
                    <a:close/>
                  </a:path>
                </a:pathLst>
              </a:custGeom>
              <a:solidFill>
                <a:srgbClr val="FFFFFF"/>
              </a:solidFill>
              <a:ln w="12700" cap="flat">
                <a:noFill/>
                <a:miter lim="400000"/>
              </a:ln>
              <a:effectLst/>
            </p:spPr>
            <p:txBody>
              <a:bodyPr anchor="ctr"/>
              <a:lstStyle/>
              <a:p>
                <a:pPr algn="ctr"/>
                <a:endParaRPr/>
              </a:p>
            </p:txBody>
          </p:sp>
          <p:sp>
            <p:nvSpPr>
              <p:cNvPr id="27" name="Freeform: Shape 14"/>
              <p:cNvSpPr/>
              <p:nvPr/>
            </p:nvSpPr>
            <p:spPr>
              <a:xfrm>
                <a:off x="140639" y="0"/>
                <a:ext cx="133804" cy="10861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378" y="0"/>
                    </a:lnTo>
                    <a:lnTo>
                      <a:pt x="21600" y="0"/>
                    </a:lnTo>
                    <a:cubicBezTo>
                      <a:pt x="21600" y="0"/>
                      <a:pt x="21600" y="21600"/>
                      <a:pt x="21600" y="21600"/>
                    </a:cubicBezTo>
                    <a:close/>
                  </a:path>
                </a:pathLst>
              </a:custGeom>
              <a:solidFill>
                <a:srgbClr val="FFFFFF"/>
              </a:solidFill>
              <a:ln w="12700" cap="flat">
                <a:noFill/>
                <a:miter lim="400000"/>
              </a:ln>
              <a:effectLst/>
            </p:spPr>
            <p:txBody>
              <a:bodyPr anchor="ctr"/>
              <a:lstStyle/>
              <a:p>
                <a:pPr algn="ctr"/>
                <a:endParaRPr/>
              </a:p>
            </p:txBody>
          </p:sp>
          <p:sp>
            <p:nvSpPr>
              <p:cNvPr id="28" name="Freeform: Shape 15"/>
              <p:cNvSpPr/>
              <p:nvPr/>
            </p:nvSpPr>
            <p:spPr>
              <a:xfrm>
                <a:off x="301370" y="0"/>
                <a:ext cx="118539" cy="10919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441"/>
                    </a:lnTo>
                    <a:lnTo>
                      <a:pt x="0" y="0"/>
                    </a:lnTo>
                    <a:lnTo>
                      <a:pt x="15779" y="0"/>
                    </a:lnTo>
                    <a:lnTo>
                      <a:pt x="21600" y="6619"/>
                    </a:lnTo>
                    <a:cubicBezTo>
                      <a:pt x="21600" y="6619"/>
                      <a:pt x="21600" y="21600"/>
                      <a:pt x="21600" y="21600"/>
                    </a:cubicBezTo>
                    <a:close/>
                  </a:path>
                </a:pathLst>
              </a:custGeom>
              <a:solidFill>
                <a:srgbClr val="FFFFFF"/>
              </a:solidFill>
              <a:ln w="12700" cap="flat">
                <a:noFill/>
                <a:miter lim="400000"/>
              </a:ln>
              <a:effectLst/>
            </p:spPr>
            <p:txBody>
              <a:bodyPr anchor="ctr"/>
              <a:lstStyle/>
              <a:p>
                <a:pPr algn="ctr"/>
                <a:endParaRPr/>
              </a:p>
            </p:txBody>
          </p:sp>
          <p:sp>
            <p:nvSpPr>
              <p:cNvPr id="29" name="Freeform: Shape 16"/>
              <p:cNvSpPr/>
              <p:nvPr/>
            </p:nvSpPr>
            <p:spPr>
              <a:xfrm>
                <a:off x="1024661" y="20039"/>
                <a:ext cx="50437"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7" y="21600"/>
                      <a:pt x="13512" y="21600"/>
                    </a:cubicBezTo>
                    <a:lnTo>
                      <a:pt x="8088" y="21600"/>
                    </a:lnTo>
                    <a:cubicBezTo>
                      <a:pt x="3613" y="21600"/>
                      <a:pt x="0" y="18963"/>
                      <a:pt x="0" y="15700"/>
                    </a:cubicBezTo>
                    <a:lnTo>
                      <a:pt x="0" y="5961"/>
                    </a:lnTo>
                    <a:cubicBezTo>
                      <a:pt x="0" y="2698"/>
                      <a:pt x="3613" y="0"/>
                      <a:pt x="8088" y="0"/>
                    </a:cubicBezTo>
                    <a:lnTo>
                      <a:pt x="13512" y="0"/>
                    </a:lnTo>
                    <a:cubicBezTo>
                      <a:pt x="17987"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30" name="Freeform: Shape 17"/>
              <p:cNvSpPr/>
              <p:nvPr/>
            </p:nvSpPr>
            <p:spPr>
              <a:xfrm>
                <a:off x="1125118" y="20039"/>
                <a:ext cx="50436"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898" y="21600"/>
                      <a:pt x="13424" y="21600"/>
                    </a:cubicBezTo>
                    <a:lnTo>
                      <a:pt x="8176" y="21600"/>
                    </a:lnTo>
                    <a:cubicBezTo>
                      <a:pt x="3613" y="21600"/>
                      <a:pt x="0" y="18963"/>
                      <a:pt x="0" y="15700"/>
                    </a:cubicBezTo>
                    <a:lnTo>
                      <a:pt x="0" y="5961"/>
                    </a:lnTo>
                    <a:cubicBezTo>
                      <a:pt x="0" y="2698"/>
                      <a:pt x="3613" y="0"/>
                      <a:pt x="8176" y="0"/>
                    </a:cubicBezTo>
                    <a:lnTo>
                      <a:pt x="13424" y="0"/>
                    </a:lnTo>
                    <a:cubicBezTo>
                      <a:pt x="17898"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31" name="Freeform: Shape 18"/>
              <p:cNvSpPr/>
              <p:nvPr/>
            </p:nvSpPr>
            <p:spPr>
              <a:xfrm>
                <a:off x="1245666" y="20039"/>
                <a:ext cx="50632"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13" y="21600"/>
                      <a:pt x="13456" y="21600"/>
                    </a:cubicBezTo>
                    <a:lnTo>
                      <a:pt x="8140" y="21600"/>
                    </a:lnTo>
                    <a:cubicBezTo>
                      <a:pt x="3599" y="21600"/>
                      <a:pt x="0" y="18963"/>
                      <a:pt x="0" y="15700"/>
                    </a:cubicBezTo>
                    <a:lnTo>
                      <a:pt x="0" y="5961"/>
                    </a:lnTo>
                    <a:cubicBezTo>
                      <a:pt x="0" y="2698"/>
                      <a:pt x="3599" y="0"/>
                      <a:pt x="8140" y="0"/>
                    </a:cubicBezTo>
                    <a:lnTo>
                      <a:pt x="13456" y="0"/>
                    </a:lnTo>
                    <a:cubicBezTo>
                      <a:pt x="17913"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32" name="Freeform: Shape 19"/>
              <p:cNvSpPr/>
              <p:nvPr/>
            </p:nvSpPr>
            <p:spPr>
              <a:xfrm>
                <a:off x="1366215" y="20039"/>
                <a:ext cx="50631"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8001" y="21600"/>
                      <a:pt x="13456" y="21600"/>
                    </a:cubicBezTo>
                    <a:lnTo>
                      <a:pt x="8140" y="21600"/>
                    </a:lnTo>
                    <a:cubicBezTo>
                      <a:pt x="3599" y="21600"/>
                      <a:pt x="0" y="18963"/>
                      <a:pt x="0" y="15700"/>
                    </a:cubicBezTo>
                    <a:lnTo>
                      <a:pt x="0" y="5961"/>
                    </a:lnTo>
                    <a:cubicBezTo>
                      <a:pt x="0" y="2698"/>
                      <a:pt x="3599" y="0"/>
                      <a:pt x="8140" y="0"/>
                    </a:cubicBezTo>
                    <a:lnTo>
                      <a:pt x="13456" y="0"/>
                    </a:lnTo>
                    <a:cubicBezTo>
                      <a:pt x="18001"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33" name="Freeform: Shape 20"/>
              <p:cNvSpPr/>
              <p:nvPr/>
            </p:nvSpPr>
            <p:spPr>
              <a:xfrm>
                <a:off x="1486763" y="20039"/>
                <a:ext cx="50631"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13" y="21600"/>
                      <a:pt x="13456" y="21600"/>
                    </a:cubicBezTo>
                    <a:lnTo>
                      <a:pt x="8140" y="21600"/>
                    </a:lnTo>
                    <a:cubicBezTo>
                      <a:pt x="3683" y="21600"/>
                      <a:pt x="0" y="18963"/>
                      <a:pt x="0" y="15700"/>
                    </a:cubicBezTo>
                    <a:lnTo>
                      <a:pt x="0" y="5961"/>
                    </a:lnTo>
                    <a:cubicBezTo>
                      <a:pt x="0" y="2698"/>
                      <a:pt x="3683" y="0"/>
                      <a:pt x="8140" y="0"/>
                    </a:cubicBezTo>
                    <a:lnTo>
                      <a:pt x="13456" y="0"/>
                    </a:lnTo>
                    <a:cubicBezTo>
                      <a:pt x="17913"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34" name="Freeform: Shape 21"/>
              <p:cNvSpPr/>
              <p:nvPr/>
            </p:nvSpPr>
            <p:spPr>
              <a:xfrm>
                <a:off x="1607312" y="20039"/>
                <a:ext cx="50426"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511" y="21600"/>
                    </a:cubicBezTo>
                    <a:lnTo>
                      <a:pt x="8089" y="21600"/>
                    </a:lnTo>
                    <a:cubicBezTo>
                      <a:pt x="3614" y="21600"/>
                      <a:pt x="0" y="18963"/>
                      <a:pt x="0" y="15700"/>
                    </a:cubicBezTo>
                    <a:lnTo>
                      <a:pt x="0" y="5961"/>
                    </a:lnTo>
                    <a:cubicBezTo>
                      <a:pt x="0" y="2698"/>
                      <a:pt x="3614" y="0"/>
                      <a:pt x="8089" y="0"/>
                    </a:cubicBezTo>
                    <a:lnTo>
                      <a:pt x="13511"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35" name="Freeform: Shape 22"/>
              <p:cNvSpPr/>
              <p:nvPr/>
            </p:nvSpPr>
            <p:spPr>
              <a:xfrm>
                <a:off x="1727860" y="20039"/>
                <a:ext cx="50838"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844" y="21600"/>
                      <a:pt x="13405" y="21600"/>
                    </a:cubicBezTo>
                    <a:lnTo>
                      <a:pt x="8111" y="21600"/>
                    </a:lnTo>
                    <a:cubicBezTo>
                      <a:pt x="3672" y="21600"/>
                      <a:pt x="0" y="18963"/>
                      <a:pt x="0" y="15700"/>
                    </a:cubicBezTo>
                    <a:lnTo>
                      <a:pt x="0" y="5961"/>
                    </a:lnTo>
                    <a:cubicBezTo>
                      <a:pt x="0" y="2698"/>
                      <a:pt x="3672" y="0"/>
                      <a:pt x="8111" y="0"/>
                    </a:cubicBezTo>
                    <a:lnTo>
                      <a:pt x="13405" y="0"/>
                    </a:lnTo>
                    <a:cubicBezTo>
                      <a:pt x="17844"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36" name="Freeform: Shape 23"/>
              <p:cNvSpPr/>
              <p:nvPr/>
            </p:nvSpPr>
            <p:spPr>
              <a:xfrm>
                <a:off x="1828317" y="20039"/>
                <a:ext cx="50427"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511" y="21600"/>
                    </a:cubicBezTo>
                    <a:lnTo>
                      <a:pt x="8174" y="21600"/>
                    </a:lnTo>
                    <a:cubicBezTo>
                      <a:pt x="3614" y="21600"/>
                      <a:pt x="0" y="18963"/>
                      <a:pt x="0" y="15700"/>
                    </a:cubicBezTo>
                    <a:lnTo>
                      <a:pt x="0" y="5961"/>
                    </a:lnTo>
                    <a:cubicBezTo>
                      <a:pt x="0" y="2698"/>
                      <a:pt x="3614" y="0"/>
                      <a:pt x="8174" y="0"/>
                    </a:cubicBezTo>
                    <a:lnTo>
                      <a:pt x="13511"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37" name="Freeform: Shape 24"/>
              <p:cNvSpPr/>
              <p:nvPr/>
            </p:nvSpPr>
            <p:spPr>
              <a:xfrm>
                <a:off x="1948866" y="20039"/>
                <a:ext cx="50631"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8001" y="21600"/>
                      <a:pt x="13460" y="21600"/>
                    </a:cubicBezTo>
                    <a:lnTo>
                      <a:pt x="8144" y="21600"/>
                    </a:lnTo>
                    <a:cubicBezTo>
                      <a:pt x="3603" y="21600"/>
                      <a:pt x="0" y="18963"/>
                      <a:pt x="0" y="15700"/>
                    </a:cubicBezTo>
                    <a:lnTo>
                      <a:pt x="0" y="5961"/>
                    </a:lnTo>
                    <a:cubicBezTo>
                      <a:pt x="0" y="2698"/>
                      <a:pt x="3603" y="0"/>
                      <a:pt x="8144" y="0"/>
                    </a:cubicBezTo>
                    <a:lnTo>
                      <a:pt x="13460" y="0"/>
                    </a:lnTo>
                    <a:cubicBezTo>
                      <a:pt x="18001"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38" name="Freeform: Shape 25"/>
              <p:cNvSpPr/>
              <p:nvPr/>
            </p:nvSpPr>
            <p:spPr>
              <a:xfrm>
                <a:off x="2069414" y="20039"/>
                <a:ext cx="50631"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17" y="21600"/>
                      <a:pt x="13460" y="21600"/>
                    </a:cubicBezTo>
                    <a:lnTo>
                      <a:pt x="8144" y="21600"/>
                    </a:lnTo>
                    <a:cubicBezTo>
                      <a:pt x="3687" y="21600"/>
                      <a:pt x="0" y="18963"/>
                      <a:pt x="0" y="15700"/>
                    </a:cubicBezTo>
                    <a:lnTo>
                      <a:pt x="0" y="5961"/>
                    </a:lnTo>
                    <a:cubicBezTo>
                      <a:pt x="0" y="2698"/>
                      <a:pt x="3687" y="0"/>
                      <a:pt x="8144" y="0"/>
                    </a:cubicBezTo>
                    <a:lnTo>
                      <a:pt x="13460" y="0"/>
                    </a:lnTo>
                    <a:cubicBezTo>
                      <a:pt x="17917"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39" name="Freeform: Shape 26"/>
              <p:cNvSpPr/>
              <p:nvPr/>
            </p:nvSpPr>
            <p:spPr>
              <a:xfrm>
                <a:off x="2189963" y="20039"/>
                <a:ext cx="50426"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511" y="21600"/>
                    </a:cubicBezTo>
                    <a:lnTo>
                      <a:pt x="8089" y="21600"/>
                    </a:lnTo>
                    <a:cubicBezTo>
                      <a:pt x="3614" y="21600"/>
                      <a:pt x="0" y="18963"/>
                      <a:pt x="0" y="15700"/>
                    </a:cubicBezTo>
                    <a:lnTo>
                      <a:pt x="0" y="5961"/>
                    </a:lnTo>
                    <a:cubicBezTo>
                      <a:pt x="0" y="2698"/>
                      <a:pt x="3614" y="0"/>
                      <a:pt x="8089" y="0"/>
                    </a:cubicBezTo>
                    <a:lnTo>
                      <a:pt x="13511"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40" name="Freeform: Shape 27"/>
              <p:cNvSpPr/>
              <p:nvPr/>
            </p:nvSpPr>
            <p:spPr>
              <a:xfrm>
                <a:off x="2310511" y="20039"/>
                <a:ext cx="50631"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8001" y="21600"/>
                      <a:pt x="13456" y="21600"/>
                    </a:cubicBezTo>
                    <a:lnTo>
                      <a:pt x="8228" y="21600"/>
                    </a:lnTo>
                    <a:cubicBezTo>
                      <a:pt x="3687" y="21600"/>
                      <a:pt x="0" y="18963"/>
                      <a:pt x="0" y="15700"/>
                    </a:cubicBezTo>
                    <a:lnTo>
                      <a:pt x="0" y="5961"/>
                    </a:lnTo>
                    <a:cubicBezTo>
                      <a:pt x="0" y="2698"/>
                      <a:pt x="3687" y="0"/>
                      <a:pt x="8228" y="0"/>
                    </a:cubicBezTo>
                    <a:lnTo>
                      <a:pt x="13456" y="0"/>
                    </a:lnTo>
                    <a:cubicBezTo>
                      <a:pt x="18001"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41" name="Freeform: Shape 28"/>
              <p:cNvSpPr/>
              <p:nvPr/>
            </p:nvSpPr>
            <p:spPr>
              <a:xfrm>
                <a:off x="2431059" y="20039"/>
                <a:ext cx="50436"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7" y="21600"/>
                      <a:pt x="13512" y="21600"/>
                    </a:cubicBezTo>
                    <a:lnTo>
                      <a:pt x="8088" y="21600"/>
                    </a:lnTo>
                    <a:cubicBezTo>
                      <a:pt x="3613" y="21600"/>
                      <a:pt x="0" y="18963"/>
                      <a:pt x="0" y="15700"/>
                    </a:cubicBezTo>
                    <a:lnTo>
                      <a:pt x="0" y="5961"/>
                    </a:lnTo>
                    <a:cubicBezTo>
                      <a:pt x="0" y="2698"/>
                      <a:pt x="3613" y="0"/>
                      <a:pt x="8088" y="0"/>
                    </a:cubicBezTo>
                    <a:lnTo>
                      <a:pt x="13512" y="0"/>
                    </a:lnTo>
                    <a:cubicBezTo>
                      <a:pt x="17987"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42" name="Freeform: Shape 29"/>
              <p:cNvSpPr/>
              <p:nvPr/>
            </p:nvSpPr>
            <p:spPr>
              <a:xfrm>
                <a:off x="2893161" y="20039"/>
                <a:ext cx="50632"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13" y="21600"/>
                      <a:pt x="13456" y="21600"/>
                    </a:cubicBezTo>
                    <a:lnTo>
                      <a:pt x="8144" y="21600"/>
                    </a:lnTo>
                    <a:cubicBezTo>
                      <a:pt x="3687" y="21600"/>
                      <a:pt x="0" y="18963"/>
                      <a:pt x="0" y="15700"/>
                    </a:cubicBezTo>
                    <a:lnTo>
                      <a:pt x="0" y="5961"/>
                    </a:lnTo>
                    <a:cubicBezTo>
                      <a:pt x="0" y="2698"/>
                      <a:pt x="3687" y="0"/>
                      <a:pt x="8144" y="0"/>
                    </a:cubicBezTo>
                    <a:lnTo>
                      <a:pt x="13456" y="0"/>
                    </a:lnTo>
                    <a:cubicBezTo>
                      <a:pt x="17913"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43" name="Freeform: Shape 30"/>
              <p:cNvSpPr/>
              <p:nvPr/>
            </p:nvSpPr>
            <p:spPr>
              <a:xfrm>
                <a:off x="3013710" y="20039"/>
                <a:ext cx="50436"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7" y="21600"/>
                      <a:pt x="13512" y="21600"/>
                    </a:cubicBezTo>
                    <a:lnTo>
                      <a:pt x="8092" y="21600"/>
                    </a:lnTo>
                    <a:cubicBezTo>
                      <a:pt x="3618" y="21600"/>
                      <a:pt x="0" y="18963"/>
                      <a:pt x="0" y="15700"/>
                    </a:cubicBezTo>
                    <a:lnTo>
                      <a:pt x="0" y="5961"/>
                    </a:lnTo>
                    <a:cubicBezTo>
                      <a:pt x="0" y="2698"/>
                      <a:pt x="3618" y="0"/>
                      <a:pt x="8092" y="0"/>
                    </a:cubicBezTo>
                    <a:lnTo>
                      <a:pt x="13512" y="0"/>
                    </a:lnTo>
                    <a:cubicBezTo>
                      <a:pt x="17987"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44" name="Freeform: Shape 31"/>
              <p:cNvSpPr/>
              <p:nvPr/>
            </p:nvSpPr>
            <p:spPr>
              <a:xfrm>
                <a:off x="3134258" y="20039"/>
                <a:ext cx="50828"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31" y="21600"/>
                      <a:pt x="13404" y="21600"/>
                    </a:cubicBezTo>
                    <a:lnTo>
                      <a:pt x="8196" y="21600"/>
                    </a:lnTo>
                    <a:cubicBezTo>
                      <a:pt x="3669" y="21600"/>
                      <a:pt x="0" y="18963"/>
                      <a:pt x="0" y="15700"/>
                    </a:cubicBezTo>
                    <a:lnTo>
                      <a:pt x="0" y="5961"/>
                    </a:lnTo>
                    <a:cubicBezTo>
                      <a:pt x="0" y="2698"/>
                      <a:pt x="3669" y="0"/>
                      <a:pt x="8196" y="0"/>
                    </a:cubicBezTo>
                    <a:lnTo>
                      <a:pt x="13404" y="0"/>
                    </a:lnTo>
                    <a:cubicBezTo>
                      <a:pt x="17931"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45" name="Freeform: Shape 32"/>
              <p:cNvSpPr/>
              <p:nvPr/>
            </p:nvSpPr>
            <p:spPr>
              <a:xfrm>
                <a:off x="3234715" y="20039"/>
                <a:ext cx="50437"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2" y="21600"/>
                      <a:pt x="13508" y="21600"/>
                    </a:cubicBezTo>
                    <a:lnTo>
                      <a:pt x="8088" y="21600"/>
                    </a:lnTo>
                    <a:cubicBezTo>
                      <a:pt x="3613" y="21600"/>
                      <a:pt x="0" y="18963"/>
                      <a:pt x="0" y="15700"/>
                    </a:cubicBezTo>
                    <a:lnTo>
                      <a:pt x="0" y="5961"/>
                    </a:lnTo>
                    <a:cubicBezTo>
                      <a:pt x="0" y="2698"/>
                      <a:pt x="3613" y="0"/>
                      <a:pt x="8088" y="0"/>
                    </a:cubicBezTo>
                    <a:lnTo>
                      <a:pt x="13508" y="0"/>
                    </a:lnTo>
                    <a:cubicBezTo>
                      <a:pt x="17982"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46" name="Freeform: Shape 33"/>
              <p:cNvSpPr/>
              <p:nvPr/>
            </p:nvSpPr>
            <p:spPr>
              <a:xfrm>
                <a:off x="3355264" y="20039"/>
                <a:ext cx="50631"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8001" y="21600"/>
                      <a:pt x="13456" y="21600"/>
                    </a:cubicBezTo>
                    <a:lnTo>
                      <a:pt x="8144" y="21600"/>
                    </a:lnTo>
                    <a:cubicBezTo>
                      <a:pt x="3687" y="21600"/>
                      <a:pt x="0" y="18963"/>
                      <a:pt x="0" y="15700"/>
                    </a:cubicBezTo>
                    <a:lnTo>
                      <a:pt x="0" y="5961"/>
                    </a:lnTo>
                    <a:cubicBezTo>
                      <a:pt x="0" y="2698"/>
                      <a:pt x="3687" y="0"/>
                      <a:pt x="8144" y="0"/>
                    </a:cubicBezTo>
                    <a:lnTo>
                      <a:pt x="13456" y="0"/>
                    </a:lnTo>
                    <a:cubicBezTo>
                      <a:pt x="18001"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47" name="Freeform: Shape 34"/>
              <p:cNvSpPr/>
              <p:nvPr/>
            </p:nvSpPr>
            <p:spPr>
              <a:xfrm>
                <a:off x="3475812" y="20039"/>
                <a:ext cx="50427"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511" y="21600"/>
                    </a:cubicBezTo>
                    <a:lnTo>
                      <a:pt x="8089" y="21600"/>
                    </a:lnTo>
                    <a:cubicBezTo>
                      <a:pt x="3614" y="21600"/>
                      <a:pt x="0" y="18963"/>
                      <a:pt x="0" y="15700"/>
                    </a:cubicBezTo>
                    <a:lnTo>
                      <a:pt x="0" y="5961"/>
                    </a:lnTo>
                    <a:cubicBezTo>
                      <a:pt x="0" y="2698"/>
                      <a:pt x="3614" y="0"/>
                      <a:pt x="8089" y="0"/>
                    </a:cubicBezTo>
                    <a:lnTo>
                      <a:pt x="13511"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48" name="Freeform: Shape 35"/>
              <p:cNvSpPr/>
              <p:nvPr/>
            </p:nvSpPr>
            <p:spPr>
              <a:xfrm>
                <a:off x="3596360" y="20039"/>
                <a:ext cx="50436"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2" y="21600"/>
                      <a:pt x="13508" y="21600"/>
                    </a:cubicBezTo>
                    <a:lnTo>
                      <a:pt x="8088" y="21600"/>
                    </a:lnTo>
                    <a:cubicBezTo>
                      <a:pt x="3613" y="21600"/>
                      <a:pt x="0" y="18963"/>
                      <a:pt x="0" y="15700"/>
                    </a:cubicBezTo>
                    <a:lnTo>
                      <a:pt x="0" y="5961"/>
                    </a:lnTo>
                    <a:cubicBezTo>
                      <a:pt x="0" y="2698"/>
                      <a:pt x="3613" y="0"/>
                      <a:pt x="8088" y="0"/>
                    </a:cubicBezTo>
                    <a:lnTo>
                      <a:pt x="13508" y="0"/>
                    </a:lnTo>
                    <a:cubicBezTo>
                      <a:pt x="17982"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49" name="Freeform: Shape 36"/>
              <p:cNvSpPr/>
              <p:nvPr/>
            </p:nvSpPr>
            <p:spPr>
              <a:xfrm>
                <a:off x="3958005" y="20039"/>
                <a:ext cx="50427"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511" y="21600"/>
                    </a:cubicBezTo>
                    <a:lnTo>
                      <a:pt x="8089" y="21600"/>
                    </a:lnTo>
                    <a:cubicBezTo>
                      <a:pt x="3614" y="21600"/>
                      <a:pt x="0" y="18963"/>
                      <a:pt x="0" y="15700"/>
                    </a:cubicBezTo>
                    <a:lnTo>
                      <a:pt x="0" y="5961"/>
                    </a:lnTo>
                    <a:cubicBezTo>
                      <a:pt x="0" y="2698"/>
                      <a:pt x="3614" y="0"/>
                      <a:pt x="8089" y="0"/>
                    </a:cubicBezTo>
                    <a:lnTo>
                      <a:pt x="13511"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50" name="Freeform: Shape 37"/>
              <p:cNvSpPr/>
              <p:nvPr/>
            </p:nvSpPr>
            <p:spPr>
              <a:xfrm>
                <a:off x="4078554" y="20039"/>
                <a:ext cx="50632"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13" y="21600"/>
                      <a:pt x="13368" y="21600"/>
                    </a:cubicBezTo>
                    <a:lnTo>
                      <a:pt x="8140" y="21600"/>
                    </a:lnTo>
                    <a:cubicBezTo>
                      <a:pt x="3683" y="21600"/>
                      <a:pt x="0" y="18963"/>
                      <a:pt x="0" y="15700"/>
                    </a:cubicBezTo>
                    <a:lnTo>
                      <a:pt x="0" y="5961"/>
                    </a:lnTo>
                    <a:cubicBezTo>
                      <a:pt x="0" y="2698"/>
                      <a:pt x="3683" y="0"/>
                      <a:pt x="8140" y="0"/>
                    </a:cubicBezTo>
                    <a:lnTo>
                      <a:pt x="13368" y="0"/>
                    </a:lnTo>
                    <a:cubicBezTo>
                      <a:pt x="17913"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51" name="Freeform: Shape 38"/>
              <p:cNvSpPr/>
              <p:nvPr/>
            </p:nvSpPr>
            <p:spPr>
              <a:xfrm>
                <a:off x="4199102" y="20039"/>
                <a:ext cx="50437"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7" y="21600"/>
                      <a:pt x="13512" y="21600"/>
                    </a:cubicBezTo>
                    <a:lnTo>
                      <a:pt x="8176" y="21600"/>
                    </a:lnTo>
                    <a:cubicBezTo>
                      <a:pt x="3618" y="21600"/>
                      <a:pt x="0" y="18963"/>
                      <a:pt x="0" y="15700"/>
                    </a:cubicBezTo>
                    <a:lnTo>
                      <a:pt x="0" y="5961"/>
                    </a:lnTo>
                    <a:cubicBezTo>
                      <a:pt x="0" y="2698"/>
                      <a:pt x="3618" y="0"/>
                      <a:pt x="8176" y="0"/>
                    </a:cubicBezTo>
                    <a:lnTo>
                      <a:pt x="13512" y="0"/>
                    </a:lnTo>
                    <a:cubicBezTo>
                      <a:pt x="17987"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52" name="Freeform: Shape 39"/>
              <p:cNvSpPr/>
              <p:nvPr/>
            </p:nvSpPr>
            <p:spPr>
              <a:xfrm>
                <a:off x="4319651" y="20039"/>
                <a:ext cx="50632"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8001" y="21600"/>
                      <a:pt x="13543" y="21600"/>
                    </a:cubicBezTo>
                    <a:lnTo>
                      <a:pt x="8144" y="21600"/>
                    </a:lnTo>
                    <a:cubicBezTo>
                      <a:pt x="3687" y="21600"/>
                      <a:pt x="0" y="18963"/>
                      <a:pt x="0" y="15700"/>
                    </a:cubicBezTo>
                    <a:lnTo>
                      <a:pt x="0" y="5961"/>
                    </a:lnTo>
                    <a:cubicBezTo>
                      <a:pt x="0" y="2698"/>
                      <a:pt x="3687" y="0"/>
                      <a:pt x="8144" y="0"/>
                    </a:cubicBezTo>
                    <a:lnTo>
                      <a:pt x="13543" y="0"/>
                    </a:lnTo>
                    <a:cubicBezTo>
                      <a:pt x="18001"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53" name="Freeform: Shape 40"/>
              <p:cNvSpPr/>
              <p:nvPr/>
            </p:nvSpPr>
            <p:spPr>
              <a:xfrm>
                <a:off x="4440199" y="20039"/>
                <a:ext cx="50838"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28" y="21600"/>
                      <a:pt x="13401" y="21600"/>
                    </a:cubicBezTo>
                    <a:lnTo>
                      <a:pt x="8195" y="21600"/>
                    </a:lnTo>
                    <a:cubicBezTo>
                      <a:pt x="3672" y="21600"/>
                      <a:pt x="0" y="18963"/>
                      <a:pt x="0" y="15700"/>
                    </a:cubicBezTo>
                    <a:lnTo>
                      <a:pt x="0" y="5961"/>
                    </a:lnTo>
                    <a:cubicBezTo>
                      <a:pt x="0" y="2698"/>
                      <a:pt x="3672" y="0"/>
                      <a:pt x="8195" y="0"/>
                    </a:cubicBezTo>
                    <a:lnTo>
                      <a:pt x="13401" y="0"/>
                    </a:lnTo>
                    <a:cubicBezTo>
                      <a:pt x="17928"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54" name="Freeform: Shape 41"/>
              <p:cNvSpPr/>
              <p:nvPr/>
            </p:nvSpPr>
            <p:spPr>
              <a:xfrm>
                <a:off x="4560747" y="20039"/>
                <a:ext cx="50436"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7" y="21600"/>
                      <a:pt x="13512" y="21600"/>
                    </a:cubicBezTo>
                    <a:lnTo>
                      <a:pt x="8092" y="21600"/>
                    </a:lnTo>
                    <a:cubicBezTo>
                      <a:pt x="3618" y="21600"/>
                      <a:pt x="0" y="18963"/>
                      <a:pt x="0" y="15700"/>
                    </a:cubicBezTo>
                    <a:lnTo>
                      <a:pt x="0" y="5961"/>
                    </a:lnTo>
                    <a:cubicBezTo>
                      <a:pt x="0" y="2698"/>
                      <a:pt x="3618" y="0"/>
                      <a:pt x="8092" y="0"/>
                    </a:cubicBezTo>
                    <a:lnTo>
                      <a:pt x="13512" y="0"/>
                    </a:lnTo>
                    <a:cubicBezTo>
                      <a:pt x="17987"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55" name="Freeform: Shape 42"/>
              <p:cNvSpPr/>
              <p:nvPr/>
            </p:nvSpPr>
            <p:spPr>
              <a:xfrm>
                <a:off x="4661205" y="20039"/>
                <a:ext cx="50828"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31" y="21600"/>
                      <a:pt x="13491" y="21600"/>
                    </a:cubicBezTo>
                    <a:lnTo>
                      <a:pt x="8196" y="21600"/>
                    </a:lnTo>
                    <a:cubicBezTo>
                      <a:pt x="3756" y="21600"/>
                      <a:pt x="0" y="18963"/>
                      <a:pt x="0" y="15700"/>
                    </a:cubicBezTo>
                    <a:lnTo>
                      <a:pt x="0" y="5961"/>
                    </a:lnTo>
                    <a:cubicBezTo>
                      <a:pt x="0" y="2698"/>
                      <a:pt x="3756" y="0"/>
                      <a:pt x="8196" y="0"/>
                    </a:cubicBezTo>
                    <a:lnTo>
                      <a:pt x="13491" y="0"/>
                    </a:lnTo>
                    <a:cubicBezTo>
                      <a:pt x="17931"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56" name="Freeform: Shape 43"/>
              <p:cNvSpPr/>
              <p:nvPr/>
            </p:nvSpPr>
            <p:spPr>
              <a:xfrm>
                <a:off x="4781753" y="20039"/>
                <a:ext cx="50426"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506" y="21600"/>
                    </a:cubicBezTo>
                    <a:lnTo>
                      <a:pt x="8169" y="21600"/>
                    </a:lnTo>
                    <a:cubicBezTo>
                      <a:pt x="3614" y="21600"/>
                      <a:pt x="0" y="18963"/>
                      <a:pt x="0" y="15700"/>
                    </a:cubicBezTo>
                    <a:lnTo>
                      <a:pt x="0" y="5961"/>
                    </a:lnTo>
                    <a:cubicBezTo>
                      <a:pt x="0" y="2698"/>
                      <a:pt x="3614" y="0"/>
                      <a:pt x="8169" y="0"/>
                    </a:cubicBezTo>
                    <a:lnTo>
                      <a:pt x="13506"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57" name="Freeform: Shape 44"/>
              <p:cNvSpPr/>
              <p:nvPr/>
            </p:nvSpPr>
            <p:spPr>
              <a:xfrm>
                <a:off x="4902302" y="20039"/>
                <a:ext cx="50641"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18" y="21600"/>
                      <a:pt x="13457" y="21600"/>
                    </a:cubicBezTo>
                    <a:lnTo>
                      <a:pt x="8143" y="21600"/>
                    </a:lnTo>
                    <a:cubicBezTo>
                      <a:pt x="3691" y="21600"/>
                      <a:pt x="0" y="18963"/>
                      <a:pt x="0" y="15700"/>
                    </a:cubicBezTo>
                    <a:lnTo>
                      <a:pt x="0" y="5961"/>
                    </a:lnTo>
                    <a:cubicBezTo>
                      <a:pt x="0" y="2698"/>
                      <a:pt x="3691" y="0"/>
                      <a:pt x="8143" y="0"/>
                    </a:cubicBezTo>
                    <a:lnTo>
                      <a:pt x="13457" y="0"/>
                    </a:lnTo>
                    <a:cubicBezTo>
                      <a:pt x="17918"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58" name="Freeform: Shape 45"/>
              <p:cNvSpPr/>
              <p:nvPr/>
            </p:nvSpPr>
            <p:spPr>
              <a:xfrm>
                <a:off x="5344313" y="20039"/>
                <a:ext cx="50818"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8014" y="21600"/>
                      <a:pt x="13402" y="21600"/>
                    </a:cubicBezTo>
                    <a:lnTo>
                      <a:pt x="8198" y="21600"/>
                    </a:lnTo>
                    <a:cubicBezTo>
                      <a:pt x="3669" y="21600"/>
                      <a:pt x="0" y="18963"/>
                      <a:pt x="0" y="15700"/>
                    </a:cubicBezTo>
                    <a:lnTo>
                      <a:pt x="0" y="5961"/>
                    </a:lnTo>
                    <a:cubicBezTo>
                      <a:pt x="0" y="2698"/>
                      <a:pt x="3669" y="0"/>
                      <a:pt x="8198" y="0"/>
                    </a:cubicBezTo>
                    <a:lnTo>
                      <a:pt x="13402" y="0"/>
                    </a:lnTo>
                    <a:cubicBezTo>
                      <a:pt x="18014"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59" name="Freeform: Shape 46"/>
              <p:cNvSpPr/>
              <p:nvPr/>
            </p:nvSpPr>
            <p:spPr>
              <a:xfrm>
                <a:off x="5464861" y="20039"/>
                <a:ext cx="50427"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506" y="21600"/>
                    </a:cubicBezTo>
                    <a:lnTo>
                      <a:pt x="8178" y="21600"/>
                    </a:lnTo>
                    <a:cubicBezTo>
                      <a:pt x="3698" y="21600"/>
                      <a:pt x="0" y="18963"/>
                      <a:pt x="0" y="15700"/>
                    </a:cubicBezTo>
                    <a:lnTo>
                      <a:pt x="0" y="5961"/>
                    </a:lnTo>
                    <a:cubicBezTo>
                      <a:pt x="0" y="2698"/>
                      <a:pt x="3698" y="0"/>
                      <a:pt x="8178" y="0"/>
                    </a:cubicBezTo>
                    <a:lnTo>
                      <a:pt x="13506"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60" name="Freeform: Shape 47"/>
              <p:cNvSpPr/>
              <p:nvPr/>
            </p:nvSpPr>
            <p:spPr>
              <a:xfrm>
                <a:off x="5585409" y="20039"/>
                <a:ext cx="50426"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515" y="21600"/>
                    </a:cubicBezTo>
                    <a:lnTo>
                      <a:pt x="8085" y="21600"/>
                    </a:lnTo>
                    <a:cubicBezTo>
                      <a:pt x="3614" y="21600"/>
                      <a:pt x="0" y="18963"/>
                      <a:pt x="0" y="15700"/>
                    </a:cubicBezTo>
                    <a:lnTo>
                      <a:pt x="0" y="5961"/>
                    </a:lnTo>
                    <a:cubicBezTo>
                      <a:pt x="0" y="2698"/>
                      <a:pt x="3614" y="0"/>
                      <a:pt x="8085" y="0"/>
                    </a:cubicBezTo>
                    <a:lnTo>
                      <a:pt x="13515"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61" name="Freeform: Shape 48"/>
              <p:cNvSpPr/>
              <p:nvPr/>
            </p:nvSpPr>
            <p:spPr>
              <a:xfrm>
                <a:off x="5826506" y="20039"/>
                <a:ext cx="50426"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506" y="21600"/>
                    </a:cubicBezTo>
                    <a:lnTo>
                      <a:pt x="8085" y="21600"/>
                    </a:lnTo>
                    <a:cubicBezTo>
                      <a:pt x="3614" y="21600"/>
                      <a:pt x="0" y="18963"/>
                      <a:pt x="0" y="15700"/>
                    </a:cubicBezTo>
                    <a:lnTo>
                      <a:pt x="0" y="5961"/>
                    </a:lnTo>
                    <a:cubicBezTo>
                      <a:pt x="0" y="2698"/>
                      <a:pt x="3614" y="0"/>
                      <a:pt x="8085" y="0"/>
                    </a:cubicBezTo>
                    <a:lnTo>
                      <a:pt x="13506"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62" name="Freeform: Shape 49"/>
              <p:cNvSpPr/>
              <p:nvPr/>
            </p:nvSpPr>
            <p:spPr>
              <a:xfrm>
                <a:off x="5947055" y="20039"/>
                <a:ext cx="50621"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833" y="21600"/>
                      <a:pt x="13370" y="21600"/>
                    </a:cubicBezTo>
                    <a:lnTo>
                      <a:pt x="8138" y="21600"/>
                    </a:lnTo>
                    <a:cubicBezTo>
                      <a:pt x="3600" y="21600"/>
                      <a:pt x="0" y="18963"/>
                      <a:pt x="0" y="15700"/>
                    </a:cubicBezTo>
                    <a:lnTo>
                      <a:pt x="0" y="5961"/>
                    </a:lnTo>
                    <a:cubicBezTo>
                      <a:pt x="0" y="2698"/>
                      <a:pt x="3600" y="0"/>
                      <a:pt x="8138" y="0"/>
                    </a:cubicBezTo>
                    <a:lnTo>
                      <a:pt x="13370" y="0"/>
                    </a:lnTo>
                    <a:cubicBezTo>
                      <a:pt x="17833"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63" name="Freeform: Shape 50"/>
              <p:cNvSpPr/>
              <p:nvPr/>
            </p:nvSpPr>
            <p:spPr>
              <a:xfrm>
                <a:off x="6047512" y="20039"/>
                <a:ext cx="50621"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16" y="21600"/>
                      <a:pt x="13454" y="21600"/>
                    </a:cubicBezTo>
                    <a:lnTo>
                      <a:pt x="8054" y="21600"/>
                    </a:lnTo>
                    <a:cubicBezTo>
                      <a:pt x="3600" y="21600"/>
                      <a:pt x="0" y="18963"/>
                      <a:pt x="0" y="15700"/>
                    </a:cubicBezTo>
                    <a:lnTo>
                      <a:pt x="0" y="5961"/>
                    </a:lnTo>
                    <a:cubicBezTo>
                      <a:pt x="0" y="2698"/>
                      <a:pt x="3600" y="0"/>
                      <a:pt x="8054" y="0"/>
                    </a:cubicBezTo>
                    <a:lnTo>
                      <a:pt x="13454" y="0"/>
                    </a:lnTo>
                    <a:cubicBezTo>
                      <a:pt x="1791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64" name="Freeform: Shape 51"/>
              <p:cNvSpPr/>
              <p:nvPr/>
            </p:nvSpPr>
            <p:spPr>
              <a:xfrm>
                <a:off x="6168060" y="20039"/>
                <a:ext cx="50427"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422" y="21600"/>
                    </a:cubicBezTo>
                    <a:lnTo>
                      <a:pt x="8085" y="21600"/>
                    </a:lnTo>
                    <a:cubicBezTo>
                      <a:pt x="3614" y="21600"/>
                      <a:pt x="0" y="18963"/>
                      <a:pt x="0" y="15700"/>
                    </a:cubicBezTo>
                    <a:lnTo>
                      <a:pt x="0" y="5961"/>
                    </a:lnTo>
                    <a:cubicBezTo>
                      <a:pt x="0" y="2698"/>
                      <a:pt x="3614" y="0"/>
                      <a:pt x="8085" y="0"/>
                    </a:cubicBezTo>
                    <a:lnTo>
                      <a:pt x="13422"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65" name="Freeform: Shape 52"/>
              <p:cNvSpPr/>
              <p:nvPr/>
            </p:nvSpPr>
            <p:spPr>
              <a:xfrm>
                <a:off x="6288608" y="20039"/>
                <a:ext cx="50641"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18" y="21600"/>
                      <a:pt x="13457" y="21600"/>
                    </a:cubicBezTo>
                    <a:lnTo>
                      <a:pt x="8143" y="21600"/>
                    </a:lnTo>
                    <a:cubicBezTo>
                      <a:pt x="3691" y="21600"/>
                      <a:pt x="0" y="18963"/>
                      <a:pt x="0" y="15700"/>
                    </a:cubicBezTo>
                    <a:lnTo>
                      <a:pt x="0" y="5961"/>
                    </a:lnTo>
                    <a:cubicBezTo>
                      <a:pt x="0" y="2698"/>
                      <a:pt x="3691" y="0"/>
                      <a:pt x="8143" y="0"/>
                    </a:cubicBezTo>
                    <a:lnTo>
                      <a:pt x="13457" y="0"/>
                    </a:lnTo>
                    <a:cubicBezTo>
                      <a:pt x="17918"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66" name="Freeform: Shape 53"/>
              <p:cNvSpPr/>
              <p:nvPr/>
            </p:nvSpPr>
            <p:spPr>
              <a:xfrm>
                <a:off x="6409157" y="20039"/>
                <a:ext cx="50427"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506" y="21600"/>
                    </a:cubicBezTo>
                    <a:lnTo>
                      <a:pt x="8085" y="21600"/>
                    </a:lnTo>
                    <a:cubicBezTo>
                      <a:pt x="3614" y="21600"/>
                      <a:pt x="0" y="18963"/>
                      <a:pt x="0" y="15700"/>
                    </a:cubicBezTo>
                    <a:lnTo>
                      <a:pt x="0" y="5961"/>
                    </a:lnTo>
                    <a:cubicBezTo>
                      <a:pt x="0" y="2698"/>
                      <a:pt x="3614" y="0"/>
                      <a:pt x="8085" y="0"/>
                    </a:cubicBezTo>
                    <a:lnTo>
                      <a:pt x="13506"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67" name="Freeform: Shape 54"/>
              <p:cNvSpPr/>
              <p:nvPr/>
            </p:nvSpPr>
            <p:spPr>
              <a:xfrm>
                <a:off x="6529705" y="20039"/>
                <a:ext cx="50838"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840" y="21600"/>
                      <a:pt x="13405" y="21600"/>
                    </a:cubicBezTo>
                    <a:lnTo>
                      <a:pt x="8195" y="21600"/>
                    </a:lnTo>
                    <a:cubicBezTo>
                      <a:pt x="3676" y="21600"/>
                      <a:pt x="0" y="18963"/>
                      <a:pt x="0" y="15700"/>
                    </a:cubicBezTo>
                    <a:lnTo>
                      <a:pt x="0" y="5961"/>
                    </a:lnTo>
                    <a:cubicBezTo>
                      <a:pt x="0" y="2698"/>
                      <a:pt x="3676" y="0"/>
                      <a:pt x="8195" y="0"/>
                    </a:cubicBezTo>
                    <a:lnTo>
                      <a:pt x="13405" y="0"/>
                    </a:lnTo>
                    <a:cubicBezTo>
                      <a:pt x="17840"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68" name="Freeform: Shape 55"/>
              <p:cNvSpPr/>
              <p:nvPr/>
            </p:nvSpPr>
            <p:spPr>
              <a:xfrm>
                <a:off x="6650253" y="20039"/>
                <a:ext cx="50445"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7" y="21600"/>
                      <a:pt x="13509" y="21600"/>
                    </a:cubicBezTo>
                    <a:lnTo>
                      <a:pt x="8091" y="21600"/>
                    </a:lnTo>
                    <a:cubicBezTo>
                      <a:pt x="3613" y="21600"/>
                      <a:pt x="0" y="18963"/>
                      <a:pt x="0" y="15700"/>
                    </a:cubicBezTo>
                    <a:lnTo>
                      <a:pt x="0" y="5961"/>
                    </a:lnTo>
                    <a:cubicBezTo>
                      <a:pt x="0" y="2698"/>
                      <a:pt x="3613" y="0"/>
                      <a:pt x="8091" y="0"/>
                    </a:cubicBezTo>
                    <a:lnTo>
                      <a:pt x="13509" y="0"/>
                    </a:lnTo>
                    <a:cubicBezTo>
                      <a:pt x="17987"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69" name="Freeform: Shape 56"/>
              <p:cNvSpPr/>
              <p:nvPr/>
            </p:nvSpPr>
            <p:spPr>
              <a:xfrm>
                <a:off x="6750711" y="20039"/>
                <a:ext cx="50838"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8015" y="21600"/>
                      <a:pt x="13489" y="21600"/>
                    </a:cubicBezTo>
                    <a:lnTo>
                      <a:pt x="8195" y="21600"/>
                    </a:lnTo>
                    <a:cubicBezTo>
                      <a:pt x="3760" y="21600"/>
                      <a:pt x="0" y="18963"/>
                      <a:pt x="0" y="15700"/>
                    </a:cubicBezTo>
                    <a:lnTo>
                      <a:pt x="0" y="5961"/>
                    </a:lnTo>
                    <a:cubicBezTo>
                      <a:pt x="0" y="2698"/>
                      <a:pt x="3760" y="0"/>
                      <a:pt x="8195" y="0"/>
                    </a:cubicBezTo>
                    <a:lnTo>
                      <a:pt x="13489" y="0"/>
                    </a:lnTo>
                    <a:cubicBezTo>
                      <a:pt x="18015"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70" name="Freeform: Shape 57"/>
              <p:cNvSpPr/>
              <p:nvPr/>
            </p:nvSpPr>
            <p:spPr>
              <a:xfrm>
                <a:off x="6871258" y="20039"/>
                <a:ext cx="50642"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09" y="21600"/>
                      <a:pt x="13457" y="21600"/>
                    </a:cubicBezTo>
                    <a:lnTo>
                      <a:pt x="8059" y="21600"/>
                    </a:lnTo>
                    <a:cubicBezTo>
                      <a:pt x="3599" y="21600"/>
                      <a:pt x="0" y="18963"/>
                      <a:pt x="0" y="15700"/>
                    </a:cubicBezTo>
                    <a:lnTo>
                      <a:pt x="0" y="5961"/>
                    </a:lnTo>
                    <a:cubicBezTo>
                      <a:pt x="0" y="2698"/>
                      <a:pt x="3599" y="0"/>
                      <a:pt x="8059" y="0"/>
                    </a:cubicBezTo>
                    <a:lnTo>
                      <a:pt x="13457" y="0"/>
                    </a:lnTo>
                    <a:cubicBezTo>
                      <a:pt x="17909"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71" name="Freeform: Shape 58"/>
              <p:cNvSpPr/>
              <p:nvPr/>
            </p:nvSpPr>
            <p:spPr>
              <a:xfrm>
                <a:off x="6991807" y="20039"/>
                <a:ext cx="50444"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7" y="21600"/>
                      <a:pt x="13509" y="21600"/>
                    </a:cubicBezTo>
                    <a:lnTo>
                      <a:pt x="8091" y="21600"/>
                    </a:lnTo>
                    <a:cubicBezTo>
                      <a:pt x="3613" y="21600"/>
                      <a:pt x="0" y="18963"/>
                      <a:pt x="0" y="15700"/>
                    </a:cubicBezTo>
                    <a:lnTo>
                      <a:pt x="0" y="5961"/>
                    </a:lnTo>
                    <a:cubicBezTo>
                      <a:pt x="0" y="2698"/>
                      <a:pt x="3613" y="0"/>
                      <a:pt x="8091" y="0"/>
                    </a:cubicBezTo>
                    <a:lnTo>
                      <a:pt x="13509" y="0"/>
                    </a:lnTo>
                    <a:cubicBezTo>
                      <a:pt x="17987"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72" name="Freeform: Shape 59"/>
              <p:cNvSpPr/>
              <p:nvPr/>
            </p:nvSpPr>
            <p:spPr>
              <a:xfrm>
                <a:off x="7112357" y="20039"/>
                <a:ext cx="50641"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09" y="21600"/>
                      <a:pt x="13457" y="21600"/>
                    </a:cubicBezTo>
                    <a:lnTo>
                      <a:pt x="8143" y="21600"/>
                    </a:lnTo>
                    <a:cubicBezTo>
                      <a:pt x="3599" y="21600"/>
                      <a:pt x="0" y="18963"/>
                      <a:pt x="0" y="15700"/>
                    </a:cubicBezTo>
                    <a:lnTo>
                      <a:pt x="0" y="5961"/>
                    </a:lnTo>
                    <a:cubicBezTo>
                      <a:pt x="0" y="2698"/>
                      <a:pt x="3599" y="0"/>
                      <a:pt x="8143" y="0"/>
                    </a:cubicBezTo>
                    <a:lnTo>
                      <a:pt x="13457" y="0"/>
                    </a:lnTo>
                    <a:cubicBezTo>
                      <a:pt x="17909"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sp>
            <p:nvSpPr>
              <p:cNvPr id="73" name="Freeform: Shape 60"/>
              <p:cNvSpPr/>
              <p:nvPr/>
            </p:nvSpPr>
            <p:spPr>
              <a:xfrm>
                <a:off x="7232905" y="20039"/>
                <a:ext cx="50426" cy="68925"/>
              </a:xfrm>
              <a:custGeom>
                <a:avLst/>
                <a:gdLst/>
                <a:ahLst/>
                <a:cxnLst>
                  <a:cxn ang="0">
                    <a:pos x="wd2" y="hd2"/>
                  </a:cxn>
                  <a:cxn ang="5400000">
                    <a:pos x="wd2" y="hd2"/>
                  </a:cxn>
                  <a:cxn ang="10800000">
                    <a:pos x="wd2" y="hd2"/>
                  </a:cxn>
                  <a:cxn ang="16200000">
                    <a:pos x="wd2" y="hd2"/>
                  </a:cxn>
                </a:cxnLst>
                <a:rect l="0" t="0" r="r" b="b"/>
                <a:pathLst>
                  <a:path w="21600" h="21600" extrusionOk="0">
                    <a:moveTo>
                      <a:pt x="21600" y="15700"/>
                    </a:moveTo>
                    <a:cubicBezTo>
                      <a:pt x="21600" y="18963"/>
                      <a:pt x="17986" y="21600"/>
                      <a:pt x="13515" y="21600"/>
                    </a:cubicBezTo>
                    <a:lnTo>
                      <a:pt x="8094" y="21600"/>
                    </a:lnTo>
                    <a:cubicBezTo>
                      <a:pt x="3614" y="21600"/>
                      <a:pt x="0" y="18963"/>
                      <a:pt x="0" y="15700"/>
                    </a:cubicBezTo>
                    <a:lnTo>
                      <a:pt x="0" y="5961"/>
                    </a:lnTo>
                    <a:cubicBezTo>
                      <a:pt x="0" y="2698"/>
                      <a:pt x="3614" y="0"/>
                      <a:pt x="8094" y="0"/>
                    </a:cubicBezTo>
                    <a:lnTo>
                      <a:pt x="13515" y="0"/>
                    </a:lnTo>
                    <a:cubicBezTo>
                      <a:pt x="17986" y="0"/>
                      <a:pt x="21600" y="2698"/>
                      <a:pt x="21600" y="5961"/>
                    </a:cubicBezTo>
                    <a:cubicBezTo>
                      <a:pt x="21600" y="5961"/>
                      <a:pt x="21600" y="15700"/>
                      <a:pt x="21600" y="15700"/>
                    </a:cubicBezTo>
                    <a:close/>
                  </a:path>
                </a:pathLst>
              </a:custGeom>
              <a:solidFill>
                <a:srgbClr val="FFFFFF"/>
              </a:solidFill>
              <a:ln w="12700" cap="flat">
                <a:noFill/>
                <a:miter lim="400000"/>
              </a:ln>
              <a:effectLst/>
            </p:spPr>
            <p:txBody>
              <a:bodyPr anchor="ctr"/>
              <a:lstStyle/>
              <a:p>
                <a:pPr algn="ctr"/>
                <a:endParaRPr/>
              </a:p>
            </p:txBody>
          </p:sp>
        </p:grpSp>
        <p:sp>
          <p:nvSpPr>
            <p:cNvPr id="24" name="Freeform: Shape 11"/>
            <p:cNvSpPr/>
            <p:nvPr/>
          </p:nvSpPr>
          <p:spPr>
            <a:xfrm>
              <a:off x="9109711" y="977477"/>
              <a:ext cx="1004571" cy="158309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8420"/>
                  </a:lnTo>
                  <a:cubicBezTo>
                    <a:pt x="17483" y="19076"/>
                    <a:pt x="12748" y="19774"/>
                    <a:pt x="7366" y="20490"/>
                  </a:cubicBezTo>
                  <a:cubicBezTo>
                    <a:pt x="4800" y="20856"/>
                    <a:pt x="2333" y="21321"/>
                    <a:pt x="0" y="21600"/>
                  </a:cubicBezTo>
                  <a:lnTo>
                    <a:pt x="0" y="10937"/>
                  </a:lnTo>
                  <a:lnTo>
                    <a:pt x="1996" y="10740"/>
                  </a:lnTo>
                  <a:cubicBezTo>
                    <a:pt x="4765" y="10568"/>
                    <a:pt x="9422" y="9310"/>
                    <a:pt x="12649" y="6901"/>
                  </a:cubicBezTo>
                  <a:lnTo>
                    <a:pt x="21600" y="0"/>
                  </a:lnTo>
                  <a:close/>
                </a:path>
              </a:pathLst>
            </a:custGeom>
            <a:solidFill>
              <a:schemeClr val="accent3">
                <a:lumMod val="100000"/>
              </a:schemeClr>
            </a:solidFill>
            <a:ln w="6350" cap="flat">
              <a:solidFill>
                <a:srgbClr val="FFFFFF"/>
              </a:solidFill>
              <a:prstDash val="solid"/>
              <a:miter lim="400000"/>
            </a:ln>
            <a:effectLst/>
          </p:spPr>
          <p:txBody>
            <a:bodyPr anchor="ctr"/>
            <a:lstStyle/>
            <a:p>
              <a:pPr algn="ctr"/>
              <a:endParaRPr/>
            </a:p>
          </p:txBody>
        </p:sp>
        <p:sp>
          <p:nvSpPr>
            <p:cNvPr id="25" name="Freeform: Shape 12"/>
            <p:cNvSpPr/>
            <p:nvPr/>
          </p:nvSpPr>
          <p:spPr>
            <a:xfrm>
              <a:off x="10114282" y="496536"/>
              <a:ext cx="1004571" cy="1823568"/>
            </a:xfrm>
            <a:custGeom>
              <a:avLst/>
              <a:gdLst/>
              <a:ahLst/>
              <a:cxnLst>
                <a:cxn ang="0">
                  <a:pos x="wd2" y="hd2"/>
                </a:cxn>
                <a:cxn ang="5400000">
                  <a:pos x="wd2" y="hd2"/>
                </a:cxn>
                <a:cxn ang="10800000">
                  <a:pos x="wd2" y="hd2"/>
                </a:cxn>
                <a:cxn ang="16200000">
                  <a:pos x="wd2" y="hd2"/>
                </a:cxn>
              </a:cxnLst>
              <a:rect l="0" t="0" r="r" b="b"/>
              <a:pathLst>
                <a:path w="21600" h="21600" extrusionOk="0">
                  <a:moveTo>
                    <a:pt x="21600" y="18146"/>
                  </a:moveTo>
                  <a:cubicBezTo>
                    <a:pt x="21600" y="18146"/>
                    <a:pt x="14813" y="19556"/>
                    <a:pt x="0" y="21600"/>
                  </a:cubicBezTo>
                  <a:lnTo>
                    <a:pt x="0" y="5756"/>
                  </a:lnTo>
                  <a:lnTo>
                    <a:pt x="7547" y="705"/>
                  </a:lnTo>
                  <a:cubicBezTo>
                    <a:pt x="8450" y="107"/>
                    <a:pt x="9802" y="0"/>
                    <a:pt x="10580" y="0"/>
                  </a:cubicBezTo>
                  <a:lnTo>
                    <a:pt x="17798" y="0"/>
                  </a:lnTo>
                  <a:lnTo>
                    <a:pt x="10813" y="15801"/>
                  </a:lnTo>
                  <a:cubicBezTo>
                    <a:pt x="15889" y="16055"/>
                    <a:pt x="19902" y="16390"/>
                    <a:pt x="21280" y="16808"/>
                  </a:cubicBezTo>
                  <a:lnTo>
                    <a:pt x="21600" y="18146"/>
                  </a:lnTo>
                  <a:close/>
                </a:path>
              </a:pathLst>
            </a:custGeom>
            <a:solidFill>
              <a:schemeClr val="accent4">
                <a:lumMod val="100000"/>
              </a:schemeClr>
            </a:solidFill>
            <a:ln w="6350" cap="flat">
              <a:solidFill>
                <a:srgbClr val="FFFFFF"/>
              </a:solidFill>
              <a:prstDash val="solid"/>
              <a:miter lim="400000"/>
            </a:ln>
            <a:effectLst/>
          </p:spPr>
          <p:txBody>
            <a:bodyPr anchor="ctr"/>
            <a:lstStyle/>
            <a:p>
              <a:pPr algn="ctr"/>
              <a:endParaRPr/>
            </a:p>
          </p:txBody>
        </p:sp>
      </p:grpSp>
      <p:sp>
        <p:nvSpPr>
          <p:cNvPr id="5" name="千图PPT彼岸天：ID 8661124库_矩形 61"/>
          <p:cNvSpPr/>
          <p:nvPr>
            <p:custDataLst>
              <p:tags r:id="rId2"/>
            </p:custDataLst>
          </p:nvPr>
        </p:nvSpPr>
        <p:spPr>
          <a:xfrm>
            <a:off x="4694565" y="3162191"/>
            <a:ext cx="2921001" cy="1270001"/>
          </a:xfrm>
          <a:prstGeom prst="rect">
            <a:avLst/>
          </a:prstGeom>
          <a:noFill/>
          <a:ln w="12700" cap="flat">
            <a:noFill/>
            <a:miter lim="400000"/>
          </a:ln>
          <a:effectLst/>
        </p:spPr>
        <p:txBody>
          <a:bodyPr wrap="none" lIns="0" tIns="0" rIns="0" bIns="0" anchor="b">
            <a:normAutofit/>
          </a:bodyPr>
          <a:lstStyle/>
          <a:p>
            <a:pPr algn="ctr"/>
            <a:r>
              <a:rPr lang="en-US" altLang="zh-CN" sz="3600" b="1" dirty="0">
                <a:solidFill>
                  <a:schemeClr val="accent2">
                    <a:lumMod val="100000"/>
                  </a:schemeClr>
                </a:solidFill>
              </a:rPr>
              <a:t>50%</a:t>
            </a:r>
          </a:p>
        </p:txBody>
      </p:sp>
      <p:sp>
        <p:nvSpPr>
          <p:cNvPr id="6" name="千图PPT彼岸天：ID 8661124库_矩形 64"/>
          <p:cNvSpPr/>
          <p:nvPr>
            <p:custDataLst>
              <p:tags r:id="rId3"/>
            </p:custDataLst>
          </p:nvPr>
        </p:nvSpPr>
        <p:spPr>
          <a:xfrm>
            <a:off x="691140" y="3162191"/>
            <a:ext cx="2921001" cy="1270001"/>
          </a:xfrm>
          <a:prstGeom prst="rect">
            <a:avLst/>
          </a:prstGeom>
          <a:noFill/>
          <a:ln w="12700" cap="flat">
            <a:noFill/>
            <a:miter lim="400000"/>
          </a:ln>
          <a:effectLst/>
        </p:spPr>
        <p:txBody>
          <a:bodyPr wrap="none" lIns="0" tIns="0" rIns="0" bIns="0" anchor="b">
            <a:normAutofit/>
          </a:bodyPr>
          <a:lstStyle/>
          <a:p>
            <a:pPr algn="ctr"/>
            <a:r>
              <a:rPr lang="en-US" altLang="zh-CN" sz="3600" b="1" dirty="0">
                <a:solidFill>
                  <a:schemeClr val="accent1">
                    <a:lumMod val="100000"/>
                  </a:schemeClr>
                </a:solidFill>
              </a:rPr>
              <a:t>30%</a:t>
            </a:r>
          </a:p>
        </p:txBody>
      </p:sp>
      <p:sp>
        <p:nvSpPr>
          <p:cNvPr id="7" name="千图PPT彼岸天：ID 8661124库_矩形 66"/>
          <p:cNvSpPr/>
          <p:nvPr>
            <p:custDataLst>
              <p:tags r:id="rId4"/>
            </p:custDataLst>
          </p:nvPr>
        </p:nvSpPr>
        <p:spPr>
          <a:xfrm>
            <a:off x="8579859" y="3162191"/>
            <a:ext cx="2921001" cy="1270001"/>
          </a:xfrm>
          <a:prstGeom prst="rect">
            <a:avLst/>
          </a:prstGeom>
          <a:noFill/>
          <a:ln w="12700" cap="flat">
            <a:noFill/>
            <a:miter lim="400000"/>
          </a:ln>
          <a:effectLst/>
        </p:spPr>
        <p:txBody>
          <a:bodyPr wrap="none" lIns="0" tIns="0" rIns="0" bIns="0" anchor="b">
            <a:normAutofit/>
          </a:bodyPr>
          <a:lstStyle/>
          <a:p>
            <a:pPr algn="ctr"/>
            <a:r>
              <a:rPr lang="en-US" altLang="zh-CN" sz="3600" b="1">
                <a:solidFill>
                  <a:schemeClr val="accent3">
                    <a:lumMod val="100000"/>
                  </a:schemeClr>
                </a:solidFill>
              </a:rPr>
              <a:t>20%</a:t>
            </a:r>
          </a:p>
        </p:txBody>
      </p:sp>
      <p:grpSp>
        <p:nvGrpSpPr>
          <p:cNvPr id="75" name="千图PPT彼岸天：ID 8661124库_组合 74"/>
          <p:cNvGrpSpPr/>
          <p:nvPr>
            <p:custDataLst>
              <p:tags r:id="rId5"/>
            </p:custDataLst>
          </p:nvPr>
        </p:nvGrpSpPr>
        <p:grpSpPr>
          <a:xfrm>
            <a:off x="804711" y="4666076"/>
            <a:ext cx="2697048" cy="981450"/>
            <a:chOff x="804711" y="4666076"/>
            <a:chExt cx="2697048" cy="981450"/>
          </a:xfrm>
        </p:grpSpPr>
        <p:sp>
          <p:nvSpPr>
            <p:cNvPr id="9" name="TextBox 81"/>
            <p:cNvSpPr txBox="1"/>
            <p:nvPr/>
          </p:nvSpPr>
          <p:spPr>
            <a:xfrm>
              <a:off x="1510089" y="4666076"/>
              <a:ext cx="1286292" cy="340519"/>
            </a:xfrm>
            <a:prstGeom prst="roundRect">
              <a:avLst/>
            </a:prstGeom>
            <a:solidFill>
              <a:schemeClr val="accent1"/>
            </a:solidFill>
          </p:spPr>
          <p:txBody>
            <a:bodyPr wrap="none">
              <a:normAutofit/>
            </a:bodyPr>
            <a:lstStyle/>
            <a:p>
              <a:pPr algn="ctr"/>
              <a:r>
                <a:rPr lang="zh-CN" altLang="en-US" sz="1400" dirty="0">
                  <a:solidFill>
                    <a:schemeClr val="bg2"/>
                  </a:solidFill>
                </a:rPr>
                <a:t>输入标题文本</a:t>
              </a:r>
            </a:p>
          </p:txBody>
        </p:sp>
        <p:sp>
          <p:nvSpPr>
            <p:cNvPr id="12" name="TextBox 84"/>
            <p:cNvSpPr txBox="1"/>
            <p:nvPr/>
          </p:nvSpPr>
          <p:spPr bwMode="auto">
            <a:xfrm>
              <a:off x="804711" y="5073296"/>
              <a:ext cx="269704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点击编辑点击编辑点击编辑点击编辑点击编辑点击编辑点击编辑点击编辑点击编辑点击编辑点击编辑点击编辑</a:t>
              </a:r>
              <a:endParaRPr sz="1000" dirty="0"/>
            </a:p>
          </p:txBody>
        </p:sp>
      </p:grpSp>
      <p:grpSp>
        <p:nvGrpSpPr>
          <p:cNvPr id="2" name="千图PPT彼岸天：ID 8661124库_组合 1"/>
          <p:cNvGrpSpPr/>
          <p:nvPr>
            <p:custDataLst>
              <p:tags r:id="rId6"/>
            </p:custDataLst>
          </p:nvPr>
        </p:nvGrpSpPr>
        <p:grpSpPr>
          <a:xfrm>
            <a:off x="4766005" y="4666076"/>
            <a:ext cx="2697048" cy="981450"/>
            <a:chOff x="4766005" y="4666076"/>
            <a:chExt cx="2697048" cy="981450"/>
          </a:xfrm>
        </p:grpSpPr>
        <p:sp>
          <p:nvSpPr>
            <p:cNvPr id="10" name="TextBox 82"/>
            <p:cNvSpPr txBox="1"/>
            <p:nvPr/>
          </p:nvSpPr>
          <p:spPr>
            <a:xfrm>
              <a:off x="5471383" y="4666076"/>
              <a:ext cx="1286292" cy="340519"/>
            </a:xfrm>
            <a:prstGeom prst="roundRect">
              <a:avLst/>
            </a:prstGeom>
            <a:solidFill>
              <a:schemeClr val="accent2"/>
            </a:solidFill>
          </p:spPr>
          <p:txBody>
            <a:bodyPr wrap="none">
              <a:normAutofit/>
            </a:bodyPr>
            <a:lstStyle/>
            <a:p>
              <a:pPr algn="ctr"/>
              <a:r>
                <a:rPr lang="zh-CN" altLang="en-US" sz="1400" dirty="0">
                  <a:solidFill>
                    <a:schemeClr val="bg2"/>
                  </a:solidFill>
                </a:rPr>
                <a:t>输入标题文本</a:t>
              </a:r>
            </a:p>
          </p:txBody>
        </p:sp>
        <p:sp>
          <p:nvSpPr>
            <p:cNvPr id="13" name="TextBox 85"/>
            <p:cNvSpPr txBox="1"/>
            <p:nvPr/>
          </p:nvSpPr>
          <p:spPr bwMode="auto">
            <a:xfrm>
              <a:off x="4766005" y="5073296"/>
              <a:ext cx="269704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点击编辑点击编辑点击编辑点击编辑点击编辑点击编辑点击编辑点击编辑点击编辑点击编辑点击编辑点击编辑</a:t>
              </a:r>
              <a:endParaRPr sz="1000" dirty="0"/>
            </a:p>
          </p:txBody>
        </p:sp>
      </p:grpSp>
      <p:grpSp>
        <p:nvGrpSpPr>
          <p:cNvPr id="74" name="千图PPT彼岸天：ID 8661124库_组合 73"/>
          <p:cNvGrpSpPr/>
          <p:nvPr>
            <p:custDataLst>
              <p:tags r:id="rId7"/>
            </p:custDataLst>
          </p:nvPr>
        </p:nvGrpSpPr>
        <p:grpSpPr>
          <a:xfrm>
            <a:off x="8691836" y="4666076"/>
            <a:ext cx="2697048" cy="981450"/>
            <a:chOff x="8691836" y="4666076"/>
            <a:chExt cx="2697048" cy="981450"/>
          </a:xfrm>
        </p:grpSpPr>
        <p:sp>
          <p:nvSpPr>
            <p:cNvPr id="11" name="TextBox 83"/>
            <p:cNvSpPr txBox="1"/>
            <p:nvPr/>
          </p:nvSpPr>
          <p:spPr>
            <a:xfrm>
              <a:off x="9397214" y="4666076"/>
              <a:ext cx="1286292" cy="340519"/>
            </a:xfrm>
            <a:prstGeom prst="roundRect">
              <a:avLst/>
            </a:prstGeom>
            <a:solidFill>
              <a:schemeClr val="accent3"/>
            </a:solidFill>
          </p:spPr>
          <p:txBody>
            <a:bodyPr wrap="none">
              <a:normAutofit/>
            </a:bodyPr>
            <a:lstStyle/>
            <a:p>
              <a:pPr algn="ctr"/>
              <a:r>
                <a:rPr lang="zh-CN" altLang="en-US" sz="1400" dirty="0">
                  <a:solidFill>
                    <a:schemeClr val="bg2"/>
                  </a:solidFill>
                </a:rPr>
                <a:t>输入标题文本</a:t>
              </a:r>
            </a:p>
          </p:txBody>
        </p:sp>
        <p:sp>
          <p:nvSpPr>
            <p:cNvPr id="14" name="TextBox 86"/>
            <p:cNvSpPr txBox="1"/>
            <p:nvPr/>
          </p:nvSpPr>
          <p:spPr bwMode="auto">
            <a:xfrm>
              <a:off x="8691836" y="5073296"/>
              <a:ext cx="2697048"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点击编辑点击编辑点击编辑点击编辑点击编辑点击编辑点击编辑点击编辑点击编辑点击编辑点击编辑点击编辑</a:t>
              </a:r>
              <a:endParaRPr sz="1000" dirty="0"/>
            </a:p>
          </p:txBody>
        </p:sp>
      </p:grpSp>
      <p:sp>
        <p:nvSpPr>
          <p:cNvPr id="3" name="矩形 2"/>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anim calcmode="lin" valueType="num">
                                      <p:cBhvr>
                                        <p:cTn id="23" dur="500" fill="hold"/>
                                        <p:tgtEl>
                                          <p:spTgt spid="2"/>
                                        </p:tgtEl>
                                        <p:attrNameLst>
                                          <p:attrName>ppt_x</p:attrName>
                                        </p:attrNameLst>
                                      </p:cBhvr>
                                      <p:tavLst>
                                        <p:tav tm="0">
                                          <p:val>
                                            <p:fltVal val="0.5"/>
                                          </p:val>
                                        </p:tav>
                                        <p:tav tm="100000">
                                          <p:val>
                                            <p:strVal val="#ppt_x"/>
                                          </p:val>
                                        </p:tav>
                                      </p:tavLst>
                                    </p:anim>
                                    <p:anim calcmode="lin" valueType="num">
                                      <p:cBhvr>
                                        <p:cTn id="24" dur="500" fill="hold"/>
                                        <p:tgtEl>
                                          <p:spTgt spid="2"/>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anim calcmode="lin" valueType="num">
                                      <p:cBhvr>
                                        <p:cTn id="31" dur="500" fill="hold"/>
                                        <p:tgtEl>
                                          <p:spTgt spid="6"/>
                                        </p:tgtEl>
                                        <p:attrNameLst>
                                          <p:attrName>ppt_x</p:attrName>
                                        </p:attrNameLst>
                                      </p:cBhvr>
                                      <p:tavLst>
                                        <p:tav tm="0">
                                          <p:val>
                                            <p:fltVal val="0.5"/>
                                          </p:val>
                                        </p:tav>
                                        <p:tav tm="100000">
                                          <p:val>
                                            <p:strVal val="#ppt_x"/>
                                          </p:val>
                                        </p:tav>
                                      </p:tavLst>
                                    </p:anim>
                                    <p:anim calcmode="lin" valueType="num">
                                      <p:cBhvr>
                                        <p:cTn id="32" dur="500" fill="hold"/>
                                        <p:tgtEl>
                                          <p:spTgt spid="6"/>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p:cTn id="36" dur="500" fill="hold"/>
                                        <p:tgtEl>
                                          <p:spTgt spid="75"/>
                                        </p:tgtEl>
                                        <p:attrNameLst>
                                          <p:attrName>ppt_w</p:attrName>
                                        </p:attrNameLst>
                                      </p:cBhvr>
                                      <p:tavLst>
                                        <p:tav tm="0">
                                          <p:val>
                                            <p:fltVal val="0"/>
                                          </p:val>
                                        </p:tav>
                                        <p:tav tm="100000">
                                          <p:val>
                                            <p:strVal val="#ppt_w"/>
                                          </p:val>
                                        </p:tav>
                                      </p:tavLst>
                                    </p:anim>
                                    <p:anim calcmode="lin" valueType="num">
                                      <p:cBhvr>
                                        <p:cTn id="37" dur="500" fill="hold"/>
                                        <p:tgtEl>
                                          <p:spTgt spid="75"/>
                                        </p:tgtEl>
                                        <p:attrNameLst>
                                          <p:attrName>ppt_h</p:attrName>
                                        </p:attrNameLst>
                                      </p:cBhvr>
                                      <p:tavLst>
                                        <p:tav tm="0">
                                          <p:val>
                                            <p:fltVal val="0"/>
                                          </p:val>
                                        </p:tav>
                                        <p:tav tm="100000">
                                          <p:val>
                                            <p:strVal val="#ppt_h"/>
                                          </p:val>
                                        </p:tav>
                                      </p:tavLst>
                                    </p:anim>
                                    <p:animEffect transition="in" filter="fade">
                                      <p:cBhvr>
                                        <p:cTn id="38" dur="500"/>
                                        <p:tgtEl>
                                          <p:spTgt spid="75"/>
                                        </p:tgtEl>
                                      </p:cBhvr>
                                    </p:animEffect>
                                    <p:anim calcmode="lin" valueType="num">
                                      <p:cBhvr>
                                        <p:cTn id="39" dur="500" fill="hold"/>
                                        <p:tgtEl>
                                          <p:spTgt spid="75"/>
                                        </p:tgtEl>
                                        <p:attrNameLst>
                                          <p:attrName>ppt_x</p:attrName>
                                        </p:attrNameLst>
                                      </p:cBhvr>
                                      <p:tavLst>
                                        <p:tav tm="0">
                                          <p:val>
                                            <p:fltVal val="0.5"/>
                                          </p:val>
                                        </p:tav>
                                        <p:tav tm="100000">
                                          <p:val>
                                            <p:strVal val="#ppt_x"/>
                                          </p:val>
                                        </p:tav>
                                      </p:tavLst>
                                    </p:anim>
                                    <p:anim calcmode="lin" valueType="num">
                                      <p:cBhvr>
                                        <p:cTn id="40" dur="500" fill="hold"/>
                                        <p:tgtEl>
                                          <p:spTgt spid="75"/>
                                        </p:tgtEl>
                                        <p:attrNameLst>
                                          <p:attrName>ppt_y</p:attrName>
                                        </p:attrNameLst>
                                      </p:cBhvr>
                                      <p:tavLst>
                                        <p:tav tm="0">
                                          <p:val>
                                            <p:fltVal val="0.5"/>
                                          </p:val>
                                        </p:tav>
                                        <p:tav tm="100000">
                                          <p:val>
                                            <p:strVal val="#ppt_y"/>
                                          </p:val>
                                        </p:tav>
                                      </p:tavLst>
                                    </p:anim>
                                  </p:childTnLst>
                                </p:cTn>
                              </p:par>
                            </p:childTnLst>
                          </p:cTn>
                        </p:par>
                        <p:par>
                          <p:cTn id="41" fill="hold">
                            <p:stCondLst>
                              <p:cond delay="2500"/>
                            </p:stCondLst>
                            <p:childTnLst>
                              <p:par>
                                <p:cTn id="42" presetID="53" presetClass="entr" presetSubtype="528"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Effect transition="in" filter="fade">
                                      <p:cBhvr>
                                        <p:cTn id="46" dur="500"/>
                                        <p:tgtEl>
                                          <p:spTgt spid="7"/>
                                        </p:tgtEl>
                                      </p:cBhvr>
                                    </p:animEffect>
                                    <p:anim calcmode="lin" valueType="num">
                                      <p:cBhvr>
                                        <p:cTn id="47" dur="500" fill="hold"/>
                                        <p:tgtEl>
                                          <p:spTgt spid="7"/>
                                        </p:tgtEl>
                                        <p:attrNameLst>
                                          <p:attrName>ppt_x</p:attrName>
                                        </p:attrNameLst>
                                      </p:cBhvr>
                                      <p:tavLst>
                                        <p:tav tm="0">
                                          <p:val>
                                            <p:fltVal val="0.5"/>
                                          </p:val>
                                        </p:tav>
                                        <p:tav tm="100000">
                                          <p:val>
                                            <p:strVal val="#ppt_x"/>
                                          </p:val>
                                        </p:tav>
                                      </p:tavLst>
                                    </p:anim>
                                    <p:anim calcmode="lin" valueType="num">
                                      <p:cBhvr>
                                        <p:cTn id="48" dur="500" fill="hold"/>
                                        <p:tgtEl>
                                          <p:spTgt spid="7"/>
                                        </p:tgtEl>
                                        <p:attrNameLst>
                                          <p:attrName>ppt_y</p:attrName>
                                        </p:attrNameLst>
                                      </p:cBhvr>
                                      <p:tavLst>
                                        <p:tav tm="0">
                                          <p:val>
                                            <p:fltVal val="0.5"/>
                                          </p:val>
                                        </p:tav>
                                        <p:tav tm="100000">
                                          <p:val>
                                            <p:strVal val="#ppt_y"/>
                                          </p:val>
                                        </p:tav>
                                      </p:tavLst>
                                    </p:anim>
                                  </p:childTnLst>
                                </p:cTn>
                              </p:par>
                            </p:childTnLst>
                          </p:cTn>
                        </p:par>
                        <p:par>
                          <p:cTn id="49" fill="hold">
                            <p:stCondLst>
                              <p:cond delay="3000"/>
                            </p:stCondLst>
                            <p:childTnLst>
                              <p:par>
                                <p:cTn id="50" presetID="53" presetClass="entr" presetSubtype="528" fill="hold" nodeType="afterEffect">
                                  <p:stCondLst>
                                    <p:cond delay="0"/>
                                  </p:stCondLst>
                                  <p:childTnLst>
                                    <p:set>
                                      <p:cBhvr>
                                        <p:cTn id="51" dur="1" fill="hold">
                                          <p:stCondLst>
                                            <p:cond delay="0"/>
                                          </p:stCondLst>
                                        </p:cTn>
                                        <p:tgtEl>
                                          <p:spTgt spid="74"/>
                                        </p:tgtEl>
                                        <p:attrNameLst>
                                          <p:attrName>style.visibility</p:attrName>
                                        </p:attrNameLst>
                                      </p:cBhvr>
                                      <p:to>
                                        <p:strVal val="visible"/>
                                      </p:to>
                                    </p:set>
                                    <p:anim calcmode="lin" valueType="num">
                                      <p:cBhvr>
                                        <p:cTn id="52" dur="500" fill="hold"/>
                                        <p:tgtEl>
                                          <p:spTgt spid="74"/>
                                        </p:tgtEl>
                                        <p:attrNameLst>
                                          <p:attrName>ppt_w</p:attrName>
                                        </p:attrNameLst>
                                      </p:cBhvr>
                                      <p:tavLst>
                                        <p:tav tm="0">
                                          <p:val>
                                            <p:fltVal val="0"/>
                                          </p:val>
                                        </p:tav>
                                        <p:tav tm="100000">
                                          <p:val>
                                            <p:strVal val="#ppt_w"/>
                                          </p:val>
                                        </p:tav>
                                      </p:tavLst>
                                    </p:anim>
                                    <p:anim calcmode="lin" valueType="num">
                                      <p:cBhvr>
                                        <p:cTn id="53" dur="500" fill="hold"/>
                                        <p:tgtEl>
                                          <p:spTgt spid="74"/>
                                        </p:tgtEl>
                                        <p:attrNameLst>
                                          <p:attrName>ppt_h</p:attrName>
                                        </p:attrNameLst>
                                      </p:cBhvr>
                                      <p:tavLst>
                                        <p:tav tm="0">
                                          <p:val>
                                            <p:fltVal val="0"/>
                                          </p:val>
                                        </p:tav>
                                        <p:tav tm="100000">
                                          <p:val>
                                            <p:strVal val="#ppt_h"/>
                                          </p:val>
                                        </p:tav>
                                      </p:tavLst>
                                    </p:anim>
                                    <p:animEffect transition="in" filter="fade">
                                      <p:cBhvr>
                                        <p:cTn id="54" dur="500"/>
                                        <p:tgtEl>
                                          <p:spTgt spid="74"/>
                                        </p:tgtEl>
                                      </p:cBhvr>
                                    </p:animEffect>
                                    <p:anim calcmode="lin" valueType="num">
                                      <p:cBhvr>
                                        <p:cTn id="55" dur="500" fill="hold"/>
                                        <p:tgtEl>
                                          <p:spTgt spid="74"/>
                                        </p:tgtEl>
                                        <p:attrNameLst>
                                          <p:attrName>ppt_x</p:attrName>
                                        </p:attrNameLst>
                                      </p:cBhvr>
                                      <p:tavLst>
                                        <p:tav tm="0">
                                          <p:val>
                                            <p:fltVal val="0.5"/>
                                          </p:val>
                                        </p:tav>
                                        <p:tav tm="100000">
                                          <p:val>
                                            <p:strVal val="#ppt_x"/>
                                          </p:val>
                                        </p:tav>
                                      </p:tavLst>
                                    </p:anim>
                                    <p:anim calcmode="lin" valueType="num">
                                      <p:cBhvr>
                                        <p:cTn id="56" dur="500" fill="hold"/>
                                        <p:tgtEl>
                                          <p:spTgt spid="7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954041" y="2993591"/>
            <a:ext cx="2329416" cy="2328044"/>
            <a:chOff x="954041" y="2993591"/>
            <a:chExt cx="2329416" cy="2328044"/>
          </a:xfrm>
        </p:grpSpPr>
        <p:grpSp>
          <p:nvGrpSpPr>
            <p:cNvPr id="4" name="组合 3"/>
            <p:cNvGrpSpPr/>
            <p:nvPr/>
          </p:nvGrpSpPr>
          <p:grpSpPr bwMode="auto">
            <a:xfrm>
              <a:off x="1073168" y="2993591"/>
              <a:ext cx="558137" cy="1085849"/>
              <a:chOff x="-1" y="0"/>
              <a:chExt cx="558706" cy="1087404"/>
            </a:xfrm>
          </p:grpSpPr>
          <p:sp>
            <p:nvSpPr>
              <p:cNvPr id="42" name="任意多边形: 形状 41"/>
              <p:cNvSpPr/>
              <p:nvPr/>
            </p:nvSpPr>
            <p:spPr bwMode="auto">
              <a:xfrm rot="244865">
                <a:off x="154840" y="307792"/>
                <a:ext cx="403865" cy="434962"/>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600" y="9198"/>
                      <a:pt x="18086" y="14641"/>
                    </a:cubicBezTo>
                    <a:cubicBezTo>
                      <a:pt x="16256" y="17476"/>
                      <a:pt x="13831" y="19559"/>
                      <a:pt x="8677" y="20579"/>
                    </a:cubicBezTo>
                    <a:cubicBezTo>
                      <a:pt x="3522" y="21599"/>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43" name="任意多边形: 形状 42"/>
              <p:cNvSpPr/>
              <p:nvPr/>
            </p:nvSpPr>
            <p:spPr bwMode="auto">
              <a:xfrm>
                <a:off x="-1" y="0"/>
                <a:ext cx="238178" cy="1087404"/>
              </a:xfrm>
              <a:custGeom>
                <a:avLst/>
                <a:gdLst>
                  <a:gd name="T0" fmla="+- 0 12280 2960"/>
                  <a:gd name="T1" fmla="*/ T0 w 18640"/>
                  <a:gd name="T2" fmla="*/ 10800 h 21600"/>
                  <a:gd name="T3" fmla="+- 0 12280 2960"/>
                  <a:gd name="T4" fmla="*/ T3 w 18640"/>
                  <a:gd name="T5" fmla="*/ 10800 h 21600"/>
                  <a:gd name="T6" fmla="+- 0 12280 2960"/>
                  <a:gd name="T7" fmla="*/ T6 w 18640"/>
                  <a:gd name="T8" fmla="*/ 10800 h 21600"/>
                  <a:gd name="T9" fmla="+- 0 12280 2960"/>
                  <a:gd name="T10" fmla="*/ T9 w 18640"/>
                  <a:gd name="T11" fmla="*/ 10800 h 21600"/>
                </a:gdLst>
                <a:ahLst/>
                <a:cxnLst>
                  <a:cxn ang="0">
                    <a:pos x="T1" y="T2"/>
                  </a:cxn>
                  <a:cxn ang="0">
                    <a:pos x="T4" y="T5"/>
                  </a:cxn>
                  <a:cxn ang="0">
                    <a:pos x="T7" y="T8"/>
                  </a:cxn>
                  <a:cxn ang="0">
                    <a:pos x="T10" y="T11"/>
                  </a:cxn>
                </a:cxnLst>
                <a:rect l="0" t="0" r="r" b="b"/>
                <a:pathLst>
                  <a:path w="18640" h="21600">
                    <a:moveTo>
                      <a:pt x="542" y="21600"/>
                    </a:moveTo>
                    <a:lnTo>
                      <a:pt x="18639" y="21600"/>
                    </a:lnTo>
                    <a:cubicBezTo>
                      <a:pt x="18639" y="21600"/>
                      <a:pt x="8131" y="16958"/>
                      <a:pt x="9883" y="11603"/>
                    </a:cubicBezTo>
                    <a:cubicBezTo>
                      <a:pt x="11634" y="6247"/>
                      <a:pt x="11634" y="0"/>
                      <a:pt x="11634" y="0"/>
                    </a:cubicBezTo>
                    <a:cubicBezTo>
                      <a:pt x="11634" y="0"/>
                      <a:pt x="-2960" y="13031"/>
                      <a:pt x="542" y="21600"/>
                    </a:cubicBezTo>
                    <a:close/>
                  </a:path>
                </a:pathLst>
              </a:custGeom>
              <a:solidFill>
                <a:srgbClr val="586371"/>
              </a:solidFill>
              <a:ln w="25400" cap="flat" cmpd="sng">
                <a:solidFill>
                  <a:srgbClr val="000000">
                    <a:alpha val="0"/>
                  </a:srgbClr>
                </a:solidFill>
                <a:prstDash val="solid"/>
                <a:miter lim="0"/>
              </a:ln>
              <a:effectLst/>
            </p:spPr>
            <p:txBody>
              <a:bodyPr anchor="ctr"/>
              <a:lstStyle/>
              <a:p>
                <a:pPr algn="ctr"/>
                <a:endParaRPr/>
              </a:p>
            </p:txBody>
          </p:sp>
        </p:grpSp>
        <p:sp>
          <p:nvSpPr>
            <p:cNvPr id="7" name="矩形 6"/>
            <p:cNvSpPr/>
            <p:nvPr/>
          </p:nvSpPr>
          <p:spPr>
            <a:xfrm>
              <a:off x="954041" y="4823037"/>
              <a:ext cx="2329416" cy="498598"/>
            </a:xfrm>
            <a:prstGeom prst="rect">
              <a:avLst/>
            </a:prstGeom>
          </p:spPr>
          <p:txBody>
            <a:bodyPr wrap="square">
              <a:normAutofit fontScale="70000" lnSpcReduction="20000"/>
            </a:bodyPr>
            <a:lstStyle/>
            <a:p>
              <a:pPr>
                <a:lnSpc>
                  <a:spcPct val="120000"/>
                </a:lnSpc>
              </a:pPr>
              <a:r>
                <a:rPr lang="zh-CN" altLang="en-US" sz="1100" dirty="0" smtClean="0">
                  <a:solidFill>
                    <a:schemeClr val="accent6">
                      <a:lumMod val="50000"/>
                    </a:schemeClr>
                  </a:solidFill>
                </a:rPr>
                <a:t>点击编辑点击编辑点击编辑点击编辑点击编辑点击编辑点击编辑点击编辑点击编辑点击编辑点击编辑点击编辑</a:t>
              </a:r>
              <a:endParaRPr sz="1100" dirty="0">
                <a:solidFill>
                  <a:schemeClr val="accent6">
                    <a:lumMod val="50000"/>
                  </a:schemeClr>
                </a:solidFill>
              </a:endParaRPr>
            </a:p>
          </p:txBody>
        </p:sp>
        <p:sp>
          <p:nvSpPr>
            <p:cNvPr id="16" name="矩形 15"/>
            <p:cNvSpPr/>
            <p:nvPr/>
          </p:nvSpPr>
          <p:spPr>
            <a:xfrm>
              <a:off x="954041" y="4465820"/>
              <a:ext cx="2329416" cy="338554"/>
            </a:xfrm>
            <a:prstGeom prst="rect">
              <a:avLst/>
            </a:prstGeom>
          </p:spPr>
          <p:txBody>
            <a:bodyPr wrap="none">
              <a:normAutofit/>
            </a:bodyPr>
            <a:lstStyle/>
            <a:p>
              <a:r>
                <a:rPr lang="zh-CN" altLang="en-US" sz="1600" b="1" dirty="0">
                  <a:solidFill>
                    <a:schemeClr val="accent3"/>
                  </a:solidFill>
                </a:rPr>
                <a:t>输入标题文本</a:t>
              </a:r>
            </a:p>
          </p:txBody>
        </p:sp>
      </p:grpSp>
      <p:grpSp>
        <p:nvGrpSpPr>
          <p:cNvPr id="45" name="千图PPT彼岸天：ID 8661124库_组合 44"/>
          <p:cNvGrpSpPr/>
          <p:nvPr>
            <p:custDataLst>
              <p:tags r:id="rId2"/>
            </p:custDataLst>
          </p:nvPr>
        </p:nvGrpSpPr>
        <p:grpSpPr>
          <a:xfrm>
            <a:off x="5996133" y="1657607"/>
            <a:ext cx="2329416" cy="3664028"/>
            <a:chOff x="5996133" y="1657607"/>
            <a:chExt cx="2329416" cy="3664028"/>
          </a:xfrm>
        </p:grpSpPr>
        <p:grpSp>
          <p:nvGrpSpPr>
            <p:cNvPr id="6" name="组合 5"/>
            <p:cNvGrpSpPr/>
            <p:nvPr/>
          </p:nvGrpSpPr>
          <p:grpSpPr bwMode="auto">
            <a:xfrm>
              <a:off x="6029602" y="1657607"/>
              <a:ext cx="1534351" cy="2431134"/>
              <a:chOff x="84540" y="145530"/>
              <a:chExt cx="3875901" cy="6141141"/>
            </a:xfrm>
          </p:grpSpPr>
          <p:sp>
            <p:nvSpPr>
              <p:cNvPr id="22" name="任意多边形: 形状 21"/>
              <p:cNvSpPr/>
              <p:nvPr/>
            </p:nvSpPr>
            <p:spPr bwMode="auto">
              <a:xfrm rot="244451">
                <a:off x="2121689" y="1954825"/>
                <a:ext cx="1106645" cy="1189583"/>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599" y="9198"/>
                      <a:pt x="18086" y="14641"/>
                    </a:cubicBezTo>
                    <a:cubicBezTo>
                      <a:pt x="16256" y="17476"/>
                      <a:pt x="13831" y="19559"/>
                      <a:pt x="8677" y="20579"/>
                    </a:cubicBezTo>
                    <a:cubicBezTo>
                      <a:pt x="3522" y="21600"/>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23" name="任意多边形: 形状 22"/>
              <p:cNvSpPr/>
              <p:nvPr/>
            </p:nvSpPr>
            <p:spPr bwMode="auto">
              <a:xfrm>
                <a:off x="1676276" y="1149982"/>
                <a:ext cx="642040" cy="5136689"/>
              </a:xfrm>
              <a:custGeom>
                <a:avLst/>
                <a:gdLst>
                  <a:gd name="T0" fmla="+- 0 12280 2960"/>
                  <a:gd name="T1" fmla="*/ T0 w 18640"/>
                  <a:gd name="T2" fmla="*/ 10800 h 21600"/>
                  <a:gd name="T3" fmla="+- 0 12280 2960"/>
                  <a:gd name="T4" fmla="*/ T3 w 18640"/>
                  <a:gd name="T5" fmla="*/ 10800 h 21600"/>
                  <a:gd name="T6" fmla="+- 0 12280 2960"/>
                  <a:gd name="T7" fmla="*/ T6 w 18640"/>
                  <a:gd name="T8" fmla="*/ 10800 h 21600"/>
                  <a:gd name="T9" fmla="+- 0 12280 2960"/>
                  <a:gd name="T10" fmla="*/ T9 w 18640"/>
                  <a:gd name="T11" fmla="*/ 10800 h 21600"/>
                </a:gdLst>
                <a:ahLst/>
                <a:cxnLst>
                  <a:cxn ang="0">
                    <a:pos x="T1" y="T2"/>
                  </a:cxn>
                  <a:cxn ang="0">
                    <a:pos x="T4" y="T5"/>
                  </a:cxn>
                  <a:cxn ang="0">
                    <a:pos x="T7" y="T8"/>
                  </a:cxn>
                  <a:cxn ang="0">
                    <a:pos x="T10" y="T11"/>
                  </a:cxn>
                </a:cxnLst>
                <a:rect l="0" t="0" r="r" b="b"/>
                <a:pathLst>
                  <a:path w="18640" h="21600">
                    <a:moveTo>
                      <a:pt x="542" y="21599"/>
                    </a:moveTo>
                    <a:lnTo>
                      <a:pt x="18640" y="21599"/>
                    </a:lnTo>
                    <a:cubicBezTo>
                      <a:pt x="18640" y="21599"/>
                      <a:pt x="8131" y="16958"/>
                      <a:pt x="9883" y="11603"/>
                    </a:cubicBezTo>
                    <a:cubicBezTo>
                      <a:pt x="11634" y="6247"/>
                      <a:pt x="11634" y="0"/>
                      <a:pt x="11634" y="0"/>
                    </a:cubicBezTo>
                    <a:cubicBezTo>
                      <a:pt x="11634" y="0"/>
                      <a:pt x="-2960" y="13031"/>
                      <a:pt x="542" y="21599"/>
                    </a:cubicBezTo>
                    <a:close/>
                  </a:path>
                </a:pathLst>
              </a:custGeom>
              <a:solidFill>
                <a:srgbClr val="586371"/>
              </a:solidFill>
              <a:ln w="25400" cap="flat" cmpd="sng">
                <a:noFill/>
                <a:prstDash val="solid"/>
                <a:miter lim="0"/>
              </a:ln>
              <a:effectLst/>
            </p:spPr>
            <p:txBody>
              <a:bodyPr anchor="ctr"/>
              <a:lstStyle/>
              <a:p>
                <a:pPr algn="ctr"/>
                <a:endParaRPr/>
              </a:p>
            </p:txBody>
          </p:sp>
          <p:sp>
            <p:nvSpPr>
              <p:cNvPr id="24" name="任意多边形: 形状 23"/>
              <p:cNvSpPr/>
              <p:nvPr/>
            </p:nvSpPr>
            <p:spPr bwMode="auto">
              <a:xfrm rot="21386038" flipH="1">
                <a:off x="1173446" y="1155162"/>
                <a:ext cx="778816" cy="834006"/>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599" y="9198"/>
                      <a:pt x="18086" y="14641"/>
                    </a:cubicBezTo>
                    <a:cubicBezTo>
                      <a:pt x="16256" y="17476"/>
                      <a:pt x="13831" y="19559"/>
                      <a:pt x="8677" y="20579"/>
                    </a:cubicBezTo>
                    <a:cubicBezTo>
                      <a:pt x="3522" y="21599"/>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25" name="任意多边形: 形状 24"/>
              <p:cNvSpPr/>
              <p:nvPr/>
            </p:nvSpPr>
            <p:spPr bwMode="auto">
              <a:xfrm rot="1544698">
                <a:off x="2427808" y="3240364"/>
                <a:ext cx="1532633" cy="1646618"/>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599" y="9198"/>
                      <a:pt x="18086" y="14641"/>
                    </a:cubicBezTo>
                    <a:cubicBezTo>
                      <a:pt x="16256" y="17476"/>
                      <a:pt x="13831" y="19559"/>
                      <a:pt x="8677" y="20579"/>
                    </a:cubicBezTo>
                    <a:cubicBezTo>
                      <a:pt x="3522" y="21599"/>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26" name="任意多边形: 形状 25"/>
              <p:cNvSpPr/>
              <p:nvPr/>
            </p:nvSpPr>
            <p:spPr bwMode="auto">
              <a:xfrm rot="21362879" flipH="1">
                <a:off x="881886" y="2785764"/>
                <a:ext cx="869862" cy="942418"/>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600" y="9198"/>
                      <a:pt x="18086" y="14641"/>
                    </a:cubicBezTo>
                    <a:cubicBezTo>
                      <a:pt x="16256" y="17476"/>
                      <a:pt x="13831" y="19559"/>
                      <a:pt x="8677" y="20579"/>
                    </a:cubicBezTo>
                    <a:cubicBezTo>
                      <a:pt x="3522" y="21599"/>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27" name="任意多边形: 形状 26"/>
              <p:cNvSpPr/>
              <p:nvPr/>
            </p:nvSpPr>
            <p:spPr bwMode="auto">
              <a:xfrm rot="19968163" flipH="1">
                <a:off x="227058" y="3912960"/>
                <a:ext cx="1201254" cy="1284153"/>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600" y="9198"/>
                      <a:pt x="18086" y="14641"/>
                    </a:cubicBezTo>
                    <a:cubicBezTo>
                      <a:pt x="16256" y="17476"/>
                      <a:pt x="13831" y="19559"/>
                      <a:pt x="8677" y="20579"/>
                    </a:cubicBezTo>
                    <a:cubicBezTo>
                      <a:pt x="3522" y="21600"/>
                      <a:pt x="0" y="21004"/>
                      <a:pt x="0" y="21004"/>
                    </a:cubicBezTo>
                    <a:cubicBezTo>
                      <a:pt x="0" y="21004"/>
                      <a:pt x="515" y="19473"/>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28" name="任意多边形: 形状 27"/>
              <p:cNvSpPr/>
              <p:nvPr/>
            </p:nvSpPr>
            <p:spPr bwMode="auto">
              <a:xfrm rot="20335334" flipH="1">
                <a:off x="1488083" y="5285798"/>
                <a:ext cx="165690" cy="994189"/>
              </a:xfrm>
              <a:custGeom>
                <a:avLst/>
                <a:gdLst>
                  <a:gd name="T0" fmla="+- 0 12280 2960"/>
                  <a:gd name="T1" fmla="*/ T0 w 18640"/>
                  <a:gd name="T2" fmla="*/ 10800 h 21600"/>
                  <a:gd name="T3" fmla="+- 0 12280 2960"/>
                  <a:gd name="T4" fmla="*/ T3 w 18640"/>
                  <a:gd name="T5" fmla="*/ 10800 h 21600"/>
                  <a:gd name="T6" fmla="+- 0 12280 2960"/>
                  <a:gd name="T7" fmla="*/ T6 w 18640"/>
                  <a:gd name="T8" fmla="*/ 10800 h 21600"/>
                  <a:gd name="T9" fmla="+- 0 12280 2960"/>
                  <a:gd name="T10" fmla="*/ T9 w 18640"/>
                  <a:gd name="T11" fmla="*/ 10800 h 21600"/>
                </a:gdLst>
                <a:ahLst/>
                <a:cxnLst>
                  <a:cxn ang="0">
                    <a:pos x="T1" y="T2"/>
                  </a:cxn>
                  <a:cxn ang="0">
                    <a:pos x="T4" y="T5"/>
                  </a:cxn>
                  <a:cxn ang="0">
                    <a:pos x="T7" y="T8"/>
                  </a:cxn>
                  <a:cxn ang="0">
                    <a:pos x="T10" y="T11"/>
                  </a:cxn>
                </a:cxnLst>
                <a:rect l="0" t="0" r="r" b="b"/>
                <a:pathLst>
                  <a:path w="18640" h="21600">
                    <a:moveTo>
                      <a:pt x="542" y="21600"/>
                    </a:moveTo>
                    <a:lnTo>
                      <a:pt x="18640" y="21600"/>
                    </a:lnTo>
                    <a:cubicBezTo>
                      <a:pt x="18640" y="21600"/>
                      <a:pt x="8131" y="16958"/>
                      <a:pt x="9883" y="11603"/>
                    </a:cubicBezTo>
                    <a:cubicBezTo>
                      <a:pt x="11634" y="6247"/>
                      <a:pt x="11634" y="0"/>
                      <a:pt x="11634" y="0"/>
                    </a:cubicBezTo>
                    <a:cubicBezTo>
                      <a:pt x="11634" y="0"/>
                      <a:pt x="-2960" y="13031"/>
                      <a:pt x="542" y="21600"/>
                    </a:cubicBezTo>
                    <a:close/>
                  </a:path>
                </a:pathLst>
              </a:custGeom>
              <a:solidFill>
                <a:srgbClr val="586371"/>
              </a:solidFill>
              <a:ln w="25400" cap="flat" cmpd="sng">
                <a:noFill/>
                <a:prstDash val="solid"/>
                <a:miter lim="0"/>
              </a:ln>
              <a:effectLst/>
            </p:spPr>
            <p:txBody>
              <a:bodyPr anchor="ctr"/>
              <a:lstStyle/>
              <a:p>
                <a:pPr algn="ctr"/>
                <a:endParaRPr/>
              </a:p>
            </p:txBody>
          </p:sp>
          <p:sp>
            <p:nvSpPr>
              <p:cNvPr id="29" name="任意多边形: 形状 28"/>
              <p:cNvSpPr/>
              <p:nvPr/>
            </p:nvSpPr>
            <p:spPr bwMode="auto">
              <a:xfrm rot="20335334" flipH="1">
                <a:off x="1650935" y="2417755"/>
                <a:ext cx="165690" cy="994189"/>
              </a:xfrm>
              <a:custGeom>
                <a:avLst/>
                <a:gdLst>
                  <a:gd name="T0" fmla="+- 0 12280 2960"/>
                  <a:gd name="T1" fmla="*/ T0 w 18640"/>
                  <a:gd name="T2" fmla="*/ 10800 h 21600"/>
                  <a:gd name="T3" fmla="+- 0 12280 2960"/>
                  <a:gd name="T4" fmla="*/ T3 w 18640"/>
                  <a:gd name="T5" fmla="*/ 10800 h 21600"/>
                  <a:gd name="T6" fmla="+- 0 12280 2960"/>
                  <a:gd name="T7" fmla="*/ T6 w 18640"/>
                  <a:gd name="T8" fmla="*/ 10800 h 21600"/>
                  <a:gd name="T9" fmla="+- 0 12280 2960"/>
                  <a:gd name="T10" fmla="*/ T9 w 18640"/>
                  <a:gd name="T11" fmla="*/ 10800 h 21600"/>
                </a:gdLst>
                <a:ahLst/>
                <a:cxnLst>
                  <a:cxn ang="0">
                    <a:pos x="T1" y="T2"/>
                  </a:cxn>
                  <a:cxn ang="0">
                    <a:pos x="T4" y="T5"/>
                  </a:cxn>
                  <a:cxn ang="0">
                    <a:pos x="T7" y="T8"/>
                  </a:cxn>
                  <a:cxn ang="0">
                    <a:pos x="T10" y="T11"/>
                  </a:cxn>
                </a:cxnLst>
                <a:rect l="0" t="0" r="r" b="b"/>
                <a:pathLst>
                  <a:path w="18640" h="21600">
                    <a:moveTo>
                      <a:pt x="542" y="21600"/>
                    </a:moveTo>
                    <a:lnTo>
                      <a:pt x="18640" y="21600"/>
                    </a:lnTo>
                    <a:cubicBezTo>
                      <a:pt x="18640" y="21600"/>
                      <a:pt x="8131" y="16958"/>
                      <a:pt x="9883" y="11603"/>
                    </a:cubicBezTo>
                    <a:cubicBezTo>
                      <a:pt x="11634" y="6247"/>
                      <a:pt x="11634" y="0"/>
                      <a:pt x="11634" y="0"/>
                    </a:cubicBezTo>
                    <a:cubicBezTo>
                      <a:pt x="11634" y="0"/>
                      <a:pt x="-2960" y="13031"/>
                      <a:pt x="542" y="21600"/>
                    </a:cubicBezTo>
                    <a:close/>
                  </a:path>
                </a:pathLst>
              </a:custGeom>
              <a:solidFill>
                <a:schemeClr val="accent6">
                  <a:lumMod val="75000"/>
                </a:schemeClr>
              </a:solidFill>
              <a:ln w="25400" cap="flat" cmpd="sng">
                <a:noFill/>
                <a:prstDash val="solid"/>
                <a:miter lim="0"/>
              </a:ln>
              <a:effectLst/>
            </p:spPr>
            <p:txBody>
              <a:bodyPr anchor="ctr"/>
              <a:lstStyle/>
              <a:p>
                <a:pPr algn="ctr"/>
                <a:endParaRPr/>
              </a:p>
            </p:txBody>
          </p:sp>
          <p:sp>
            <p:nvSpPr>
              <p:cNvPr id="30" name="任意多边形: 形状 29"/>
              <p:cNvSpPr/>
              <p:nvPr/>
            </p:nvSpPr>
            <p:spPr bwMode="auto">
              <a:xfrm rot="21386038" flipH="1">
                <a:off x="581606" y="1626461"/>
                <a:ext cx="778816" cy="834006"/>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599" y="9198"/>
                      <a:pt x="18086" y="14641"/>
                    </a:cubicBezTo>
                    <a:cubicBezTo>
                      <a:pt x="16256" y="17476"/>
                      <a:pt x="13831" y="19559"/>
                      <a:pt x="8677" y="20579"/>
                    </a:cubicBezTo>
                    <a:cubicBezTo>
                      <a:pt x="3522" y="21599"/>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31" name="任意多边形: 形状 30"/>
              <p:cNvSpPr/>
              <p:nvPr/>
            </p:nvSpPr>
            <p:spPr bwMode="auto">
              <a:xfrm rot="20192654" flipH="1">
                <a:off x="250228" y="3314532"/>
                <a:ext cx="778825" cy="833997"/>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3"/>
                      <a:pt x="13745" y="6803"/>
                    </a:cubicBezTo>
                    <a:cubicBezTo>
                      <a:pt x="13058" y="7143"/>
                      <a:pt x="16323" y="6037"/>
                      <a:pt x="18127" y="2466"/>
                    </a:cubicBezTo>
                    <a:cubicBezTo>
                      <a:pt x="19090" y="560"/>
                      <a:pt x="19244" y="0"/>
                      <a:pt x="19244" y="0"/>
                    </a:cubicBezTo>
                    <a:cubicBezTo>
                      <a:pt x="19244" y="0"/>
                      <a:pt x="21600" y="9198"/>
                      <a:pt x="18086" y="14641"/>
                    </a:cubicBezTo>
                    <a:cubicBezTo>
                      <a:pt x="16256" y="17476"/>
                      <a:pt x="13831" y="19559"/>
                      <a:pt x="8677" y="20579"/>
                    </a:cubicBezTo>
                    <a:cubicBezTo>
                      <a:pt x="3522" y="21600"/>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32" name="任意多边形: 形状 31"/>
              <p:cNvSpPr/>
              <p:nvPr/>
            </p:nvSpPr>
            <p:spPr bwMode="auto">
              <a:xfrm rot="437481">
                <a:off x="3139408" y="2641372"/>
                <a:ext cx="778817" cy="834005"/>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3"/>
                      <a:pt x="13745" y="6803"/>
                    </a:cubicBezTo>
                    <a:cubicBezTo>
                      <a:pt x="13058" y="7143"/>
                      <a:pt x="16323" y="6037"/>
                      <a:pt x="18127" y="2466"/>
                    </a:cubicBezTo>
                    <a:cubicBezTo>
                      <a:pt x="19090" y="560"/>
                      <a:pt x="19244" y="0"/>
                      <a:pt x="19244" y="0"/>
                    </a:cubicBezTo>
                    <a:cubicBezTo>
                      <a:pt x="19244" y="0"/>
                      <a:pt x="21600" y="9198"/>
                      <a:pt x="18086" y="14641"/>
                    </a:cubicBezTo>
                    <a:cubicBezTo>
                      <a:pt x="16256" y="17476"/>
                      <a:pt x="13831" y="19559"/>
                      <a:pt x="8677" y="20579"/>
                    </a:cubicBezTo>
                    <a:cubicBezTo>
                      <a:pt x="3522" y="21599"/>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33" name="任意多边形: 形状 32"/>
              <p:cNvSpPr/>
              <p:nvPr/>
            </p:nvSpPr>
            <p:spPr bwMode="auto">
              <a:xfrm rot="21386038">
                <a:off x="2279906" y="1108650"/>
                <a:ext cx="778816" cy="834005"/>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599" y="9198"/>
                      <a:pt x="18086" y="14641"/>
                    </a:cubicBezTo>
                    <a:cubicBezTo>
                      <a:pt x="16256" y="17476"/>
                      <a:pt x="13831" y="19559"/>
                      <a:pt x="8677" y="20579"/>
                    </a:cubicBezTo>
                    <a:cubicBezTo>
                      <a:pt x="3522" y="21599"/>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34" name="任意多边形: 形状 33"/>
              <p:cNvSpPr/>
              <p:nvPr/>
            </p:nvSpPr>
            <p:spPr bwMode="auto">
              <a:xfrm rot="19594858">
                <a:off x="1710345" y="145530"/>
                <a:ext cx="778833" cy="833987"/>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3"/>
                      <a:pt x="13745" y="6803"/>
                    </a:cubicBezTo>
                    <a:cubicBezTo>
                      <a:pt x="13058" y="7143"/>
                      <a:pt x="16323" y="6037"/>
                      <a:pt x="18127" y="2466"/>
                    </a:cubicBezTo>
                    <a:cubicBezTo>
                      <a:pt x="19090" y="560"/>
                      <a:pt x="19244" y="0"/>
                      <a:pt x="19244" y="0"/>
                    </a:cubicBezTo>
                    <a:cubicBezTo>
                      <a:pt x="19244" y="0"/>
                      <a:pt x="21599" y="9198"/>
                      <a:pt x="18086" y="14641"/>
                    </a:cubicBezTo>
                    <a:cubicBezTo>
                      <a:pt x="16256" y="17476"/>
                      <a:pt x="13831" y="19559"/>
                      <a:pt x="8677" y="20579"/>
                    </a:cubicBezTo>
                    <a:cubicBezTo>
                      <a:pt x="3522" y="21599"/>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35" name="任意多边形: 形状 34"/>
              <p:cNvSpPr/>
              <p:nvPr/>
            </p:nvSpPr>
            <p:spPr bwMode="auto">
              <a:xfrm rot="708393" flipH="1">
                <a:off x="84540" y="2237481"/>
                <a:ext cx="778818" cy="834003"/>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3"/>
                      <a:pt x="13745" y="6803"/>
                    </a:cubicBezTo>
                    <a:cubicBezTo>
                      <a:pt x="13058" y="7143"/>
                      <a:pt x="16323" y="6037"/>
                      <a:pt x="18127" y="2466"/>
                    </a:cubicBezTo>
                    <a:cubicBezTo>
                      <a:pt x="19090" y="560"/>
                      <a:pt x="19244" y="0"/>
                      <a:pt x="19244" y="0"/>
                    </a:cubicBezTo>
                    <a:cubicBezTo>
                      <a:pt x="19244" y="0"/>
                      <a:pt x="21599" y="9198"/>
                      <a:pt x="18086" y="14641"/>
                    </a:cubicBezTo>
                    <a:cubicBezTo>
                      <a:pt x="16256" y="17476"/>
                      <a:pt x="13831" y="19559"/>
                      <a:pt x="8677" y="20579"/>
                    </a:cubicBezTo>
                    <a:cubicBezTo>
                      <a:pt x="3522" y="21600"/>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grpSp>
        <p:sp>
          <p:nvSpPr>
            <p:cNvPr id="8" name="矩形 7"/>
            <p:cNvSpPr/>
            <p:nvPr/>
          </p:nvSpPr>
          <p:spPr>
            <a:xfrm>
              <a:off x="5996133" y="4823037"/>
              <a:ext cx="2329416" cy="498598"/>
            </a:xfrm>
            <a:prstGeom prst="rect">
              <a:avLst/>
            </a:prstGeom>
          </p:spPr>
          <p:txBody>
            <a:bodyPr wrap="square">
              <a:normAutofit fontScale="70000" lnSpcReduction="20000"/>
            </a:bodyPr>
            <a:lstStyle/>
            <a:p>
              <a:pPr>
                <a:lnSpc>
                  <a:spcPct val="120000"/>
                </a:lnSpc>
              </a:pPr>
              <a:r>
                <a:rPr lang="zh-CN" altLang="en-US" sz="1100" dirty="0" smtClean="0">
                  <a:solidFill>
                    <a:schemeClr val="accent6">
                      <a:lumMod val="50000"/>
                    </a:schemeClr>
                  </a:solidFill>
                </a:rPr>
                <a:t>点击编辑点击编辑点击编辑点击编辑点击编辑点击编辑点击编辑点击编辑点击编辑点击编辑点击编辑点击编辑</a:t>
              </a:r>
              <a:endParaRPr sz="1100" dirty="0">
                <a:solidFill>
                  <a:schemeClr val="accent6">
                    <a:lumMod val="50000"/>
                  </a:schemeClr>
                </a:solidFill>
              </a:endParaRPr>
            </a:p>
          </p:txBody>
        </p:sp>
        <p:sp>
          <p:nvSpPr>
            <p:cNvPr id="17" name="矩形 16"/>
            <p:cNvSpPr/>
            <p:nvPr/>
          </p:nvSpPr>
          <p:spPr>
            <a:xfrm>
              <a:off x="5996133" y="4465820"/>
              <a:ext cx="2329416" cy="338554"/>
            </a:xfrm>
            <a:prstGeom prst="rect">
              <a:avLst/>
            </a:prstGeom>
          </p:spPr>
          <p:txBody>
            <a:bodyPr wrap="none">
              <a:normAutofit/>
            </a:bodyPr>
            <a:lstStyle/>
            <a:p>
              <a:r>
                <a:rPr lang="zh-CN" altLang="en-US" sz="1600" b="1" dirty="0">
                  <a:solidFill>
                    <a:schemeClr val="accent1"/>
                  </a:solidFill>
                </a:rPr>
                <a:t>输入标题文本</a:t>
              </a:r>
            </a:p>
          </p:txBody>
        </p:sp>
      </p:grpSp>
      <p:grpSp>
        <p:nvGrpSpPr>
          <p:cNvPr id="44" name="千图PPT彼岸天：ID 8661124库_组合 43"/>
          <p:cNvGrpSpPr/>
          <p:nvPr>
            <p:custDataLst>
              <p:tags r:id="rId3"/>
            </p:custDataLst>
          </p:nvPr>
        </p:nvGrpSpPr>
        <p:grpSpPr>
          <a:xfrm>
            <a:off x="3475087" y="2247086"/>
            <a:ext cx="2329416" cy="3074549"/>
            <a:chOff x="3475087" y="2247086"/>
            <a:chExt cx="2329416" cy="3074549"/>
          </a:xfrm>
        </p:grpSpPr>
        <p:grpSp>
          <p:nvGrpSpPr>
            <p:cNvPr id="5" name="组合 4"/>
            <p:cNvGrpSpPr/>
            <p:nvPr/>
          </p:nvGrpSpPr>
          <p:grpSpPr bwMode="auto">
            <a:xfrm>
              <a:off x="3537963" y="2247086"/>
              <a:ext cx="1277863" cy="1841653"/>
              <a:chOff x="30029" y="82334"/>
              <a:chExt cx="2516390" cy="3627784"/>
            </a:xfrm>
          </p:grpSpPr>
          <p:grpSp>
            <p:nvGrpSpPr>
              <p:cNvPr id="36" name="组合 35"/>
              <p:cNvGrpSpPr/>
              <p:nvPr/>
            </p:nvGrpSpPr>
            <p:grpSpPr bwMode="auto">
              <a:xfrm>
                <a:off x="640793" y="82334"/>
                <a:ext cx="1337736" cy="3627784"/>
                <a:chOff x="90584" y="82334"/>
                <a:chExt cx="1337736" cy="3627784"/>
              </a:xfrm>
            </p:grpSpPr>
            <p:sp>
              <p:nvSpPr>
                <p:cNvPr id="39" name="任意多边形: 形状 38"/>
                <p:cNvSpPr/>
                <p:nvPr/>
              </p:nvSpPr>
              <p:spPr bwMode="auto">
                <a:xfrm rot="244277">
                  <a:off x="589525" y="758619"/>
                  <a:ext cx="838795" cy="900993"/>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600" y="9198"/>
                        <a:pt x="18086" y="14641"/>
                      </a:cubicBezTo>
                      <a:cubicBezTo>
                        <a:pt x="16256" y="17476"/>
                        <a:pt x="13831" y="19559"/>
                        <a:pt x="8677" y="20579"/>
                      </a:cubicBezTo>
                      <a:cubicBezTo>
                        <a:pt x="3522" y="21600"/>
                        <a:pt x="0" y="21004"/>
                        <a:pt x="0" y="21004"/>
                      </a:cubicBezTo>
                      <a:cubicBezTo>
                        <a:pt x="0" y="21004"/>
                        <a:pt x="515" y="19473"/>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40" name="任意多边形: 形状 39"/>
                <p:cNvSpPr/>
                <p:nvPr/>
              </p:nvSpPr>
              <p:spPr bwMode="auto">
                <a:xfrm>
                  <a:off x="250443" y="685511"/>
                  <a:ext cx="489586" cy="3024607"/>
                </a:xfrm>
                <a:custGeom>
                  <a:avLst/>
                  <a:gdLst>
                    <a:gd name="T0" fmla="+- 0 12280 2960"/>
                    <a:gd name="T1" fmla="*/ T0 w 18640"/>
                    <a:gd name="T2" fmla="*/ 10800 h 21600"/>
                    <a:gd name="T3" fmla="+- 0 12280 2960"/>
                    <a:gd name="T4" fmla="*/ T3 w 18640"/>
                    <a:gd name="T5" fmla="*/ 10800 h 21600"/>
                    <a:gd name="T6" fmla="+- 0 12280 2960"/>
                    <a:gd name="T7" fmla="*/ T6 w 18640"/>
                    <a:gd name="T8" fmla="*/ 10800 h 21600"/>
                    <a:gd name="T9" fmla="+- 0 12280 2960"/>
                    <a:gd name="T10" fmla="*/ T9 w 18640"/>
                    <a:gd name="T11" fmla="*/ 10800 h 21600"/>
                  </a:gdLst>
                  <a:ahLst/>
                  <a:cxnLst>
                    <a:cxn ang="0">
                      <a:pos x="T1" y="T2"/>
                    </a:cxn>
                    <a:cxn ang="0">
                      <a:pos x="T4" y="T5"/>
                    </a:cxn>
                    <a:cxn ang="0">
                      <a:pos x="T7" y="T8"/>
                    </a:cxn>
                    <a:cxn ang="0">
                      <a:pos x="T10" y="T11"/>
                    </a:cxn>
                  </a:cxnLst>
                  <a:rect l="0" t="0" r="r" b="b"/>
                  <a:pathLst>
                    <a:path w="18640" h="21600">
                      <a:moveTo>
                        <a:pt x="542" y="21599"/>
                      </a:moveTo>
                      <a:lnTo>
                        <a:pt x="18640" y="21599"/>
                      </a:lnTo>
                      <a:cubicBezTo>
                        <a:pt x="18640" y="21599"/>
                        <a:pt x="8131" y="16958"/>
                        <a:pt x="9883" y="11603"/>
                      </a:cubicBezTo>
                      <a:cubicBezTo>
                        <a:pt x="11634" y="6247"/>
                        <a:pt x="11634" y="0"/>
                        <a:pt x="11634" y="0"/>
                      </a:cubicBezTo>
                      <a:cubicBezTo>
                        <a:pt x="11634" y="0"/>
                        <a:pt x="-2960" y="13031"/>
                        <a:pt x="542" y="21599"/>
                      </a:cubicBezTo>
                      <a:close/>
                    </a:path>
                  </a:pathLst>
                </a:custGeom>
                <a:solidFill>
                  <a:srgbClr val="586371"/>
                </a:solidFill>
                <a:ln w="25400" cap="flat" cmpd="sng">
                  <a:noFill/>
                  <a:prstDash val="solid"/>
                  <a:miter lim="0"/>
                </a:ln>
                <a:effectLst/>
              </p:spPr>
              <p:txBody>
                <a:bodyPr anchor="ctr"/>
                <a:lstStyle/>
                <a:p>
                  <a:pPr algn="ctr"/>
                  <a:endParaRPr/>
                </a:p>
              </p:txBody>
            </p:sp>
            <p:sp>
              <p:nvSpPr>
                <p:cNvPr id="41" name="任意多边形: 形状 40"/>
                <p:cNvSpPr/>
                <p:nvPr/>
              </p:nvSpPr>
              <p:spPr bwMode="auto">
                <a:xfrm rot="1208163" flipH="1">
                  <a:off x="90584" y="82334"/>
                  <a:ext cx="590269" cy="631726"/>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599" y="9198"/>
                        <a:pt x="18086" y="14641"/>
                      </a:cubicBezTo>
                      <a:cubicBezTo>
                        <a:pt x="16256" y="17476"/>
                        <a:pt x="13831" y="19559"/>
                        <a:pt x="8677" y="20579"/>
                      </a:cubicBezTo>
                      <a:cubicBezTo>
                        <a:pt x="3522" y="21599"/>
                        <a:pt x="0" y="21004"/>
                        <a:pt x="0" y="21004"/>
                      </a:cubicBezTo>
                      <a:cubicBezTo>
                        <a:pt x="0" y="21004"/>
                        <a:pt x="515" y="19473"/>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grpSp>
          <p:sp>
            <p:nvSpPr>
              <p:cNvPr id="37" name="任意多边形: 形状 36"/>
              <p:cNvSpPr/>
              <p:nvPr/>
            </p:nvSpPr>
            <p:spPr bwMode="auto">
              <a:xfrm rot="244277">
                <a:off x="1148427" y="1594968"/>
                <a:ext cx="1397992" cy="1501654"/>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599" y="9198"/>
                      <a:pt x="18086" y="14641"/>
                    </a:cubicBezTo>
                    <a:cubicBezTo>
                      <a:pt x="16256" y="17476"/>
                      <a:pt x="13831" y="19559"/>
                      <a:pt x="8677" y="20579"/>
                    </a:cubicBezTo>
                    <a:cubicBezTo>
                      <a:pt x="3522" y="21599"/>
                      <a:pt x="0" y="21004"/>
                      <a:pt x="0" y="21004"/>
                    </a:cubicBezTo>
                    <a:cubicBezTo>
                      <a:pt x="0" y="21004"/>
                      <a:pt x="515" y="19474"/>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sp>
            <p:nvSpPr>
              <p:cNvPr id="38" name="任意多边形: 形状 37"/>
              <p:cNvSpPr/>
              <p:nvPr/>
            </p:nvSpPr>
            <p:spPr bwMode="auto">
              <a:xfrm rot="21363056" flipH="1">
                <a:off x="30029" y="1160103"/>
                <a:ext cx="838796" cy="900993"/>
              </a:xfrm>
              <a:custGeom>
                <a:avLst/>
                <a:gdLst>
                  <a:gd name="T0" fmla="*/ 10008 w 20017"/>
                  <a:gd name="T1" fmla="*/ 10588 h 21177"/>
                  <a:gd name="T2" fmla="*/ 10008 w 20017"/>
                  <a:gd name="T3" fmla="*/ 10588 h 21177"/>
                  <a:gd name="T4" fmla="*/ 10008 w 20017"/>
                  <a:gd name="T5" fmla="*/ 10588 h 21177"/>
                  <a:gd name="T6" fmla="*/ 10008 w 20017"/>
                  <a:gd name="T7" fmla="*/ 10588 h 21177"/>
                </a:gdLst>
                <a:ahLst/>
                <a:cxnLst>
                  <a:cxn ang="0">
                    <a:pos x="T0" y="T1"/>
                  </a:cxn>
                  <a:cxn ang="0">
                    <a:pos x="T2" y="T3"/>
                  </a:cxn>
                  <a:cxn ang="0">
                    <a:pos x="T4" y="T5"/>
                  </a:cxn>
                  <a:cxn ang="0">
                    <a:pos x="T6" y="T7"/>
                  </a:cxn>
                </a:cxnLst>
                <a:rect l="0" t="0" r="r" b="b"/>
                <a:pathLst>
                  <a:path w="20017" h="21177">
                    <a:moveTo>
                      <a:pt x="687" y="16497"/>
                    </a:moveTo>
                    <a:cubicBezTo>
                      <a:pt x="687" y="16497"/>
                      <a:pt x="85" y="7313"/>
                      <a:pt x="7817" y="5527"/>
                    </a:cubicBezTo>
                    <a:cubicBezTo>
                      <a:pt x="15550" y="3741"/>
                      <a:pt x="16666" y="3061"/>
                      <a:pt x="16666" y="3061"/>
                    </a:cubicBezTo>
                    <a:cubicBezTo>
                      <a:pt x="16666" y="3061"/>
                      <a:pt x="14433" y="6462"/>
                      <a:pt x="13745" y="6803"/>
                    </a:cubicBezTo>
                    <a:cubicBezTo>
                      <a:pt x="13058" y="7143"/>
                      <a:pt x="16323" y="6037"/>
                      <a:pt x="18127" y="2466"/>
                    </a:cubicBezTo>
                    <a:cubicBezTo>
                      <a:pt x="19090" y="560"/>
                      <a:pt x="19244" y="0"/>
                      <a:pt x="19244" y="0"/>
                    </a:cubicBezTo>
                    <a:cubicBezTo>
                      <a:pt x="19244" y="0"/>
                      <a:pt x="21600" y="9198"/>
                      <a:pt x="18086" y="14641"/>
                    </a:cubicBezTo>
                    <a:cubicBezTo>
                      <a:pt x="16256" y="17476"/>
                      <a:pt x="13831" y="19559"/>
                      <a:pt x="8677" y="20579"/>
                    </a:cubicBezTo>
                    <a:cubicBezTo>
                      <a:pt x="3522" y="21599"/>
                      <a:pt x="0" y="21004"/>
                      <a:pt x="0" y="21004"/>
                    </a:cubicBezTo>
                    <a:cubicBezTo>
                      <a:pt x="0" y="21004"/>
                      <a:pt x="515" y="19473"/>
                      <a:pt x="687" y="16497"/>
                    </a:cubicBezTo>
                    <a:close/>
                  </a:path>
                </a:pathLst>
              </a:custGeom>
              <a:solidFill>
                <a:srgbClr val="012E4E"/>
              </a:solidFill>
              <a:ln w="25400" cap="flat" cmpd="sng">
                <a:solidFill>
                  <a:srgbClr val="000000">
                    <a:alpha val="0"/>
                  </a:srgbClr>
                </a:solidFill>
                <a:prstDash val="solid"/>
                <a:miter lim="0"/>
              </a:ln>
              <a:effectLst/>
            </p:spPr>
            <p:txBody>
              <a:bodyPr anchor="ctr"/>
              <a:lstStyle/>
              <a:p>
                <a:pPr algn="ctr"/>
                <a:endParaRPr/>
              </a:p>
            </p:txBody>
          </p:sp>
        </p:grpSp>
        <p:sp>
          <p:nvSpPr>
            <p:cNvPr id="9" name="矩形 8"/>
            <p:cNvSpPr/>
            <p:nvPr/>
          </p:nvSpPr>
          <p:spPr>
            <a:xfrm>
              <a:off x="3475087" y="4823037"/>
              <a:ext cx="2329416" cy="498598"/>
            </a:xfrm>
            <a:prstGeom prst="rect">
              <a:avLst/>
            </a:prstGeom>
          </p:spPr>
          <p:txBody>
            <a:bodyPr wrap="square">
              <a:normAutofit fontScale="70000" lnSpcReduction="20000"/>
            </a:bodyPr>
            <a:lstStyle/>
            <a:p>
              <a:pPr>
                <a:lnSpc>
                  <a:spcPct val="120000"/>
                </a:lnSpc>
              </a:pPr>
              <a:r>
                <a:rPr lang="zh-CN" altLang="en-US" sz="1100" dirty="0" smtClean="0">
                  <a:solidFill>
                    <a:schemeClr val="accent6">
                      <a:lumMod val="50000"/>
                    </a:schemeClr>
                  </a:solidFill>
                </a:rPr>
                <a:t>点击编辑点击编辑点击编辑点击编辑点击编辑点击编辑点击编辑点击编辑点击编辑点击编辑点击编辑点击编辑</a:t>
              </a:r>
              <a:endParaRPr sz="1100" dirty="0">
                <a:solidFill>
                  <a:schemeClr val="accent6">
                    <a:lumMod val="50000"/>
                  </a:schemeClr>
                </a:solidFill>
              </a:endParaRPr>
            </a:p>
          </p:txBody>
        </p:sp>
        <p:sp>
          <p:nvSpPr>
            <p:cNvPr id="18" name="矩形 17"/>
            <p:cNvSpPr/>
            <p:nvPr/>
          </p:nvSpPr>
          <p:spPr>
            <a:xfrm>
              <a:off x="3475087" y="4465820"/>
              <a:ext cx="2329416" cy="338554"/>
            </a:xfrm>
            <a:prstGeom prst="rect">
              <a:avLst/>
            </a:prstGeom>
          </p:spPr>
          <p:txBody>
            <a:bodyPr wrap="none">
              <a:normAutofit/>
            </a:bodyPr>
            <a:lstStyle/>
            <a:p>
              <a:r>
                <a:rPr lang="zh-CN" altLang="en-US" sz="1600" b="1" dirty="0">
                  <a:solidFill>
                    <a:schemeClr val="accent2"/>
                  </a:solidFill>
                </a:rPr>
                <a:t>输入标题文本</a:t>
              </a:r>
            </a:p>
          </p:txBody>
        </p:sp>
      </p:grpSp>
      <p:grpSp>
        <p:nvGrpSpPr>
          <p:cNvPr id="46" name="千图PPT彼岸天：ID 8661124库_组合 45"/>
          <p:cNvGrpSpPr/>
          <p:nvPr>
            <p:custDataLst>
              <p:tags r:id="rId4"/>
            </p:custDataLst>
          </p:nvPr>
        </p:nvGrpSpPr>
        <p:grpSpPr>
          <a:xfrm>
            <a:off x="8782493" y="1737325"/>
            <a:ext cx="2342707" cy="1096040"/>
            <a:chOff x="8782493" y="1737325"/>
            <a:chExt cx="2342707" cy="1096040"/>
          </a:xfrm>
        </p:grpSpPr>
        <p:sp>
          <p:nvSpPr>
            <p:cNvPr id="10" name="矩形: 圆角 9"/>
            <p:cNvSpPr/>
            <p:nvPr/>
          </p:nvSpPr>
          <p:spPr>
            <a:xfrm>
              <a:off x="8782493" y="1737325"/>
              <a:ext cx="2342707" cy="1096040"/>
            </a:xfrm>
            <a:prstGeom prst="roundRect">
              <a:avLst>
                <a:gd name="adj" fmla="val 199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矩形 10"/>
            <p:cNvSpPr/>
            <p:nvPr/>
          </p:nvSpPr>
          <p:spPr>
            <a:xfrm>
              <a:off x="8844516" y="1759458"/>
              <a:ext cx="2218661" cy="323165"/>
            </a:xfrm>
            <a:prstGeom prst="rect">
              <a:avLst/>
            </a:prstGeom>
          </p:spPr>
          <p:txBody>
            <a:bodyPr wrap="square">
              <a:normAutofit/>
            </a:bodyPr>
            <a:lstStyle/>
            <a:p>
              <a:r>
                <a:rPr lang="en-US" sz="1500">
                  <a:solidFill>
                    <a:schemeClr val="bg2"/>
                  </a:solidFill>
                </a:rPr>
                <a:t>95%</a:t>
              </a:r>
            </a:p>
          </p:txBody>
        </p:sp>
        <p:sp>
          <p:nvSpPr>
            <p:cNvPr id="19" name="矩形 18"/>
            <p:cNvSpPr/>
            <p:nvPr/>
          </p:nvSpPr>
          <p:spPr>
            <a:xfrm>
              <a:off x="8844516" y="2135801"/>
              <a:ext cx="2218661" cy="461665"/>
            </a:xfrm>
            <a:prstGeom prst="rect">
              <a:avLst/>
            </a:prstGeom>
          </p:spPr>
          <p:txBody>
            <a:bodyPr wrap="square">
              <a:normAutofit fontScale="77500" lnSpcReduction="20000"/>
            </a:bodyPr>
            <a:lstStyle/>
            <a:p>
              <a:pPr>
                <a:lnSpc>
                  <a:spcPct val="120000"/>
                </a:lnSpc>
              </a:pPr>
              <a:r>
                <a:rPr lang="zh-CN" altLang="en-US" sz="1000" dirty="0" smtClean="0">
                  <a:solidFill>
                    <a:schemeClr val="bg2"/>
                  </a:solidFill>
                </a:rPr>
                <a:t>点击编辑点击编辑点击编辑点击编辑点击编辑点击编辑点击编辑点击编辑点击编辑点击编辑点击编辑点击编辑</a:t>
              </a:r>
              <a:endParaRPr sz="1000" dirty="0">
                <a:solidFill>
                  <a:schemeClr val="bg2"/>
                </a:solidFill>
              </a:endParaRPr>
            </a:p>
          </p:txBody>
        </p:sp>
      </p:grpSp>
      <p:grpSp>
        <p:nvGrpSpPr>
          <p:cNvPr id="47" name="千图PPT彼岸天：ID 8661124库_组合 46"/>
          <p:cNvGrpSpPr/>
          <p:nvPr>
            <p:custDataLst>
              <p:tags r:id="rId5"/>
            </p:custDataLst>
          </p:nvPr>
        </p:nvGrpSpPr>
        <p:grpSpPr>
          <a:xfrm>
            <a:off x="8782493" y="3114817"/>
            <a:ext cx="2342707" cy="1096040"/>
            <a:chOff x="8782493" y="3114817"/>
            <a:chExt cx="2342707" cy="1096040"/>
          </a:xfrm>
        </p:grpSpPr>
        <p:sp>
          <p:nvSpPr>
            <p:cNvPr id="12" name="矩形: 圆角 11"/>
            <p:cNvSpPr/>
            <p:nvPr/>
          </p:nvSpPr>
          <p:spPr>
            <a:xfrm>
              <a:off x="8782493" y="3114817"/>
              <a:ext cx="2342707" cy="1096040"/>
            </a:xfrm>
            <a:prstGeom prst="roundRect">
              <a:avLst>
                <a:gd name="adj" fmla="val 199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矩形 12"/>
            <p:cNvSpPr/>
            <p:nvPr/>
          </p:nvSpPr>
          <p:spPr>
            <a:xfrm>
              <a:off x="8844516" y="3136950"/>
              <a:ext cx="2218661" cy="323165"/>
            </a:xfrm>
            <a:prstGeom prst="rect">
              <a:avLst/>
            </a:prstGeom>
          </p:spPr>
          <p:txBody>
            <a:bodyPr wrap="square">
              <a:normAutofit/>
            </a:bodyPr>
            <a:lstStyle/>
            <a:p>
              <a:r>
                <a:rPr lang="en-US" sz="1500">
                  <a:solidFill>
                    <a:schemeClr val="bg2"/>
                  </a:solidFill>
                </a:rPr>
                <a:t>80%</a:t>
              </a:r>
            </a:p>
          </p:txBody>
        </p:sp>
        <p:sp>
          <p:nvSpPr>
            <p:cNvPr id="20" name="矩形 19"/>
            <p:cNvSpPr/>
            <p:nvPr/>
          </p:nvSpPr>
          <p:spPr>
            <a:xfrm>
              <a:off x="8844516" y="3513293"/>
              <a:ext cx="2218661" cy="461665"/>
            </a:xfrm>
            <a:prstGeom prst="rect">
              <a:avLst/>
            </a:prstGeom>
          </p:spPr>
          <p:txBody>
            <a:bodyPr wrap="square">
              <a:normAutofit fontScale="77500" lnSpcReduction="20000"/>
            </a:bodyPr>
            <a:lstStyle/>
            <a:p>
              <a:pPr>
                <a:lnSpc>
                  <a:spcPct val="120000"/>
                </a:lnSpc>
              </a:pPr>
              <a:r>
                <a:rPr lang="zh-CN" altLang="en-US" sz="1000" dirty="0" smtClean="0">
                  <a:solidFill>
                    <a:schemeClr val="bg2"/>
                  </a:solidFill>
                </a:rPr>
                <a:t>点击编辑点击编辑点击编辑点击编辑点击编辑点击编辑点击编辑点击编辑点击编辑点击编辑点击编辑点击编辑</a:t>
              </a:r>
              <a:endParaRPr sz="1000" dirty="0">
                <a:solidFill>
                  <a:schemeClr val="bg2"/>
                </a:solidFill>
              </a:endParaRPr>
            </a:p>
          </p:txBody>
        </p:sp>
      </p:grpSp>
      <p:grpSp>
        <p:nvGrpSpPr>
          <p:cNvPr id="48" name="千图PPT彼岸天：ID 8661124库_组合 47"/>
          <p:cNvGrpSpPr/>
          <p:nvPr>
            <p:custDataLst>
              <p:tags r:id="rId6"/>
            </p:custDataLst>
          </p:nvPr>
        </p:nvGrpSpPr>
        <p:grpSpPr>
          <a:xfrm>
            <a:off x="8782493" y="4492310"/>
            <a:ext cx="2342707" cy="1096040"/>
            <a:chOff x="8782493" y="4492310"/>
            <a:chExt cx="2342707" cy="1096040"/>
          </a:xfrm>
        </p:grpSpPr>
        <p:sp>
          <p:nvSpPr>
            <p:cNvPr id="14" name="矩形: 圆角 13"/>
            <p:cNvSpPr/>
            <p:nvPr/>
          </p:nvSpPr>
          <p:spPr>
            <a:xfrm>
              <a:off x="8782493" y="4492310"/>
              <a:ext cx="2342707" cy="1096040"/>
            </a:xfrm>
            <a:prstGeom prst="roundRect">
              <a:avLst>
                <a:gd name="adj" fmla="val 199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矩形 14"/>
            <p:cNvSpPr/>
            <p:nvPr/>
          </p:nvSpPr>
          <p:spPr>
            <a:xfrm>
              <a:off x="8844516" y="4514443"/>
              <a:ext cx="2218661" cy="323165"/>
            </a:xfrm>
            <a:prstGeom prst="rect">
              <a:avLst/>
            </a:prstGeom>
          </p:spPr>
          <p:txBody>
            <a:bodyPr wrap="square">
              <a:normAutofit/>
            </a:bodyPr>
            <a:lstStyle/>
            <a:p>
              <a:r>
                <a:rPr lang="en-US" sz="1500">
                  <a:solidFill>
                    <a:schemeClr val="bg2"/>
                  </a:solidFill>
                </a:rPr>
                <a:t>70%</a:t>
              </a:r>
            </a:p>
          </p:txBody>
        </p:sp>
        <p:sp>
          <p:nvSpPr>
            <p:cNvPr id="21" name="矩形 20"/>
            <p:cNvSpPr/>
            <p:nvPr/>
          </p:nvSpPr>
          <p:spPr>
            <a:xfrm>
              <a:off x="8844516" y="4890786"/>
              <a:ext cx="2218661" cy="461665"/>
            </a:xfrm>
            <a:prstGeom prst="rect">
              <a:avLst/>
            </a:prstGeom>
          </p:spPr>
          <p:txBody>
            <a:bodyPr wrap="square">
              <a:normAutofit fontScale="77500" lnSpcReduction="20000"/>
            </a:bodyPr>
            <a:lstStyle/>
            <a:p>
              <a:pPr>
                <a:lnSpc>
                  <a:spcPct val="120000"/>
                </a:lnSpc>
              </a:pPr>
              <a:r>
                <a:rPr lang="zh-CN" altLang="en-US" sz="1000" dirty="0" smtClean="0">
                  <a:solidFill>
                    <a:schemeClr val="bg2"/>
                  </a:solidFill>
                </a:rPr>
                <a:t>点击编辑点击编辑点击编辑点击编辑点击编辑点击编辑点击编辑点击编辑点击编辑点击编辑点击编辑点击编辑</a:t>
              </a:r>
              <a:endParaRPr sz="1000" dirty="0">
                <a:solidFill>
                  <a:schemeClr val="bg2"/>
                </a:solidFill>
              </a:endParaRPr>
            </a:p>
          </p:txBody>
        </p:sp>
      </p:grpSp>
      <p:sp>
        <p:nvSpPr>
          <p:cNvPr id="3" name="矩形 2"/>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fltVal val="0"/>
                                          </p:val>
                                        </p:tav>
                                        <p:tav tm="100000">
                                          <p:val>
                                            <p:strVal val="#ppt_w"/>
                                          </p:val>
                                        </p:tav>
                                      </p:tavLst>
                                    </p:anim>
                                    <p:anim calcmode="lin" valueType="num">
                                      <p:cBhvr>
                                        <p:cTn id="18" dur="500" fill="hold"/>
                                        <p:tgtEl>
                                          <p:spTgt spid="45"/>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ppt_w</p:attrName>
                                        </p:attrNameLst>
                                      </p:cBhvr>
                                      <p:tavLst>
                                        <p:tav tm="0">
                                          <p:val>
                                            <p:fltVal val="0"/>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4"/>
          <p:cNvGrpSpPr/>
          <p:nvPr>
            <p:custDataLst>
              <p:tags r:id="rId1"/>
            </p:custDataLst>
          </p:nvPr>
        </p:nvGrpSpPr>
        <p:grpSpPr>
          <a:xfrm>
            <a:off x="2387588" y="2228229"/>
            <a:ext cx="3254520" cy="3253896"/>
            <a:chOff x="2971800" y="1204913"/>
            <a:chExt cx="2732610" cy="2732088"/>
          </a:xfrm>
        </p:grpSpPr>
        <p:sp>
          <p:nvSpPr>
            <p:cNvPr id="27" name="Freeform: Shape 3"/>
            <p:cNvSpPr/>
            <p:nvPr/>
          </p:nvSpPr>
          <p:spPr bwMode="auto">
            <a:xfrm>
              <a:off x="3571121" y="1217680"/>
              <a:ext cx="1511672" cy="1803438"/>
            </a:xfrm>
            <a:custGeom>
              <a:avLst/>
              <a:gdLst>
                <a:gd name="connsiteX0" fmla="*/ 943831 w 1511672"/>
                <a:gd name="connsiteY0" fmla="*/ 0 h 1803438"/>
                <a:gd name="connsiteX1" fmla="*/ 980513 w 1511672"/>
                <a:gd name="connsiteY1" fmla="*/ 5598 h 1803438"/>
                <a:gd name="connsiteX2" fmla="*/ 1062383 w 1511672"/>
                <a:gd name="connsiteY2" fmla="*/ 31734 h 1803438"/>
                <a:gd name="connsiteX3" fmla="*/ 1511615 w 1511672"/>
                <a:gd name="connsiteY3" fmla="*/ 901097 h 1803438"/>
                <a:gd name="connsiteX4" fmla="*/ 1511433 w 1511672"/>
                <a:gd name="connsiteY4" fmla="*/ 909677 h 1803438"/>
                <a:gd name="connsiteX5" fmla="*/ 1510763 w 1511672"/>
                <a:gd name="connsiteY5" fmla="*/ 909570 h 1803438"/>
                <a:gd name="connsiteX6" fmla="*/ 139382 w 1511672"/>
                <a:gd name="connsiteY6" fmla="*/ 1722677 h 1803438"/>
                <a:gd name="connsiteX7" fmla="*/ 3171 w 1511672"/>
                <a:gd name="connsiteY7" fmla="*/ 1803438 h 1803438"/>
                <a:gd name="connsiteX8" fmla="*/ 2 w 1511672"/>
                <a:gd name="connsiteY8" fmla="*/ 1639811 h 1803438"/>
                <a:gd name="connsiteX9" fmla="*/ 916709 w 1511672"/>
                <a:gd name="connsiteY9" fmla="*/ 2278 h 1803438"/>
                <a:gd name="connsiteX10" fmla="*/ 943831 w 1511672"/>
                <a:gd name="connsiteY10" fmla="*/ 0 h 1803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1672" h="1803438">
                  <a:moveTo>
                    <a:pt x="943831" y="0"/>
                  </a:moveTo>
                  <a:lnTo>
                    <a:pt x="980513" y="5598"/>
                  </a:lnTo>
                  <a:lnTo>
                    <a:pt x="1062383" y="31734"/>
                  </a:lnTo>
                  <a:cubicBezTo>
                    <a:pt x="1505424" y="215139"/>
                    <a:pt x="1512624" y="821115"/>
                    <a:pt x="1511615" y="901097"/>
                  </a:cubicBezTo>
                  <a:lnTo>
                    <a:pt x="1511433" y="909677"/>
                  </a:lnTo>
                  <a:lnTo>
                    <a:pt x="1510763" y="909570"/>
                  </a:lnTo>
                  <a:cubicBezTo>
                    <a:pt x="1510763" y="909570"/>
                    <a:pt x="1510763" y="909570"/>
                    <a:pt x="139382" y="1722677"/>
                  </a:cubicBezTo>
                  <a:lnTo>
                    <a:pt x="3171" y="1803438"/>
                  </a:lnTo>
                  <a:lnTo>
                    <a:pt x="2" y="1639811"/>
                  </a:lnTo>
                  <a:cubicBezTo>
                    <a:pt x="-1137" y="201056"/>
                    <a:pt x="728418" y="24013"/>
                    <a:pt x="916709" y="2278"/>
                  </a:cubicBezTo>
                  <a:lnTo>
                    <a:pt x="943831" y="0"/>
                  </a:lnTo>
                  <a:close/>
                </a:path>
              </a:pathLst>
            </a:custGeom>
            <a:solidFill>
              <a:schemeClr val="accent1"/>
            </a:solidFill>
            <a:ln>
              <a:noFill/>
            </a:ln>
          </p:spPr>
          <p:txBody>
            <a:bodyPr anchor="ctr"/>
            <a:lstStyle/>
            <a:p>
              <a:pPr algn="ctr"/>
              <a:endParaRPr/>
            </a:p>
          </p:txBody>
        </p:sp>
        <p:sp>
          <p:nvSpPr>
            <p:cNvPr id="28" name="Freeform: Shape 4"/>
            <p:cNvSpPr/>
            <p:nvPr/>
          </p:nvSpPr>
          <p:spPr bwMode="auto">
            <a:xfrm>
              <a:off x="3575674" y="2127358"/>
              <a:ext cx="2127043" cy="930965"/>
            </a:xfrm>
            <a:custGeom>
              <a:avLst/>
              <a:gdLst>
                <a:gd name="connsiteX0" fmla="*/ 1506881 w 2127043"/>
                <a:gd name="connsiteY0" fmla="*/ 0 h 930965"/>
                <a:gd name="connsiteX1" fmla="*/ 1513528 w 2127043"/>
                <a:gd name="connsiteY1" fmla="*/ 1056 h 930965"/>
                <a:gd name="connsiteX2" fmla="*/ 2109794 w 2127043"/>
                <a:gd name="connsiteY2" fmla="*/ 306149 h 930965"/>
                <a:gd name="connsiteX3" fmla="*/ 2123545 w 2127043"/>
                <a:gd name="connsiteY3" fmla="*/ 351112 h 930965"/>
                <a:gd name="connsiteX4" fmla="*/ 2127043 w 2127043"/>
                <a:gd name="connsiteY4" fmla="*/ 420379 h 930965"/>
                <a:gd name="connsiteX5" fmla="*/ 2126661 w 2127043"/>
                <a:gd name="connsiteY5" fmla="*/ 423191 h 930965"/>
                <a:gd name="connsiteX6" fmla="*/ 187242 w 2127043"/>
                <a:gd name="connsiteY6" fmla="*/ 910426 h 930965"/>
                <a:gd name="connsiteX7" fmla="*/ 0 w 2127043"/>
                <a:gd name="connsiteY7" fmla="*/ 894442 h 930965"/>
                <a:gd name="connsiteX8" fmla="*/ 1506877 w 2127043"/>
                <a:gd name="connsiteY8" fmla="*/ 162 h 930965"/>
                <a:gd name="connsiteX9" fmla="*/ 1506881 w 2127043"/>
                <a:gd name="connsiteY9" fmla="*/ 0 h 930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7043" h="930965">
                  <a:moveTo>
                    <a:pt x="1506881" y="0"/>
                  </a:moveTo>
                  <a:lnTo>
                    <a:pt x="1513528" y="1056"/>
                  </a:lnTo>
                  <a:cubicBezTo>
                    <a:pt x="1575526" y="11271"/>
                    <a:pt x="2012973" y="90478"/>
                    <a:pt x="2109794" y="306149"/>
                  </a:cubicBezTo>
                  <a:lnTo>
                    <a:pt x="2123545" y="351112"/>
                  </a:lnTo>
                  <a:lnTo>
                    <a:pt x="2127043" y="420379"/>
                  </a:lnTo>
                  <a:lnTo>
                    <a:pt x="2126661" y="423191"/>
                  </a:lnTo>
                  <a:cubicBezTo>
                    <a:pt x="2114395" y="494496"/>
                    <a:pt x="1962082" y="1042833"/>
                    <a:pt x="187242" y="910426"/>
                  </a:cubicBezTo>
                  <a:lnTo>
                    <a:pt x="0" y="894442"/>
                  </a:lnTo>
                  <a:lnTo>
                    <a:pt x="1506877" y="162"/>
                  </a:lnTo>
                  <a:lnTo>
                    <a:pt x="1506881" y="0"/>
                  </a:lnTo>
                  <a:close/>
                </a:path>
              </a:pathLst>
            </a:custGeom>
            <a:solidFill>
              <a:schemeClr val="accent1">
                <a:lumMod val="50000"/>
              </a:schemeClr>
            </a:solidFill>
            <a:ln>
              <a:noFill/>
            </a:ln>
          </p:spPr>
          <p:txBody>
            <a:bodyPr anchor="ctr"/>
            <a:lstStyle/>
            <a:p>
              <a:pPr algn="ctr"/>
              <a:endParaRPr/>
            </a:p>
          </p:txBody>
        </p:sp>
        <p:sp>
          <p:nvSpPr>
            <p:cNvPr id="29" name="Freeform: Shape 5"/>
            <p:cNvSpPr/>
            <p:nvPr/>
          </p:nvSpPr>
          <p:spPr bwMode="auto">
            <a:xfrm>
              <a:off x="3573463" y="3021118"/>
              <a:ext cx="841" cy="564"/>
            </a:xfrm>
            <a:custGeom>
              <a:avLst/>
              <a:gdLst>
                <a:gd name="connsiteX0" fmla="*/ 830 w 841"/>
                <a:gd name="connsiteY0" fmla="*/ 0 h 564"/>
                <a:gd name="connsiteX1" fmla="*/ 841 w 841"/>
                <a:gd name="connsiteY1" fmla="*/ 564 h 564"/>
                <a:gd name="connsiteX2" fmla="*/ 0 w 841"/>
                <a:gd name="connsiteY2" fmla="*/ 492 h 564"/>
                <a:gd name="connsiteX3" fmla="*/ 830 w 841"/>
                <a:gd name="connsiteY3" fmla="*/ 0 h 564"/>
              </a:gdLst>
              <a:ahLst/>
              <a:cxnLst>
                <a:cxn ang="0">
                  <a:pos x="connsiteX0" y="connsiteY0"/>
                </a:cxn>
                <a:cxn ang="0">
                  <a:pos x="connsiteX1" y="connsiteY1"/>
                </a:cxn>
                <a:cxn ang="0">
                  <a:pos x="connsiteX2" y="connsiteY2"/>
                </a:cxn>
                <a:cxn ang="0">
                  <a:pos x="connsiteX3" y="connsiteY3"/>
                </a:cxn>
              </a:cxnLst>
              <a:rect l="l" t="t" r="r" b="b"/>
              <a:pathLst>
                <a:path w="841" h="564">
                  <a:moveTo>
                    <a:pt x="830" y="0"/>
                  </a:moveTo>
                  <a:lnTo>
                    <a:pt x="841" y="564"/>
                  </a:lnTo>
                  <a:lnTo>
                    <a:pt x="0" y="492"/>
                  </a:lnTo>
                  <a:lnTo>
                    <a:pt x="830" y="0"/>
                  </a:lnTo>
                  <a:close/>
                </a:path>
              </a:pathLst>
            </a:custGeom>
            <a:solidFill>
              <a:schemeClr val="accent4">
                <a:lumMod val="75000"/>
              </a:schemeClr>
            </a:solidFill>
            <a:ln>
              <a:noFill/>
            </a:ln>
          </p:spPr>
          <p:txBody>
            <a:bodyPr anchor="ctr"/>
            <a:lstStyle/>
            <a:p>
              <a:pPr algn="ctr"/>
              <a:endParaRPr/>
            </a:p>
          </p:txBody>
        </p:sp>
        <p:sp>
          <p:nvSpPr>
            <p:cNvPr id="30" name="Freeform: Shape 6"/>
            <p:cNvSpPr/>
            <p:nvPr/>
          </p:nvSpPr>
          <p:spPr bwMode="auto">
            <a:xfrm>
              <a:off x="3574303" y="3021683"/>
              <a:ext cx="1370" cy="919"/>
            </a:xfrm>
            <a:custGeom>
              <a:avLst/>
              <a:gdLst>
                <a:gd name="connsiteX0" fmla="*/ 0 w 1370"/>
                <a:gd name="connsiteY0" fmla="*/ 0 h 919"/>
                <a:gd name="connsiteX1" fmla="*/ 1370 w 1370"/>
                <a:gd name="connsiteY1" fmla="*/ 117 h 919"/>
                <a:gd name="connsiteX2" fmla="*/ 18 w 1370"/>
                <a:gd name="connsiteY2" fmla="*/ 919 h 919"/>
                <a:gd name="connsiteX3" fmla="*/ 0 w 1370"/>
                <a:gd name="connsiteY3" fmla="*/ 0 h 919"/>
              </a:gdLst>
              <a:ahLst/>
              <a:cxnLst>
                <a:cxn ang="0">
                  <a:pos x="connsiteX0" y="connsiteY0"/>
                </a:cxn>
                <a:cxn ang="0">
                  <a:pos x="connsiteX1" y="connsiteY1"/>
                </a:cxn>
                <a:cxn ang="0">
                  <a:pos x="connsiteX2" y="connsiteY2"/>
                </a:cxn>
                <a:cxn ang="0">
                  <a:pos x="connsiteX3" y="connsiteY3"/>
                </a:cxn>
              </a:cxnLst>
              <a:rect l="l" t="t" r="r" b="b"/>
              <a:pathLst>
                <a:path w="1370" h="919">
                  <a:moveTo>
                    <a:pt x="0" y="0"/>
                  </a:moveTo>
                  <a:lnTo>
                    <a:pt x="1370" y="117"/>
                  </a:lnTo>
                  <a:lnTo>
                    <a:pt x="18" y="919"/>
                  </a:lnTo>
                  <a:lnTo>
                    <a:pt x="0" y="0"/>
                  </a:lnTo>
                  <a:close/>
                </a:path>
              </a:pathLst>
            </a:custGeom>
            <a:solidFill>
              <a:schemeClr val="accent4">
                <a:lumMod val="75000"/>
              </a:schemeClr>
            </a:solidFill>
            <a:ln>
              <a:noFill/>
            </a:ln>
          </p:spPr>
          <p:txBody>
            <a:bodyPr anchor="ctr"/>
            <a:lstStyle/>
            <a:p>
              <a:pPr algn="ctr"/>
              <a:endParaRPr/>
            </a:p>
          </p:txBody>
        </p:sp>
        <p:sp>
          <p:nvSpPr>
            <p:cNvPr id="31" name="Freeform: Shape 7"/>
            <p:cNvSpPr/>
            <p:nvPr/>
          </p:nvSpPr>
          <p:spPr bwMode="auto">
            <a:xfrm>
              <a:off x="2971800" y="1204913"/>
              <a:ext cx="2732088" cy="2732088"/>
            </a:xfrm>
            <a:custGeom>
              <a:avLst/>
              <a:gdLst>
                <a:gd name="connsiteX0" fmla="*/ 1366044 w 2732088"/>
                <a:gd name="connsiteY0" fmla="*/ 0 h 2732088"/>
                <a:gd name="connsiteX1" fmla="*/ 1505714 w 2732088"/>
                <a:gd name="connsiteY1" fmla="*/ 7053 h 2732088"/>
                <a:gd name="connsiteX2" fmla="*/ 1543152 w 2732088"/>
                <a:gd name="connsiteY2" fmla="*/ 12767 h 2732088"/>
                <a:gd name="connsiteX3" fmla="*/ 1516030 w 2732088"/>
                <a:gd name="connsiteY3" fmla="*/ 15045 h 2732088"/>
                <a:gd name="connsiteX4" fmla="*/ 599323 w 2732088"/>
                <a:gd name="connsiteY4" fmla="*/ 1652578 h 2732088"/>
                <a:gd name="connsiteX5" fmla="*/ 602492 w 2732088"/>
                <a:gd name="connsiteY5" fmla="*/ 1816205 h 2732088"/>
                <a:gd name="connsiteX6" fmla="*/ 601662 w 2732088"/>
                <a:gd name="connsiteY6" fmla="*/ 1816697 h 2732088"/>
                <a:gd name="connsiteX7" fmla="*/ 602503 w 2732088"/>
                <a:gd name="connsiteY7" fmla="*/ 1816769 h 2732088"/>
                <a:gd name="connsiteX8" fmla="*/ 602521 w 2732088"/>
                <a:gd name="connsiteY8" fmla="*/ 1817688 h 2732088"/>
                <a:gd name="connsiteX9" fmla="*/ 603873 w 2732088"/>
                <a:gd name="connsiteY9" fmla="*/ 1816886 h 2732088"/>
                <a:gd name="connsiteX10" fmla="*/ 791115 w 2732088"/>
                <a:gd name="connsiteY10" fmla="*/ 1832870 h 2732088"/>
                <a:gd name="connsiteX11" fmla="*/ 2730534 w 2732088"/>
                <a:gd name="connsiteY11" fmla="*/ 1345635 h 2732088"/>
                <a:gd name="connsiteX12" fmla="*/ 2730916 w 2732088"/>
                <a:gd name="connsiteY12" fmla="*/ 1342823 h 2732088"/>
                <a:gd name="connsiteX13" fmla="*/ 2732088 w 2732088"/>
                <a:gd name="connsiteY13" fmla="*/ 1366044 h 2732088"/>
                <a:gd name="connsiteX14" fmla="*/ 1366044 w 2732088"/>
                <a:gd name="connsiteY14" fmla="*/ 2732088 h 2732088"/>
                <a:gd name="connsiteX15" fmla="*/ 0 w 2732088"/>
                <a:gd name="connsiteY15" fmla="*/ 1366044 h 2732088"/>
                <a:gd name="connsiteX16" fmla="*/ 1366044 w 2732088"/>
                <a:gd name="connsiteY16" fmla="*/ 0 h 273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32088" h="2732088">
                  <a:moveTo>
                    <a:pt x="1366044" y="0"/>
                  </a:moveTo>
                  <a:cubicBezTo>
                    <a:pt x="1413197" y="0"/>
                    <a:pt x="1459792" y="2389"/>
                    <a:pt x="1505714" y="7053"/>
                  </a:cubicBezTo>
                  <a:lnTo>
                    <a:pt x="1543152" y="12767"/>
                  </a:lnTo>
                  <a:lnTo>
                    <a:pt x="1516030" y="15045"/>
                  </a:lnTo>
                  <a:cubicBezTo>
                    <a:pt x="1327739" y="36780"/>
                    <a:pt x="598184" y="213823"/>
                    <a:pt x="599323" y="1652578"/>
                  </a:cubicBezTo>
                  <a:lnTo>
                    <a:pt x="602492" y="1816205"/>
                  </a:lnTo>
                  <a:lnTo>
                    <a:pt x="601662" y="1816697"/>
                  </a:lnTo>
                  <a:lnTo>
                    <a:pt x="602503" y="1816769"/>
                  </a:lnTo>
                  <a:lnTo>
                    <a:pt x="602521" y="1817688"/>
                  </a:lnTo>
                  <a:lnTo>
                    <a:pt x="603873" y="1816886"/>
                  </a:lnTo>
                  <a:lnTo>
                    <a:pt x="791115" y="1832870"/>
                  </a:lnTo>
                  <a:cubicBezTo>
                    <a:pt x="2565955" y="1965277"/>
                    <a:pt x="2718268" y="1416940"/>
                    <a:pt x="2730534" y="1345635"/>
                  </a:cubicBezTo>
                  <a:lnTo>
                    <a:pt x="2730916" y="1342823"/>
                  </a:lnTo>
                  <a:lnTo>
                    <a:pt x="2732088" y="1366044"/>
                  </a:lnTo>
                  <a:cubicBezTo>
                    <a:pt x="2732088" y="2120489"/>
                    <a:pt x="2120489" y="2732088"/>
                    <a:pt x="1366044" y="2732088"/>
                  </a:cubicBezTo>
                  <a:cubicBezTo>
                    <a:pt x="611599" y="2732088"/>
                    <a:pt x="0" y="2120489"/>
                    <a:pt x="0" y="1366044"/>
                  </a:cubicBezTo>
                  <a:cubicBezTo>
                    <a:pt x="0" y="611599"/>
                    <a:pt x="611599" y="0"/>
                    <a:pt x="1366044" y="0"/>
                  </a:cubicBezTo>
                  <a:close/>
                </a:path>
              </a:pathLst>
            </a:custGeom>
            <a:solidFill>
              <a:schemeClr val="tx2">
                <a:lumMod val="20000"/>
                <a:lumOff val="80000"/>
              </a:schemeClr>
            </a:solidFill>
            <a:ln>
              <a:noFill/>
            </a:ln>
          </p:spPr>
          <p:txBody>
            <a:bodyPr anchor="ctr"/>
            <a:lstStyle/>
            <a:p>
              <a:pPr algn="ctr"/>
              <a:endParaRPr/>
            </a:p>
          </p:txBody>
        </p:sp>
        <p:sp>
          <p:nvSpPr>
            <p:cNvPr id="32" name="Freeform: Shape 9"/>
            <p:cNvSpPr/>
            <p:nvPr/>
          </p:nvSpPr>
          <p:spPr bwMode="auto">
            <a:xfrm>
              <a:off x="3574292" y="2127251"/>
              <a:ext cx="1508262" cy="894549"/>
            </a:xfrm>
            <a:custGeom>
              <a:avLst/>
              <a:gdLst>
                <a:gd name="connsiteX0" fmla="*/ 1507592 w 1508262"/>
                <a:gd name="connsiteY0" fmla="*/ 0 h 894549"/>
                <a:gd name="connsiteX1" fmla="*/ 1508262 w 1508262"/>
                <a:gd name="connsiteY1" fmla="*/ 107 h 894549"/>
                <a:gd name="connsiteX2" fmla="*/ 1508258 w 1508262"/>
                <a:gd name="connsiteY2" fmla="*/ 269 h 894549"/>
                <a:gd name="connsiteX3" fmla="*/ 1381 w 1508262"/>
                <a:gd name="connsiteY3" fmla="*/ 894549 h 894549"/>
                <a:gd name="connsiteX4" fmla="*/ 11 w 1508262"/>
                <a:gd name="connsiteY4" fmla="*/ 894432 h 894549"/>
                <a:gd name="connsiteX5" fmla="*/ 0 w 1508262"/>
                <a:gd name="connsiteY5" fmla="*/ 893868 h 894549"/>
                <a:gd name="connsiteX6" fmla="*/ 136211 w 1508262"/>
                <a:gd name="connsiteY6" fmla="*/ 813107 h 894549"/>
                <a:gd name="connsiteX7" fmla="*/ 1507592 w 1508262"/>
                <a:gd name="connsiteY7" fmla="*/ 0 h 894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8262" h="894549">
                  <a:moveTo>
                    <a:pt x="1507592" y="0"/>
                  </a:moveTo>
                  <a:lnTo>
                    <a:pt x="1508262" y="107"/>
                  </a:lnTo>
                  <a:lnTo>
                    <a:pt x="1508258" y="269"/>
                  </a:lnTo>
                  <a:lnTo>
                    <a:pt x="1381" y="894549"/>
                  </a:lnTo>
                  <a:lnTo>
                    <a:pt x="11" y="894432"/>
                  </a:lnTo>
                  <a:lnTo>
                    <a:pt x="0" y="893868"/>
                  </a:lnTo>
                  <a:lnTo>
                    <a:pt x="136211" y="813107"/>
                  </a:lnTo>
                  <a:cubicBezTo>
                    <a:pt x="1507592" y="0"/>
                    <a:pt x="1507592" y="0"/>
                    <a:pt x="1507592" y="0"/>
                  </a:cubicBezTo>
                  <a:close/>
                </a:path>
              </a:pathLst>
            </a:custGeom>
            <a:solidFill>
              <a:schemeClr val="accent4">
                <a:lumMod val="75000"/>
              </a:schemeClr>
            </a:solidFill>
            <a:ln>
              <a:noFill/>
            </a:ln>
          </p:spPr>
          <p:txBody>
            <a:bodyPr anchor="ctr"/>
            <a:lstStyle/>
            <a:p>
              <a:pPr algn="ctr"/>
              <a:endParaRPr/>
            </a:p>
          </p:txBody>
        </p:sp>
        <p:sp>
          <p:nvSpPr>
            <p:cNvPr id="33" name="Freeform: Shape 10"/>
            <p:cNvSpPr/>
            <p:nvPr/>
          </p:nvSpPr>
          <p:spPr bwMode="auto">
            <a:xfrm>
              <a:off x="5699218" y="2478470"/>
              <a:ext cx="5192" cy="69267"/>
            </a:xfrm>
            <a:custGeom>
              <a:avLst/>
              <a:gdLst>
                <a:gd name="connsiteX0" fmla="*/ 0 w 5192"/>
                <a:gd name="connsiteY0" fmla="*/ 0 h 69267"/>
                <a:gd name="connsiteX1" fmla="*/ 2220 w 5192"/>
                <a:gd name="connsiteY1" fmla="*/ 7260 h 69267"/>
                <a:gd name="connsiteX2" fmla="*/ 4142 w 5192"/>
                <a:gd name="connsiteY2" fmla="*/ 64513 h 69267"/>
                <a:gd name="connsiteX3" fmla="*/ 3498 w 5192"/>
                <a:gd name="connsiteY3" fmla="*/ 69267 h 69267"/>
                <a:gd name="connsiteX4" fmla="*/ 0 w 5192"/>
                <a:gd name="connsiteY4" fmla="*/ 0 h 69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2" h="69267">
                  <a:moveTo>
                    <a:pt x="0" y="0"/>
                  </a:moveTo>
                  <a:lnTo>
                    <a:pt x="2220" y="7260"/>
                  </a:lnTo>
                  <a:cubicBezTo>
                    <a:pt x="5311" y="25496"/>
                    <a:pt x="6060" y="44570"/>
                    <a:pt x="4142" y="64513"/>
                  </a:cubicBezTo>
                  <a:lnTo>
                    <a:pt x="3498" y="69267"/>
                  </a:lnTo>
                  <a:lnTo>
                    <a:pt x="0" y="0"/>
                  </a:lnTo>
                  <a:close/>
                </a:path>
              </a:pathLst>
            </a:custGeom>
            <a:solidFill>
              <a:schemeClr val="accent4">
                <a:lumMod val="75000"/>
              </a:schemeClr>
            </a:solidFill>
            <a:ln>
              <a:noFill/>
            </a:ln>
          </p:spPr>
          <p:txBody>
            <a:bodyPr anchor="ctr"/>
            <a:lstStyle/>
            <a:p>
              <a:pPr algn="ctr"/>
              <a:endParaRPr/>
            </a:p>
          </p:txBody>
        </p:sp>
        <p:grpSp>
          <p:nvGrpSpPr>
            <p:cNvPr id="34" name="Group 11"/>
            <p:cNvGrpSpPr/>
            <p:nvPr/>
          </p:nvGrpSpPr>
          <p:grpSpPr>
            <a:xfrm>
              <a:off x="3751061" y="1481079"/>
              <a:ext cx="1694069" cy="1462832"/>
              <a:chOff x="6252122" y="1217680"/>
              <a:chExt cx="2131596" cy="1840643"/>
            </a:xfrm>
          </p:grpSpPr>
          <p:sp>
            <p:nvSpPr>
              <p:cNvPr id="41" name="Freeform: Shape 12"/>
              <p:cNvSpPr/>
              <p:nvPr/>
            </p:nvSpPr>
            <p:spPr bwMode="auto">
              <a:xfrm>
                <a:off x="6252122" y="1217680"/>
                <a:ext cx="1511672" cy="1803438"/>
              </a:xfrm>
              <a:custGeom>
                <a:avLst/>
                <a:gdLst>
                  <a:gd name="connsiteX0" fmla="*/ 943831 w 1511672"/>
                  <a:gd name="connsiteY0" fmla="*/ 0 h 1803438"/>
                  <a:gd name="connsiteX1" fmla="*/ 980513 w 1511672"/>
                  <a:gd name="connsiteY1" fmla="*/ 5598 h 1803438"/>
                  <a:gd name="connsiteX2" fmla="*/ 1062383 w 1511672"/>
                  <a:gd name="connsiteY2" fmla="*/ 31734 h 1803438"/>
                  <a:gd name="connsiteX3" fmla="*/ 1511615 w 1511672"/>
                  <a:gd name="connsiteY3" fmla="*/ 901097 h 1803438"/>
                  <a:gd name="connsiteX4" fmla="*/ 1511433 w 1511672"/>
                  <a:gd name="connsiteY4" fmla="*/ 909677 h 1803438"/>
                  <a:gd name="connsiteX5" fmla="*/ 1510763 w 1511672"/>
                  <a:gd name="connsiteY5" fmla="*/ 909570 h 1803438"/>
                  <a:gd name="connsiteX6" fmla="*/ 139382 w 1511672"/>
                  <a:gd name="connsiteY6" fmla="*/ 1722677 h 1803438"/>
                  <a:gd name="connsiteX7" fmla="*/ 3171 w 1511672"/>
                  <a:gd name="connsiteY7" fmla="*/ 1803438 h 1803438"/>
                  <a:gd name="connsiteX8" fmla="*/ 2 w 1511672"/>
                  <a:gd name="connsiteY8" fmla="*/ 1639811 h 1803438"/>
                  <a:gd name="connsiteX9" fmla="*/ 916709 w 1511672"/>
                  <a:gd name="connsiteY9" fmla="*/ 2278 h 1803438"/>
                  <a:gd name="connsiteX10" fmla="*/ 943831 w 1511672"/>
                  <a:gd name="connsiteY10" fmla="*/ 0 h 1803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1672" h="1803438">
                    <a:moveTo>
                      <a:pt x="943831" y="0"/>
                    </a:moveTo>
                    <a:lnTo>
                      <a:pt x="980513" y="5598"/>
                    </a:lnTo>
                    <a:lnTo>
                      <a:pt x="1062383" y="31734"/>
                    </a:lnTo>
                    <a:cubicBezTo>
                      <a:pt x="1505424" y="215139"/>
                      <a:pt x="1512624" y="821115"/>
                      <a:pt x="1511615" y="901097"/>
                    </a:cubicBezTo>
                    <a:lnTo>
                      <a:pt x="1511433" y="909677"/>
                    </a:lnTo>
                    <a:lnTo>
                      <a:pt x="1510763" y="909570"/>
                    </a:lnTo>
                    <a:cubicBezTo>
                      <a:pt x="1510763" y="909570"/>
                      <a:pt x="1510763" y="909570"/>
                      <a:pt x="139382" y="1722677"/>
                    </a:cubicBezTo>
                    <a:lnTo>
                      <a:pt x="3171" y="1803438"/>
                    </a:lnTo>
                    <a:lnTo>
                      <a:pt x="2" y="1639811"/>
                    </a:lnTo>
                    <a:cubicBezTo>
                      <a:pt x="-1137" y="201056"/>
                      <a:pt x="728418" y="24013"/>
                      <a:pt x="916709" y="2278"/>
                    </a:cubicBezTo>
                    <a:lnTo>
                      <a:pt x="943831" y="0"/>
                    </a:lnTo>
                    <a:close/>
                  </a:path>
                </a:pathLst>
              </a:custGeom>
              <a:solidFill>
                <a:schemeClr val="accent2"/>
              </a:solidFill>
              <a:ln>
                <a:noFill/>
              </a:ln>
            </p:spPr>
            <p:txBody>
              <a:bodyPr anchor="ctr"/>
              <a:lstStyle/>
              <a:p>
                <a:pPr algn="ctr"/>
                <a:endParaRPr/>
              </a:p>
            </p:txBody>
          </p:sp>
          <p:sp>
            <p:nvSpPr>
              <p:cNvPr id="42" name="Freeform: Shape 13"/>
              <p:cNvSpPr/>
              <p:nvPr/>
            </p:nvSpPr>
            <p:spPr bwMode="auto">
              <a:xfrm>
                <a:off x="6256675" y="2127358"/>
                <a:ext cx="2127043" cy="930965"/>
              </a:xfrm>
              <a:custGeom>
                <a:avLst/>
                <a:gdLst>
                  <a:gd name="connsiteX0" fmla="*/ 1506881 w 2127043"/>
                  <a:gd name="connsiteY0" fmla="*/ 0 h 930965"/>
                  <a:gd name="connsiteX1" fmla="*/ 1513528 w 2127043"/>
                  <a:gd name="connsiteY1" fmla="*/ 1056 h 930965"/>
                  <a:gd name="connsiteX2" fmla="*/ 2109794 w 2127043"/>
                  <a:gd name="connsiteY2" fmla="*/ 306149 h 930965"/>
                  <a:gd name="connsiteX3" fmla="*/ 2123545 w 2127043"/>
                  <a:gd name="connsiteY3" fmla="*/ 351112 h 930965"/>
                  <a:gd name="connsiteX4" fmla="*/ 2127043 w 2127043"/>
                  <a:gd name="connsiteY4" fmla="*/ 420379 h 930965"/>
                  <a:gd name="connsiteX5" fmla="*/ 2126661 w 2127043"/>
                  <a:gd name="connsiteY5" fmla="*/ 423191 h 930965"/>
                  <a:gd name="connsiteX6" fmla="*/ 187242 w 2127043"/>
                  <a:gd name="connsiteY6" fmla="*/ 910426 h 930965"/>
                  <a:gd name="connsiteX7" fmla="*/ 0 w 2127043"/>
                  <a:gd name="connsiteY7" fmla="*/ 894442 h 930965"/>
                  <a:gd name="connsiteX8" fmla="*/ 1506877 w 2127043"/>
                  <a:gd name="connsiteY8" fmla="*/ 162 h 930965"/>
                  <a:gd name="connsiteX9" fmla="*/ 1506881 w 2127043"/>
                  <a:gd name="connsiteY9" fmla="*/ 0 h 930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7043" h="930965">
                    <a:moveTo>
                      <a:pt x="1506881" y="0"/>
                    </a:moveTo>
                    <a:lnTo>
                      <a:pt x="1513528" y="1056"/>
                    </a:lnTo>
                    <a:cubicBezTo>
                      <a:pt x="1575526" y="11271"/>
                      <a:pt x="2012973" y="90478"/>
                      <a:pt x="2109794" y="306149"/>
                    </a:cubicBezTo>
                    <a:lnTo>
                      <a:pt x="2123545" y="351112"/>
                    </a:lnTo>
                    <a:lnTo>
                      <a:pt x="2127043" y="420379"/>
                    </a:lnTo>
                    <a:lnTo>
                      <a:pt x="2126661" y="423191"/>
                    </a:lnTo>
                    <a:cubicBezTo>
                      <a:pt x="2114395" y="494496"/>
                      <a:pt x="1962082" y="1042833"/>
                      <a:pt x="187242" y="910426"/>
                    </a:cubicBezTo>
                    <a:lnTo>
                      <a:pt x="0" y="894442"/>
                    </a:lnTo>
                    <a:lnTo>
                      <a:pt x="1506877" y="162"/>
                    </a:lnTo>
                    <a:lnTo>
                      <a:pt x="1506881" y="0"/>
                    </a:lnTo>
                    <a:close/>
                  </a:path>
                </a:pathLst>
              </a:custGeom>
              <a:solidFill>
                <a:schemeClr val="accent2">
                  <a:lumMod val="75000"/>
                </a:schemeClr>
              </a:solidFill>
              <a:ln>
                <a:noFill/>
              </a:ln>
            </p:spPr>
            <p:txBody>
              <a:bodyPr anchor="ctr"/>
              <a:lstStyle/>
              <a:p>
                <a:pPr algn="ctr"/>
                <a:endParaRPr/>
              </a:p>
            </p:txBody>
          </p:sp>
        </p:grpSp>
        <p:grpSp>
          <p:nvGrpSpPr>
            <p:cNvPr id="35" name="Group 14"/>
            <p:cNvGrpSpPr/>
            <p:nvPr/>
          </p:nvGrpSpPr>
          <p:grpSpPr>
            <a:xfrm>
              <a:off x="3997379" y="1773343"/>
              <a:ext cx="1179463" cy="1018468"/>
              <a:chOff x="6252122" y="1217680"/>
              <a:chExt cx="2131596" cy="1840643"/>
            </a:xfrm>
          </p:grpSpPr>
          <p:sp>
            <p:nvSpPr>
              <p:cNvPr id="39" name="Freeform: Shape 15"/>
              <p:cNvSpPr/>
              <p:nvPr/>
            </p:nvSpPr>
            <p:spPr bwMode="auto">
              <a:xfrm>
                <a:off x="6252122" y="1217680"/>
                <a:ext cx="1511672" cy="1803438"/>
              </a:xfrm>
              <a:custGeom>
                <a:avLst/>
                <a:gdLst>
                  <a:gd name="connsiteX0" fmla="*/ 943831 w 1511672"/>
                  <a:gd name="connsiteY0" fmla="*/ 0 h 1803438"/>
                  <a:gd name="connsiteX1" fmla="*/ 980513 w 1511672"/>
                  <a:gd name="connsiteY1" fmla="*/ 5598 h 1803438"/>
                  <a:gd name="connsiteX2" fmla="*/ 1062383 w 1511672"/>
                  <a:gd name="connsiteY2" fmla="*/ 31734 h 1803438"/>
                  <a:gd name="connsiteX3" fmla="*/ 1511615 w 1511672"/>
                  <a:gd name="connsiteY3" fmla="*/ 901097 h 1803438"/>
                  <a:gd name="connsiteX4" fmla="*/ 1511433 w 1511672"/>
                  <a:gd name="connsiteY4" fmla="*/ 909677 h 1803438"/>
                  <a:gd name="connsiteX5" fmla="*/ 1510763 w 1511672"/>
                  <a:gd name="connsiteY5" fmla="*/ 909570 h 1803438"/>
                  <a:gd name="connsiteX6" fmla="*/ 139382 w 1511672"/>
                  <a:gd name="connsiteY6" fmla="*/ 1722677 h 1803438"/>
                  <a:gd name="connsiteX7" fmla="*/ 3171 w 1511672"/>
                  <a:gd name="connsiteY7" fmla="*/ 1803438 h 1803438"/>
                  <a:gd name="connsiteX8" fmla="*/ 2 w 1511672"/>
                  <a:gd name="connsiteY8" fmla="*/ 1639811 h 1803438"/>
                  <a:gd name="connsiteX9" fmla="*/ 916709 w 1511672"/>
                  <a:gd name="connsiteY9" fmla="*/ 2278 h 1803438"/>
                  <a:gd name="connsiteX10" fmla="*/ 943831 w 1511672"/>
                  <a:gd name="connsiteY10" fmla="*/ 0 h 1803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1672" h="1803438">
                    <a:moveTo>
                      <a:pt x="943831" y="0"/>
                    </a:moveTo>
                    <a:lnTo>
                      <a:pt x="980513" y="5598"/>
                    </a:lnTo>
                    <a:lnTo>
                      <a:pt x="1062383" y="31734"/>
                    </a:lnTo>
                    <a:cubicBezTo>
                      <a:pt x="1505424" y="215139"/>
                      <a:pt x="1512624" y="821115"/>
                      <a:pt x="1511615" y="901097"/>
                    </a:cubicBezTo>
                    <a:lnTo>
                      <a:pt x="1511433" y="909677"/>
                    </a:lnTo>
                    <a:lnTo>
                      <a:pt x="1510763" y="909570"/>
                    </a:lnTo>
                    <a:cubicBezTo>
                      <a:pt x="1510763" y="909570"/>
                      <a:pt x="1510763" y="909570"/>
                      <a:pt x="139382" y="1722677"/>
                    </a:cubicBezTo>
                    <a:lnTo>
                      <a:pt x="3171" y="1803438"/>
                    </a:lnTo>
                    <a:lnTo>
                      <a:pt x="2" y="1639811"/>
                    </a:lnTo>
                    <a:cubicBezTo>
                      <a:pt x="-1137" y="201056"/>
                      <a:pt x="728418" y="24013"/>
                      <a:pt x="916709" y="2278"/>
                    </a:cubicBezTo>
                    <a:lnTo>
                      <a:pt x="943831" y="0"/>
                    </a:lnTo>
                    <a:close/>
                  </a:path>
                </a:pathLst>
              </a:custGeom>
              <a:solidFill>
                <a:schemeClr val="accent3"/>
              </a:solidFill>
              <a:ln>
                <a:noFill/>
              </a:ln>
            </p:spPr>
            <p:txBody>
              <a:bodyPr anchor="ctr"/>
              <a:lstStyle/>
              <a:p>
                <a:pPr algn="ctr"/>
                <a:endParaRPr/>
              </a:p>
            </p:txBody>
          </p:sp>
          <p:sp>
            <p:nvSpPr>
              <p:cNvPr id="40" name="Freeform: Shape 16"/>
              <p:cNvSpPr/>
              <p:nvPr/>
            </p:nvSpPr>
            <p:spPr bwMode="auto">
              <a:xfrm>
                <a:off x="6256675" y="2127358"/>
                <a:ext cx="2127043" cy="930965"/>
              </a:xfrm>
              <a:custGeom>
                <a:avLst/>
                <a:gdLst>
                  <a:gd name="connsiteX0" fmla="*/ 1506881 w 2127043"/>
                  <a:gd name="connsiteY0" fmla="*/ 0 h 930965"/>
                  <a:gd name="connsiteX1" fmla="*/ 1513528 w 2127043"/>
                  <a:gd name="connsiteY1" fmla="*/ 1056 h 930965"/>
                  <a:gd name="connsiteX2" fmla="*/ 2109794 w 2127043"/>
                  <a:gd name="connsiteY2" fmla="*/ 306149 h 930965"/>
                  <a:gd name="connsiteX3" fmla="*/ 2123545 w 2127043"/>
                  <a:gd name="connsiteY3" fmla="*/ 351112 h 930965"/>
                  <a:gd name="connsiteX4" fmla="*/ 2127043 w 2127043"/>
                  <a:gd name="connsiteY4" fmla="*/ 420379 h 930965"/>
                  <a:gd name="connsiteX5" fmla="*/ 2126661 w 2127043"/>
                  <a:gd name="connsiteY5" fmla="*/ 423191 h 930965"/>
                  <a:gd name="connsiteX6" fmla="*/ 187242 w 2127043"/>
                  <a:gd name="connsiteY6" fmla="*/ 910426 h 930965"/>
                  <a:gd name="connsiteX7" fmla="*/ 0 w 2127043"/>
                  <a:gd name="connsiteY7" fmla="*/ 894442 h 930965"/>
                  <a:gd name="connsiteX8" fmla="*/ 1506877 w 2127043"/>
                  <a:gd name="connsiteY8" fmla="*/ 162 h 930965"/>
                  <a:gd name="connsiteX9" fmla="*/ 1506881 w 2127043"/>
                  <a:gd name="connsiteY9" fmla="*/ 0 h 930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7043" h="930965">
                    <a:moveTo>
                      <a:pt x="1506881" y="0"/>
                    </a:moveTo>
                    <a:lnTo>
                      <a:pt x="1513528" y="1056"/>
                    </a:lnTo>
                    <a:cubicBezTo>
                      <a:pt x="1575526" y="11271"/>
                      <a:pt x="2012973" y="90478"/>
                      <a:pt x="2109794" y="306149"/>
                    </a:cubicBezTo>
                    <a:lnTo>
                      <a:pt x="2123545" y="351112"/>
                    </a:lnTo>
                    <a:lnTo>
                      <a:pt x="2127043" y="420379"/>
                    </a:lnTo>
                    <a:lnTo>
                      <a:pt x="2126661" y="423191"/>
                    </a:lnTo>
                    <a:cubicBezTo>
                      <a:pt x="2114395" y="494496"/>
                      <a:pt x="1962082" y="1042833"/>
                      <a:pt x="187242" y="910426"/>
                    </a:cubicBezTo>
                    <a:lnTo>
                      <a:pt x="0" y="894442"/>
                    </a:lnTo>
                    <a:lnTo>
                      <a:pt x="1506877" y="162"/>
                    </a:lnTo>
                    <a:lnTo>
                      <a:pt x="1506881" y="0"/>
                    </a:lnTo>
                    <a:close/>
                  </a:path>
                </a:pathLst>
              </a:custGeom>
              <a:solidFill>
                <a:schemeClr val="accent3">
                  <a:lumMod val="75000"/>
                </a:schemeClr>
              </a:solidFill>
              <a:ln>
                <a:noFill/>
              </a:ln>
            </p:spPr>
            <p:txBody>
              <a:bodyPr anchor="ctr"/>
              <a:lstStyle/>
              <a:p>
                <a:pPr algn="ctr"/>
                <a:endParaRPr/>
              </a:p>
            </p:txBody>
          </p:sp>
        </p:grpSp>
        <p:grpSp>
          <p:nvGrpSpPr>
            <p:cNvPr id="36" name="Group 21"/>
            <p:cNvGrpSpPr/>
            <p:nvPr/>
          </p:nvGrpSpPr>
          <p:grpSpPr>
            <a:xfrm>
              <a:off x="4187535" y="2037070"/>
              <a:ext cx="736890" cy="636306"/>
              <a:chOff x="6252122" y="1217680"/>
              <a:chExt cx="2131596" cy="1840643"/>
            </a:xfrm>
          </p:grpSpPr>
          <p:sp>
            <p:nvSpPr>
              <p:cNvPr id="37" name="Freeform: Shape 22"/>
              <p:cNvSpPr/>
              <p:nvPr/>
            </p:nvSpPr>
            <p:spPr bwMode="auto">
              <a:xfrm>
                <a:off x="6252122" y="1217680"/>
                <a:ext cx="1511672" cy="1803438"/>
              </a:xfrm>
              <a:custGeom>
                <a:avLst/>
                <a:gdLst>
                  <a:gd name="connsiteX0" fmla="*/ 943831 w 1511672"/>
                  <a:gd name="connsiteY0" fmla="*/ 0 h 1803438"/>
                  <a:gd name="connsiteX1" fmla="*/ 980513 w 1511672"/>
                  <a:gd name="connsiteY1" fmla="*/ 5598 h 1803438"/>
                  <a:gd name="connsiteX2" fmla="*/ 1062383 w 1511672"/>
                  <a:gd name="connsiteY2" fmla="*/ 31734 h 1803438"/>
                  <a:gd name="connsiteX3" fmla="*/ 1511615 w 1511672"/>
                  <a:gd name="connsiteY3" fmla="*/ 901097 h 1803438"/>
                  <a:gd name="connsiteX4" fmla="*/ 1511433 w 1511672"/>
                  <a:gd name="connsiteY4" fmla="*/ 909677 h 1803438"/>
                  <a:gd name="connsiteX5" fmla="*/ 1510763 w 1511672"/>
                  <a:gd name="connsiteY5" fmla="*/ 909570 h 1803438"/>
                  <a:gd name="connsiteX6" fmla="*/ 139382 w 1511672"/>
                  <a:gd name="connsiteY6" fmla="*/ 1722677 h 1803438"/>
                  <a:gd name="connsiteX7" fmla="*/ 3171 w 1511672"/>
                  <a:gd name="connsiteY7" fmla="*/ 1803438 h 1803438"/>
                  <a:gd name="connsiteX8" fmla="*/ 2 w 1511672"/>
                  <a:gd name="connsiteY8" fmla="*/ 1639811 h 1803438"/>
                  <a:gd name="connsiteX9" fmla="*/ 916709 w 1511672"/>
                  <a:gd name="connsiteY9" fmla="*/ 2278 h 1803438"/>
                  <a:gd name="connsiteX10" fmla="*/ 943831 w 1511672"/>
                  <a:gd name="connsiteY10" fmla="*/ 0 h 1803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11672" h="1803438">
                    <a:moveTo>
                      <a:pt x="943831" y="0"/>
                    </a:moveTo>
                    <a:lnTo>
                      <a:pt x="980513" y="5598"/>
                    </a:lnTo>
                    <a:lnTo>
                      <a:pt x="1062383" y="31734"/>
                    </a:lnTo>
                    <a:cubicBezTo>
                      <a:pt x="1505424" y="215139"/>
                      <a:pt x="1512624" y="821115"/>
                      <a:pt x="1511615" y="901097"/>
                    </a:cubicBezTo>
                    <a:lnTo>
                      <a:pt x="1511433" y="909677"/>
                    </a:lnTo>
                    <a:lnTo>
                      <a:pt x="1510763" y="909570"/>
                    </a:lnTo>
                    <a:cubicBezTo>
                      <a:pt x="1510763" y="909570"/>
                      <a:pt x="1510763" y="909570"/>
                      <a:pt x="139382" y="1722677"/>
                    </a:cubicBezTo>
                    <a:lnTo>
                      <a:pt x="3171" y="1803438"/>
                    </a:lnTo>
                    <a:lnTo>
                      <a:pt x="2" y="1639811"/>
                    </a:lnTo>
                    <a:cubicBezTo>
                      <a:pt x="-1137" y="201056"/>
                      <a:pt x="728418" y="24013"/>
                      <a:pt x="916709" y="2278"/>
                    </a:cubicBezTo>
                    <a:lnTo>
                      <a:pt x="943831" y="0"/>
                    </a:lnTo>
                    <a:close/>
                  </a:path>
                </a:pathLst>
              </a:custGeom>
              <a:solidFill>
                <a:schemeClr val="accent4"/>
              </a:solidFill>
              <a:ln>
                <a:noFill/>
              </a:ln>
            </p:spPr>
            <p:txBody>
              <a:bodyPr anchor="ctr"/>
              <a:lstStyle/>
              <a:p>
                <a:pPr algn="ctr"/>
                <a:endParaRPr/>
              </a:p>
            </p:txBody>
          </p:sp>
          <p:sp>
            <p:nvSpPr>
              <p:cNvPr id="38" name="Freeform: Shape 23"/>
              <p:cNvSpPr/>
              <p:nvPr/>
            </p:nvSpPr>
            <p:spPr bwMode="auto">
              <a:xfrm>
                <a:off x="6256675" y="2127358"/>
                <a:ext cx="2127043" cy="930965"/>
              </a:xfrm>
              <a:custGeom>
                <a:avLst/>
                <a:gdLst>
                  <a:gd name="connsiteX0" fmla="*/ 1506881 w 2127043"/>
                  <a:gd name="connsiteY0" fmla="*/ 0 h 930965"/>
                  <a:gd name="connsiteX1" fmla="*/ 1513528 w 2127043"/>
                  <a:gd name="connsiteY1" fmla="*/ 1056 h 930965"/>
                  <a:gd name="connsiteX2" fmla="*/ 2109794 w 2127043"/>
                  <a:gd name="connsiteY2" fmla="*/ 306149 h 930965"/>
                  <a:gd name="connsiteX3" fmla="*/ 2123545 w 2127043"/>
                  <a:gd name="connsiteY3" fmla="*/ 351112 h 930965"/>
                  <a:gd name="connsiteX4" fmla="*/ 2127043 w 2127043"/>
                  <a:gd name="connsiteY4" fmla="*/ 420379 h 930965"/>
                  <a:gd name="connsiteX5" fmla="*/ 2126661 w 2127043"/>
                  <a:gd name="connsiteY5" fmla="*/ 423191 h 930965"/>
                  <a:gd name="connsiteX6" fmla="*/ 187242 w 2127043"/>
                  <a:gd name="connsiteY6" fmla="*/ 910426 h 930965"/>
                  <a:gd name="connsiteX7" fmla="*/ 0 w 2127043"/>
                  <a:gd name="connsiteY7" fmla="*/ 894442 h 930965"/>
                  <a:gd name="connsiteX8" fmla="*/ 1506877 w 2127043"/>
                  <a:gd name="connsiteY8" fmla="*/ 162 h 930965"/>
                  <a:gd name="connsiteX9" fmla="*/ 1506881 w 2127043"/>
                  <a:gd name="connsiteY9" fmla="*/ 0 h 930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7043" h="930965">
                    <a:moveTo>
                      <a:pt x="1506881" y="0"/>
                    </a:moveTo>
                    <a:lnTo>
                      <a:pt x="1513528" y="1056"/>
                    </a:lnTo>
                    <a:cubicBezTo>
                      <a:pt x="1575526" y="11271"/>
                      <a:pt x="2012973" y="90478"/>
                      <a:pt x="2109794" y="306149"/>
                    </a:cubicBezTo>
                    <a:lnTo>
                      <a:pt x="2123545" y="351112"/>
                    </a:lnTo>
                    <a:lnTo>
                      <a:pt x="2127043" y="420379"/>
                    </a:lnTo>
                    <a:lnTo>
                      <a:pt x="2126661" y="423191"/>
                    </a:lnTo>
                    <a:cubicBezTo>
                      <a:pt x="2114395" y="494496"/>
                      <a:pt x="1962082" y="1042833"/>
                      <a:pt x="187242" y="910426"/>
                    </a:cubicBezTo>
                    <a:lnTo>
                      <a:pt x="0" y="894442"/>
                    </a:lnTo>
                    <a:lnTo>
                      <a:pt x="1506877" y="162"/>
                    </a:lnTo>
                    <a:lnTo>
                      <a:pt x="1506881" y="0"/>
                    </a:lnTo>
                    <a:close/>
                  </a:path>
                </a:pathLst>
              </a:custGeom>
              <a:solidFill>
                <a:schemeClr val="accent4">
                  <a:lumMod val="75000"/>
                </a:schemeClr>
              </a:solidFill>
              <a:ln>
                <a:noFill/>
              </a:ln>
            </p:spPr>
            <p:txBody>
              <a:bodyPr anchor="ctr"/>
              <a:lstStyle/>
              <a:p>
                <a:pPr algn="ctr"/>
                <a:endParaRPr/>
              </a:p>
            </p:txBody>
          </p:sp>
        </p:grpSp>
      </p:grpSp>
      <p:grpSp>
        <p:nvGrpSpPr>
          <p:cNvPr id="43" name="千图PPT彼岸天：ID 8661124库_组合 42"/>
          <p:cNvGrpSpPr/>
          <p:nvPr>
            <p:custDataLst>
              <p:tags r:id="rId2"/>
            </p:custDataLst>
          </p:nvPr>
        </p:nvGrpSpPr>
        <p:grpSpPr>
          <a:xfrm>
            <a:off x="4280031" y="3825335"/>
            <a:ext cx="6483981" cy="648667"/>
            <a:chOff x="4280031" y="3825335"/>
            <a:chExt cx="6483981" cy="648667"/>
          </a:xfrm>
        </p:grpSpPr>
        <p:grpSp>
          <p:nvGrpSpPr>
            <p:cNvPr id="8" name="Group 39"/>
            <p:cNvGrpSpPr/>
            <p:nvPr/>
          </p:nvGrpSpPr>
          <p:grpSpPr>
            <a:xfrm flipV="1">
              <a:off x="4280031" y="3825335"/>
              <a:ext cx="2581465" cy="241615"/>
              <a:chOff x="5170018" y="1564582"/>
              <a:chExt cx="2006989" cy="555110"/>
            </a:xfrm>
          </p:grpSpPr>
          <p:cxnSp>
            <p:nvCxnSpPr>
              <p:cNvPr id="21" name="Straight Connector 40"/>
              <p:cNvCxnSpPr/>
              <p:nvPr/>
            </p:nvCxnSpPr>
            <p:spPr>
              <a:xfrm flipV="1">
                <a:off x="5170018" y="1564582"/>
                <a:ext cx="542842" cy="555110"/>
              </a:xfrm>
              <a:prstGeom prst="line">
                <a:avLst/>
              </a:prstGeom>
              <a:ln w="190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41"/>
              <p:cNvCxnSpPr/>
              <p:nvPr/>
            </p:nvCxnSpPr>
            <p:spPr>
              <a:xfrm>
                <a:off x="5704923" y="1566961"/>
                <a:ext cx="1472084" cy="0"/>
              </a:xfrm>
              <a:prstGeom prst="line">
                <a:avLst/>
              </a:prstGeom>
              <a:ln w="19050">
                <a:solidFill>
                  <a:schemeClr val="accent4">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9" name="Group 30"/>
            <p:cNvGrpSpPr/>
            <p:nvPr/>
          </p:nvGrpSpPr>
          <p:grpSpPr>
            <a:xfrm>
              <a:off x="6861497" y="3961840"/>
              <a:ext cx="3902515" cy="512162"/>
              <a:chOff x="7270048" y="3961839"/>
              <a:chExt cx="3902515" cy="512162"/>
            </a:xfrm>
          </p:grpSpPr>
          <p:sp>
            <p:nvSpPr>
              <p:cNvPr id="19" name="TextBox 44"/>
              <p:cNvSpPr txBox="1"/>
              <p:nvPr/>
            </p:nvSpPr>
            <p:spPr bwMode="auto">
              <a:xfrm>
                <a:off x="7270048" y="3961839"/>
                <a:ext cx="3902515" cy="211309"/>
              </a:xfrm>
              <a:prstGeom prst="rect">
                <a:avLst/>
              </a:prstGeom>
              <a:noFill/>
            </p:spPr>
            <p:txBody>
              <a:bodyPr wrap="none" lIns="216000" tIns="0" rIns="0" bIns="0" anchor="b" anchorCtr="0">
                <a:normAutofit lnSpcReduction="10000"/>
              </a:bodyPr>
              <a:lstStyle/>
              <a:p>
                <a:pPr algn="l" latinLnBrk="0"/>
                <a:r>
                  <a:rPr lang="zh-CN" altLang="en-US" sz="1400" dirty="0">
                    <a:solidFill>
                      <a:schemeClr val="accent4"/>
                    </a:solidFill>
                    <a:effectLst/>
                  </a:rPr>
                  <a:t>输入标题文本</a:t>
                </a:r>
              </a:p>
            </p:txBody>
          </p:sp>
          <p:sp>
            <p:nvSpPr>
              <p:cNvPr id="20" name="TextBox 45"/>
              <p:cNvSpPr txBox="1"/>
              <p:nvPr/>
            </p:nvSpPr>
            <p:spPr bwMode="auto">
              <a:xfrm>
                <a:off x="7270048" y="4173148"/>
                <a:ext cx="3902515" cy="300853"/>
              </a:xfrm>
              <a:prstGeom prst="rect">
                <a:avLst/>
              </a:prstGeom>
              <a:noFill/>
            </p:spPr>
            <p:txBody>
              <a:bodyPr wrap="square" lIns="216000" tIns="46800" rIns="90000" bIns="46800">
                <a:normAutofit fontScale="62500" lnSpcReduction="20000"/>
              </a:bodyPr>
              <a:lstStyle/>
              <a:p>
                <a:pPr algn="l" latinLnBrk="0">
                  <a:lnSpc>
                    <a:spcPct val="120000"/>
                  </a:lnSpc>
                </a:pPr>
                <a:r>
                  <a:rPr lang="zh-CN" altLang="en-US" sz="1000" b="0" dirty="0" smtClean="0">
                    <a:solidFill>
                      <a:schemeClr val="tx1">
                        <a:lumMod val="85000"/>
                        <a:lumOff val="15000"/>
                      </a:schemeClr>
                    </a:solidFill>
                    <a:effectLst/>
                  </a:rPr>
                  <a:t>点击编辑点击编辑点击编辑点击编辑点击编辑点击编辑点击编辑点击编辑点击编辑点击编辑点击编辑点击编辑</a:t>
                </a:r>
                <a:endParaRPr sz="1000" b="0" dirty="0">
                  <a:solidFill>
                    <a:schemeClr val="tx1">
                      <a:lumMod val="85000"/>
                      <a:lumOff val="15000"/>
                    </a:schemeClr>
                  </a:solidFill>
                  <a:effectLst/>
                </a:endParaRPr>
              </a:p>
            </p:txBody>
          </p:sp>
        </p:grpSp>
      </p:grpSp>
      <p:grpSp>
        <p:nvGrpSpPr>
          <p:cNvPr id="2" name="千图PPT彼岸天：ID 8661124库_组合 1"/>
          <p:cNvGrpSpPr/>
          <p:nvPr>
            <p:custDataLst>
              <p:tags r:id="rId3"/>
            </p:custDataLst>
          </p:nvPr>
        </p:nvGrpSpPr>
        <p:grpSpPr>
          <a:xfrm>
            <a:off x="4280031" y="4028573"/>
            <a:ext cx="6483981" cy="1370394"/>
            <a:chOff x="4280031" y="4028573"/>
            <a:chExt cx="6483981" cy="1370394"/>
          </a:xfrm>
        </p:grpSpPr>
        <p:grpSp>
          <p:nvGrpSpPr>
            <p:cNvPr id="7" name="Group 33"/>
            <p:cNvGrpSpPr/>
            <p:nvPr/>
          </p:nvGrpSpPr>
          <p:grpSpPr>
            <a:xfrm flipV="1">
              <a:off x="4280031" y="4028573"/>
              <a:ext cx="2581465" cy="978988"/>
              <a:chOff x="5170018" y="1564582"/>
              <a:chExt cx="2006989" cy="555110"/>
            </a:xfrm>
          </p:grpSpPr>
          <p:cxnSp>
            <p:nvCxnSpPr>
              <p:cNvPr id="23" name="Straight Connector 34"/>
              <p:cNvCxnSpPr/>
              <p:nvPr/>
            </p:nvCxnSpPr>
            <p:spPr>
              <a:xfrm flipV="1">
                <a:off x="5170018" y="1564582"/>
                <a:ext cx="542842" cy="555110"/>
              </a:xfrm>
              <a:prstGeom prst="line">
                <a:avLst/>
              </a:prstGeom>
              <a:ln w="190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35"/>
              <p:cNvCxnSpPr/>
              <p:nvPr/>
            </p:nvCxnSpPr>
            <p:spPr>
              <a:xfrm>
                <a:off x="5704923" y="1566961"/>
                <a:ext cx="1472084" cy="0"/>
              </a:xfrm>
              <a:prstGeom prst="line">
                <a:avLst/>
              </a:prstGeom>
              <a:ln w="19050">
                <a:solidFill>
                  <a:schemeClr val="accent3">
                    <a:lumMod val="7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0" name="Group 31"/>
            <p:cNvGrpSpPr/>
            <p:nvPr/>
          </p:nvGrpSpPr>
          <p:grpSpPr>
            <a:xfrm>
              <a:off x="6861497" y="4858177"/>
              <a:ext cx="3902515" cy="540790"/>
              <a:chOff x="7270048" y="4782363"/>
              <a:chExt cx="3902515" cy="540790"/>
            </a:xfrm>
          </p:grpSpPr>
          <p:sp>
            <p:nvSpPr>
              <p:cNvPr id="17" name="TextBox 48"/>
              <p:cNvSpPr txBox="1"/>
              <p:nvPr/>
            </p:nvSpPr>
            <p:spPr bwMode="auto">
              <a:xfrm>
                <a:off x="7270048" y="4782363"/>
                <a:ext cx="1295327" cy="215444"/>
              </a:xfrm>
              <a:prstGeom prst="rect">
                <a:avLst/>
              </a:prstGeom>
              <a:noFill/>
            </p:spPr>
            <p:txBody>
              <a:bodyPr wrap="none" lIns="216000" tIns="0" rIns="0" bIns="0" anchor="b" anchorCtr="0">
                <a:normAutofit/>
              </a:bodyPr>
              <a:lstStyle/>
              <a:p>
                <a:pPr algn="l" latinLnBrk="0"/>
                <a:r>
                  <a:rPr lang="zh-CN" altLang="en-US" sz="1400" dirty="0">
                    <a:solidFill>
                      <a:schemeClr val="accent3"/>
                    </a:solidFill>
                    <a:effectLst/>
                  </a:rPr>
                  <a:t>输入标题文本</a:t>
                </a:r>
              </a:p>
            </p:txBody>
          </p:sp>
          <p:sp>
            <p:nvSpPr>
              <p:cNvPr id="18" name="TextBox 49"/>
              <p:cNvSpPr txBox="1"/>
              <p:nvPr/>
            </p:nvSpPr>
            <p:spPr bwMode="auto">
              <a:xfrm>
                <a:off x="7270048" y="4997807"/>
                <a:ext cx="3902515" cy="325346"/>
              </a:xfrm>
              <a:prstGeom prst="rect">
                <a:avLst/>
              </a:prstGeom>
              <a:noFill/>
            </p:spPr>
            <p:txBody>
              <a:bodyPr wrap="square" lIns="216000" tIns="46800" rIns="90000" bIns="46800">
                <a:normAutofit fontScale="70000" lnSpcReduction="20000"/>
              </a:bodyPr>
              <a:lstStyle/>
              <a:p>
                <a:pPr algn="l" latinLnBrk="0">
                  <a:lnSpc>
                    <a:spcPct val="120000"/>
                  </a:lnSpc>
                </a:pPr>
                <a:r>
                  <a:rPr lang="zh-CN" altLang="en-US" sz="1000" b="0" dirty="0" smtClean="0">
                    <a:solidFill>
                      <a:schemeClr val="tx1">
                        <a:lumMod val="85000"/>
                        <a:lumOff val="15000"/>
                      </a:schemeClr>
                    </a:solidFill>
                    <a:effectLst/>
                  </a:rPr>
                  <a:t>点击编辑点击编辑点击编辑点击编辑点击编辑点击编辑点击编辑点击编辑点击编辑点击编辑点击编辑点击编辑</a:t>
                </a:r>
                <a:endParaRPr sz="1000" b="0" dirty="0">
                  <a:solidFill>
                    <a:schemeClr val="tx1">
                      <a:lumMod val="85000"/>
                      <a:lumOff val="15000"/>
                    </a:schemeClr>
                  </a:solidFill>
                  <a:effectLst/>
                </a:endParaRPr>
              </a:p>
            </p:txBody>
          </p:sp>
        </p:grpSp>
      </p:grpSp>
      <p:grpSp>
        <p:nvGrpSpPr>
          <p:cNvPr id="44" name="千图PPT彼岸天：ID 8661124库_组合 43"/>
          <p:cNvGrpSpPr/>
          <p:nvPr>
            <p:custDataLst>
              <p:tags r:id="rId4"/>
            </p:custDataLst>
          </p:nvPr>
        </p:nvGrpSpPr>
        <p:grpSpPr>
          <a:xfrm>
            <a:off x="4622399" y="3008443"/>
            <a:ext cx="6169027" cy="540790"/>
            <a:chOff x="4622399" y="3008443"/>
            <a:chExt cx="6169027" cy="540790"/>
          </a:xfrm>
        </p:grpSpPr>
        <p:cxnSp>
          <p:nvCxnSpPr>
            <p:cNvPr id="6" name="Straight Connector 29"/>
            <p:cNvCxnSpPr/>
            <p:nvPr/>
          </p:nvCxnSpPr>
          <p:spPr>
            <a:xfrm>
              <a:off x="4622399" y="3110491"/>
              <a:ext cx="2266511" cy="0"/>
            </a:xfrm>
            <a:prstGeom prst="line">
              <a:avLst/>
            </a:prstGeom>
            <a:ln w="19050">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20"/>
            <p:cNvGrpSpPr/>
            <p:nvPr/>
          </p:nvGrpSpPr>
          <p:grpSpPr>
            <a:xfrm>
              <a:off x="6888911" y="3008443"/>
              <a:ext cx="3902515" cy="540790"/>
              <a:chOff x="7270048" y="2944017"/>
              <a:chExt cx="3902515" cy="540790"/>
            </a:xfrm>
          </p:grpSpPr>
          <p:sp>
            <p:nvSpPr>
              <p:cNvPr id="15" name="TextBox 52"/>
              <p:cNvSpPr txBox="1"/>
              <p:nvPr/>
            </p:nvSpPr>
            <p:spPr bwMode="auto">
              <a:xfrm>
                <a:off x="7270048" y="2944017"/>
                <a:ext cx="1295327" cy="215444"/>
              </a:xfrm>
              <a:prstGeom prst="rect">
                <a:avLst/>
              </a:prstGeom>
              <a:noFill/>
            </p:spPr>
            <p:txBody>
              <a:bodyPr wrap="none" lIns="216000" tIns="0" rIns="0" bIns="0" anchor="b" anchorCtr="0">
                <a:normAutofit/>
              </a:bodyPr>
              <a:lstStyle/>
              <a:p>
                <a:pPr algn="l" latinLnBrk="0"/>
                <a:r>
                  <a:rPr lang="zh-CN" altLang="en-US" sz="1400" dirty="0">
                    <a:solidFill>
                      <a:schemeClr val="accent2"/>
                    </a:solidFill>
                    <a:effectLst/>
                  </a:rPr>
                  <a:t>输入标题文本</a:t>
                </a:r>
              </a:p>
            </p:txBody>
          </p:sp>
          <p:sp>
            <p:nvSpPr>
              <p:cNvPr id="16" name="TextBox 53"/>
              <p:cNvSpPr txBox="1"/>
              <p:nvPr/>
            </p:nvSpPr>
            <p:spPr bwMode="auto">
              <a:xfrm>
                <a:off x="7270048" y="3159461"/>
                <a:ext cx="3902515" cy="325346"/>
              </a:xfrm>
              <a:prstGeom prst="rect">
                <a:avLst/>
              </a:prstGeom>
              <a:noFill/>
            </p:spPr>
            <p:txBody>
              <a:bodyPr wrap="square" lIns="216000" tIns="46800" rIns="90000" bIns="46800">
                <a:normAutofit fontScale="70000" lnSpcReduction="20000"/>
              </a:bodyPr>
              <a:lstStyle/>
              <a:p>
                <a:pPr algn="l" latinLnBrk="0">
                  <a:lnSpc>
                    <a:spcPct val="120000"/>
                  </a:lnSpc>
                </a:pPr>
                <a:r>
                  <a:rPr lang="zh-CN" altLang="en-US" sz="1000" b="0" dirty="0" smtClean="0">
                    <a:solidFill>
                      <a:schemeClr val="tx1">
                        <a:lumMod val="85000"/>
                        <a:lumOff val="15000"/>
                      </a:schemeClr>
                    </a:solidFill>
                    <a:effectLst/>
                  </a:rPr>
                  <a:t>点击编辑点击编辑点击编辑点击编辑点击编辑点击编辑点击编辑点击编辑点击编辑点击编辑点击编辑点击编辑</a:t>
                </a:r>
                <a:endParaRPr sz="1000" b="0" dirty="0">
                  <a:solidFill>
                    <a:schemeClr val="tx1">
                      <a:lumMod val="85000"/>
                      <a:lumOff val="15000"/>
                    </a:schemeClr>
                  </a:solidFill>
                  <a:effectLst/>
                </a:endParaRPr>
              </a:p>
            </p:txBody>
          </p:sp>
        </p:grpSp>
      </p:grpSp>
      <p:grpSp>
        <p:nvGrpSpPr>
          <p:cNvPr id="45" name="千图PPT彼岸天：ID 8661124库_组合 44"/>
          <p:cNvGrpSpPr/>
          <p:nvPr>
            <p:custDataLst>
              <p:tags r:id="rId5"/>
            </p:custDataLst>
          </p:nvPr>
        </p:nvGrpSpPr>
        <p:grpSpPr>
          <a:xfrm>
            <a:off x="4348096" y="2083478"/>
            <a:ext cx="6483980" cy="540790"/>
            <a:chOff x="4348096" y="2083478"/>
            <a:chExt cx="6483980" cy="540790"/>
          </a:xfrm>
        </p:grpSpPr>
        <p:grpSp>
          <p:nvGrpSpPr>
            <p:cNvPr id="5" name="Group 25"/>
            <p:cNvGrpSpPr/>
            <p:nvPr/>
          </p:nvGrpSpPr>
          <p:grpSpPr>
            <a:xfrm>
              <a:off x="4348096" y="2205541"/>
              <a:ext cx="2581465" cy="314676"/>
              <a:chOff x="5170018" y="1564582"/>
              <a:chExt cx="2006989" cy="555110"/>
            </a:xfrm>
          </p:grpSpPr>
          <p:cxnSp>
            <p:nvCxnSpPr>
              <p:cNvPr id="25" name="Straight Connector 26"/>
              <p:cNvCxnSpPr/>
              <p:nvPr/>
            </p:nvCxnSpPr>
            <p:spPr>
              <a:xfrm flipV="1">
                <a:off x="5170018" y="1564582"/>
                <a:ext cx="542842" cy="55511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7"/>
              <p:cNvCxnSpPr/>
              <p:nvPr/>
            </p:nvCxnSpPr>
            <p:spPr>
              <a:xfrm>
                <a:off x="5704923" y="1566961"/>
                <a:ext cx="1472084" cy="0"/>
              </a:xfrm>
              <a:prstGeom prst="line">
                <a:avLst/>
              </a:prstGeom>
              <a:ln w="19050">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grpSp>
          <p:nvGrpSpPr>
            <p:cNvPr id="12" name="Group 19"/>
            <p:cNvGrpSpPr/>
            <p:nvPr/>
          </p:nvGrpSpPr>
          <p:grpSpPr>
            <a:xfrm>
              <a:off x="6929561" y="2083478"/>
              <a:ext cx="3902515" cy="540790"/>
              <a:chOff x="7270048" y="2024844"/>
              <a:chExt cx="3902515" cy="540790"/>
            </a:xfrm>
          </p:grpSpPr>
          <p:sp>
            <p:nvSpPr>
              <p:cNvPr id="13" name="TextBox 56"/>
              <p:cNvSpPr txBox="1"/>
              <p:nvPr/>
            </p:nvSpPr>
            <p:spPr bwMode="auto">
              <a:xfrm>
                <a:off x="7270048" y="2024844"/>
                <a:ext cx="1295327" cy="215444"/>
              </a:xfrm>
              <a:prstGeom prst="rect">
                <a:avLst/>
              </a:prstGeom>
              <a:noFill/>
            </p:spPr>
            <p:txBody>
              <a:bodyPr wrap="none" lIns="216000" tIns="0" rIns="0" bIns="0" anchor="b" anchorCtr="0">
                <a:normAutofit/>
              </a:bodyPr>
              <a:lstStyle/>
              <a:p>
                <a:pPr algn="l" latinLnBrk="0"/>
                <a:r>
                  <a:rPr lang="zh-CN" altLang="en-US" sz="1400" dirty="0">
                    <a:solidFill>
                      <a:schemeClr val="accent1"/>
                    </a:solidFill>
                    <a:effectLst/>
                  </a:rPr>
                  <a:t>输入标题文本</a:t>
                </a:r>
              </a:p>
            </p:txBody>
          </p:sp>
          <p:sp>
            <p:nvSpPr>
              <p:cNvPr id="14" name="TextBox 57"/>
              <p:cNvSpPr txBox="1"/>
              <p:nvPr/>
            </p:nvSpPr>
            <p:spPr bwMode="auto">
              <a:xfrm>
                <a:off x="7270048" y="2240288"/>
                <a:ext cx="3902515" cy="325346"/>
              </a:xfrm>
              <a:prstGeom prst="rect">
                <a:avLst/>
              </a:prstGeom>
              <a:noFill/>
            </p:spPr>
            <p:txBody>
              <a:bodyPr wrap="square" lIns="216000" tIns="46800" rIns="90000" bIns="46800">
                <a:normAutofit fontScale="70000" lnSpcReduction="20000"/>
              </a:bodyPr>
              <a:lstStyle/>
              <a:p>
                <a:pPr algn="l" latinLnBrk="0">
                  <a:lnSpc>
                    <a:spcPct val="120000"/>
                  </a:lnSpc>
                </a:pPr>
                <a:r>
                  <a:rPr lang="zh-CN" altLang="en-US" sz="1000" b="0" dirty="0" smtClean="0">
                    <a:solidFill>
                      <a:schemeClr val="tx1">
                        <a:lumMod val="85000"/>
                        <a:lumOff val="15000"/>
                      </a:schemeClr>
                    </a:solidFill>
                    <a:effectLst/>
                  </a:rPr>
                  <a:t>点击编辑点击编辑点击编辑点击编辑点击编辑点击编辑点击编辑点击编辑点击编辑点击编辑点击编辑点击编辑</a:t>
                </a:r>
                <a:endParaRPr sz="1000" b="0" dirty="0">
                  <a:solidFill>
                    <a:schemeClr val="tx1">
                      <a:lumMod val="85000"/>
                      <a:lumOff val="15000"/>
                    </a:schemeClr>
                  </a:solidFill>
                  <a:effectLst/>
                </a:endParaRPr>
              </a:p>
            </p:txBody>
          </p:sp>
        </p:grpSp>
      </p:grpSp>
      <p:sp>
        <p:nvSpPr>
          <p:cNvPr id="3" name="矩形 2"/>
          <p:cNvSpPr/>
          <p:nvPr userDrawn="1"/>
        </p:nvSpPr>
        <p:spPr>
          <a:xfrm>
            <a:off x="1632373" y="611576"/>
            <a:ext cx="3326552" cy="584775"/>
          </a:xfrm>
          <a:prstGeom prst="rect">
            <a:avLst/>
          </a:prstGeom>
        </p:spPr>
        <p:txBody>
          <a:bodyPr wrap="none">
            <a:spAutoFit/>
          </a:bodyPr>
          <a:lstStyle/>
          <a:p>
            <a:r>
              <a:rPr lang="zh-CN" altLang="en-US" sz="3200" b="1" spc="300" dirty="0">
                <a:solidFill>
                  <a:srgbClr val="012E4E"/>
                </a:solidFill>
                <a:latin typeface="方正卡通简体" panose="03000509000000000000" pitchFamily="2" charset="-122"/>
                <a:ea typeface="方正卡通简体" panose="03000509000000000000" pitchFamily="2" charset="-122"/>
              </a:rPr>
              <a:t>请输入您的标题</a:t>
            </a:r>
            <a:endParaRPr lang="zh-CN" altLang="en-US" sz="3200" dirty="0">
              <a:solidFill>
                <a:srgbClr val="012E4E"/>
              </a:solidFill>
              <a:latin typeface="方正卡通简体" panose="03000509000000000000" pitchFamily="2" charset="-122"/>
              <a:ea typeface="方正卡通简体" panose="03000509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wipe(left)">
                                      <p:cBhvr>
                                        <p:cTn id="14" dur="500"/>
                                        <p:tgtEl>
                                          <p:spTgt spid="45"/>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left)">
                                      <p:cBhvr>
                                        <p:cTn id="22" dur="500"/>
                                        <p:tgtEl>
                                          <p:spTgt spid="43"/>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0" y="0"/>
            <a:ext cx="6733309" cy="6858000"/>
          </a:xfrm>
          <a:prstGeom prst="rect">
            <a:avLst/>
          </a:prstGeom>
        </p:spPr>
      </p:pic>
      <p:sp>
        <p:nvSpPr>
          <p:cNvPr id="4" name="PA_文本框 6"/>
          <p:cNvSpPr txBox="1"/>
          <p:nvPr>
            <p:custDataLst>
              <p:tags r:id="rId1"/>
            </p:custDataLst>
          </p:nvPr>
        </p:nvSpPr>
        <p:spPr>
          <a:xfrm>
            <a:off x="5544026" y="2783544"/>
            <a:ext cx="6647974" cy="1314655"/>
          </a:xfrm>
          <a:prstGeom prst="rect">
            <a:avLst/>
          </a:prstGeom>
          <a:noFill/>
        </p:spPr>
        <p:txBody>
          <a:bodyPr wrap="none" rtlCol="0" anchor="ctr">
            <a:spAutoFit/>
          </a:bodyPr>
          <a:lstStyle/>
          <a:p>
            <a:pPr>
              <a:lnSpc>
                <a:spcPct val="120000"/>
              </a:lnSpc>
            </a:pPr>
            <a:r>
              <a:rPr lang="zh-CN" altLang="en-US" sz="7200" dirty="0">
                <a:latin typeface="方正有猫在_GBK" panose="02000000000000000000" pitchFamily="2" charset="-122"/>
                <a:ea typeface="方正有猫在_GBK" panose="02000000000000000000" pitchFamily="2" charset="-122"/>
              </a:rPr>
              <a:t>感谢您的观看！</a:t>
            </a:r>
          </a:p>
        </p:txBody>
      </p:sp>
      <p:sp>
        <p:nvSpPr>
          <p:cNvPr id="5" name="矩形 4"/>
          <p:cNvSpPr/>
          <p:nvPr/>
        </p:nvSpPr>
        <p:spPr>
          <a:xfrm>
            <a:off x="6462159" y="2137213"/>
            <a:ext cx="2031325" cy="646331"/>
          </a:xfrm>
          <a:prstGeom prst="rect">
            <a:avLst/>
          </a:prstGeom>
        </p:spPr>
        <p:txBody>
          <a:bodyPr wrap="none">
            <a:spAutoFit/>
          </a:bodyPr>
          <a:lstStyle/>
          <a:p>
            <a:r>
              <a:rPr lang="zh-CN" altLang="en-US" sz="3600" dirty="0">
                <a:solidFill>
                  <a:srgbClr val="012E4E"/>
                </a:solidFill>
                <a:latin typeface="方正有猫在_GBK" panose="02000000000000000000" pitchFamily="2" charset="-122"/>
                <a:ea typeface="方正有猫在_GBK" panose="02000000000000000000" pitchFamily="2" charset="-122"/>
              </a:rPr>
              <a:t>创意手绘</a:t>
            </a:r>
          </a:p>
        </p:txBody>
      </p:sp>
      <p:sp>
        <p:nvSpPr>
          <p:cNvPr id="6" name="矩形 5"/>
          <p:cNvSpPr/>
          <p:nvPr/>
        </p:nvSpPr>
        <p:spPr>
          <a:xfrm>
            <a:off x="2297294" y="3955486"/>
            <a:ext cx="12298169"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dolor. </a:t>
            </a:r>
            <a:endParaRPr lang="en-US" altLang="zh-CN" sz="1200" dirty="0">
              <a:latin typeface="汉仪乐喵体简" panose="00020600040101010101" pitchFamily="18" charset="-122"/>
              <a:ea typeface="汉仪乐喵体简" panose="00020600040101010101" pitchFamily="18" charset="-122"/>
            </a:endParaRPr>
          </a:p>
          <a:p>
            <a:pPr algn="ctr"/>
            <a:r>
              <a:rPr lang="zh-CN" altLang="en-US" sz="1200" dirty="0">
                <a:latin typeface="汉仪乐喵体简" panose="00020600040101010101" pitchFamily="18" charset="-122"/>
                <a:ea typeface="汉仪乐喵体简" panose="00020600040101010101" pitchFamily="18" charset="-122"/>
              </a:rPr>
              <a:t>Aenean massa. Cum sociis natoque penatibus et magnis,nascetur ridiculus mus</a:t>
            </a:r>
          </a:p>
        </p:txBody>
      </p:sp>
      <p:sp>
        <p:nvSpPr>
          <p:cNvPr id="7" name="文本框 6"/>
          <p:cNvSpPr txBox="1"/>
          <p:nvPr/>
        </p:nvSpPr>
        <p:spPr>
          <a:xfrm>
            <a:off x="9141522" y="4535435"/>
            <a:ext cx="2927404" cy="350865"/>
          </a:xfrm>
          <a:prstGeom prst="rect">
            <a:avLst/>
          </a:prstGeom>
          <a:noFill/>
        </p:spPr>
        <p:txBody>
          <a:bodyPr wrap="none" rtlCol="0" anchor="ctr">
            <a:spAutoFit/>
          </a:bodyPr>
          <a:lstStyle/>
          <a:p>
            <a:pPr>
              <a:lnSpc>
                <a:spcPct val="120000"/>
              </a:lnSpc>
            </a:pPr>
            <a:r>
              <a:rPr lang="zh-CN" altLang="en-US" sz="1400" dirty="0">
                <a:solidFill>
                  <a:srgbClr val="012E4E"/>
                </a:solidFill>
                <a:latin typeface="汉仪乐喵体简" panose="00020600040101010101" pitchFamily="18" charset="-122"/>
                <a:ea typeface="汉仪乐喵体简" panose="00020600040101010101" pitchFamily="18" charset="-122"/>
              </a:rPr>
              <a:t>汇报人：</a:t>
            </a:r>
            <a:r>
              <a:rPr lang="en-US" altLang="zh-CN" sz="1400" dirty="0">
                <a:solidFill>
                  <a:srgbClr val="012E4E"/>
                </a:solidFill>
                <a:latin typeface="汉仪乐喵体简" panose="00020600040101010101" pitchFamily="18" charset="-122"/>
                <a:ea typeface="汉仪乐喵体简" panose="00020600040101010101" pitchFamily="18" charset="-122"/>
              </a:rPr>
              <a:t>xxx</a:t>
            </a:r>
            <a:r>
              <a:rPr lang="zh-CN" altLang="en-US" sz="1400" dirty="0" smtClean="0">
                <a:solidFill>
                  <a:srgbClr val="012E4E"/>
                </a:solidFill>
                <a:latin typeface="汉仪乐喵体简" panose="00020600040101010101" pitchFamily="18" charset="-122"/>
                <a:ea typeface="汉仪乐喵体简" panose="00020600040101010101" pitchFamily="18" charset="-122"/>
              </a:rPr>
              <a:t>    </a:t>
            </a:r>
            <a:r>
              <a:rPr lang="zh-CN" altLang="en-US" sz="1400" dirty="0">
                <a:solidFill>
                  <a:srgbClr val="012E4E"/>
                </a:solidFill>
                <a:latin typeface="汉仪乐喵体简" panose="00020600040101010101" pitchFamily="18" charset="-122"/>
                <a:ea typeface="汉仪乐喵体简" panose="00020600040101010101" pitchFamily="18" charset="-122"/>
              </a:rPr>
              <a:t>日期：</a:t>
            </a:r>
            <a:r>
              <a:rPr lang="en-US" altLang="zh-CN" sz="1400" dirty="0">
                <a:solidFill>
                  <a:srgbClr val="012E4E"/>
                </a:solidFill>
                <a:latin typeface="汉仪乐喵体简" panose="00020600040101010101" pitchFamily="18" charset="-122"/>
                <a:ea typeface="汉仪乐喵体简" panose="00020600040101010101" pitchFamily="18" charset="-122"/>
              </a:rPr>
              <a:t>2019/12/30</a:t>
            </a:r>
            <a:endParaRPr lang="zh-CN" altLang="en-US" sz="1400" dirty="0">
              <a:solidFill>
                <a:srgbClr val="012E4E"/>
              </a:solidFill>
              <a:latin typeface="汉仪乐喵体简" panose="00020600040101010101" pitchFamily="18" charset="-122"/>
              <a:ea typeface="汉仪乐喵体简" panose="00020600040101010101"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38" presetClass="entr" presetSubtype="0" accel="50000" fill="hold" grpId="0" nodeType="afterEffect">
                                  <p:stCondLst>
                                    <p:cond delay="0"/>
                                  </p:stCondLst>
                                  <p:iterate type="lt">
                                    <p:tmPct val="50000"/>
                                  </p:iterate>
                                  <p:childTnLst>
                                    <p:set>
                                      <p:cBhvr>
                                        <p:cTn id="12" dur="1" fill="hold">
                                          <p:stCondLst>
                                            <p:cond delay="0"/>
                                          </p:stCondLst>
                                        </p:cTn>
                                        <p:tgtEl>
                                          <p:spTgt spid="4"/>
                                        </p:tgtEl>
                                        <p:attrNameLst>
                                          <p:attrName>style.visibility</p:attrName>
                                        </p:attrNameLst>
                                      </p:cBhvr>
                                      <p:to>
                                        <p:strVal val="visible"/>
                                      </p:to>
                                    </p:set>
                                    <p:set>
                                      <p:cBhvr>
                                        <p:cTn id="13" dur="455" fill="hold">
                                          <p:stCondLst>
                                            <p:cond delay="0"/>
                                          </p:stCondLst>
                                        </p:cTn>
                                        <p:tgtEl>
                                          <p:spTgt spid="4"/>
                                        </p:tgtEl>
                                        <p:attrNameLst>
                                          <p:attrName>style.rotation</p:attrName>
                                        </p:attrNameLst>
                                      </p:cBhvr>
                                      <p:to>
                                        <p:strVal val="-45.0"/>
                                      </p:to>
                                    </p:set>
                                    <p:anim calcmode="lin" valueType="num">
                                      <p:cBhvr>
                                        <p:cTn id="14"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5"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6"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7"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8" fill="hold">
                            <p:stCondLst>
                              <p:cond delay="4500"/>
                            </p:stCondLst>
                            <p:childTnLst>
                              <p:par>
                                <p:cTn id="19" presetID="14" presetClass="entr" presetSubtype="1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par>
                          <p:cTn id="22" fill="hold">
                            <p:stCondLst>
                              <p:cond delay="50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012E4E"/>
      </a:accent1>
      <a:accent2>
        <a:srgbClr val="30506F"/>
      </a:accent2>
      <a:accent3>
        <a:srgbClr val="535353"/>
      </a:accent3>
      <a:accent4>
        <a:srgbClr val="012E4E"/>
      </a:accent4>
      <a:accent5>
        <a:srgbClr val="30506F"/>
      </a:accent5>
      <a:accent6>
        <a:srgbClr val="535353"/>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3</TotalTime>
  <Words>2237</Words>
  <Application>Microsoft Office PowerPoint</Application>
  <PresentationFormat>自定义</PresentationFormat>
  <Paragraphs>237</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演示文稿5</dc:title>
  <dc:creator>柚子设计</dc:creator>
  <cp:keywords>MC-PPT模板</cp:keywords>
  <cp:lastModifiedBy>Sky123.Org</cp:lastModifiedBy>
  <cp:revision>10</cp:revision>
  <dcterms:created xsi:type="dcterms:W3CDTF">2017-11-15T05:48:00Z</dcterms:created>
  <dcterms:modified xsi:type="dcterms:W3CDTF">2018-01-12T03:51:45Z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