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5"/>
  </p:notesMasterIdLst>
  <p:sldIdLst>
    <p:sldId id="260" r:id="rId2"/>
    <p:sldId id="262" r:id="rId3"/>
    <p:sldId id="263" r:id="rId4"/>
    <p:sldId id="270" r:id="rId5"/>
    <p:sldId id="268" r:id="rId6"/>
    <p:sldId id="267" r:id="rId7"/>
    <p:sldId id="269" r:id="rId8"/>
    <p:sldId id="264" r:id="rId9"/>
    <p:sldId id="271" r:id="rId10"/>
    <p:sldId id="272" r:id="rId11"/>
    <p:sldId id="273" r:id="rId12"/>
    <p:sldId id="274" r:id="rId13"/>
    <p:sldId id="265" r:id="rId14"/>
    <p:sldId id="276" r:id="rId15"/>
    <p:sldId id="277" r:id="rId16"/>
    <p:sldId id="275" r:id="rId17"/>
    <p:sldId id="278" r:id="rId18"/>
    <p:sldId id="266" r:id="rId19"/>
    <p:sldId id="279" r:id="rId20"/>
    <p:sldId id="280" r:id="rId21"/>
    <p:sldId id="281" r:id="rId22"/>
    <p:sldId id="282" r:id="rId23"/>
    <p:sldId id="261" r:id="rId24"/>
  </p:sldIdLst>
  <p:sldSz cx="12192000" cy="6858000"/>
  <p:notesSz cx="6858000" cy="9144000"/>
  <p:custDataLst>
    <p:tags r:id="rId26"/>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E97B9"/>
    <a:srgbClr val="0C6293"/>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1763" autoAdjust="0"/>
  </p:normalViewPr>
  <p:slideViewPr>
    <p:cSldViewPr snapToGrid="0">
      <p:cViewPr varScale="1">
        <p:scale>
          <a:sx n="92" d="100"/>
          <a:sy n="92" d="100"/>
        </p:scale>
        <p:origin x="498" y="78"/>
      </p:cViewPr>
      <p:guideLst>
        <p:guide orient="horz" pos="2160"/>
        <p:guide pos="3840"/>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字魂59号-创粗黑" panose="00000500000000000000" pitchFamily="2" charset="-122"/>
                <a:ea typeface="字魂59号-创粗黑" panose="00000500000000000000" pitchFamily="2" charset="-122"/>
              </a:defRPr>
            </a:lvl1pPr>
          </a:lstStyle>
          <a:p>
            <a:endParaRPr lang="zh-CN" altLang="en-US" dirty="0"/>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字魂59号-创粗黑" panose="00000500000000000000" pitchFamily="2" charset="-122"/>
                <a:ea typeface="字魂59号-创粗黑" panose="00000500000000000000" pitchFamily="2" charset="-122"/>
              </a:defRPr>
            </a:lvl1pPr>
          </a:lstStyle>
          <a:p>
            <a:fld id="{50204CF8-3CC1-44BE-AF11-7FB6EDA8977C}" type="datetimeFigureOut">
              <a:rPr lang="zh-CN" altLang="en-US" smtClean="0"/>
              <a:pPr/>
              <a:t>2020/5/22</a:t>
            </a:fld>
            <a:endParaRPr lang="zh-CN" altLang="en-US" dirty="0"/>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字魂59号-创粗黑" panose="00000500000000000000" pitchFamily="2" charset="-122"/>
                <a:ea typeface="字魂59号-创粗黑" panose="00000500000000000000" pitchFamily="2" charset="-122"/>
              </a:defRPr>
            </a:lvl1pPr>
          </a:lstStyle>
          <a:p>
            <a:endParaRPr lang="zh-CN" altLang="en-US" dirty="0"/>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字魂59号-创粗黑" panose="00000500000000000000" pitchFamily="2" charset="-122"/>
                <a:ea typeface="字魂59号-创粗黑" panose="00000500000000000000" pitchFamily="2" charset="-122"/>
              </a:defRPr>
            </a:lvl1pPr>
          </a:lstStyle>
          <a:p>
            <a:fld id="{E0A840E9-D1F4-4AF7-ABCE-C7CEBBC6D6F4}" type="slidenum">
              <a:rPr lang="zh-CN" altLang="en-US" smtClean="0"/>
              <a:pPr/>
              <a:t>‹#›</a:t>
            </a:fld>
            <a:endParaRPr lang="zh-CN" altLang="en-US" dirty="0"/>
          </a:p>
        </p:txBody>
      </p:sp>
    </p:spTree>
    <p:extLst>
      <p:ext uri="{BB962C8B-B14F-4D97-AF65-F5344CB8AC3E}">
        <p14:creationId xmlns:p14="http://schemas.microsoft.com/office/powerpoint/2010/main" val="257607168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字魂59号-创粗黑" panose="00000500000000000000" pitchFamily="2" charset="-122"/>
        <a:ea typeface="字魂59号-创粗黑" panose="00000500000000000000" pitchFamily="2" charset="-122"/>
        <a:cs typeface="+mn-cs"/>
      </a:defRPr>
    </a:lvl1pPr>
    <a:lvl2pPr marL="457200" algn="l" defTabSz="914400" rtl="0" eaLnBrk="1" latinLnBrk="0" hangingPunct="1">
      <a:defRPr sz="1200" kern="1200">
        <a:solidFill>
          <a:schemeClr val="tx1"/>
        </a:solidFill>
        <a:latin typeface="字魂59号-创粗黑" panose="00000500000000000000" pitchFamily="2" charset="-122"/>
        <a:ea typeface="字魂59号-创粗黑" panose="00000500000000000000" pitchFamily="2" charset="-122"/>
        <a:cs typeface="+mn-cs"/>
      </a:defRPr>
    </a:lvl2pPr>
    <a:lvl3pPr marL="914400" algn="l" defTabSz="914400" rtl="0" eaLnBrk="1" latinLnBrk="0" hangingPunct="1">
      <a:defRPr sz="1200" kern="1200">
        <a:solidFill>
          <a:schemeClr val="tx1"/>
        </a:solidFill>
        <a:latin typeface="字魂59号-创粗黑" panose="00000500000000000000" pitchFamily="2" charset="-122"/>
        <a:ea typeface="字魂59号-创粗黑" panose="00000500000000000000" pitchFamily="2" charset="-122"/>
        <a:cs typeface="+mn-cs"/>
      </a:defRPr>
    </a:lvl3pPr>
    <a:lvl4pPr marL="1371600" algn="l" defTabSz="914400" rtl="0" eaLnBrk="1" latinLnBrk="0" hangingPunct="1">
      <a:defRPr sz="1200" kern="1200">
        <a:solidFill>
          <a:schemeClr val="tx1"/>
        </a:solidFill>
        <a:latin typeface="字魂59号-创粗黑" panose="00000500000000000000" pitchFamily="2" charset="-122"/>
        <a:ea typeface="字魂59号-创粗黑" panose="00000500000000000000" pitchFamily="2" charset="-122"/>
        <a:cs typeface="+mn-cs"/>
      </a:defRPr>
    </a:lvl4pPr>
    <a:lvl5pPr marL="1828800" algn="l" defTabSz="914400" rtl="0" eaLnBrk="1" latinLnBrk="0" hangingPunct="1">
      <a:defRPr sz="1200" kern="1200">
        <a:solidFill>
          <a:schemeClr val="tx1"/>
        </a:solidFill>
        <a:latin typeface="字魂59号-创粗黑" panose="00000500000000000000" pitchFamily="2" charset="-122"/>
        <a:ea typeface="字魂59号-创粗黑" panose="00000500000000000000"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8" Type="http://schemas.openxmlformats.org/officeDocument/2006/relationships/hyperlink" Target="http://www.1ppt.com/tubiao/" TargetMode="External"/><Relationship Id="rId13" Type="http://schemas.openxmlformats.org/officeDocument/2006/relationships/hyperlink" Target="http://www.1ppt.com/jianli/" TargetMode="External"/><Relationship Id="rId18" Type="http://schemas.openxmlformats.org/officeDocument/2006/relationships/hyperlink" Target="http://www.1ppt.com/ziti/" TargetMode="External"/><Relationship Id="rId3" Type="http://schemas.openxmlformats.org/officeDocument/2006/relationships/hyperlink" Target="http://www.1ppt.com/moban/" TargetMode="External"/><Relationship Id="rId7" Type="http://schemas.openxmlformats.org/officeDocument/2006/relationships/hyperlink" Target="http://www.1ppt.com/beijing/" TargetMode="External"/><Relationship Id="rId12" Type="http://schemas.openxmlformats.org/officeDocument/2006/relationships/hyperlink" Target="http://www.1ppt.com/excel/" TargetMode="External"/><Relationship Id="rId17" Type="http://schemas.openxmlformats.org/officeDocument/2006/relationships/hyperlink" Target="http://www.1ppt.com/jiaoan/" TargetMode="External"/><Relationship Id="rId2" Type="http://schemas.openxmlformats.org/officeDocument/2006/relationships/slide" Target="../slides/slide8.xml"/><Relationship Id="rId16" Type="http://schemas.openxmlformats.org/officeDocument/2006/relationships/hyperlink" Target="http://www.1ppt.com/shiti/" TargetMode="External"/><Relationship Id="rId1" Type="http://schemas.openxmlformats.org/officeDocument/2006/relationships/notesMaster" Target="../notesMasters/notesMaster1.xml"/><Relationship Id="rId6" Type="http://schemas.openxmlformats.org/officeDocument/2006/relationships/hyperlink" Target="http://www.1ppt.com/sucai/" TargetMode="External"/><Relationship Id="rId11" Type="http://schemas.openxmlformats.org/officeDocument/2006/relationships/hyperlink" Target="http://www.1ppt.com/word/" TargetMode="External"/><Relationship Id="rId5" Type="http://schemas.openxmlformats.org/officeDocument/2006/relationships/hyperlink" Target="http://www.1ppt.com/jieri/" TargetMode="External"/><Relationship Id="rId15" Type="http://schemas.openxmlformats.org/officeDocument/2006/relationships/hyperlink" Target="http://www.1ppt.com/shouchaobao/" TargetMode="External"/><Relationship Id="rId10" Type="http://schemas.openxmlformats.org/officeDocument/2006/relationships/hyperlink" Target="http://www.1ppt.com/powerpoint/" TargetMode="External"/><Relationship Id="rId4" Type="http://schemas.openxmlformats.org/officeDocument/2006/relationships/hyperlink" Target="http://www.1ppt.com/hangye/" TargetMode="External"/><Relationship Id="rId9" Type="http://schemas.openxmlformats.org/officeDocument/2006/relationships/hyperlink" Target="http://www.1ppt.com/xiazai/" TargetMode="External"/><Relationship Id="rId14" Type="http://schemas.openxmlformats.org/officeDocument/2006/relationships/hyperlink" Target="http://www.1ppt.com/kejian/" TargetMode="Externa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A840E9-D1F4-4AF7-ABCE-C7CEBBC6D6F4}" type="slidenum">
              <a:rPr lang="zh-CN" altLang="en-US" smtClean="0"/>
              <a:t>1</a:t>
            </a:fld>
            <a:endParaRPr lang="zh-CN" altLang="en-US"/>
          </a:p>
        </p:txBody>
      </p:sp>
    </p:spTree>
    <p:extLst>
      <p:ext uri="{BB962C8B-B14F-4D97-AF65-F5344CB8AC3E}">
        <p14:creationId xmlns:p14="http://schemas.microsoft.com/office/powerpoint/2010/main" val="15115333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A840E9-D1F4-4AF7-ABCE-C7CEBBC6D6F4}" type="slidenum">
              <a:rPr lang="zh-CN" altLang="en-US" smtClean="0"/>
              <a:t>2</a:t>
            </a:fld>
            <a:endParaRPr lang="zh-CN" altLang="en-US"/>
          </a:p>
        </p:txBody>
      </p:sp>
    </p:spTree>
    <p:extLst>
      <p:ext uri="{BB962C8B-B14F-4D97-AF65-F5344CB8AC3E}">
        <p14:creationId xmlns:p14="http://schemas.microsoft.com/office/powerpoint/2010/main" val="26814850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A840E9-D1F4-4AF7-ABCE-C7CEBBC6D6F4}" type="slidenum">
              <a:rPr lang="zh-CN" altLang="en-US" smtClean="0"/>
              <a:t>3</a:t>
            </a:fld>
            <a:endParaRPr lang="zh-CN" altLang="en-US"/>
          </a:p>
        </p:txBody>
      </p:sp>
    </p:spTree>
    <p:extLst>
      <p:ext uri="{BB962C8B-B14F-4D97-AF65-F5344CB8AC3E}">
        <p14:creationId xmlns:p14="http://schemas.microsoft.com/office/powerpoint/2010/main" val="7438567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A840E9-D1F4-4AF7-ABCE-C7CEBBC6D6F4}" type="slidenum">
              <a:rPr lang="zh-CN" altLang="en-US" smtClean="0"/>
              <a:t>4</a:t>
            </a:fld>
            <a:endParaRPr lang="zh-CN" altLang="en-US"/>
          </a:p>
        </p:txBody>
      </p:sp>
    </p:spTree>
    <p:extLst>
      <p:ext uri="{BB962C8B-B14F-4D97-AF65-F5344CB8AC3E}">
        <p14:creationId xmlns:p14="http://schemas.microsoft.com/office/powerpoint/2010/main" val="25416861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A840E9-D1F4-4AF7-ABCE-C7CEBBC6D6F4}" type="slidenum">
              <a:rPr lang="zh-CN" altLang="en-US" smtClean="0"/>
              <a:t>5</a:t>
            </a:fld>
            <a:endParaRPr lang="zh-CN" altLang="en-US"/>
          </a:p>
        </p:txBody>
      </p:sp>
    </p:spTree>
    <p:extLst>
      <p:ext uri="{BB962C8B-B14F-4D97-AF65-F5344CB8AC3E}">
        <p14:creationId xmlns:p14="http://schemas.microsoft.com/office/powerpoint/2010/main" val="39187349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A840E9-D1F4-4AF7-ABCE-C7CEBBC6D6F4}" type="slidenum">
              <a:rPr lang="zh-CN" altLang="en-US" smtClean="0"/>
              <a:t>6</a:t>
            </a:fld>
            <a:endParaRPr lang="zh-CN" altLang="en-US"/>
          </a:p>
        </p:txBody>
      </p:sp>
    </p:spTree>
    <p:extLst>
      <p:ext uri="{BB962C8B-B14F-4D97-AF65-F5344CB8AC3E}">
        <p14:creationId xmlns:p14="http://schemas.microsoft.com/office/powerpoint/2010/main" val="405115045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A840E9-D1F4-4AF7-ABCE-C7CEBBC6D6F4}" type="slidenum">
              <a:rPr lang="zh-CN" altLang="en-US" smtClean="0"/>
              <a:t>7</a:t>
            </a:fld>
            <a:endParaRPr lang="zh-CN" altLang="en-US"/>
          </a:p>
        </p:txBody>
      </p:sp>
    </p:spTree>
    <p:extLst>
      <p:ext uri="{BB962C8B-B14F-4D97-AF65-F5344CB8AC3E}">
        <p14:creationId xmlns:p14="http://schemas.microsoft.com/office/powerpoint/2010/main" val="19543594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3"/>
              </a:rPr>
              <a:t>www.1ppt.com/moban/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行业</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4"/>
              </a:rPr>
              <a:t>www.1ppt.com/hangye/</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节日</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5"/>
              </a:rPr>
              <a:t>www.1ppt.com/jieri/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素材：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6"/>
              </a:rPr>
              <a:t>www.1ppt.com/sucai/</a:t>
            </a:r>
            <a:endParaRPr lang="en-US" altLang="zh-CN" sz="1200" dirty="0" smtClean="0">
              <a:solidFill>
                <a:srgbClr val="EEECE1">
                  <a:lumMod val="25000"/>
                </a:srgbClr>
              </a:solidFill>
              <a:latin typeface="微软雅黑" panose="020B0503020204020204" pitchFamily="34" charset="-122"/>
              <a:ea typeface="微软雅黑" panose="020B0503020204020204" pitchFamily="34" charset="-122"/>
            </a:endParaRPr>
          </a:p>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7"/>
              </a:rPr>
              <a:t>www.1ppt.com/beijing/</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图表：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8"/>
              </a:rPr>
              <a:t>www.1ppt.com/tubiao/</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优秀</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下载：</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9"/>
              </a:rPr>
              <a:t>www.1ppt.com/xiazai/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0"/>
              </a:rPr>
              <a:t>www.1ppt.com/powerpoint/</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Word</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1"/>
              </a:rPr>
              <a:t>www.1ppt.com/word/</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Excel</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教程：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2"/>
              </a:rPr>
              <a:t>www.1ppt.com/excel/</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个人简历：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3"/>
              </a:rPr>
              <a:t>www.1ppt.com/jianli/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PPT</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课件：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4"/>
              </a:rPr>
              <a:t>www.1ppt.com/kejian/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手抄报：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5"/>
              </a:rPr>
              <a:t>www.1ppt.com/shouchaobao/</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试题下载：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6"/>
              </a:rPr>
              <a:t>www.1ppt.com/shiti/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p>
          <a:p>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教案下载：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7"/>
              </a:rPr>
              <a:t>www.1ppt.com/jiaoan/</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r>
              <a:rPr lang="zh-CN" altLang="en-US" sz="1200" dirty="0" smtClean="0">
                <a:solidFill>
                  <a:srgbClr val="EEECE1">
                    <a:lumMod val="25000"/>
                  </a:srgbClr>
                </a:solidFill>
                <a:latin typeface="微软雅黑" panose="020B0503020204020204" pitchFamily="34" charset="-122"/>
                <a:ea typeface="微软雅黑" panose="020B0503020204020204" pitchFamily="34" charset="-122"/>
              </a:rPr>
              <a:t>字体下载：      </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hlinkClick r:id="rId18"/>
              </a:rPr>
              <a:t>www.1ppt.com/ziti/</a:t>
            </a:r>
            <a:r>
              <a:rPr lang="en-US" altLang="zh-CN" sz="1200" dirty="0" smtClean="0">
                <a:solidFill>
                  <a:srgbClr val="EEECE1">
                    <a:lumMod val="25000"/>
                  </a:srgbClr>
                </a:solidFill>
                <a:latin typeface="微软雅黑" panose="020B0503020204020204" pitchFamily="34" charset="-122"/>
                <a:ea typeface="微软雅黑" panose="020B0503020204020204" pitchFamily="34" charset="-122"/>
              </a:rPr>
              <a:t>              </a:t>
            </a:r>
            <a:endParaRPr lang="zh-CN" altLang="en-US" sz="1200" dirty="0" smtClean="0">
              <a:solidFill>
                <a:srgbClr val="EEECE1">
                  <a:lumMod val="25000"/>
                </a:srgbClr>
              </a:solidFill>
              <a:latin typeface="微软雅黑" panose="020B0503020204020204" pitchFamily="34" charset="-122"/>
              <a:ea typeface="微软雅黑" panose="020B0503020204020204" pitchFamily="34" charset="-122"/>
            </a:endParaRPr>
          </a:p>
          <a:p>
            <a:endParaRPr lang="zh-CN" altLang="en-US" dirty="0"/>
          </a:p>
        </p:txBody>
      </p:sp>
      <p:sp>
        <p:nvSpPr>
          <p:cNvPr id="4" name="灯片编号占位符 3"/>
          <p:cNvSpPr>
            <a:spLocks noGrp="1"/>
          </p:cNvSpPr>
          <p:nvPr>
            <p:ph type="sldNum" sz="quarter" idx="10"/>
          </p:nvPr>
        </p:nvSpPr>
        <p:spPr/>
        <p:txBody>
          <a:bodyPr/>
          <a:lstStyle/>
          <a:p>
            <a:fld id="{E0A840E9-D1F4-4AF7-ABCE-C7CEBBC6D6F4}" type="slidenum">
              <a:rPr lang="zh-CN" altLang="en-US" smtClean="0"/>
              <a:t>8</a:t>
            </a:fld>
            <a:endParaRPr lang="zh-CN" altLang="en-US"/>
          </a:p>
        </p:txBody>
      </p:sp>
    </p:spTree>
    <p:extLst>
      <p:ext uri="{BB962C8B-B14F-4D97-AF65-F5344CB8AC3E}">
        <p14:creationId xmlns:p14="http://schemas.microsoft.com/office/powerpoint/2010/main" val="485933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A840E9-D1F4-4AF7-ABCE-C7CEBBC6D6F4}" type="slidenum">
              <a:rPr lang="zh-CN" altLang="en-US" smtClean="0"/>
              <a:t>9</a:t>
            </a:fld>
            <a:endParaRPr lang="zh-CN" altLang="en-US"/>
          </a:p>
        </p:txBody>
      </p:sp>
    </p:spTree>
    <p:extLst>
      <p:ext uri="{BB962C8B-B14F-4D97-AF65-F5344CB8AC3E}">
        <p14:creationId xmlns:p14="http://schemas.microsoft.com/office/powerpoint/2010/main" val="246663477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A840E9-D1F4-4AF7-ABCE-C7CEBBC6D6F4}" type="slidenum">
              <a:rPr lang="zh-CN" altLang="en-US" smtClean="0"/>
              <a:t>10</a:t>
            </a:fld>
            <a:endParaRPr lang="zh-CN" altLang="en-US"/>
          </a:p>
        </p:txBody>
      </p:sp>
    </p:spTree>
    <p:extLst>
      <p:ext uri="{BB962C8B-B14F-4D97-AF65-F5344CB8AC3E}">
        <p14:creationId xmlns:p14="http://schemas.microsoft.com/office/powerpoint/2010/main" val="26620204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A840E9-D1F4-4AF7-ABCE-C7CEBBC6D6F4}" type="slidenum">
              <a:rPr lang="zh-CN" altLang="en-US" smtClean="0"/>
              <a:t>11</a:t>
            </a:fld>
            <a:endParaRPr lang="zh-CN" altLang="en-US"/>
          </a:p>
        </p:txBody>
      </p:sp>
    </p:spTree>
    <p:extLst>
      <p:ext uri="{BB962C8B-B14F-4D97-AF65-F5344CB8AC3E}">
        <p14:creationId xmlns:p14="http://schemas.microsoft.com/office/powerpoint/2010/main" val="13520511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A840E9-D1F4-4AF7-ABCE-C7CEBBC6D6F4}" type="slidenum">
              <a:rPr lang="zh-CN" altLang="en-US" smtClean="0"/>
              <a:t>12</a:t>
            </a:fld>
            <a:endParaRPr lang="zh-CN" altLang="en-US"/>
          </a:p>
        </p:txBody>
      </p:sp>
    </p:spTree>
    <p:extLst>
      <p:ext uri="{BB962C8B-B14F-4D97-AF65-F5344CB8AC3E}">
        <p14:creationId xmlns:p14="http://schemas.microsoft.com/office/powerpoint/2010/main" val="30790655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A840E9-D1F4-4AF7-ABCE-C7CEBBC6D6F4}" type="slidenum">
              <a:rPr lang="zh-CN" altLang="en-US" smtClean="0"/>
              <a:t>13</a:t>
            </a:fld>
            <a:endParaRPr lang="zh-CN" altLang="en-US"/>
          </a:p>
        </p:txBody>
      </p:sp>
    </p:spTree>
    <p:extLst>
      <p:ext uri="{BB962C8B-B14F-4D97-AF65-F5344CB8AC3E}">
        <p14:creationId xmlns:p14="http://schemas.microsoft.com/office/powerpoint/2010/main" val="312179244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A840E9-D1F4-4AF7-ABCE-C7CEBBC6D6F4}" type="slidenum">
              <a:rPr lang="zh-CN" altLang="en-US" smtClean="0"/>
              <a:t>14</a:t>
            </a:fld>
            <a:endParaRPr lang="zh-CN" altLang="en-US"/>
          </a:p>
        </p:txBody>
      </p:sp>
    </p:spTree>
    <p:extLst>
      <p:ext uri="{BB962C8B-B14F-4D97-AF65-F5344CB8AC3E}">
        <p14:creationId xmlns:p14="http://schemas.microsoft.com/office/powerpoint/2010/main" val="37209261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A840E9-D1F4-4AF7-ABCE-C7CEBBC6D6F4}" type="slidenum">
              <a:rPr lang="zh-CN" altLang="en-US" smtClean="0"/>
              <a:t>15</a:t>
            </a:fld>
            <a:endParaRPr lang="zh-CN" altLang="en-US"/>
          </a:p>
        </p:txBody>
      </p:sp>
    </p:spTree>
    <p:extLst>
      <p:ext uri="{BB962C8B-B14F-4D97-AF65-F5344CB8AC3E}">
        <p14:creationId xmlns:p14="http://schemas.microsoft.com/office/powerpoint/2010/main" val="389173252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A840E9-D1F4-4AF7-ABCE-C7CEBBC6D6F4}" type="slidenum">
              <a:rPr lang="zh-CN" altLang="en-US" smtClean="0"/>
              <a:t>16</a:t>
            </a:fld>
            <a:endParaRPr lang="zh-CN" altLang="en-US"/>
          </a:p>
        </p:txBody>
      </p:sp>
    </p:spTree>
    <p:extLst>
      <p:ext uri="{BB962C8B-B14F-4D97-AF65-F5344CB8AC3E}">
        <p14:creationId xmlns:p14="http://schemas.microsoft.com/office/powerpoint/2010/main" val="230947703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A840E9-D1F4-4AF7-ABCE-C7CEBBC6D6F4}" type="slidenum">
              <a:rPr lang="zh-CN" altLang="en-US" smtClean="0"/>
              <a:t>17</a:t>
            </a:fld>
            <a:endParaRPr lang="zh-CN" altLang="en-US"/>
          </a:p>
        </p:txBody>
      </p:sp>
    </p:spTree>
    <p:extLst>
      <p:ext uri="{BB962C8B-B14F-4D97-AF65-F5344CB8AC3E}">
        <p14:creationId xmlns:p14="http://schemas.microsoft.com/office/powerpoint/2010/main" val="18347560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A840E9-D1F4-4AF7-ABCE-C7CEBBC6D6F4}" type="slidenum">
              <a:rPr lang="zh-CN" altLang="en-US" smtClean="0"/>
              <a:t>18</a:t>
            </a:fld>
            <a:endParaRPr lang="zh-CN" altLang="en-US"/>
          </a:p>
        </p:txBody>
      </p:sp>
    </p:spTree>
    <p:extLst>
      <p:ext uri="{BB962C8B-B14F-4D97-AF65-F5344CB8AC3E}">
        <p14:creationId xmlns:p14="http://schemas.microsoft.com/office/powerpoint/2010/main" val="65846112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A840E9-D1F4-4AF7-ABCE-C7CEBBC6D6F4}" type="slidenum">
              <a:rPr lang="zh-CN" altLang="en-US" smtClean="0"/>
              <a:t>19</a:t>
            </a:fld>
            <a:endParaRPr lang="zh-CN" altLang="en-US"/>
          </a:p>
        </p:txBody>
      </p:sp>
    </p:spTree>
    <p:extLst>
      <p:ext uri="{BB962C8B-B14F-4D97-AF65-F5344CB8AC3E}">
        <p14:creationId xmlns:p14="http://schemas.microsoft.com/office/powerpoint/2010/main" val="301100038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A840E9-D1F4-4AF7-ABCE-C7CEBBC6D6F4}" type="slidenum">
              <a:rPr lang="zh-CN" altLang="en-US" smtClean="0"/>
              <a:t>20</a:t>
            </a:fld>
            <a:endParaRPr lang="zh-CN" altLang="en-US"/>
          </a:p>
        </p:txBody>
      </p:sp>
    </p:spTree>
    <p:extLst>
      <p:ext uri="{BB962C8B-B14F-4D97-AF65-F5344CB8AC3E}">
        <p14:creationId xmlns:p14="http://schemas.microsoft.com/office/powerpoint/2010/main" val="14091155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A840E9-D1F4-4AF7-ABCE-C7CEBBC6D6F4}" type="slidenum">
              <a:rPr lang="zh-CN" altLang="en-US" smtClean="0"/>
              <a:t>21</a:t>
            </a:fld>
            <a:endParaRPr lang="zh-CN" altLang="en-US"/>
          </a:p>
        </p:txBody>
      </p:sp>
    </p:spTree>
    <p:extLst>
      <p:ext uri="{BB962C8B-B14F-4D97-AF65-F5344CB8AC3E}">
        <p14:creationId xmlns:p14="http://schemas.microsoft.com/office/powerpoint/2010/main" val="33600106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A840E9-D1F4-4AF7-ABCE-C7CEBBC6D6F4}" type="slidenum">
              <a:rPr lang="zh-CN" altLang="en-US" smtClean="0"/>
              <a:t>22</a:t>
            </a:fld>
            <a:endParaRPr lang="zh-CN" altLang="en-US"/>
          </a:p>
        </p:txBody>
      </p:sp>
    </p:spTree>
    <p:extLst>
      <p:ext uri="{BB962C8B-B14F-4D97-AF65-F5344CB8AC3E}">
        <p14:creationId xmlns:p14="http://schemas.microsoft.com/office/powerpoint/2010/main" val="62309938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85800" y="1143000"/>
            <a:ext cx="5486400" cy="30861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0A840E9-D1F4-4AF7-ABCE-C7CEBBC6D6F4}" type="slidenum">
              <a:rPr lang="zh-CN" altLang="en-US" smtClean="0"/>
              <a:t>23</a:t>
            </a:fld>
            <a:endParaRPr lang="zh-CN" altLang="en-US"/>
          </a:p>
        </p:txBody>
      </p:sp>
    </p:spTree>
    <p:extLst>
      <p:ext uri="{BB962C8B-B14F-4D97-AF65-F5344CB8AC3E}">
        <p14:creationId xmlns:p14="http://schemas.microsoft.com/office/powerpoint/2010/main" val="4478149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77265541"/>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773848050"/>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088490934"/>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903969835"/>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
        <p:nvSpPr>
          <p:cNvPr id="5" name="矩形 4"/>
          <p:cNvSpPr/>
          <p:nvPr userDrawn="1"/>
        </p:nvSpPr>
        <p:spPr>
          <a:xfrm>
            <a:off x="8325228" y="6545426"/>
            <a:ext cx="775136" cy="230832"/>
          </a:xfrm>
          <a:prstGeom prst="rect">
            <a:avLst/>
          </a:prstGeom>
        </p:spPr>
        <p:txBody>
          <a:bodyPr wrap="square">
            <a:spAutoFit/>
          </a:bodyPr>
          <a:lstStyle/>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模板下载：</a:t>
            </a:r>
            <a:r>
              <a:rPr lang="en-US" altLang="zh-CN" sz="100" dirty="0">
                <a:solidFill>
                  <a:prstClr val="white"/>
                </a:solidFill>
                <a:latin typeface="Calibri"/>
                <a:ea typeface="宋体"/>
              </a:rPr>
              <a:t>www.1ppt.com/moban/          </a:t>
            </a:r>
            <a:r>
              <a:rPr lang="zh-CN" altLang="en-US" sz="100" dirty="0">
                <a:solidFill>
                  <a:prstClr val="white"/>
                </a:solidFill>
                <a:latin typeface="Calibri"/>
                <a:ea typeface="宋体"/>
              </a:rPr>
              <a:t>行业</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www.1ppt.com/hangye/ </a:t>
            </a:r>
          </a:p>
          <a:p>
            <a:pPr defTabSz="914400"/>
            <a:r>
              <a:rPr lang="zh-CN" altLang="en-US" sz="100" dirty="0">
                <a:solidFill>
                  <a:prstClr val="white"/>
                </a:solidFill>
                <a:latin typeface="Calibri"/>
                <a:ea typeface="宋体"/>
              </a:rPr>
              <a:t>节日</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www.1ppt.com/jieri/          PPT</a:t>
            </a:r>
            <a:r>
              <a:rPr lang="zh-CN" altLang="en-US" sz="100" dirty="0">
                <a:solidFill>
                  <a:prstClr val="white"/>
                </a:solidFill>
                <a:latin typeface="Calibri"/>
                <a:ea typeface="宋体"/>
              </a:rPr>
              <a:t>素材：</a:t>
            </a:r>
            <a:r>
              <a:rPr lang="en-US" altLang="zh-CN" sz="100" dirty="0">
                <a:solidFill>
                  <a:prstClr val="white"/>
                </a:solidFill>
                <a:latin typeface="Calibri"/>
                <a:ea typeface="宋体"/>
              </a:rPr>
              <a:t>www.1ppt.com/sucai/</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背景图片：</a:t>
            </a:r>
            <a:r>
              <a:rPr lang="en-US" altLang="zh-CN" sz="100" dirty="0">
                <a:solidFill>
                  <a:prstClr val="white"/>
                </a:solidFill>
                <a:latin typeface="Calibri"/>
                <a:ea typeface="宋体"/>
              </a:rPr>
              <a:t>www.1ppt.com/beijing/        PPT</a:t>
            </a:r>
            <a:r>
              <a:rPr lang="zh-CN" altLang="en-US" sz="100" dirty="0">
                <a:solidFill>
                  <a:prstClr val="white"/>
                </a:solidFill>
                <a:latin typeface="Calibri"/>
                <a:ea typeface="宋体"/>
              </a:rPr>
              <a:t>图表：</a:t>
            </a:r>
            <a:r>
              <a:rPr lang="en-US" altLang="zh-CN" sz="100" dirty="0">
                <a:solidFill>
                  <a:prstClr val="white"/>
                </a:solidFill>
                <a:latin typeface="Calibri"/>
                <a:ea typeface="宋体"/>
              </a:rPr>
              <a:t>www.1ppt.com/tubiao/      </a:t>
            </a:r>
          </a:p>
          <a:p>
            <a:pPr defTabSz="914400"/>
            <a:r>
              <a:rPr lang="zh-CN" altLang="en-US" sz="100" dirty="0">
                <a:solidFill>
                  <a:prstClr val="white"/>
                </a:solidFill>
                <a:latin typeface="Calibri"/>
                <a:ea typeface="宋体"/>
              </a:rPr>
              <a:t>精美</a:t>
            </a:r>
            <a:r>
              <a:rPr lang="en-US" altLang="zh-CN" sz="100" dirty="0">
                <a:solidFill>
                  <a:prstClr val="white"/>
                </a:solidFill>
                <a:latin typeface="Calibri"/>
                <a:ea typeface="宋体"/>
              </a:rPr>
              <a:t>PPT</a:t>
            </a:r>
            <a:r>
              <a:rPr lang="zh-CN" altLang="en-US" sz="100" dirty="0">
                <a:solidFill>
                  <a:prstClr val="white"/>
                </a:solidFill>
                <a:latin typeface="Calibri"/>
                <a:ea typeface="宋体"/>
              </a:rPr>
              <a:t>下载：</a:t>
            </a:r>
            <a:r>
              <a:rPr lang="en-US" altLang="zh-CN" sz="100" dirty="0">
                <a:solidFill>
                  <a:prstClr val="white"/>
                </a:solidFill>
                <a:latin typeface="Calibri"/>
                <a:ea typeface="宋体"/>
              </a:rPr>
              <a:t>www.1ppt.com/xiazai/         PPT</a:t>
            </a:r>
            <a:r>
              <a:rPr lang="zh-CN" altLang="en-US" sz="100" dirty="0">
                <a:solidFill>
                  <a:prstClr val="white"/>
                </a:solidFill>
                <a:latin typeface="Calibri"/>
                <a:ea typeface="宋体"/>
              </a:rPr>
              <a:t>教程： </a:t>
            </a:r>
            <a:r>
              <a:rPr lang="en-US" altLang="zh-CN" sz="100" dirty="0">
                <a:solidFill>
                  <a:prstClr val="white"/>
                </a:solidFill>
                <a:latin typeface="Calibri"/>
                <a:ea typeface="宋体"/>
              </a:rPr>
              <a:t>www.1ppt.com/powerpoint/      </a:t>
            </a:r>
          </a:p>
          <a:p>
            <a:pPr defTabSz="914400"/>
            <a:r>
              <a:rPr lang="en-US" altLang="zh-CN" sz="100" dirty="0">
                <a:solidFill>
                  <a:prstClr val="white"/>
                </a:solidFill>
                <a:latin typeface="Calibri"/>
                <a:ea typeface="宋体"/>
              </a:rPr>
              <a:t>PPT</a:t>
            </a:r>
            <a:r>
              <a:rPr lang="zh-CN" altLang="en-US" sz="100" dirty="0">
                <a:solidFill>
                  <a:prstClr val="white"/>
                </a:solidFill>
                <a:latin typeface="Calibri"/>
                <a:ea typeface="宋体"/>
              </a:rPr>
              <a:t>课件：</a:t>
            </a:r>
            <a:r>
              <a:rPr lang="en-US" altLang="zh-CN" sz="100" dirty="0">
                <a:solidFill>
                  <a:prstClr val="white"/>
                </a:solidFill>
                <a:latin typeface="Calibri"/>
                <a:ea typeface="宋体"/>
              </a:rPr>
              <a:t>www.1ppt.com/kejian/             </a:t>
            </a:r>
            <a:r>
              <a:rPr lang="zh-CN" altLang="en-US" sz="100" dirty="0">
                <a:solidFill>
                  <a:prstClr val="white"/>
                </a:solidFill>
                <a:latin typeface="Calibri"/>
                <a:ea typeface="宋体"/>
              </a:rPr>
              <a:t>字体下载：</a:t>
            </a:r>
            <a:r>
              <a:rPr lang="en-US" altLang="zh-CN" sz="100" dirty="0">
                <a:solidFill>
                  <a:prstClr val="white"/>
                </a:solidFill>
                <a:latin typeface="Calibri"/>
                <a:ea typeface="宋体"/>
              </a:rPr>
              <a:t>www.1ppt.com/ziti/</a:t>
            </a:r>
          </a:p>
          <a:p>
            <a:pPr defTabSz="914400"/>
            <a:r>
              <a:rPr lang="zh-CN" altLang="en-US" sz="100" dirty="0">
                <a:solidFill>
                  <a:prstClr val="white"/>
                </a:solidFill>
                <a:latin typeface="Calibri"/>
                <a:ea typeface="宋体"/>
              </a:rPr>
              <a:t>工作总结</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www.1ppt.com/xiazai/zongjie/ </a:t>
            </a:r>
            <a:r>
              <a:rPr lang="zh-CN" altLang="en-US" sz="100" dirty="0">
                <a:solidFill>
                  <a:prstClr val="white"/>
                </a:solidFill>
                <a:latin typeface="Calibri"/>
                <a:ea typeface="宋体"/>
              </a:rPr>
              <a:t>工作计划：</a:t>
            </a:r>
            <a:r>
              <a:rPr lang="en-US" altLang="zh-CN" sz="100" dirty="0">
                <a:solidFill>
                  <a:prstClr val="white"/>
                </a:solidFill>
                <a:latin typeface="Calibri"/>
                <a:ea typeface="宋体"/>
              </a:rPr>
              <a:t>www.1ppt.com/xiazai/jihua/</a:t>
            </a:r>
          </a:p>
          <a:p>
            <a:pPr defTabSz="914400"/>
            <a:r>
              <a:rPr lang="zh-CN" altLang="en-US" sz="100" dirty="0">
                <a:solidFill>
                  <a:prstClr val="white"/>
                </a:solidFill>
                <a:latin typeface="Calibri"/>
                <a:ea typeface="宋体"/>
              </a:rPr>
              <a:t>商务</a:t>
            </a:r>
            <a:r>
              <a:rPr lang="en-US" altLang="zh-CN" sz="100" dirty="0">
                <a:solidFill>
                  <a:prstClr val="white"/>
                </a:solidFill>
                <a:latin typeface="Calibri"/>
                <a:ea typeface="宋体"/>
              </a:rPr>
              <a:t>PPT</a:t>
            </a:r>
            <a:r>
              <a:rPr lang="zh-CN" altLang="en-US" sz="100" dirty="0">
                <a:solidFill>
                  <a:prstClr val="white"/>
                </a:solidFill>
                <a:latin typeface="Calibri"/>
                <a:ea typeface="宋体"/>
              </a:rPr>
              <a:t>模板：</a:t>
            </a:r>
            <a:r>
              <a:rPr lang="en-US" altLang="zh-CN" sz="100" dirty="0">
                <a:solidFill>
                  <a:prstClr val="white"/>
                </a:solidFill>
                <a:latin typeface="Calibri"/>
                <a:ea typeface="宋体"/>
              </a:rPr>
              <a:t>www.1ppt.com/moban/shangwu/  </a:t>
            </a:r>
            <a:r>
              <a:rPr lang="zh-CN" altLang="en-US" sz="100" dirty="0">
                <a:solidFill>
                  <a:prstClr val="white"/>
                </a:solidFill>
                <a:latin typeface="Calibri"/>
                <a:ea typeface="宋体"/>
              </a:rPr>
              <a:t>个人简历</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www.1ppt.com/xiazai/jianli/  </a:t>
            </a:r>
          </a:p>
          <a:p>
            <a:pPr defTabSz="914400"/>
            <a:r>
              <a:rPr lang="zh-CN" altLang="en-US" sz="100" dirty="0">
                <a:solidFill>
                  <a:prstClr val="white"/>
                </a:solidFill>
                <a:latin typeface="Calibri"/>
                <a:ea typeface="宋体"/>
              </a:rPr>
              <a:t>毕业答辩</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www.1ppt.com/xiazai/dabian/  </a:t>
            </a:r>
            <a:r>
              <a:rPr lang="zh-CN" altLang="en-US" sz="100" dirty="0">
                <a:solidFill>
                  <a:prstClr val="white"/>
                </a:solidFill>
                <a:latin typeface="Calibri"/>
                <a:ea typeface="宋体"/>
              </a:rPr>
              <a:t>工作汇报</a:t>
            </a:r>
            <a:r>
              <a:rPr lang="en-US" altLang="zh-CN" sz="100" dirty="0">
                <a:solidFill>
                  <a:prstClr val="white"/>
                </a:solidFill>
                <a:latin typeface="Calibri"/>
                <a:ea typeface="宋体"/>
              </a:rPr>
              <a:t>PPT</a:t>
            </a:r>
            <a:r>
              <a:rPr lang="zh-CN" altLang="en-US" sz="100" dirty="0">
                <a:solidFill>
                  <a:prstClr val="white"/>
                </a:solidFill>
                <a:latin typeface="Calibri"/>
                <a:ea typeface="宋体"/>
              </a:rPr>
              <a:t>：</a:t>
            </a:r>
            <a:r>
              <a:rPr lang="en-US" altLang="zh-CN" sz="100" dirty="0">
                <a:solidFill>
                  <a:prstClr val="white"/>
                </a:solidFill>
                <a:latin typeface="Calibri"/>
                <a:ea typeface="宋体"/>
              </a:rPr>
              <a:t>www.1ppt.com/xiazai/huibao/    </a:t>
            </a:r>
          </a:p>
          <a:p>
            <a:pPr defTabSz="914400"/>
            <a:r>
              <a:rPr lang="en-US" altLang="zh-CN" sz="100" dirty="0">
                <a:solidFill>
                  <a:prstClr val="white"/>
                </a:solidFill>
                <a:latin typeface="Calibri"/>
                <a:ea typeface="宋体"/>
              </a:rPr>
              <a:t> </a:t>
            </a:r>
          </a:p>
        </p:txBody>
      </p:sp>
    </p:spTree>
    <p:extLst>
      <p:ext uri="{BB962C8B-B14F-4D97-AF65-F5344CB8AC3E}">
        <p14:creationId xmlns:p14="http://schemas.microsoft.com/office/powerpoint/2010/main" val="312486224"/>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066331560"/>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508129633"/>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2800" cy="1143000"/>
          </a:xfrm>
          <a:prstGeom prst="rect">
            <a:avLst/>
          </a:prstGeom>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346052144"/>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8.jpeg"/></Relationships>
</file>

<file path=ppt/slides/_rels/slide12.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image" Target="../media/image9.png"/><Relationship Id="rId7"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1.png"/><Relationship Id="rId5" Type="http://schemas.openxmlformats.org/officeDocument/2006/relationships/image" Target="../media/image10.png"/><Relationship Id="rId10" Type="http://schemas.openxmlformats.org/officeDocument/2006/relationships/image" Target="../media/image15.png"/><Relationship Id="rId4" Type="http://schemas.openxmlformats.org/officeDocument/2006/relationships/image" Target="../media/image6.png"/><Relationship Id="rId9"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1.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24.jpe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2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3.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a:extLst>
              <a:ext uri="{FF2B5EF4-FFF2-40B4-BE49-F238E27FC236}">
                <a16:creationId xmlns="" xmlns:a16="http://schemas.microsoft.com/office/drawing/2014/main" id="{94E32014-1DB7-4B13-B705-2C4ED1C1A4B4}"/>
              </a:ext>
            </a:extLst>
          </p:cNvPr>
          <p:cNvGrpSpPr/>
          <p:nvPr/>
        </p:nvGrpSpPr>
        <p:grpSpPr>
          <a:xfrm>
            <a:off x="0" y="2"/>
            <a:ext cx="12192000" cy="6885509"/>
            <a:chOff x="0" y="0"/>
            <a:chExt cx="12192000" cy="6885509"/>
          </a:xfrm>
        </p:grpSpPr>
        <p:pic>
          <p:nvPicPr>
            <p:cNvPr id="3" name="图片 2">
              <a:extLst>
                <a:ext uri="{FF2B5EF4-FFF2-40B4-BE49-F238E27FC236}">
                  <a16:creationId xmlns="" xmlns:a16="http://schemas.microsoft.com/office/drawing/2014/main" id="{4F6102B2-FEBF-43AB-83B6-49D0D601A5C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10000" y="0"/>
              <a:ext cx="4572000" cy="6858000"/>
            </a:xfrm>
            <a:prstGeom prst="rect">
              <a:avLst/>
            </a:prstGeom>
          </p:spPr>
        </p:pic>
        <p:pic>
          <p:nvPicPr>
            <p:cNvPr id="4" name="图片 3">
              <a:extLst>
                <a:ext uri="{FF2B5EF4-FFF2-40B4-BE49-F238E27FC236}">
                  <a16:creationId xmlns="" xmlns:a16="http://schemas.microsoft.com/office/drawing/2014/main" id="{3B916015-A07F-45FC-95B0-31637684C94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349304" y="5644661"/>
              <a:ext cx="1460696" cy="1213339"/>
            </a:xfrm>
            <a:prstGeom prst="rect">
              <a:avLst/>
            </a:prstGeom>
          </p:spPr>
        </p:pic>
        <p:pic>
          <p:nvPicPr>
            <p:cNvPr id="5" name="图片 4">
              <a:extLst>
                <a:ext uri="{FF2B5EF4-FFF2-40B4-BE49-F238E27FC236}">
                  <a16:creationId xmlns="" xmlns:a16="http://schemas.microsoft.com/office/drawing/2014/main" id="{121508BA-7A29-4EEC-A6C1-58F828A15D0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382000" y="5644661"/>
              <a:ext cx="1460696" cy="1213339"/>
            </a:xfrm>
            <a:prstGeom prst="rect">
              <a:avLst/>
            </a:prstGeom>
          </p:spPr>
        </p:pic>
        <p:pic>
          <p:nvPicPr>
            <p:cNvPr id="6" name="图片 5">
              <a:extLst>
                <a:ext uri="{FF2B5EF4-FFF2-40B4-BE49-F238E27FC236}">
                  <a16:creationId xmlns="" xmlns:a16="http://schemas.microsoft.com/office/drawing/2014/main" id="{3F4FE401-4A16-4FF8-992E-0D14961B200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842696" y="5672170"/>
              <a:ext cx="1460696" cy="1213339"/>
            </a:xfrm>
            <a:prstGeom prst="rect">
              <a:avLst/>
            </a:prstGeom>
          </p:spPr>
        </p:pic>
        <p:pic>
          <p:nvPicPr>
            <p:cNvPr id="7" name="图片 6">
              <a:extLst>
                <a:ext uri="{FF2B5EF4-FFF2-40B4-BE49-F238E27FC236}">
                  <a16:creationId xmlns="" xmlns:a16="http://schemas.microsoft.com/office/drawing/2014/main" id="{BEC58467-23C5-4424-9DC2-7D29A2AA4AA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88608" y="5644661"/>
              <a:ext cx="1460696" cy="1213339"/>
            </a:xfrm>
            <a:prstGeom prst="rect">
              <a:avLst/>
            </a:prstGeom>
          </p:spPr>
        </p:pic>
        <p:pic>
          <p:nvPicPr>
            <p:cNvPr id="8" name="图片 7">
              <a:extLst>
                <a:ext uri="{FF2B5EF4-FFF2-40B4-BE49-F238E27FC236}">
                  <a16:creationId xmlns="" xmlns:a16="http://schemas.microsoft.com/office/drawing/2014/main" id="{9DEFBA18-053D-4E51-A86A-F2529FB2D96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1303392" y="5672170"/>
              <a:ext cx="888608" cy="1213339"/>
            </a:xfrm>
            <a:prstGeom prst="rect">
              <a:avLst/>
            </a:prstGeom>
          </p:spPr>
        </p:pic>
        <p:pic>
          <p:nvPicPr>
            <p:cNvPr id="9" name="图片 8">
              <a:extLst>
                <a:ext uri="{FF2B5EF4-FFF2-40B4-BE49-F238E27FC236}">
                  <a16:creationId xmlns="" xmlns:a16="http://schemas.microsoft.com/office/drawing/2014/main" id="{A33B8C0E-D8CE-4DA7-B0BD-972DAD8AD0A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5644660"/>
              <a:ext cx="888608" cy="1213339"/>
            </a:xfrm>
            <a:prstGeom prst="rect">
              <a:avLst/>
            </a:prstGeom>
          </p:spPr>
        </p:pic>
      </p:grpSp>
      <p:sp>
        <p:nvSpPr>
          <p:cNvPr id="11" name="文本框 10">
            <a:extLst>
              <a:ext uri="{FF2B5EF4-FFF2-40B4-BE49-F238E27FC236}">
                <a16:creationId xmlns="" xmlns:a16="http://schemas.microsoft.com/office/drawing/2014/main" id="{B0A736ED-AF19-44D4-A558-FCCAF38ED850}"/>
              </a:ext>
            </a:extLst>
          </p:cNvPr>
          <p:cNvSpPr txBox="1"/>
          <p:nvPr/>
        </p:nvSpPr>
        <p:spPr>
          <a:xfrm>
            <a:off x="5045174" y="800100"/>
            <a:ext cx="1885951" cy="369332"/>
          </a:xfrm>
          <a:prstGeom prst="rect">
            <a:avLst/>
          </a:prstGeom>
          <a:noFill/>
          <a:ln w="76200">
            <a:solidFill>
              <a:schemeClr val="bg1"/>
            </a:solidFill>
          </a:ln>
        </p:spPr>
        <p:txBody>
          <a:bodyPr wrap="square" rtlCol="0">
            <a:spAutoFit/>
          </a:bodyPr>
          <a:lstStyle/>
          <a:p>
            <a:endParaRPr lang="zh-CN" altLang="en-US"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3" name="文本框 12">
            <a:extLst>
              <a:ext uri="{FF2B5EF4-FFF2-40B4-BE49-F238E27FC236}">
                <a16:creationId xmlns="" xmlns:a16="http://schemas.microsoft.com/office/drawing/2014/main" id="{AB8F6C1D-E11E-482F-98C7-4777396F3554}"/>
              </a:ext>
            </a:extLst>
          </p:cNvPr>
          <p:cNvSpPr txBox="1"/>
          <p:nvPr/>
        </p:nvSpPr>
        <p:spPr>
          <a:xfrm>
            <a:off x="5327846" y="952500"/>
            <a:ext cx="1885951" cy="369332"/>
          </a:xfrm>
          <a:prstGeom prst="rect">
            <a:avLst/>
          </a:prstGeom>
          <a:noFill/>
          <a:ln w="76200">
            <a:solidFill>
              <a:srgbClr val="0C6293"/>
            </a:solidFill>
          </a:ln>
        </p:spPr>
        <p:txBody>
          <a:bodyPr wrap="square" rtlCol="0">
            <a:spAutoFit/>
          </a:bodyPr>
          <a:lstStyle/>
          <a:p>
            <a:endParaRPr lang="zh-CN" altLang="en-US"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2" name="文本框 11">
            <a:extLst>
              <a:ext uri="{FF2B5EF4-FFF2-40B4-BE49-F238E27FC236}">
                <a16:creationId xmlns="" xmlns:a16="http://schemas.microsoft.com/office/drawing/2014/main" id="{57A88CD1-8A48-4770-8BA3-FDFC2DDBD8FC}"/>
              </a:ext>
            </a:extLst>
          </p:cNvPr>
          <p:cNvSpPr txBox="1"/>
          <p:nvPr/>
        </p:nvSpPr>
        <p:spPr>
          <a:xfrm>
            <a:off x="1593459" y="2181134"/>
            <a:ext cx="9354724" cy="830997"/>
          </a:xfrm>
          <a:prstGeom prst="rect">
            <a:avLst/>
          </a:prstGeom>
          <a:noFill/>
        </p:spPr>
        <p:txBody>
          <a:bodyPr wrap="square" rtlCol="0">
            <a:spAutoFit/>
          </a:bodyPr>
          <a:lstStyle/>
          <a:p>
            <a:pPr algn="ctr"/>
            <a:r>
              <a:rPr lang="zh-CN" altLang="en-US" sz="48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文科类研究生毕业答辩</a:t>
            </a:r>
            <a:r>
              <a:rPr lang="en-US" altLang="zh-CN" sz="4800" dirty="0" err="1">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ppt</a:t>
            </a:r>
            <a:r>
              <a:rPr lang="zh-CN" altLang="en-US" sz="48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模板</a:t>
            </a:r>
            <a:endParaRPr lang="zh-CN" altLang="en-US" sz="48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5" name="文本框 14">
            <a:extLst>
              <a:ext uri="{FF2B5EF4-FFF2-40B4-BE49-F238E27FC236}">
                <a16:creationId xmlns="" xmlns:a16="http://schemas.microsoft.com/office/drawing/2014/main" id="{0FDEDBFC-894F-460E-8A1C-719DA6B84738}"/>
              </a:ext>
            </a:extLst>
          </p:cNvPr>
          <p:cNvSpPr txBox="1"/>
          <p:nvPr/>
        </p:nvSpPr>
        <p:spPr>
          <a:xfrm>
            <a:off x="380413" y="360104"/>
            <a:ext cx="679647" cy="2308324"/>
          </a:xfrm>
          <a:prstGeom prst="rect">
            <a:avLst/>
          </a:prstGeom>
          <a:noFill/>
          <a:ln>
            <a:solidFill>
              <a:srgbClr val="0C6293"/>
            </a:solidFill>
          </a:ln>
        </p:spPr>
        <p:txBody>
          <a:bodyPr wrap="square" rtlCol="0">
            <a:spAutoFit/>
          </a:bodyPr>
          <a:lstStyle/>
          <a:p>
            <a:pPr algn="ctr"/>
            <a:r>
              <a:rPr lang="en-US" altLang="zh-CN" sz="3600"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L O</a:t>
            </a:r>
          </a:p>
          <a:p>
            <a:pPr algn="ctr"/>
            <a:r>
              <a:rPr lang="en-US" altLang="zh-CN" sz="3600"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GO</a:t>
            </a:r>
            <a:endParaRPr lang="zh-CN" altLang="en-US" sz="3600"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Tree>
    <p:extLst>
      <p:ext uri="{BB962C8B-B14F-4D97-AF65-F5344CB8AC3E}">
        <p14:creationId xmlns:p14="http://schemas.microsoft.com/office/powerpoint/2010/main" val="3812543462"/>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1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1000"/>
                                        <p:tgtEl>
                                          <p:spTgt spid="12"/>
                                        </p:tgtEl>
                                      </p:cBhvr>
                                    </p:animEffect>
                                    <p:anim calcmode="lin" valueType="num">
                                      <p:cBhvr>
                                        <p:cTn id="27" dur="1000" fill="hold"/>
                                        <p:tgtEl>
                                          <p:spTgt spid="12"/>
                                        </p:tgtEl>
                                        <p:attrNameLst>
                                          <p:attrName>ppt_x</p:attrName>
                                        </p:attrNameLst>
                                      </p:cBhvr>
                                      <p:tavLst>
                                        <p:tav tm="0">
                                          <p:val>
                                            <p:strVal val="#ppt_x"/>
                                          </p:val>
                                        </p:tav>
                                        <p:tav tm="100000">
                                          <p:val>
                                            <p:strVal val="#ppt_x"/>
                                          </p:val>
                                        </p:tav>
                                      </p:tavLst>
                                    </p:anim>
                                    <p:anim calcmode="lin" valueType="num">
                                      <p:cBhvr>
                                        <p:cTn id="2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2" grpId="0"/>
      <p:bldP spid="15"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a:extLst>
              <a:ext uri="{FF2B5EF4-FFF2-40B4-BE49-F238E27FC236}">
                <a16:creationId xmlns="" xmlns:a16="http://schemas.microsoft.com/office/drawing/2014/main" id="{9C47FA1D-0299-45DA-818A-D5705972982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457201" y="0"/>
            <a:ext cx="5280660" cy="6858000"/>
          </a:xfrm>
          <a:prstGeom prst="rect">
            <a:avLst/>
          </a:prstGeom>
        </p:spPr>
      </p:pic>
      <p:sp>
        <p:nvSpPr>
          <p:cNvPr id="3" name="文本框 2">
            <a:extLst>
              <a:ext uri="{FF2B5EF4-FFF2-40B4-BE49-F238E27FC236}">
                <a16:creationId xmlns="" xmlns:a16="http://schemas.microsoft.com/office/drawing/2014/main" id="{B8109B98-129C-45B7-A303-A6E3159312B7}"/>
              </a:ext>
            </a:extLst>
          </p:cNvPr>
          <p:cNvSpPr txBox="1"/>
          <p:nvPr/>
        </p:nvSpPr>
        <p:spPr>
          <a:xfrm>
            <a:off x="1711423" y="1409700"/>
            <a:ext cx="1885951" cy="369332"/>
          </a:xfrm>
          <a:prstGeom prst="rect">
            <a:avLst/>
          </a:prstGeom>
          <a:noFill/>
          <a:ln w="76200">
            <a:solidFill>
              <a:schemeClr val="bg1"/>
            </a:solidFill>
          </a:ln>
        </p:spPr>
        <p:txBody>
          <a:bodyPr wrap="square" rtlCol="0">
            <a:spAutoFit/>
          </a:bodyPr>
          <a:lstStyle/>
          <a:p>
            <a:endParaRPr lang="zh-CN" altLang="en-US"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4" name="文本框 3">
            <a:extLst>
              <a:ext uri="{FF2B5EF4-FFF2-40B4-BE49-F238E27FC236}">
                <a16:creationId xmlns="" xmlns:a16="http://schemas.microsoft.com/office/drawing/2014/main" id="{9CF2CBA8-FF3F-4601-9F80-48D871FB56EC}"/>
              </a:ext>
            </a:extLst>
          </p:cNvPr>
          <p:cNvSpPr txBox="1"/>
          <p:nvPr/>
        </p:nvSpPr>
        <p:spPr>
          <a:xfrm>
            <a:off x="1994097" y="1562100"/>
            <a:ext cx="1885951" cy="369332"/>
          </a:xfrm>
          <a:prstGeom prst="rect">
            <a:avLst/>
          </a:prstGeom>
          <a:noFill/>
          <a:ln w="76200">
            <a:solidFill>
              <a:srgbClr val="0C6293"/>
            </a:solidFill>
          </a:ln>
        </p:spPr>
        <p:txBody>
          <a:bodyPr wrap="square" rtlCol="0">
            <a:spAutoFit/>
          </a:bodyPr>
          <a:lstStyle/>
          <a:p>
            <a:endParaRPr lang="zh-CN" altLang="en-US"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5" name="文本框 4">
            <a:extLst>
              <a:ext uri="{FF2B5EF4-FFF2-40B4-BE49-F238E27FC236}">
                <a16:creationId xmlns="" xmlns:a16="http://schemas.microsoft.com/office/drawing/2014/main" id="{4B8DDB68-55E7-450E-A588-EC9A866A4DEA}"/>
              </a:ext>
            </a:extLst>
          </p:cNvPr>
          <p:cNvSpPr txBox="1"/>
          <p:nvPr/>
        </p:nvSpPr>
        <p:spPr>
          <a:xfrm>
            <a:off x="2219325" y="2123866"/>
            <a:ext cx="1085851" cy="2800767"/>
          </a:xfrm>
          <a:prstGeom prst="rect">
            <a:avLst/>
          </a:prstGeom>
          <a:noFill/>
        </p:spPr>
        <p:txBody>
          <a:bodyPr wrap="square" rtlCol="0">
            <a:spAutoFit/>
          </a:bodyPr>
          <a:lstStyle/>
          <a:p>
            <a:pPr algn="ctr"/>
            <a:r>
              <a:rPr lang="zh-CN" altLang="en-US" sz="88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目录</a:t>
            </a:r>
          </a:p>
        </p:txBody>
      </p:sp>
      <p:sp>
        <p:nvSpPr>
          <p:cNvPr id="7" name="矩形 6">
            <a:extLst>
              <a:ext uri="{FF2B5EF4-FFF2-40B4-BE49-F238E27FC236}">
                <a16:creationId xmlns="" xmlns:a16="http://schemas.microsoft.com/office/drawing/2014/main" id="{3C945DCD-02BB-401C-9C5D-C6B95BDB7C0E}"/>
              </a:ext>
            </a:extLst>
          </p:cNvPr>
          <p:cNvSpPr/>
          <p:nvPr/>
        </p:nvSpPr>
        <p:spPr>
          <a:xfrm>
            <a:off x="6454143" y="1443597"/>
            <a:ext cx="957943" cy="609600"/>
          </a:xfrm>
          <a:prstGeom prst="rect">
            <a:avLst/>
          </a:prstGeom>
          <a:solidFill>
            <a:srgbClr val="0C6293"/>
          </a:solidFill>
          <a:ln>
            <a:solidFill>
              <a:srgbClr val="0C62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8" name="文本框 7">
            <a:extLst>
              <a:ext uri="{FF2B5EF4-FFF2-40B4-BE49-F238E27FC236}">
                <a16:creationId xmlns="" xmlns:a16="http://schemas.microsoft.com/office/drawing/2014/main" id="{65D328CD-EC06-439A-8264-FD4C4CF688FE}"/>
              </a:ext>
            </a:extLst>
          </p:cNvPr>
          <p:cNvSpPr txBox="1"/>
          <p:nvPr/>
        </p:nvSpPr>
        <p:spPr>
          <a:xfrm>
            <a:off x="6629706" y="1499199"/>
            <a:ext cx="957943" cy="523220"/>
          </a:xfrm>
          <a:prstGeom prst="rect">
            <a:avLst/>
          </a:prstGeom>
          <a:noFill/>
        </p:spPr>
        <p:txBody>
          <a:bodyPr wrap="square" rtlCol="0">
            <a:spAutoFit/>
          </a:bodyPr>
          <a:lstStyle/>
          <a:p>
            <a:r>
              <a:rPr lang="en-US" altLang="zh-CN" sz="2800" b="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01</a:t>
            </a:r>
            <a:endParaRPr lang="zh-CN" altLang="en-US" sz="2800" b="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9" name="文本框 8">
            <a:extLst>
              <a:ext uri="{FF2B5EF4-FFF2-40B4-BE49-F238E27FC236}">
                <a16:creationId xmlns="" xmlns:a16="http://schemas.microsoft.com/office/drawing/2014/main" id="{3CFAD510-4D3C-42BD-88A4-463294EF85A3}"/>
              </a:ext>
            </a:extLst>
          </p:cNvPr>
          <p:cNvSpPr txBox="1"/>
          <p:nvPr/>
        </p:nvSpPr>
        <p:spPr>
          <a:xfrm>
            <a:off x="7587648" y="1390652"/>
            <a:ext cx="3512459" cy="461665"/>
          </a:xfrm>
          <a:prstGeom prst="rect">
            <a:avLst/>
          </a:prstGeom>
          <a:noFill/>
        </p:spPr>
        <p:txBody>
          <a:bodyPr wrap="square" rtlCol="0">
            <a:spAutoFit/>
          </a:bodyPr>
          <a:lstStyle/>
          <a:p>
            <a:r>
              <a:rPr lang="zh-CN" altLang="en-US" sz="24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单击此处添加标题</a:t>
            </a:r>
          </a:p>
        </p:txBody>
      </p:sp>
      <p:sp>
        <p:nvSpPr>
          <p:cNvPr id="10" name="文本框 9">
            <a:extLst>
              <a:ext uri="{FF2B5EF4-FFF2-40B4-BE49-F238E27FC236}">
                <a16:creationId xmlns="" xmlns:a16="http://schemas.microsoft.com/office/drawing/2014/main" id="{5F0A724B-CC43-47C9-89F9-23585A505097}"/>
              </a:ext>
            </a:extLst>
          </p:cNvPr>
          <p:cNvSpPr txBox="1"/>
          <p:nvPr/>
        </p:nvSpPr>
        <p:spPr>
          <a:xfrm>
            <a:off x="7763211" y="1779083"/>
            <a:ext cx="3408075" cy="366264"/>
          </a:xfrm>
          <a:prstGeom prst="rect">
            <a:avLst/>
          </a:prstGeom>
          <a:noFill/>
        </p:spPr>
        <p:txBody>
          <a:bodyPr wrap="square" rtlCol="0">
            <a:spAutoFit/>
          </a:bodyPr>
          <a:lstStyle/>
          <a:p>
            <a:r>
              <a:rPr lang="en-US" altLang="zh-CN"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Click here to add words</a:t>
            </a:r>
            <a:endParaRPr lang="zh-CN" altLang="en-US"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1" name="矩形 10">
            <a:extLst>
              <a:ext uri="{FF2B5EF4-FFF2-40B4-BE49-F238E27FC236}">
                <a16:creationId xmlns="" xmlns:a16="http://schemas.microsoft.com/office/drawing/2014/main" id="{5836997F-D314-448F-8F2F-1A3121948BBE}"/>
              </a:ext>
            </a:extLst>
          </p:cNvPr>
          <p:cNvSpPr/>
          <p:nvPr/>
        </p:nvSpPr>
        <p:spPr>
          <a:xfrm>
            <a:off x="6454143" y="2695479"/>
            <a:ext cx="957943" cy="6096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2" name="文本框 11">
            <a:extLst>
              <a:ext uri="{FF2B5EF4-FFF2-40B4-BE49-F238E27FC236}">
                <a16:creationId xmlns="" xmlns:a16="http://schemas.microsoft.com/office/drawing/2014/main" id="{541BD267-B666-4A8D-AD60-DCBAE8D8FE53}"/>
              </a:ext>
            </a:extLst>
          </p:cNvPr>
          <p:cNvSpPr txBox="1"/>
          <p:nvPr/>
        </p:nvSpPr>
        <p:spPr>
          <a:xfrm>
            <a:off x="6629706" y="2751081"/>
            <a:ext cx="957943" cy="523220"/>
          </a:xfrm>
          <a:prstGeom prst="rect">
            <a:avLst/>
          </a:prstGeom>
          <a:noFill/>
        </p:spPr>
        <p:txBody>
          <a:bodyPr wrap="square" rtlCol="0">
            <a:spAutoFit/>
          </a:bodyPr>
          <a:lstStyle/>
          <a:p>
            <a:r>
              <a:rPr lang="en-US" altLang="zh-CN" sz="2800" b="1" dirty="0">
                <a:solidFill>
                  <a:srgbClr val="31514E"/>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02</a:t>
            </a:r>
            <a:endParaRPr lang="zh-CN" altLang="en-US" sz="2800" b="1" dirty="0">
              <a:solidFill>
                <a:srgbClr val="31514E"/>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3" name="文本框 12">
            <a:extLst>
              <a:ext uri="{FF2B5EF4-FFF2-40B4-BE49-F238E27FC236}">
                <a16:creationId xmlns="" xmlns:a16="http://schemas.microsoft.com/office/drawing/2014/main" id="{FB17B0F3-9940-49FB-BE62-FCBD1AAE8414}"/>
              </a:ext>
            </a:extLst>
          </p:cNvPr>
          <p:cNvSpPr txBox="1"/>
          <p:nvPr/>
        </p:nvSpPr>
        <p:spPr>
          <a:xfrm>
            <a:off x="7587648" y="2642534"/>
            <a:ext cx="3512459" cy="461665"/>
          </a:xfrm>
          <a:prstGeom prst="rect">
            <a:avLst/>
          </a:prstGeom>
          <a:noFill/>
        </p:spPr>
        <p:txBody>
          <a:bodyPr wrap="square" rtlCol="0">
            <a:spAutoFit/>
          </a:bodyPr>
          <a:lstStyle/>
          <a:p>
            <a:r>
              <a:rPr lang="zh-CN" altLang="en-US" sz="24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单击此处添加标题</a:t>
            </a:r>
          </a:p>
        </p:txBody>
      </p:sp>
      <p:sp>
        <p:nvSpPr>
          <p:cNvPr id="14" name="文本框 13">
            <a:extLst>
              <a:ext uri="{FF2B5EF4-FFF2-40B4-BE49-F238E27FC236}">
                <a16:creationId xmlns="" xmlns:a16="http://schemas.microsoft.com/office/drawing/2014/main" id="{8882145D-4063-47D2-A00C-446F66E7A191}"/>
              </a:ext>
            </a:extLst>
          </p:cNvPr>
          <p:cNvSpPr txBox="1"/>
          <p:nvPr/>
        </p:nvSpPr>
        <p:spPr>
          <a:xfrm>
            <a:off x="7763211" y="3030965"/>
            <a:ext cx="3408075" cy="366264"/>
          </a:xfrm>
          <a:prstGeom prst="rect">
            <a:avLst/>
          </a:prstGeom>
          <a:noFill/>
        </p:spPr>
        <p:txBody>
          <a:bodyPr wrap="square" rtlCol="0">
            <a:spAutoFit/>
          </a:bodyPr>
          <a:lstStyle/>
          <a:p>
            <a:r>
              <a:rPr lang="en-US" altLang="zh-CN"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Click here to add words</a:t>
            </a:r>
            <a:endParaRPr lang="zh-CN" altLang="en-US"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5" name="矩形 14">
            <a:extLst>
              <a:ext uri="{FF2B5EF4-FFF2-40B4-BE49-F238E27FC236}">
                <a16:creationId xmlns="" xmlns:a16="http://schemas.microsoft.com/office/drawing/2014/main" id="{20AE9C7D-0735-4774-BA0D-1E8DF69B93C2}"/>
              </a:ext>
            </a:extLst>
          </p:cNvPr>
          <p:cNvSpPr/>
          <p:nvPr/>
        </p:nvSpPr>
        <p:spPr>
          <a:xfrm>
            <a:off x="6454143" y="3934808"/>
            <a:ext cx="957943" cy="609600"/>
          </a:xfrm>
          <a:prstGeom prst="rect">
            <a:avLst/>
          </a:prstGeom>
          <a:solidFill>
            <a:srgbClr val="0C6293"/>
          </a:solidFill>
          <a:ln>
            <a:solidFill>
              <a:srgbClr val="0C629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6" name="文本框 15">
            <a:extLst>
              <a:ext uri="{FF2B5EF4-FFF2-40B4-BE49-F238E27FC236}">
                <a16:creationId xmlns="" xmlns:a16="http://schemas.microsoft.com/office/drawing/2014/main" id="{20519E11-F122-4B2D-8338-BD548D13BCFB}"/>
              </a:ext>
            </a:extLst>
          </p:cNvPr>
          <p:cNvSpPr txBox="1"/>
          <p:nvPr/>
        </p:nvSpPr>
        <p:spPr>
          <a:xfrm>
            <a:off x="6629706" y="3990410"/>
            <a:ext cx="957943" cy="523220"/>
          </a:xfrm>
          <a:prstGeom prst="rect">
            <a:avLst/>
          </a:prstGeom>
          <a:noFill/>
        </p:spPr>
        <p:txBody>
          <a:bodyPr wrap="square" rtlCol="0">
            <a:spAutoFit/>
          </a:bodyPr>
          <a:lstStyle/>
          <a:p>
            <a:r>
              <a:rPr lang="en-US" altLang="zh-CN" sz="2800" b="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03</a:t>
            </a:r>
            <a:endParaRPr lang="zh-CN" altLang="en-US" sz="2800" b="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7" name="文本框 16">
            <a:extLst>
              <a:ext uri="{FF2B5EF4-FFF2-40B4-BE49-F238E27FC236}">
                <a16:creationId xmlns="" xmlns:a16="http://schemas.microsoft.com/office/drawing/2014/main" id="{27F4948F-42DB-4C27-A412-84A2B6C35E7E}"/>
              </a:ext>
            </a:extLst>
          </p:cNvPr>
          <p:cNvSpPr txBox="1"/>
          <p:nvPr/>
        </p:nvSpPr>
        <p:spPr>
          <a:xfrm>
            <a:off x="7587648" y="3881863"/>
            <a:ext cx="3512459" cy="461665"/>
          </a:xfrm>
          <a:prstGeom prst="rect">
            <a:avLst/>
          </a:prstGeom>
          <a:noFill/>
        </p:spPr>
        <p:txBody>
          <a:bodyPr wrap="square" rtlCol="0">
            <a:spAutoFit/>
          </a:bodyPr>
          <a:lstStyle/>
          <a:p>
            <a:r>
              <a:rPr lang="zh-CN" altLang="en-US" sz="24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单击此处添加标题</a:t>
            </a:r>
          </a:p>
        </p:txBody>
      </p:sp>
      <p:sp>
        <p:nvSpPr>
          <p:cNvPr id="18" name="文本框 17">
            <a:extLst>
              <a:ext uri="{FF2B5EF4-FFF2-40B4-BE49-F238E27FC236}">
                <a16:creationId xmlns="" xmlns:a16="http://schemas.microsoft.com/office/drawing/2014/main" id="{1E6867E0-E428-4989-9DC8-2C7D49AB9175}"/>
              </a:ext>
            </a:extLst>
          </p:cNvPr>
          <p:cNvSpPr txBox="1"/>
          <p:nvPr/>
        </p:nvSpPr>
        <p:spPr>
          <a:xfrm>
            <a:off x="7763211" y="4270294"/>
            <a:ext cx="3408075" cy="366264"/>
          </a:xfrm>
          <a:prstGeom prst="rect">
            <a:avLst/>
          </a:prstGeom>
          <a:noFill/>
        </p:spPr>
        <p:txBody>
          <a:bodyPr wrap="square" rtlCol="0">
            <a:spAutoFit/>
          </a:bodyPr>
          <a:lstStyle/>
          <a:p>
            <a:r>
              <a:rPr lang="en-US" altLang="zh-CN"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Click here to add words</a:t>
            </a:r>
            <a:endParaRPr lang="zh-CN" altLang="en-US"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9" name="矩形 18">
            <a:extLst>
              <a:ext uri="{FF2B5EF4-FFF2-40B4-BE49-F238E27FC236}">
                <a16:creationId xmlns="" xmlns:a16="http://schemas.microsoft.com/office/drawing/2014/main" id="{2E891A02-1839-41D9-9E89-980457213489}"/>
              </a:ext>
            </a:extLst>
          </p:cNvPr>
          <p:cNvSpPr/>
          <p:nvPr/>
        </p:nvSpPr>
        <p:spPr>
          <a:xfrm>
            <a:off x="6454143" y="5186690"/>
            <a:ext cx="957943" cy="609600"/>
          </a:xfrm>
          <a:prstGeom prst="rect">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0" name="文本框 19">
            <a:extLst>
              <a:ext uri="{FF2B5EF4-FFF2-40B4-BE49-F238E27FC236}">
                <a16:creationId xmlns="" xmlns:a16="http://schemas.microsoft.com/office/drawing/2014/main" id="{BC87C9B0-D24C-4E16-A508-EAF0E9E0A9D4}"/>
              </a:ext>
            </a:extLst>
          </p:cNvPr>
          <p:cNvSpPr txBox="1"/>
          <p:nvPr/>
        </p:nvSpPr>
        <p:spPr>
          <a:xfrm>
            <a:off x="6629706" y="5242292"/>
            <a:ext cx="957943" cy="523220"/>
          </a:xfrm>
          <a:prstGeom prst="rect">
            <a:avLst/>
          </a:prstGeom>
          <a:noFill/>
        </p:spPr>
        <p:txBody>
          <a:bodyPr wrap="square" rtlCol="0">
            <a:spAutoFit/>
          </a:bodyPr>
          <a:lstStyle/>
          <a:p>
            <a:r>
              <a:rPr lang="en-US" altLang="zh-CN" sz="2800" b="1" dirty="0">
                <a:solidFill>
                  <a:srgbClr val="31514E"/>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04</a:t>
            </a:r>
            <a:endParaRPr lang="zh-CN" altLang="en-US" sz="2800" b="1" dirty="0">
              <a:solidFill>
                <a:srgbClr val="31514E"/>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1" name="文本框 20">
            <a:extLst>
              <a:ext uri="{FF2B5EF4-FFF2-40B4-BE49-F238E27FC236}">
                <a16:creationId xmlns="" xmlns:a16="http://schemas.microsoft.com/office/drawing/2014/main" id="{AE84AEC8-B1D1-4D48-88FC-F2CA5D6D15D4}"/>
              </a:ext>
            </a:extLst>
          </p:cNvPr>
          <p:cNvSpPr txBox="1"/>
          <p:nvPr/>
        </p:nvSpPr>
        <p:spPr>
          <a:xfrm>
            <a:off x="7587648" y="5133745"/>
            <a:ext cx="3512459" cy="461665"/>
          </a:xfrm>
          <a:prstGeom prst="rect">
            <a:avLst/>
          </a:prstGeom>
          <a:noFill/>
        </p:spPr>
        <p:txBody>
          <a:bodyPr wrap="square" rtlCol="0">
            <a:spAutoFit/>
          </a:bodyPr>
          <a:lstStyle/>
          <a:p>
            <a:r>
              <a:rPr lang="zh-CN" altLang="en-US" sz="24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单击此处添加标题</a:t>
            </a:r>
          </a:p>
        </p:txBody>
      </p:sp>
      <p:sp>
        <p:nvSpPr>
          <p:cNvPr id="22" name="文本框 21">
            <a:extLst>
              <a:ext uri="{FF2B5EF4-FFF2-40B4-BE49-F238E27FC236}">
                <a16:creationId xmlns="" xmlns:a16="http://schemas.microsoft.com/office/drawing/2014/main" id="{AA77D8D9-FA68-4BCD-92B3-9F2C1E02808B}"/>
              </a:ext>
            </a:extLst>
          </p:cNvPr>
          <p:cNvSpPr txBox="1"/>
          <p:nvPr/>
        </p:nvSpPr>
        <p:spPr>
          <a:xfrm>
            <a:off x="7763211" y="5522176"/>
            <a:ext cx="3408075" cy="366264"/>
          </a:xfrm>
          <a:prstGeom prst="rect">
            <a:avLst/>
          </a:prstGeom>
          <a:noFill/>
        </p:spPr>
        <p:txBody>
          <a:bodyPr wrap="square" rtlCol="0">
            <a:spAutoFit/>
          </a:bodyPr>
          <a:lstStyle/>
          <a:p>
            <a:r>
              <a:rPr lang="en-US" altLang="zh-CN"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Click here to add words</a:t>
            </a:r>
            <a:endParaRPr lang="zh-CN" altLang="en-US"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Tree>
    <p:extLst>
      <p:ext uri="{BB962C8B-B14F-4D97-AF65-F5344CB8AC3E}">
        <p14:creationId xmlns:p14="http://schemas.microsoft.com/office/powerpoint/2010/main" val="2979911254"/>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1000"/>
                                        <p:tgtEl>
                                          <p:spTgt spid="4"/>
                                        </p:tgtEl>
                                      </p:cBhvr>
                                    </p:animEffect>
                                    <p:anim calcmode="lin" valueType="num">
                                      <p:cBhvr>
                                        <p:cTn id="15" dur="1000" fill="hold"/>
                                        <p:tgtEl>
                                          <p:spTgt spid="4"/>
                                        </p:tgtEl>
                                        <p:attrNameLst>
                                          <p:attrName>ppt_x</p:attrName>
                                        </p:attrNameLst>
                                      </p:cBhvr>
                                      <p:tavLst>
                                        <p:tav tm="0">
                                          <p:val>
                                            <p:strVal val="#ppt_x"/>
                                          </p:val>
                                        </p:tav>
                                        <p:tav tm="100000">
                                          <p:val>
                                            <p:strVal val="#ppt_x"/>
                                          </p:val>
                                        </p:tav>
                                      </p:tavLst>
                                    </p:anim>
                                    <p:anim calcmode="lin" valueType="num">
                                      <p:cBhvr>
                                        <p:cTn id="16"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7" presetClass="entr" presetSubtype="0" fill="hold" grpId="0" nodeType="click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fade">
                                      <p:cBhvr>
                                        <p:cTn id="21" dur="1000"/>
                                        <p:tgtEl>
                                          <p:spTgt spid="5"/>
                                        </p:tgtEl>
                                      </p:cBhvr>
                                    </p:animEffect>
                                    <p:anim calcmode="lin" valueType="num">
                                      <p:cBhvr>
                                        <p:cTn id="22" dur="1000" fill="hold"/>
                                        <p:tgtEl>
                                          <p:spTgt spid="5"/>
                                        </p:tgtEl>
                                        <p:attrNameLst>
                                          <p:attrName>ppt_x</p:attrName>
                                        </p:attrNameLst>
                                      </p:cBhvr>
                                      <p:tavLst>
                                        <p:tav tm="0">
                                          <p:val>
                                            <p:strVal val="#ppt_x"/>
                                          </p:val>
                                        </p:tav>
                                        <p:tav tm="100000">
                                          <p:val>
                                            <p:strVal val="#ppt_x"/>
                                          </p:val>
                                        </p:tav>
                                      </p:tavLst>
                                    </p:anim>
                                    <p:anim calcmode="lin" valueType="num">
                                      <p:cBhvr>
                                        <p:cTn id="23" dur="1000" fill="hold"/>
                                        <p:tgtEl>
                                          <p:spTgt spid="5"/>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ipe(left)">
                                      <p:cBhvr>
                                        <p:cTn id="28" dur="500"/>
                                        <p:tgtEl>
                                          <p:spTgt spid="7"/>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Effect transition="in" filter="wipe(left)">
                                      <p:cBhvr>
                                        <p:cTn id="31" dur="500"/>
                                        <p:tgtEl>
                                          <p:spTgt spid="8"/>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animEffect transition="in" filter="wipe(left)">
                                      <p:cBhvr>
                                        <p:cTn id="34" dur="500"/>
                                        <p:tgtEl>
                                          <p:spTgt spid="9"/>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left)">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grpId="0"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wipe(left)">
                                      <p:cBhvr>
                                        <p:cTn id="42" dur="500"/>
                                        <p:tgtEl>
                                          <p:spTgt spid="11"/>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wipe(left)">
                                      <p:cBhvr>
                                        <p:cTn id="45" dur="500"/>
                                        <p:tgtEl>
                                          <p:spTgt spid="12"/>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13"/>
                                        </p:tgtEl>
                                        <p:attrNameLst>
                                          <p:attrName>style.visibility</p:attrName>
                                        </p:attrNameLst>
                                      </p:cBhvr>
                                      <p:to>
                                        <p:strVal val="visible"/>
                                      </p:to>
                                    </p:set>
                                    <p:animEffect transition="in" filter="wipe(left)">
                                      <p:cBhvr>
                                        <p:cTn id="48" dur="500"/>
                                        <p:tgtEl>
                                          <p:spTgt spid="13"/>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4"/>
                                        </p:tgtEl>
                                        <p:attrNameLst>
                                          <p:attrName>style.visibility</p:attrName>
                                        </p:attrNameLst>
                                      </p:cBhvr>
                                      <p:to>
                                        <p:strVal val="visible"/>
                                      </p:to>
                                    </p:set>
                                    <p:animEffect transition="in" filter="wipe(left)">
                                      <p:cBhvr>
                                        <p:cTn id="51" dur="500"/>
                                        <p:tgtEl>
                                          <p:spTgt spid="14"/>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15"/>
                                        </p:tgtEl>
                                        <p:attrNameLst>
                                          <p:attrName>style.visibility</p:attrName>
                                        </p:attrNameLst>
                                      </p:cBhvr>
                                      <p:to>
                                        <p:strVal val="visible"/>
                                      </p:to>
                                    </p:set>
                                    <p:animEffect transition="in" filter="wipe(left)">
                                      <p:cBhvr>
                                        <p:cTn id="56" dur="500"/>
                                        <p:tgtEl>
                                          <p:spTgt spid="15"/>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Effect transition="in" filter="wipe(left)">
                                      <p:cBhvr>
                                        <p:cTn id="59" dur="500"/>
                                        <p:tgtEl>
                                          <p:spTgt spid="16"/>
                                        </p:tgtEl>
                                      </p:cBhvr>
                                    </p:animEffect>
                                  </p:childTnLst>
                                </p:cTn>
                              </p:par>
                              <p:par>
                                <p:cTn id="60" presetID="22" presetClass="entr" presetSubtype="8" fill="hold" grpId="0" nodeType="with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wipe(left)">
                                      <p:cBhvr>
                                        <p:cTn id="62" dur="500"/>
                                        <p:tgtEl>
                                          <p:spTgt spid="17"/>
                                        </p:tgtEl>
                                      </p:cBhvr>
                                    </p:animEffect>
                                  </p:childTnLst>
                                </p:cTn>
                              </p:par>
                              <p:par>
                                <p:cTn id="63" presetID="22" presetClass="entr" presetSubtype="8" fill="hold" grpId="0" nodeType="with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wipe(left)">
                                      <p:cBhvr>
                                        <p:cTn id="65" dur="500"/>
                                        <p:tgtEl>
                                          <p:spTgt spid="18"/>
                                        </p:tgtEl>
                                      </p:cBhvr>
                                    </p:animEffect>
                                  </p:childTnLst>
                                </p:cTn>
                              </p:par>
                            </p:childTnLst>
                          </p:cTn>
                        </p:par>
                      </p:childTnLst>
                    </p:cTn>
                  </p:par>
                  <p:par>
                    <p:cTn id="66" fill="hold">
                      <p:stCondLst>
                        <p:cond delay="indefinite"/>
                      </p:stCondLst>
                      <p:childTnLst>
                        <p:par>
                          <p:cTn id="67" fill="hold">
                            <p:stCondLst>
                              <p:cond delay="0"/>
                            </p:stCondLst>
                            <p:childTnLst>
                              <p:par>
                                <p:cTn id="68" presetID="22" presetClass="entr" presetSubtype="8" fill="hold" grpId="0" nodeType="click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wipe(left)">
                                      <p:cBhvr>
                                        <p:cTn id="70" dur="500"/>
                                        <p:tgtEl>
                                          <p:spTgt spid="19"/>
                                        </p:tgtEl>
                                      </p:cBhvr>
                                    </p:animEffect>
                                  </p:childTnLst>
                                </p:cTn>
                              </p:par>
                              <p:par>
                                <p:cTn id="71" presetID="22" presetClass="entr" presetSubtype="8" fill="hold" grpId="0" nodeType="with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wipe(left)">
                                      <p:cBhvr>
                                        <p:cTn id="73" dur="500"/>
                                        <p:tgtEl>
                                          <p:spTgt spid="20"/>
                                        </p:tgtEl>
                                      </p:cBhvr>
                                    </p:animEffect>
                                  </p:childTnLst>
                                </p:cTn>
                              </p:par>
                              <p:par>
                                <p:cTn id="74" presetID="22" presetClass="entr" presetSubtype="8" fill="hold" grpId="0" nodeType="withEffect">
                                  <p:stCondLst>
                                    <p:cond delay="0"/>
                                  </p:stCondLst>
                                  <p:childTnLst>
                                    <p:set>
                                      <p:cBhvr>
                                        <p:cTn id="75" dur="1" fill="hold">
                                          <p:stCondLst>
                                            <p:cond delay="0"/>
                                          </p:stCondLst>
                                        </p:cTn>
                                        <p:tgtEl>
                                          <p:spTgt spid="21"/>
                                        </p:tgtEl>
                                        <p:attrNameLst>
                                          <p:attrName>style.visibility</p:attrName>
                                        </p:attrNameLst>
                                      </p:cBhvr>
                                      <p:to>
                                        <p:strVal val="visible"/>
                                      </p:to>
                                    </p:set>
                                    <p:animEffect transition="in" filter="wipe(left)">
                                      <p:cBhvr>
                                        <p:cTn id="76" dur="500"/>
                                        <p:tgtEl>
                                          <p:spTgt spid="21"/>
                                        </p:tgtEl>
                                      </p:cBhvr>
                                    </p:animEffect>
                                  </p:childTnLst>
                                </p:cTn>
                              </p:par>
                              <p:par>
                                <p:cTn id="77" presetID="22" presetClass="entr" presetSubtype="8" fill="hold" grpId="0" nodeType="withEffect">
                                  <p:stCondLst>
                                    <p:cond delay="0"/>
                                  </p:stCondLst>
                                  <p:childTnLst>
                                    <p:set>
                                      <p:cBhvr>
                                        <p:cTn id="78" dur="1" fill="hold">
                                          <p:stCondLst>
                                            <p:cond delay="0"/>
                                          </p:stCondLst>
                                        </p:cTn>
                                        <p:tgtEl>
                                          <p:spTgt spid="22"/>
                                        </p:tgtEl>
                                        <p:attrNameLst>
                                          <p:attrName>style.visibility</p:attrName>
                                        </p:attrNameLst>
                                      </p:cBhvr>
                                      <p:to>
                                        <p:strVal val="visible"/>
                                      </p:to>
                                    </p:set>
                                    <p:animEffect transition="in" filter="wipe(left)">
                                      <p:cBhvr>
                                        <p:cTn id="79"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7" grpId="0" animBg="1"/>
      <p:bldP spid="8" grpId="0"/>
      <p:bldP spid="9" grpId="0"/>
      <p:bldP spid="10" grpId="0"/>
      <p:bldP spid="11" grpId="0" animBg="1"/>
      <p:bldP spid="12" grpId="0"/>
      <p:bldP spid="13" grpId="0"/>
      <p:bldP spid="14" grpId="0"/>
      <p:bldP spid="15" grpId="0" animBg="1"/>
      <p:bldP spid="16" grpId="0"/>
      <p:bldP spid="17" grpId="0"/>
      <p:bldP spid="18" grpId="0"/>
      <p:bldP spid="19" grpId="0" animBg="1"/>
      <p:bldP spid="20" grpId="0"/>
      <p:bldP spid="21" grpId="0"/>
      <p:bldP spid="2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 xmlns:a16="http://schemas.microsoft.com/office/drawing/2014/main" id="{73ACB1BA-367B-451A-8276-E542B6E1C2DE}"/>
              </a:ext>
            </a:extLst>
          </p:cNvPr>
          <p:cNvSpPr/>
          <p:nvPr/>
        </p:nvSpPr>
        <p:spPr>
          <a:xfrm>
            <a:off x="2630941" y="1472700"/>
            <a:ext cx="7525263" cy="3912603"/>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pic>
        <p:nvPicPr>
          <p:cNvPr id="2" name="图片 1">
            <a:extLst>
              <a:ext uri="{FF2B5EF4-FFF2-40B4-BE49-F238E27FC236}">
                <a16:creationId xmlns="" xmlns:a16="http://schemas.microsoft.com/office/drawing/2014/main" id="{90B17019-F87D-4E39-BC02-869B18CFB09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5879257">
            <a:off x="590734" y="779380"/>
            <a:ext cx="4080415" cy="5299240"/>
          </a:xfrm>
          <a:prstGeom prst="rect">
            <a:avLst/>
          </a:prstGeom>
        </p:spPr>
      </p:pic>
      <p:sp>
        <p:nvSpPr>
          <p:cNvPr id="4" name="文本框 3">
            <a:extLst>
              <a:ext uri="{FF2B5EF4-FFF2-40B4-BE49-F238E27FC236}">
                <a16:creationId xmlns="" xmlns:a16="http://schemas.microsoft.com/office/drawing/2014/main" id="{8FD477C7-63AE-4EF8-A198-70343F9C3CB6}"/>
              </a:ext>
            </a:extLst>
          </p:cNvPr>
          <p:cNvSpPr txBox="1"/>
          <p:nvPr/>
        </p:nvSpPr>
        <p:spPr>
          <a:xfrm>
            <a:off x="4857751" y="1986757"/>
            <a:ext cx="4914900" cy="400110"/>
          </a:xfrm>
          <a:prstGeom prst="rect">
            <a:avLst/>
          </a:prstGeom>
          <a:noFill/>
        </p:spPr>
        <p:txBody>
          <a:bodyPr wrap="square" rtlCol="0">
            <a:spAutoFit/>
          </a:bodyPr>
          <a:lstStyle/>
          <a:p>
            <a:pPr algn="dist"/>
            <a:r>
              <a:rPr lang="en-US" altLang="zh-CN" sz="2000" b="1"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FANSION</a:t>
            </a:r>
            <a:endParaRPr lang="zh-CN" altLang="en-US" sz="2000" b="1"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5" name="文本框 4">
            <a:extLst>
              <a:ext uri="{FF2B5EF4-FFF2-40B4-BE49-F238E27FC236}">
                <a16:creationId xmlns="" xmlns:a16="http://schemas.microsoft.com/office/drawing/2014/main" id="{2AC3798C-E4BB-4B2C-9A8D-D093188E09A0}"/>
              </a:ext>
            </a:extLst>
          </p:cNvPr>
          <p:cNvSpPr txBox="1"/>
          <p:nvPr/>
        </p:nvSpPr>
        <p:spPr>
          <a:xfrm>
            <a:off x="5102805" y="2676131"/>
            <a:ext cx="4512811" cy="1200329"/>
          </a:xfrm>
          <a:prstGeom prst="rect">
            <a:avLst/>
          </a:prstGeom>
          <a:noFill/>
        </p:spPr>
        <p:txBody>
          <a:bodyPr wrap="square" rtlCol="0">
            <a:spAutoFit/>
          </a:bodyPr>
          <a:lstStyle/>
          <a:p>
            <a:pPr algn="dist"/>
            <a:r>
              <a:rPr lang="en-US" altLang="zh-CN" sz="7200" b="1" dirty="0">
                <a:solidFill>
                  <a:schemeClr val="bg1">
                    <a:lumMod val="50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PART ONE</a:t>
            </a:r>
            <a:endParaRPr lang="zh-CN" altLang="en-US" sz="7200" b="1" dirty="0">
              <a:solidFill>
                <a:schemeClr val="bg1">
                  <a:lumMod val="50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6" name="文本框 5">
            <a:extLst>
              <a:ext uri="{FF2B5EF4-FFF2-40B4-BE49-F238E27FC236}">
                <a16:creationId xmlns="" xmlns:a16="http://schemas.microsoft.com/office/drawing/2014/main" id="{3542DFCD-8FED-4D63-B0A3-CD8CF063064C}"/>
              </a:ext>
            </a:extLst>
          </p:cNvPr>
          <p:cNvSpPr txBox="1"/>
          <p:nvPr/>
        </p:nvSpPr>
        <p:spPr>
          <a:xfrm>
            <a:off x="6096000" y="3934891"/>
            <a:ext cx="3676651" cy="461665"/>
          </a:xfrm>
          <a:prstGeom prst="rect">
            <a:avLst/>
          </a:prstGeom>
          <a:noFill/>
        </p:spPr>
        <p:txBody>
          <a:bodyPr wrap="square" rtlCol="0">
            <a:spAutoFit/>
          </a:bodyPr>
          <a:lstStyle/>
          <a:p>
            <a:r>
              <a:rPr lang="zh-CN" altLang="en-US" sz="2400" dirty="0">
                <a:solidFill>
                  <a:schemeClr val="bg1">
                    <a:lumMod val="50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单击此处添加标题</a:t>
            </a:r>
          </a:p>
        </p:txBody>
      </p:sp>
    </p:spTree>
    <p:extLst>
      <p:ext uri="{BB962C8B-B14F-4D97-AF65-F5344CB8AC3E}">
        <p14:creationId xmlns:p14="http://schemas.microsoft.com/office/powerpoint/2010/main" val="778102460"/>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1000" fill="hold"/>
                                        <p:tgtEl>
                                          <p:spTgt spid="4"/>
                                        </p:tgtEl>
                                        <p:attrNameLst>
                                          <p:attrName>ppt_x</p:attrName>
                                        </p:attrNameLst>
                                      </p:cBhvr>
                                      <p:tavLst>
                                        <p:tav tm="0">
                                          <p:val>
                                            <p:strVal val="1+#ppt_w/2"/>
                                          </p:val>
                                        </p:tav>
                                        <p:tav tm="100000">
                                          <p:val>
                                            <p:strVal val="#ppt_x"/>
                                          </p:val>
                                        </p:tav>
                                      </p:tavLst>
                                    </p:anim>
                                    <p:anim calcmode="lin" valueType="num">
                                      <p:cBhvr additive="base">
                                        <p:cTn id="20" dur="1000" fill="hold"/>
                                        <p:tgtEl>
                                          <p:spTgt spid="4"/>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1000" fill="hold"/>
                                        <p:tgtEl>
                                          <p:spTgt spid="5"/>
                                        </p:tgtEl>
                                        <p:attrNameLst>
                                          <p:attrName>ppt_x</p:attrName>
                                        </p:attrNameLst>
                                      </p:cBhvr>
                                      <p:tavLst>
                                        <p:tav tm="0">
                                          <p:val>
                                            <p:strVal val="1+#ppt_w/2"/>
                                          </p:val>
                                        </p:tav>
                                        <p:tav tm="100000">
                                          <p:val>
                                            <p:strVal val="#ppt_x"/>
                                          </p:val>
                                        </p:tav>
                                      </p:tavLst>
                                    </p:anim>
                                    <p:anim calcmode="lin" valueType="num">
                                      <p:cBhvr additive="base">
                                        <p:cTn id="24" dur="1000" fill="hold"/>
                                        <p:tgtEl>
                                          <p:spTgt spid="5"/>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1000" fill="hold"/>
                                        <p:tgtEl>
                                          <p:spTgt spid="6"/>
                                        </p:tgtEl>
                                        <p:attrNameLst>
                                          <p:attrName>ppt_x</p:attrName>
                                        </p:attrNameLst>
                                      </p:cBhvr>
                                      <p:tavLst>
                                        <p:tav tm="0">
                                          <p:val>
                                            <p:strVal val="1+#ppt_w/2"/>
                                          </p:val>
                                        </p:tav>
                                        <p:tav tm="100000">
                                          <p:val>
                                            <p:strVal val="#ppt_x"/>
                                          </p:val>
                                        </p:tav>
                                      </p:tavLst>
                                    </p:anim>
                                    <p:anim calcmode="lin" valueType="num">
                                      <p:cBhvr additive="base">
                                        <p:cTn id="28" dur="1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471A54CF-3E9B-4CEB-B28E-BBA8514DA713}"/>
              </a:ext>
            </a:extLst>
          </p:cNvPr>
          <p:cNvSpPr txBox="1"/>
          <p:nvPr/>
        </p:nvSpPr>
        <p:spPr>
          <a:xfrm>
            <a:off x="1733551" y="348456"/>
            <a:ext cx="8724900" cy="400110"/>
          </a:xfrm>
          <a:prstGeom prst="rect">
            <a:avLst/>
          </a:prstGeom>
          <a:noFill/>
        </p:spPr>
        <p:txBody>
          <a:bodyPr wrap="square" rtlCol="0">
            <a:spAutoFit/>
          </a:bodyPr>
          <a:lstStyle/>
          <a:p>
            <a:pPr algn="dist"/>
            <a:r>
              <a:rPr lang="en-US" altLang="zh-CN" sz="2000" b="1"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PARTONE</a:t>
            </a:r>
            <a:endParaRPr lang="zh-CN" altLang="en-US" sz="2000" b="1"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pic>
        <p:nvPicPr>
          <p:cNvPr id="5" name="图片 4">
            <a:extLst>
              <a:ext uri="{FF2B5EF4-FFF2-40B4-BE49-F238E27FC236}">
                <a16:creationId xmlns="" xmlns:a16="http://schemas.microsoft.com/office/drawing/2014/main" id="{23EFDDE2-711D-4326-9400-42DD92B5B56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5400000">
            <a:off x="81183" y="-81184"/>
            <a:ext cx="888608" cy="1050975"/>
          </a:xfrm>
          <a:prstGeom prst="rect">
            <a:avLst/>
          </a:prstGeom>
        </p:spPr>
      </p:pic>
      <p:grpSp>
        <p:nvGrpSpPr>
          <p:cNvPr id="4" name="组合 3">
            <a:extLst>
              <a:ext uri="{FF2B5EF4-FFF2-40B4-BE49-F238E27FC236}">
                <a16:creationId xmlns="" xmlns:a16="http://schemas.microsoft.com/office/drawing/2014/main" id="{E795B775-A4D5-4369-9E37-347299D87618}"/>
              </a:ext>
            </a:extLst>
          </p:cNvPr>
          <p:cNvGrpSpPr/>
          <p:nvPr/>
        </p:nvGrpSpPr>
        <p:grpSpPr>
          <a:xfrm>
            <a:off x="1607067" y="2072341"/>
            <a:ext cx="4021008" cy="1116124"/>
            <a:chOff x="503238" y="2074680"/>
            <a:chExt cx="4021008" cy="1116124"/>
          </a:xfrm>
        </p:grpSpPr>
        <p:sp>
          <p:nvSpPr>
            <p:cNvPr id="6" name="矩形 5">
              <a:extLst>
                <a:ext uri="{FF2B5EF4-FFF2-40B4-BE49-F238E27FC236}">
                  <a16:creationId xmlns="" xmlns:a16="http://schemas.microsoft.com/office/drawing/2014/main" id="{2A954D28-2680-4E2E-AA05-198D5056385C}"/>
                </a:ext>
              </a:extLst>
            </p:cNvPr>
            <p:cNvSpPr/>
            <p:nvPr/>
          </p:nvSpPr>
          <p:spPr>
            <a:xfrm>
              <a:off x="503238" y="2074680"/>
              <a:ext cx="4021008" cy="11161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7" name="矩形 6">
              <a:extLst>
                <a:ext uri="{FF2B5EF4-FFF2-40B4-BE49-F238E27FC236}">
                  <a16:creationId xmlns="" xmlns:a16="http://schemas.microsoft.com/office/drawing/2014/main" id="{C66E19B0-B24D-470E-97A2-13EA0B7EB53B}"/>
                </a:ext>
              </a:extLst>
            </p:cNvPr>
            <p:cNvSpPr/>
            <p:nvPr/>
          </p:nvSpPr>
          <p:spPr>
            <a:xfrm>
              <a:off x="755576" y="2074680"/>
              <a:ext cx="435629" cy="510342"/>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8" name="矩形 7">
              <a:extLst>
                <a:ext uri="{FF2B5EF4-FFF2-40B4-BE49-F238E27FC236}">
                  <a16:creationId xmlns="" xmlns:a16="http://schemas.microsoft.com/office/drawing/2014/main" id="{99893E39-B10C-4A65-B30E-04C68565CEFC}"/>
                </a:ext>
              </a:extLst>
            </p:cNvPr>
            <p:cNvSpPr/>
            <p:nvPr/>
          </p:nvSpPr>
          <p:spPr>
            <a:xfrm>
              <a:off x="753786" y="2607754"/>
              <a:ext cx="435629" cy="360040"/>
            </a:xfrm>
            <a:prstGeom prst="rect">
              <a:avLst/>
            </a:prstGeom>
            <a:solidFill>
              <a:srgbClr val="1E97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9" name="矩形 8">
              <a:extLst>
                <a:ext uri="{FF2B5EF4-FFF2-40B4-BE49-F238E27FC236}">
                  <a16:creationId xmlns="" xmlns:a16="http://schemas.microsoft.com/office/drawing/2014/main" id="{82098883-2B4C-4CD9-A9F3-9BC543081BBC}"/>
                </a:ext>
              </a:extLst>
            </p:cNvPr>
            <p:cNvSpPr/>
            <p:nvPr/>
          </p:nvSpPr>
          <p:spPr>
            <a:xfrm>
              <a:off x="691865" y="2110085"/>
              <a:ext cx="576064" cy="461665"/>
            </a:xfrm>
            <a:prstGeom prst="rect">
              <a:avLst/>
            </a:prstGeom>
          </p:spPr>
          <p:txBody>
            <a:bodyPr wrap="square">
              <a:spAutoFit/>
            </a:bodyPr>
            <a:lstStyle/>
            <a:p>
              <a:pPr algn="ctr"/>
              <a:r>
                <a:rPr lang="en-US" altLang="zh-CN" sz="24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01</a:t>
              </a:r>
            </a:p>
          </p:txBody>
        </p:sp>
        <p:sp>
          <p:nvSpPr>
            <p:cNvPr id="10" name="矩形 9">
              <a:extLst>
                <a:ext uri="{FF2B5EF4-FFF2-40B4-BE49-F238E27FC236}">
                  <a16:creationId xmlns="" xmlns:a16="http://schemas.microsoft.com/office/drawing/2014/main" id="{50820B8F-ED07-41F2-BA56-B0854178A69B}"/>
                </a:ext>
              </a:extLst>
            </p:cNvPr>
            <p:cNvSpPr/>
            <p:nvPr/>
          </p:nvSpPr>
          <p:spPr>
            <a:xfrm>
              <a:off x="737655" y="2664664"/>
              <a:ext cx="471633" cy="246221"/>
            </a:xfrm>
            <a:prstGeom prst="rect">
              <a:avLst/>
            </a:prstGeom>
          </p:spPr>
          <p:txBody>
            <a:bodyPr wrap="square">
              <a:spAutoFit/>
            </a:bodyPr>
            <a:lstStyle/>
            <a:p>
              <a:endParaRPr lang="en-US" altLang="zh-CN" sz="10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11" name="组合 10">
            <a:extLst>
              <a:ext uri="{FF2B5EF4-FFF2-40B4-BE49-F238E27FC236}">
                <a16:creationId xmlns="" xmlns:a16="http://schemas.microsoft.com/office/drawing/2014/main" id="{5B328345-3594-40E2-9878-1F8E71A91B60}"/>
              </a:ext>
            </a:extLst>
          </p:cNvPr>
          <p:cNvGrpSpPr/>
          <p:nvPr/>
        </p:nvGrpSpPr>
        <p:grpSpPr>
          <a:xfrm>
            <a:off x="1607067" y="3361499"/>
            <a:ext cx="4021008" cy="1260140"/>
            <a:chOff x="503238" y="3363838"/>
            <a:chExt cx="4021008" cy="1260140"/>
          </a:xfrm>
        </p:grpSpPr>
        <p:sp>
          <p:nvSpPr>
            <p:cNvPr id="12" name="矩形 11">
              <a:extLst>
                <a:ext uri="{FF2B5EF4-FFF2-40B4-BE49-F238E27FC236}">
                  <a16:creationId xmlns="" xmlns:a16="http://schemas.microsoft.com/office/drawing/2014/main" id="{4B5895DC-F378-43FB-99EE-B72534D37EF3}"/>
                </a:ext>
              </a:extLst>
            </p:cNvPr>
            <p:cNvSpPr/>
            <p:nvPr/>
          </p:nvSpPr>
          <p:spPr>
            <a:xfrm>
              <a:off x="503238" y="3363838"/>
              <a:ext cx="4021008" cy="12601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3" name="矩形 12">
              <a:extLst>
                <a:ext uri="{FF2B5EF4-FFF2-40B4-BE49-F238E27FC236}">
                  <a16:creationId xmlns="" xmlns:a16="http://schemas.microsoft.com/office/drawing/2014/main" id="{951B2835-6725-4FC1-B9A0-57809360787A}"/>
                </a:ext>
              </a:extLst>
            </p:cNvPr>
            <p:cNvSpPr/>
            <p:nvPr/>
          </p:nvSpPr>
          <p:spPr>
            <a:xfrm>
              <a:off x="755576" y="3363838"/>
              <a:ext cx="435629" cy="510342"/>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4" name="矩形 13">
              <a:extLst>
                <a:ext uri="{FF2B5EF4-FFF2-40B4-BE49-F238E27FC236}">
                  <a16:creationId xmlns="" xmlns:a16="http://schemas.microsoft.com/office/drawing/2014/main" id="{E46CB60A-D5F7-4F80-99DE-272EBA76D03B}"/>
                </a:ext>
              </a:extLst>
            </p:cNvPr>
            <p:cNvSpPr/>
            <p:nvPr/>
          </p:nvSpPr>
          <p:spPr>
            <a:xfrm>
              <a:off x="755576" y="3896912"/>
              <a:ext cx="435629" cy="360040"/>
            </a:xfrm>
            <a:prstGeom prst="rect">
              <a:avLst/>
            </a:prstGeom>
            <a:solidFill>
              <a:srgbClr val="1E97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5" name="矩形 14">
              <a:extLst>
                <a:ext uri="{FF2B5EF4-FFF2-40B4-BE49-F238E27FC236}">
                  <a16:creationId xmlns="" xmlns:a16="http://schemas.microsoft.com/office/drawing/2014/main" id="{346C59B2-548B-4626-BB1C-D4A5DD95392E}"/>
                </a:ext>
              </a:extLst>
            </p:cNvPr>
            <p:cNvSpPr/>
            <p:nvPr/>
          </p:nvSpPr>
          <p:spPr>
            <a:xfrm>
              <a:off x="691865" y="3412515"/>
              <a:ext cx="576064" cy="461665"/>
            </a:xfrm>
            <a:prstGeom prst="rect">
              <a:avLst/>
            </a:prstGeom>
          </p:spPr>
          <p:txBody>
            <a:bodyPr wrap="square">
              <a:spAutoFit/>
            </a:bodyPr>
            <a:lstStyle/>
            <a:p>
              <a:pPr algn="ctr"/>
              <a:r>
                <a:rPr lang="en-US" altLang="zh-CN" sz="24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02</a:t>
              </a:r>
            </a:p>
          </p:txBody>
        </p:sp>
        <p:sp>
          <p:nvSpPr>
            <p:cNvPr id="16" name="矩形 15">
              <a:extLst>
                <a:ext uri="{FF2B5EF4-FFF2-40B4-BE49-F238E27FC236}">
                  <a16:creationId xmlns="" xmlns:a16="http://schemas.microsoft.com/office/drawing/2014/main" id="{72E2B96B-F63F-492E-A739-B364A9CD11C7}"/>
                </a:ext>
              </a:extLst>
            </p:cNvPr>
            <p:cNvSpPr/>
            <p:nvPr/>
          </p:nvSpPr>
          <p:spPr>
            <a:xfrm>
              <a:off x="737655" y="3967094"/>
              <a:ext cx="471633" cy="246221"/>
            </a:xfrm>
            <a:prstGeom prst="rect">
              <a:avLst/>
            </a:prstGeom>
          </p:spPr>
          <p:txBody>
            <a:bodyPr wrap="square">
              <a:spAutoFit/>
            </a:bodyPr>
            <a:lstStyle/>
            <a:p>
              <a:endParaRPr lang="en-US" altLang="zh-CN" sz="10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pic>
        <p:nvPicPr>
          <p:cNvPr id="17" name="Picture 3">
            <a:extLst>
              <a:ext uri="{FF2B5EF4-FFF2-40B4-BE49-F238E27FC236}">
                <a16:creationId xmlns="" xmlns:a16="http://schemas.microsoft.com/office/drawing/2014/main" id="{0E55BC51-F649-4FF5-9DA8-E78A75143DD6}"/>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5745943" y="2041486"/>
            <a:ext cx="5084075" cy="338938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8" name="TextBox 202">
            <a:extLst>
              <a:ext uri="{FF2B5EF4-FFF2-40B4-BE49-F238E27FC236}">
                <a16:creationId xmlns="" xmlns:a16="http://schemas.microsoft.com/office/drawing/2014/main" id="{1E904C71-8974-43EF-902F-E7428F108B40}"/>
              </a:ext>
            </a:extLst>
          </p:cNvPr>
          <p:cNvSpPr txBox="1"/>
          <p:nvPr/>
        </p:nvSpPr>
        <p:spPr>
          <a:xfrm>
            <a:off x="2691499" y="2096445"/>
            <a:ext cx="1262596" cy="364253"/>
          </a:xfrm>
          <a:prstGeom prst="rect">
            <a:avLst/>
          </a:prstGeom>
          <a:noFill/>
        </p:spPr>
        <p:txBody>
          <a:bodyPr wrap="square" lIns="86411" tIns="43205" rIns="86411" bIns="43205" rtlCol="0">
            <a:spAutoFit/>
          </a:bodyPr>
          <a:lstStyle/>
          <a:p>
            <a:r>
              <a:rPr lang="zh-CN" altLang="en-US" b="1"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endParaRPr lang="id-ID" b="1"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9" name="TextBox 203">
            <a:extLst>
              <a:ext uri="{FF2B5EF4-FFF2-40B4-BE49-F238E27FC236}">
                <a16:creationId xmlns="" xmlns:a16="http://schemas.microsoft.com/office/drawing/2014/main" id="{ABA55A08-2134-479D-9FE7-290159AEACE9}"/>
              </a:ext>
            </a:extLst>
          </p:cNvPr>
          <p:cNvSpPr txBox="1"/>
          <p:nvPr/>
        </p:nvSpPr>
        <p:spPr>
          <a:xfrm>
            <a:off x="2691499" y="2482423"/>
            <a:ext cx="3170992" cy="733476"/>
          </a:xfrm>
          <a:prstGeom prst="rect">
            <a:avLst/>
          </a:prstGeom>
          <a:noFill/>
        </p:spPr>
        <p:txBody>
          <a:bodyPr wrap="square" lIns="86411" tIns="43205" rIns="86411" bIns="43205" rtlCol="0">
            <a:spAutoFit/>
          </a:bodyPr>
          <a:lstStyle/>
          <a:p>
            <a:pPr defTabSz="914400">
              <a:defRPr/>
            </a:pPr>
            <a:r>
              <a:rPr kumimoji="0" lang="zh-CN" altLang="en-US" sz="1400" b="0" i="0" u="none" strike="noStrike" kern="0" cap="none" spc="0" normalizeH="0" baseline="0" noProof="0" dirty="0">
                <a:ln>
                  <a:noFill/>
                </a:ln>
                <a:solidFill>
                  <a:srgbClr val="878787"/>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a:t>
            </a:r>
            <a:r>
              <a:rPr lang="zh-CN" altLang="en-US" sz="1400" kern="0" dirty="0">
                <a:solidFill>
                  <a:srgbClr val="878787"/>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添加文本单击添加文本</a:t>
            </a:r>
          </a:p>
          <a:p>
            <a:pPr defTabSz="914400">
              <a:defRPr/>
            </a:pPr>
            <a:r>
              <a:rPr lang="zh-CN" altLang="en-US" sz="1400" kern="0" dirty="0">
                <a:solidFill>
                  <a:srgbClr val="878787"/>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单击添加文本</a:t>
            </a:r>
          </a:p>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srgbClr val="878787"/>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0" name="TextBox 202">
            <a:extLst>
              <a:ext uri="{FF2B5EF4-FFF2-40B4-BE49-F238E27FC236}">
                <a16:creationId xmlns="" xmlns:a16="http://schemas.microsoft.com/office/drawing/2014/main" id="{D84DEC8B-BC4A-4A7A-8375-90FB8144B5D7}"/>
              </a:ext>
            </a:extLst>
          </p:cNvPr>
          <p:cNvSpPr txBox="1"/>
          <p:nvPr/>
        </p:nvSpPr>
        <p:spPr>
          <a:xfrm>
            <a:off x="2680742" y="3350198"/>
            <a:ext cx="1262596" cy="364253"/>
          </a:xfrm>
          <a:prstGeom prst="rect">
            <a:avLst/>
          </a:prstGeom>
          <a:noFill/>
        </p:spPr>
        <p:txBody>
          <a:bodyPr wrap="square" lIns="86411" tIns="43205" rIns="86411" bIns="43205" rtlCol="0">
            <a:spAutoFit/>
          </a:bodyPr>
          <a:lstStyle/>
          <a:p>
            <a:r>
              <a:rPr lang="zh-CN" altLang="en-US" b="1"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endParaRPr lang="id-ID" b="1"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1" name="TextBox 203">
            <a:extLst>
              <a:ext uri="{FF2B5EF4-FFF2-40B4-BE49-F238E27FC236}">
                <a16:creationId xmlns="" xmlns:a16="http://schemas.microsoft.com/office/drawing/2014/main" id="{982E6C15-AB15-4A3B-8D2F-3D2B2D4352B7}"/>
              </a:ext>
            </a:extLst>
          </p:cNvPr>
          <p:cNvSpPr txBox="1"/>
          <p:nvPr/>
        </p:nvSpPr>
        <p:spPr>
          <a:xfrm>
            <a:off x="2680741" y="3736176"/>
            <a:ext cx="3170992" cy="733476"/>
          </a:xfrm>
          <a:prstGeom prst="rect">
            <a:avLst/>
          </a:prstGeom>
          <a:noFill/>
        </p:spPr>
        <p:txBody>
          <a:bodyPr wrap="square" lIns="86411" tIns="43205" rIns="86411" bIns="43205" rtlCol="0">
            <a:spAutoFit/>
          </a:bodyPr>
          <a:lstStyle/>
          <a:p>
            <a:pPr defTabSz="914400">
              <a:defRPr/>
            </a:pPr>
            <a:r>
              <a:rPr kumimoji="0" lang="zh-CN" altLang="en-US" sz="1400" b="0" i="0" u="none" strike="noStrike" kern="0" cap="none" spc="0" normalizeH="0" baseline="0" noProof="0" dirty="0">
                <a:ln>
                  <a:noFill/>
                </a:ln>
                <a:solidFill>
                  <a:srgbClr val="878787"/>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a:t>
            </a:r>
            <a:r>
              <a:rPr lang="zh-CN" altLang="en-US" sz="1400" kern="0" dirty="0">
                <a:solidFill>
                  <a:srgbClr val="878787"/>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添加文本单击添加文本</a:t>
            </a:r>
          </a:p>
          <a:p>
            <a:pPr defTabSz="914400">
              <a:defRPr/>
            </a:pPr>
            <a:r>
              <a:rPr lang="zh-CN" altLang="en-US" sz="1400" kern="0" dirty="0">
                <a:solidFill>
                  <a:srgbClr val="878787"/>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单击添加文本</a:t>
            </a:r>
          </a:p>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srgbClr val="878787"/>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nvGrpSpPr>
          <p:cNvPr id="22" name="组合 21">
            <a:extLst>
              <a:ext uri="{FF2B5EF4-FFF2-40B4-BE49-F238E27FC236}">
                <a16:creationId xmlns="" xmlns:a16="http://schemas.microsoft.com/office/drawing/2014/main" id="{6F650803-9436-441A-86FA-673BCAFF44A9}"/>
              </a:ext>
            </a:extLst>
          </p:cNvPr>
          <p:cNvGrpSpPr/>
          <p:nvPr/>
        </p:nvGrpSpPr>
        <p:grpSpPr>
          <a:xfrm>
            <a:off x="1607067" y="4643543"/>
            <a:ext cx="4021008" cy="1260140"/>
            <a:chOff x="503238" y="3363838"/>
            <a:chExt cx="4021008" cy="1260140"/>
          </a:xfrm>
        </p:grpSpPr>
        <p:sp>
          <p:nvSpPr>
            <p:cNvPr id="23" name="矩形 22">
              <a:extLst>
                <a:ext uri="{FF2B5EF4-FFF2-40B4-BE49-F238E27FC236}">
                  <a16:creationId xmlns="" xmlns:a16="http://schemas.microsoft.com/office/drawing/2014/main" id="{68648EA1-D5FB-453F-A3EA-7AD4C171CA8C}"/>
                </a:ext>
              </a:extLst>
            </p:cNvPr>
            <p:cNvSpPr/>
            <p:nvPr/>
          </p:nvSpPr>
          <p:spPr>
            <a:xfrm>
              <a:off x="503238" y="3363838"/>
              <a:ext cx="4021008" cy="12601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4" name="矩形 23">
              <a:extLst>
                <a:ext uri="{FF2B5EF4-FFF2-40B4-BE49-F238E27FC236}">
                  <a16:creationId xmlns="" xmlns:a16="http://schemas.microsoft.com/office/drawing/2014/main" id="{1BBA9B56-9930-46E1-95F7-718712F1FB28}"/>
                </a:ext>
              </a:extLst>
            </p:cNvPr>
            <p:cNvSpPr/>
            <p:nvPr/>
          </p:nvSpPr>
          <p:spPr>
            <a:xfrm>
              <a:off x="755576" y="3363838"/>
              <a:ext cx="435629" cy="510342"/>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5" name="矩形 24">
              <a:extLst>
                <a:ext uri="{FF2B5EF4-FFF2-40B4-BE49-F238E27FC236}">
                  <a16:creationId xmlns="" xmlns:a16="http://schemas.microsoft.com/office/drawing/2014/main" id="{939694AE-FCD3-40D3-A7B8-161591F26CAB}"/>
                </a:ext>
              </a:extLst>
            </p:cNvPr>
            <p:cNvSpPr/>
            <p:nvPr/>
          </p:nvSpPr>
          <p:spPr>
            <a:xfrm>
              <a:off x="755576" y="3896912"/>
              <a:ext cx="435629" cy="360040"/>
            </a:xfrm>
            <a:prstGeom prst="rect">
              <a:avLst/>
            </a:prstGeom>
            <a:solidFill>
              <a:srgbClr val="1E97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6" name="矩形 25">
              <a:extLst>
                <a:ext uri="{FF2B5EF4-FFF2-40B4-BE49-F238E27FC236}">
                  <a16:creationId xmlns="" xmlns:a16="http://schemas.microsoft.com/office/drawing/2014/main" id="{CD35D82F-A8A1-4353-AD66-4E265D78D4D2}"/>
                </a:ext>
              </a:extLst>
            </p:cNvPr>
            <p:cNvSpPr/>
            <p:nvPr/>
          </p:nvSpPr>
          <p:spPr>
            <a:xfrm>
              <a:off x="691865" y="3412515"/>
              <a:ext cx="576064" cy="461665"/>
            </a:xfrm>
            <a:prstGeom prst="rect">
              <a:avLst/>
            </a:prstGeom>
          </p:spPr>
          <p:txBody>
            <a:bodyPr wrap="square">
              <a:spAutoFit/>
            </a:bodyPr>
            <a:lstStyle/>
            <a:p>
              <a:pPr algn="ctr"/>
              <a:r>
                <a:rPr lang="en-US" altLang="zh-CN" sz="24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03</a:t>
              </a:r>
            </a:p>
          </p:txBody>
        </p:sp>
        <p:sp>
          <p:nvSpPr>
            <p:cNvPr id="27" name="矩形 26">
              <a:extLst>
                <a:ext uri="{FF2B5EF4-FFF2-40B4-BE49-F238E27FC236}">
                  <a16:creationId xmlns="" xmlns:a16="http://schemas.microsoft.com/office/drawing/2014/main" id="{764FE199-87E4-4917-9BEC-1A3F6501FDB4}"/>
                </a:ext>
              </a:extLst>
            </p:cNvPr>
            <p:cNvSpPr/>
            <p:nvPr/>
          </p:nvSpPr>
          <p:spPr>
            <a:xfrm>
              <a:off x="737655" y="3967094"/>
              <a:ext cx="471633" cy="246221"/>
            </a:xfrm>
            <a:prstGeom prst="rect">
              <a:avLst/>
            </a:prstGeom>
          </p:spPr>
          <p:txBody>
            <a:bodyPr wrap="square">
              <a:spAutoFit/>
            </a:bodyPr>
            <a:lstStyle/>
            <a:p>
              <a:endParaRPr lang="en-US" altLang="zh-CN" sz="10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sp>
        <p:nvSpPr>
          <p:cNvPr id="28" name="TextBox 202">
            <a:extLst>
              <a:ext uri="{FF2B5EF4-FFF2-40B4-BE49-F238E27FC236}">
                <a16:creationId xmlns="" xmlns:a16="http://schemas.microsoft.com/office/drawing/2014/main" id="{DF8594F3-80E1-44F7-9000-F54638E3A68A}"/>
              </a:ext>
            </a:extLst>
          </p:cNvPr>
          <p:cNvSpPr txBox="1"/>
          <p:nvPr/>
        </p:nvSpPr>
        <p:spPr>
          <a:xfrm>
            <a:off x="2680742" y="4632242"/>
            <a:ext cx="1262596" cy="364253"/>
          </a:xfrm>
          <a:prstGeom prst="rect">
            <a:avLst/>
          </a:prstGeom>
          <a:noFill/>
        </p:spPr>
        <p:txBody>
          <a:bodyPr wrap="square" lIns="86411" tIns="43205" rIns="86411" bIns="43205" rtlCol="0">
            <a:spAutoFit/>
          </a:bodyPr>
          <a:lstStyle/>
          <a:p>
            <a:r>
              <a:rPr lang="zh-CN" altLang="en-US" b="1"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endParaRPr lang="id-ID" b="1"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9" name="TextBox 203">
            <a:extLst>
              <a:ext uri="{FF2B5EF4-FFF2-40B4-BE49-F238E27FC236}">
                <a16:creationId xmlns="" xmlns:a16="http://schemas.microsoft.com/office/drawing/2014/main" id="{5041CC60-B27B-4D31-B1D8-6978D1681192}"/>
              </a:ext>
            </a:extLst>
          </p:cNvPr>
          <p:cNvSpPr txBox="1"/>
          <p:nvPr/>
        </p:nvSpPr>
        <p:spPr>
          <a:xfrm>
            <a:off x="2680741" y="5029857"/>
            <a:ext cx="3170992" cy="733476"/>
          </a:xfrm>
          <a:prstGeom prst="rect">
            <a:avLst/>
          </a:prstGeom>
          <a:noFill/>
        </p:spPr>
        <p:txBody>
          <a:bodyPr wrap="square" lIns="86411" tIns="43205" rIns="86411" bIns="43205" rtlCol="0">
            <a:spAutoFit/>
          </a:bodyPr>
          <a:lstStyle/>
          <a:p>
            <a:pPr defTabSz="914400">
              <a:defRPr/>
            </a:pPr>
            <a:r>
              <a:rPr kumimoji="0" lang="zh-CN" altLang="en-US" sz="1400" b="0" i="0" u="none" strike="noStrike" kern="0" cap="none" spc="0" normalizeH="0" baseline="0" noProof="0" dirty="0">
                <a:ln>
                  <a:noFill/>
                </a:ln>
                <a:solidFill>
                  <a:srgbClr val="878787"/>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a:t>
            </a:r>
            <a:r>
              <a:rPr lang="zh-CN" altLang="en-US" sz="1400" kern="0" dirty="0">
                <a:solidFill>
                  <a:srgbClr val="878787"/>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添加文本单击添加文本</a:t>
            </a:r>
          </a:p>
          <a:p>
            <a:pPr defTabSz="914400">
              <a:defRPr/>
            </a:pPr>
            <a:r>
              <a:rPr lang="zh-CN" altLang="en-US" sz="1400" kern="0" dirty="0">
                <a:solidFill>
                  <a:srgbClr val="878787"/>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单击添加文本</a:t>
            </a:r>
          </a:p>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400" b="0" i="0" u="none" strike="noStrike" kern="0" cap="none" spc="0" normalizeH="0" baseline="0" noProof="0" dirty="0">
              <a:ln>
                <a:noFill/>
              </a:ln>
              <a:solidFill>
                <a:srgbClr val="878787"/>
              </a:solidFill>
              <a:effectLst/>
              <a:uLnTx/>
              <a:uFillTx/>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Tree>
    <p:extLst>
      <p:ext uri="{BB962C8B-B14F-4D97-AF65-F5344CB8AC3E}">
        <p14:creationId xmlns:p14="http://schemas.microsoft.com/office/powerpoint/2010/main" val="340405113"/>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9" fill="hold" nodeType="withEffect">
                                  <p:stCondLst>
                                    <p:cond delay="1000"/>
                                  </p:stCondLst>
                                  <p:childTnLst>
                                    <p:set>
                                      <p:cBhvr>
                                        <p:cTn id="6" dur="1" fill="hold">
                                          <p:stCondLst>
                                            <p:cond delay="0"/>
                                          </p:stCondLst>
                                        </p:cTn>
                                        <p:tgtEl>
                                          <p:spTgt spid="17"/>
                                        </p:tgtEl>
                                        <p:attrNameLst>
                                          <p:attrName>style.visibility</p:attrName>
                                        </p:attrNameLst>
                                      </p:cBhvr>
                                      <p:to>
                                        <p:strVal val="visible"/>
                                      </p:to>
                                    </p:set>
                                    <p:animEffect transition="in" filter="strips(upLeft)">
                                      <p:cBhvr>
                                        <p:cTn id="7" dur="1000"/>
                                        <p:tgtEl>
                                          <p:spTgt spid="17"/>
                                        </p:tgtEl>
                                      </p:cBhvr>
                                    </p:animEffect>
                                  </p:childTnLst>
                                </p:cTn>
                              </p:par>
                              <p:par>
                                <p:cTn id="8" presetID="12" presetClass="entr" presetSubtype="2" fill="hold" nodeType="withEffect">
                                  <p:stCondLst>
                                    <p:cond delay="2000"/>
                                  </p:stCondLst>
                                  <p:childTnLst>
                                    <p:set>
                                      <p:cBhvr>
                                        <p:cTn id="9" dur="1" fill="hold">
                                          <p:stCondLst>
                                            <p:cond delay="0"/>
                                          </p:stCondLst>
                                        </p:cTn>
                                        <p:tgtEl>
                                          <p:spTgt spid="4"/>
                                        </p:tgtEl>
                                        <p:attrNameLst>
                                          <p:attrName>style.visibility</p:attrName>
                                        </p:attrNameLst>
                                      </p:cBhvr>
                                      <p:to>
                                        <p:strVal val="visible"/>
                                      </p:to>
                                    </p:set>
                                    <p:anim calcmode="lin" valueType="num">
                                      <p:cBhvr additive="base">
                                        <p:cTn id="10" dur="500"/>
                                        <p:tgtEl>
                                          <p:spTgt spid="4"/>
                                        </p:tgtEl>
                                        <p:attrNameLst>
                                          <p:attrName>ppt_x</p:attrName>
                                        </p:attrNameLst>
                                      </p:cBhvr>
                                      <p:tavLst>
                                        <p:tav tm="0">
                                          <p:val>
                                            <p:strVal val="#ppt_x+#ppt_w*1.125000"/>
                                          </p:val>
                                        </p:tav>
                                        <p:tav tm="100000">
                                          <p:val>
                                            <p:strVal val="#ppt_x"/>
                                          </p:val>
                                        </p:tav>
                                      </p:tavLst>
                                    </p:anim>
                                    <p:animEffect transition="in" filter="wipe(left)">
                                      <p:cBhvr>
                                        <p:cTn id="11" dur="500"/>
                                        <p:tgtEl>
                                          <p:spTgt spid="4"/>
                                        </p:tgtEl>
                                      </p:cBhvr>
                                    </p:animEffect>
                                  </p:childTnLst>
                                </p:cTn>
                              </p:par>
                              <p:par>
                                <p:cTn id="12" presetID="12" presetClass="entr" presetSubtype="2" fill="hold" nodeType="withEffect">
                                  <p:stCondLst>
                                    <p:cond delay="2500"/>
                                  </p:stCondLst>
                                  <p:childTnLst>
                                    <p:set>
                                      <p:cBhvr>
                                        <p:cTn id="13" dur="1" fill="hold">
                                          <p:stCondLst>
                                            <p:cond delay="0"/>
                                          </p:stCondLst>
                                        </p:cTn>
                                        <p:tgtEl>
                                          <p:spTgt spid="11"/>
                                        </p:tgtEl>
                                        <p:attrNameLst>
                                          <p:attrName>style.visibility</p:attrName>
                                        </p:attrNameLst>
                                      </p:cBhvr>
                                      <p:to>
                                        <p:strVal val="visible"/>
                                      </p:to>
                                    </p:set>
                                    <p:anim calcmode="lin" valueType="num">
                                      <p:cBhvr additive="base">
                                        <p:cTn id="14" dur="500"/>
                                        <p:tgtEl>
                                          <p:spTgt spid="11"/>
                                        </p:tgtEl>
                                        <p:attrNameLst>
                                          <p:attrName>ppt_x</p:attrName>
                                        </p:attrNameLst>
                                      </p:cBhvr>
                                      <p:tavLst>
                                        <p:tav tm="0">
                                          <p:val>
                                            <p:strVal val="#ppt_x+#ppt_w*1.125000"/>
                                          </p:val>
                                        </p:tav>
                                        <p:tav tm="100000">
                                          <p:val>
                                            <p:strVal val="#ppt_x"/>
                                          </p:val>
                                        </p:tav>
                                      </p:tavLst>
                                    </p:anim>
                                    <p:animEffect transition="in" filter="wipe(left)">
                                      <p:cBhvr>
                                        <p:cTn id="15" dur="500"/>
                                        <p:tgtEl>
                                          <p:spTgt spid="11"/>
                                        </p:tgtEl>
                                      </p:cBhvr>
                                    </p:animEffect>
                                  </p:childTnLst>
                                </p:cTn>
                              </p:par>
                              <p:par>
                                <p:cTn id="16" presetID="12" presetClass="entr" presetSubtype="2" fill="hold" nodeType="withEffect">
                                  <p:stCondLst>
                                    <p:cond delay="2500"/>
                                  </p:stCondLst>
                                  <p:childTnLst>
                                    <p:set>
                                      <p:cBhvr>
                                        <p:cTn id="17" dur="1" fill="hold">
                                          <p:stCondLst>
                                            <p:cond delay="0"/>
                                          </p:stCondLst>
                                        </p:cTn>
                                        <p:tgtEl>
                                          <p:spTgt spid="22"/>
                                        </p:tgtEl>
                                        <p:attrNameLst>
                                          <p:attrName>style.visibility</p:attrName>
                                        </p:attrNameLst>
                                      </p:cBhvr>
                                      <p:to>
                                        <p:strVal val="visible"/>
                                      </p:to>
                                    </p:set>
                                    <p:anim calcmode="lin" valueType="num">
                                      <p:cBhvr additive="base">
                                        <p:cTn id="18" dur="500"/>
                                        <p:tgtEl>
                                          <p:spTgt spid="22"/>
                                        </p:tgtEl>
                                        <p:attrNameLst>
                                          <p:attrName>ppt_x</p:attrName>
                                        </p:attrNameLst>
                                      </p:cBhvr>
                                      <p:tavLst>
                                        <p:tav tm="0">
                                          <p:val>
                                            <p:strVal val="#ppt_x+#ppt_w*1.125000"/>
                                          </p:val>
                                        </p:tav>
                                        <p:tav tm="100000">
                                          <p:val>
                                            <p:strVal val="#ppt_x"/>
                                          </p:val>
                                        </p:tav>
                                      </p:tavLst>
                                    </p:anim>
                                    <p:animEffect transition="in" filter="wipe(left)">
                                      <p:cBhvr>
                                        <p:cTn id="19" dur="500"/>
                                        <p:tgtEl>
                                          <p:spTgt spid="22"/>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grpId="0" nodeType="clickEffect">
                                  <p:stCondLst>
                                    <p:cond delay="0"/>
                                  </p:stCondLst>
                                  <p:childTnLst>
                                    <p:set>
                                      <p:cBhvr>
                                        <p:cTn id="23" dur="1" fill="hold">
                                          <p:stCondLst>
                                            <p:cond delay="0"/>
                                          </p:stCondLst>
                                        </p:cTn>
                                        <p:tgtEl>
                                          <p:spTgt spid="18"/>
                                        </p:tgtEl>
                                        <p:attrNameLst>
                                          <p:attrName>style.visibility</p:attrName>
                                        </p:attrNameLst>
                                      </p:cBhvr>
                                      <p:to>
                                        <p:strVal val="visible"/>
                                      </p:to>
                                    </p:set>
                                    <p:animEffect transition="in" filter="wipe(left)">
                                      <p:cBhvr>
                                        <p:cTn id="24" dur="500"/>
                                        <p:tgtEl>
                                          <p:spTgt spid="18"/>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wipe(left)">
                                      <p:cBhvr>
                                        <p:cTn id="29" dur="500"/>
                                        <p:tgtEl>
                                          <p:spTgt spid="19"/>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wipe(left)">
                                      <p:cBhvr>
                                        <p:cTn id="34" dur="500"/>
                                        <p:tgtEl>
                                          <p:spTgt spid="20"/>
                                        </p:tgtEl>
                                      </p:cBhvr>
                                    </p:animEffect>
                                  </p:childTnLst>
                                </p:cTn>
                              </p:par>
                            </p:childTnLst>
                          </p:cTn>
                        </p:par>
                      </p:childTnLst>
                    </p:cTn>
                  </p:par>
                  <p:par>
                    <p:cTn id="35" fill="hold">
                      <p:stCondLst>
                        <p:cond delay="indefinite"/>
                      </p:stCondLst>
                      <p:childTnLst>
                        <p:par>
                          <p:cTn id="36" fill="hold">
                            <p:stCondLst>
                              <p:cond delay="0"/>
                            </p:stCondLst>
                            <p:childTnLst>
                              <p:par>
                                <p:cTn id="37" presetID="22" presetClass="entr" presetSubtype="8" fill="hold" grpId="0" nodeType="click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wipe(left)">
                                      <p:cBhvr>
                                        <p:cTn id="39" dur="500"/>
                                        <p:tgtEl>
                                          <p:spTgt spid="21"/>
                                        </p:tgtEl>
                                      </p:cBhvr>
                                    </p:animEffect>
                                  </p:childTnLst>
                                </p:cTn>
                              </p:par>
                            </p:childTnLst>
                          </p:cTn>
                        </p:par>
                      </p:childTnLst>
                    </p:cTn>
                  </p:par>
                  <p:par>
                    <p:cTn id="40" fill="hold">
                      <p:stCondLst>
                        <p:cond delay="indefinite"/>
                      </p:stCondLst>
                      <p:childTnLst>
                        <p:par>
                          <p:cTn id="41" fill="hold">
                            <p:stCondLst>
                              <p:cond delay="0"/>
                            </p:stCondLst>
                            <p:childTnLst>
                              <p:par>
                                <p:cTn id="42" presetID="22" presetClass="entr" presetSubtype="8" fill="hold" grpId="0" nodeType="click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wipe(left)">
                                      <p:cBhvr>
                                        <p:cTn id="44" dur="500"/>
                                        <p:tgtEl>
                                          <p:spTgt spid="28"/>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8" fill="hold" grpId="0" nodeType="click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p:bldP spid="28" grpId="0"/>
      <p:bldP spid="2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471A54CF-3E9B-4CEB-B28E-BBA8514DA713}"/>
              </a:ext>
            </a:extLst>
          </p:cNvPr>
          <p:cNvSpPr txBox="1"/>
          <p:nvPr/>
        </p:nvSpPr>
        <p:spPr>
          <a:xfrm>
            <a:off x="1733551" y="348456"/>
            <a:ext cx="8724900" cy="400110"/>
          </a:xfrm>
          <a:prstGeom prst="rect">
            <a:avLst/>
          </a:prstGeom>
          <a:noFill/>
        </p:spPr>
        <p:txBody>
          <a:bodyPr wrap="square" rtlCol="0">
            <a:spAutoFit/>
          </a:bodyPr>
          <a:lstStyle/>
          <a:p>
            <a:pPr algn="dist"/>
            <a:r>
              <a:rPr lang="en-US" altLang="zh-CN" sz="2000" b="1"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PARTONE</a:t>
            </a:r>
            <a:endParaRPr lang="zh-CN" altLang="en-US" sz="2000" b="1"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pic>
        <p:nvPicPr>
          <p:cNvPr id="5" name="图片 4">
            <a:extLst>
              <a:ext uri="{FF2B5EF4-FFF2-40B4-BE49-F238E27FC236}">
                <a16:creationId xmlns="" xmlns:a16="http://schemas.microsoft.com/office/drawing/2014/main" id="{23EFDDE2-711D-4326-9400-42DD92B5B56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5400000">
            <a:off x="81183" y="-81184"/>
            <a:ext cx="888608" cy="1050975"/>
          </a:xfrm>
          <a:prstGeom prst="rect">
            <a:avLst/>
          </a:prstGeom>
        </p:spPr>
      </p:pic>
      <p:grpSp>
        <p:nvGrpSpPr>
          <p:cNvPr id="4" name="组合 3">
            <a:extLst>
              <a:ext uri="{FF2B5EF4-FFF2-40B4-BE49-F238E27FC236}">
                <a16:creationId xmlns="" xmlns:a16="http://schemas.microsoft.com/office/drawing/2014/main" id="{60C9E2C2-3CF1-4809-AE86-25B1ACF1A8C6}"/>
              </a:ext>
            </a:extLst>
          </p:cNvPr>
          <p:cNvGrpSpPr/>
          <p:nvPr/>
        </p:nvGrpSpPr>
        <p:grpSpPr>
          <a:xfrm>
            <a:off x="4010643" y="2137518"/>
            <a:ext cx="1944527" cy="2935068"/>
            <a:chOff x="2565983" y="1596870"/>
            <a:chExt cx="1944526" cy="2935068"/>
          </a:xfrm>
        </p:grpSpPr>
        <p:sp>
          <p:nvSpPr>
            <p:cNvPr id="6" name="矩形 5">
              <a:extLst>
                <a:ext uri="{FF2B5EF4-FFF2-40B4-BE49-F238E27FC236}">
                  <a16:creationId xmlns="" xmlns:a16="http://schemas.microsoft.com/office/drawing/2014/main" id="{CCF546D0-E70B-4B6E-B082-F3F1BC014B1E}"/>
                </a:ext>
              </a:extLst>
            </p:cNvPr>
            <p:cNvSpPr/>
            <p:nvPr/>
          </p:nvSpPr>
          <p:spPr>
            <a:xfrm>
              <a:off x="2565983" y="1596870"/>
              <a:ext cx="1944526" cy="2898322"/>
            </a:xfrm>
            <a:prstGeom prst="rect">
              <a:avLst/>
            </a:prstGeom>
            <a:solidFill>
              <a:srgbClr val="1E97B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nvGrpSpPr>
            <p:cNvPr id="7" name="组合 6">
              <a:extLst>
                <a:ext uri="{FF2B5EF4-FFF2-40B4-BE49-F238E27FC236}">
                  <a16:creationId xmlns="" xmlns:a16="http://schemas.microsoft.com/office/drawing/2014/main" id="{05C96B16-C2BB-4E44-BC60-ADB6361115E5}"/>
                </a:ext>
              </a:extLst>
            </p:cNvPr>
            <p:cNvGrpSpPr/>
            <p:nvPr/>
          </p:nvGrpSpPr>
          <p:grpSpPr>
            <a:xfrm>
              <a:off x="3199780" y="1801960"/>
              <a:ext cx="698127" cy="798234"/>
              <a:chOff x="11864975" y="2498725"/>
              <a:chExt cx="420688" cy="481013"/>
            </a:xfrm>
            <a:solidFill>
              <a:schemeClr val="bg1"/>
            </a:solidFill>
          </p:grpSpPr>
          <p:sp>
            <p:nvSpPr>
              <p:cNvPr id="9" name="Freeform 5">
                <a:extLst>
                  <a:ext uri="{FF2B5EF4-FFF2-40B4-BE49-F238E27FC236}">
                    <a16:creationId xmlns="" xmlns:a16="http://schemas.microsoft.com/office/drawing/2014/main" id="{56835B8C-DD36-4CE5-8B6C-D74F391318CA}"/>
                  </a:ext>
                </a:extLst>
              </p:cNvPr>
              <p:cNvSpPr>
                <a:spLocks/>
              </p:cNvSpPr>
              <p:nvPr/>
            </p:nvSpPr>
            <p:spPr bwMode="auto">
              <a:xfrm>
                <a:off x="11864975" y="2603500"/>
                <a:ext cx="390525" cy="376238"/>
              </a:xfrm>
              <a:custGeom>
                <a:avLst/>
                <a:gdLst>
                  <a:gd name="T0" fmla="*/ 52 w 104"/>
                  <a:gd name="T1" fmla="*/ 100 h 100"/>
                  <a:gd name="T2" fmla="*/ 0 w 104"/>
                  <a:gd name="T3" fmla="*/ 48 h 100"/>
                  <a:gd name="T4" fmla="*/ 32 w 104"/>
                  <a:gd name="T5" fmla="*/ 0 h 100"/>
                  <a:gd name="T6" fmla="*/ 35 w 104"/>
                  <a:gd name="T7" fmla="*/ 7 h 100"/>
                  <a:gd name="T8" fmla="*/ 8 w 104"/>
                  <a:gd name="T9" fmla="*/ 48 h 100"/>
                  <a:gd name="T10" fmla="*/ 52 w 104"/>
                  <a:gd name="T11" fmla="*/ 92 h 100"/>
                  <a:gd name="T12" fmla="*/ 96 w 104"/>
                  <a:gd name="T13" fmla="*/ 52 h 100"/>
                  <a:gd name="T14" fmla="*/ 104 w 104"/>
                  <a:gd name="T15" fmla="*/ 52 h 100"/>
                  <a:gd name="T16" fmla="*/ 52 w 104"/>
                  <a:gd name="T17"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4" h="100">
                    <a:moveTo>
                      <a:pt x="52" y="100"/>
                    </a:moveTo>
                    <a:cubicBezTo>
                      <a:pt x="23" y="100"/>
                      <a:pt x="0" y="77"/>
                      <a:pt x="0" y="48"/>
                    </a:cubicBezTo>
                    <a:cubicBezTo>
                      <a:pt x="0" y="27"/>
                      <a:pt x="13" y="8"/>
                      <a:pt x="32" y="0"/>
                    </a:cubicBezTo>
                    <a:cubicBezTo>
                      <a:pt x="35" y="7"/>
                      <a:pt x="35" y="7"/>
                      <a:pt x="35" y="7"/>
                    </a:cubicBezTo>
                    <a:cubicBezTo>
                      <a:pt x="19" y="14"/>
                      <a:pt x="8" y="30"/>
                      <a:pt x="8" y="48"/>
                    </a:cubicBezTo>
                    <a:cubicBezTo>
                      <a:pt x="8" y="72"/>
                      <a:pt x="28" y="92"/>
                      <a:pt x="52" y="92"/>
                    </a:cubicBezTo>
                    <a:cubicBezTo>
                      <a:pt x="75" y="92"/>
                      <a:pt x="94" y="74"/>
                      <a:pt x="96" y="52"/>
                    </a:cubicBezTo>
                    <a:cubicBezTo>
                      <a:pt x="104" y="52"/>
                      <a:pt x="104" y="52"/>
                      <a:pt x="104" y="52"/>
                    </a:cubicBezTo>
                    <a:cubicBezTo>
                      <a:pt x="102" y="79"/>
                      <a:pt x="79" y="100"/>
                      <a:pt x="52" y="10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0" name="Freeform 6">
                <a:extLst>
                  <a:ext uri="{FF2B5EF4-FFF2-40B4-BE49-F238E27FC236}">
                    <a16:creationId xmlns="" xmlns:a16="http://schemas.microsoft.com/office/drawing/2014/main" id="{98641458-7F13-4525-BC99-062FE56DB92D}"/>
                  </a:ext>
                </a:extLst>
              </p:cNvPr>
              <p:cNvSpPr>
                <a:spLocks/>
              </p:cNvSpPr>
              <p:nvPr/>
            </p:nvSpPr>
            <p:spPr bwMode="auto">
              <a:xfrm>
                <a:off x="12123738" y="2603500"/>
                <a:ext cx="131763" cy="166688"/>
              </a:xfrm>
              <a:custGeom>
                <a:avLst/>
                <a:gdLst>
                  <a:gd name="T0" fmla="*/ 27 w 35"/>
                  <a:gd name="T1" fmla="*/ 44 h 44"/>
                  <a:gd name="T2" fmla="*/ 0 w 35"/>
                  <a:gd name="T3" fmla="*/ 7 h 44"/>
                  <a:gd name="T4" fmla="*/ 3 w 35"/>
                  <a:gd name="T5" fmla="*/ 0 h 44"/>
                  <a:gd name="T6" fmla="*/ 35 w 35"/>
                  <a:gd name="T7" fmla="*/ 44 h 44"/>
                  <a:gd name="T8" fmla="*/ 27 w 35"/>
                  <a:gd name="T9" fmla="*/ 44 h 44"/>
                </a:gdLst>
                <a:ahLst/>
                <a:cxnLst>
                  <a:cxn ang="0">
                    <a:pos x="T0" y="T1"/>
                  </a:cxn>
                  <a:cxn ang="0">
                    <a:pos x="T2" y="T3"/>
                  </a:cxn>
                  <a:cxn ang="0">
                    <a:pos x="T4" y="T5"/>
                  </a:cxn>
                  <a:cxn ang="0">
                    <a:pos x="T6" y="T7"/>
                  </a:cxn>
                  <a:cxn ang="0">
                    <a:pos x="T8" y="T9"/>
                  </a:cxn>
                </a:cxnLst>
                <a:rect l="0" t="0" r="r" b="b"/>
                <a:pathLst>
                  <a:path w="35" h="44">
                    <a:moveTo>
                      <a:pt x="27" y="44"/>
                    </a:moveTo>
                    <a:cubicBezTo>
                      <a:pt x="25" y="28"/>
                      <a:pt x="15" y="14"/>
                      <a:pt x="0" y="7"/>
                    </a:cubicBezTo>
                    <a:cubicBezTo>
                      <a:pt x="3" y="0"/>
                      <a:pt x="3" y="0"/>
                      <a:pt x="3" y="0"/>
                    </a:cubicBezTo>
                    <a:cubicBezTo>
                      <a:pt x="21" y="8"/>
                      <a:pt x="33" y="24"/>
                      <a:pt x="35" y="44"/>
                    </a:cubicBezTo>
                    <a:lnTo>
                      <a:pt x="27" y="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1" name="Freeform 7">
                <a:extLst>
                  <a:ext uri="{FF2B5EF4-FFF2-40B4-BE49-F238E27FC236}">
                    <a16:creationId xmlns="" xmlns:a16="http://schemas.microsoft.com/office/drawing/2014/main" id="{83C34B79-9BEA-4649-B6A1-A0B354DA7007}"/>
                  </a:ext>
                </a:extLst>
              </p:cNvPr>
              <p:cNvSpPr>
                <a:spLocks/>
              </p:cNvSpPr>
              <p:nvPr/>
            </p:nvSpPr>
            <p:spPr bwMode="auto">
              <a:xfrm>
                <a:off x="11969750" y="2498725"/>
                <a:ext cx="180975" cy="134938"/>
              </a:xfrm>
              <a:custGeom>
                <a:avLst/>
                <a:gdLst>
                  <a:gd name="T0" fmla="*/ 86 w 114"/>
                  <a:gd name="T1" fmla="*/ 85 h 85"/>
                  <a:gd name="T2" fmla="*/ 67 w 114"/>
                  <a:gd name="T3" fmla="*/ 85 h 85"/>
                  <a:gd name="T4" fmla="*/ 67 w 114"/>
                  <a:gd name="T5" fmla="*/ 38 h 85"/>
                  <a:gd name="T6" fmla="*/ 95 w 114"/>
                  <a:gd name="T7" fmla="*/ 38 h 85"/>
                  <a:gd name="T8" fmla="*/ 95 w 114"/>
                  <a:gd name="T9" fmla="*/ 19 h 85"/>
                  <a:gd name="T10" fmla="*/ 19 w 114"/>
                  <a:gd name="T11" fmla="*/ 19 h 85"/>
                  <a:gd name="T12" fmla="*/ 19 w 114"/>
                  <a:gd name="T13" fmla="*/ 38 h 85"/>
                  <a:gd name="T14" fmla="*/ 48 w 114"/>
                  <a:gd name="T15" fmla="*/ 38 h 85"/>
                  <a:gd name="T16" fmla="*/ 48 w 114"/>
                  <a:gd name="T17" fmla="*/ 85 h 85"/>
                  <a:gd name="T18" fmla="*/ 29 w 114"/>
                  <a:gd name="T19" fmla="*/ 85 h 85"/>
                  <a:gd name="T20" fmla="*/ 29 w 114"/>
                  <a:gd name="T21" fmla="*/ 57 h 85"/>
                  <a:gd name="T22" fmla="*/ 0 w 114"/>
                  <a:gd name="T23" fmla="*/ 57 h 85"/>
                  <a:gd name="T24" fmla="*/ 0 w 114"/>
                  <a:gd name="T25" fmla="*/ 0 h 85"/>
                  <a:gd name="T26" fmla="*/ 114 w 114"/>
                  <a:gd name="T27" fmla="*/ 0 h 85"/>
                  <a:gd name="T28" fmla="*/ 114 w 114"/>
                  <a:gd name="T29" fmla="*/ 57 h 85"/>
                  <a:gd name="T30" fmla="*/ 86 w 114"/>
                  <a:gd name="T31" fmla="*/ 57 h 85"/>
                  <a:gd name="T32" fmla="*/ 86 w 114"/>
                  <a:gd name="T33"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4" h="85">
                    <a:moveTo>
                      <a:pt x="86" y="85"/>
                    </a:moveTo>
                    <a:lnTo>
                      <a:pt x="67" y="85"/>
                    </a:lnTo>
                    <a:lnTo>
                      <a:pt x="67" y="38"/>
                    </a:lnTo>
                    <a:lnTo>
                      <a:pt x="95" y="38"/>
                    </a:lnTo>
                    <a:lnTo>
                      <a:pt x="95" y="19"/>
                    </a:lnTo>
                    <a:lnTo>
                      <a:pt x="19" y="19"/>
                    </a:lnTo>
                    <a:lnTo>
                      <a:pt x="19" y="38"/>
                    </a:lnTo>
                    <a:lnTo>
                      <a:pt x="48" y="38"/>
                    </a:lnTo>
                    <a:lnTo>
                      <a:pt x="48" y="85"/>
                    </a:lnTo>
                    <a:lnTo>
                      <a:pt x="29" y="85"/>
                    </a:lnTo>
                    <a:lnTo>
                      <a:pt x="29" y="57"/>
                    </a:lnTo>
                    <a:lnTo>
                      <a:pt x="0" y="57"/>
                    </a:lnTo>
                    <a:lnTo>
                      <a:pt x="0" y="0"/>
                    </a:lnTo>
                    <a:lnTo>
                      <a:pt x="114" y="0"/>
                    </a:lnTo>
                    <a:lnTo>
                      <a:pt x="114" y="57"/>
                    </a:lnTo>
                    <a:lnTo>
                      <a:pt x="86" y="57"/>
                    </a:lnTo>
                    <a:lnTo>
                      <a:pt x="86" y="8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2" name="Freeform 8">
                <a:extLst>
                  <a:ext uri="{FF2B5EF4-FFF2-40B4-BE49-F238E27FC236}">
                    <a16:creationId xmlns="" xmlns:a16="http://schemas.microsoft.com/office/drawing/2014/main" id="{36AA6A95-ECE2-4305-9DE2-E0E641AD1E0D}"/>
                  </a:ext>
                </a:extLst>
              </p:cNvPr>
              <p:cNvSpPr>
                <a:spLocks/>
              </p:cNvSpPr>
              <p:nvPr/>
            </p:nvSpPr>
            <p:spPr bwMode="auto">
              <a:xfrm>
                <a:off x="12199938" y="2562225"/>
                <a:ext cx="68263" cy="68263"/>
              </a:xfrm>
              <a:custGeom>
                <a:avLst/>
                <a:gdLst>
                  <a:gd name="T0" fmla="*/ 14 w 43"/>
                  <a:gd name="T1" fmla="*/ 43 h 43"/>
                  <a:gd name="T2" fmla="*/ 0 w 43"/>
                  <a:gd name="T3" fmla="*/ 29 h 43"/>
                  <a:gd name="T4" fmla="*/ 28 w 43"/>
                  <a:gd name="T5" fmla="*/ 0 h 43"/>
                  <a:gd name="T6" fmla="*/ 43 w 43"/>
                  <a:gd name="T7" fmla="*/ 15 h 43"/>
                  <a:gd name="T8" fmla="*/ 14 w 43"/>
                  <a:gd name="T9" fmla="*/ 43 h 43"/>
                </a:gdLst>
                <a:ahLst/>
                <a:cxnLst>
                  <a:cxn ang="0">
                    <a:pos x="T0" y="T1"/>
                  </a:cxn>
                  <a:cxn ang="0">
                    <a:pos x="T2" y="T3"/>
                  </a:cxn>
                  <a:cxn ang="0">
                    <a:pos x="T4" y="T5"/>
                  </a:cxn>
                  <a:cxn ang="0">
                    <a:pos x="T6" y="T7"/>
                  </a:cxn>
                  <a:cxn ang="0">
                    <a:pos x="T8" y="T9"/>
                  </a:cxn>
                </a:cxnLst>
                <a:rect l="0" t="0" r="r" b="b"/>
                <a:pathLst>
                  <a:path w="43" h="43">
                    <a:moveTo>
                      <a:pt x="14" y="43"/>
                    </a:moveTo>
                    <a:lnTo>
                      <a:pt x="0" y="29"/>
                    </a:lnTo>
                    <a:lnTo>
                      <a:pt x="28" y="0"/>
                    </a:lnTo>
                    <a:lnTo>
                      <a:pt x="43" y="15"/>
                    </a:lnTo>
                    <a:lnTo>
                      <a:pt x="14"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3" name="Freeform 9">
                <a:extLst>
                  <a:ext uri="{FF2B5EF4-FFF2-40B4-BE49-F238E27FC236}">
                    <a16:creationId xmlns="" xmlns:a16="http://schemas.microsoft.com/office/drawing/2014/main" id="{7F6E37CE-54C2-49FC-98C7-90E4F51F3E08}"/>
                  </a:ext>
                </a:extLst>
              </p:cNvPr>
              <p:cNvSpPr>
                <a:spLocks/>
              </p:cNvSpPr>
              <p:nvPr/>
            </p:nvSpPr>
            <p:spPr bwMode="auto">
              <a:xfrm>
                <a:off x="12225338" y="2543175"/>
                <a:ext cx="60325" cy="60325"/>
              </a:xfrm>
              <a:custGeom>
                <a:avLst/>
                <a:gdLst>
                  <a:gd name="T0" fmla="*/ 27 w 38"/>
                  <a:gd name="T1" fmla="*/ 38 h 38"/>
                  <a:gd name="T2" fmla="*/ 0 w 38"/>
                  <a:gd name="T3" fmla="*/ 12 h 38"/>
                  <a:gd name="T4" fmla="*/ 12 w 38"/>
                  <a:gd name="T5" fmla="*/ 0 h 38"/>
                  <a:gd name="T6" fmla="*/ 38 w 38"/>
                  <a:gd name="T7" fmla="*/ 27 h 38"/>
                  <a:gd name="T8" fmla="*/ 27 w 38"/>
                  <a:gd name="T9" fmla="*/ 38 h 38"/>
                </a:gdLst>
                <a:ahLst/>
                <a:cxnLst>
                  <a:cxn ang="0">
                    <a:pos x="T0" y="T1"/>
                  </a:cxn>
                  <a:cxn ang="0">
                    <a:pos x="T2" y="T3"/>
                  </a:cxn>
                  <a:cxn ang="0">
                    <a:pos x="T4" y="T5"/>
                  </a:cxn>
                  <a:cxn ang="0">
                    <a:pos x="T6" y="T7"/>
                  </a:cxn>
                  <a:cxn ang="0">
                    <a:pos x="T8" y="T9"/>
                  </a:cxn>
                </a:cxnLst>
                <a:rect l="0" t="0" r="r" b="b"/>
                <a:pathLst>
                  <a:path w="38" h="38">
                    <a:moveTo>
                      <a:pt x="27" y="38"/>
                    </a:moveTo>
                    <a:lnTo>
                      <a:pt x="0" y="12"/>
                    </a:lnTo>
                    <a:lnTo>
                      <a:pt x="12" y="0"/>
                    </a:lnTo>
                    <a:lnTo>
                      <a:pt x="38" y="27"/>
                    </a:lnTo>
                    <a:lnTo>
                      <a:pt x="27"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4" name="Freeform 10">
                <a:extLst>
                  <a:ext uri="{FF2B5EF4-FFF2-40B4-BE49-F238E27FC236}">
                    <a16:creationId xmlns="" xmlns:a16="http://schemas.microsoft.com/office/drawing/2014/main" id="{071B6950-297C-4595-887F-FA59BC76408D}"/>
                  </a:ext>
                </a:extLst>
              </p:cNvPr>
              <p:cNvSpPr>
                <a:spLocks/>
              </p:cNvSpPr>
              <p:nvPr/>
            </p:nvSpPr>
            <p:spPr bwMode="auto">
              <a:xfrm>
                <a:off x="12045950" y="2663825"/>
                <a:ext cx="134938" cy="136525"/>
              </a:xfrm>
              <a:custGeom>
                <a:avLst/>
                <a:gdLst>
                  <a:gd name="T0" fmla="*/ 85 w 85"/>
                  <a:gd name="T1" fmla="*/ 86 h 86"/>
                  <a:gd name="T2" fmla="*/ 0 w 85"/>
                  <a:gd name="T3" fmla="*/ 86 h 86"/>
                  <a:gd name="T4" fmla="*/ 0 w 85"/>
                  <a:gd name="T5" fmla="*/ 0 h 86"/>
                  <a:gd name="T6" fmla="*/ 19 w 85"/>
                  <a:gd name="T7" fmla="*/ 0 h 86"/>
                  <a:gd name="T8" fmla="*/ 19 w 85"/>
                  <a:gd name="T9" fmla="*/ 67 h 86"/>
                  <a:gd name="T10" fmla="*/ 85 w 85"/>
                  <a:gd name="T11" fmla="*/ 67 h 86"/>
                  <a:gd name="T12" fmla="*/ 85 w 85"/>
                  <a:gd name="T13" fmla="*/ 86 h 86"/>
                </a:gdLst>
                <a:ahLst/>
                <a:cxnLst>
                  <a:cxn ang="0">
                    <a:pos x="T0" y="T1"/>
                  </a:cxn>
                  <a:cxn ang="0">
                    <a:pos x="T2" y="T3"/>
                  </a:cxn>
                  <a:cxn ang="0">
                    <a:pos x="T4" y="T5"/>
                  </a:cxn>
                  <a:cxn ang="0">
                    <a:pos x="T6" y="T7"/>
                  </a:cxn>
                  <a:cxn ang="0">
                    <a:pos x="T8" y="T9"/>
                  </a:cxn>
                  <a:cxn ang="0">
                    <a:pos x="T10" y="T11"/>
                  </a:cxn>
                  <a:cxn ang="0">
                    <a:pos x="T12" y="T13"/>
                  </a:cxn>
                </a:cxnLst>
                <a:rect l="0" t="0" r="r" b="b"/>
                <a:pathLst>
                  <a:path w="85" h="86">
                    <a:moveTo>
                      <a:pt x="85" y="86"/>
                    </a:moveTo>
                    <a:lnTo>
                      <a:pt x="0" y="86"/>
                    </a:lnTo>
                    <a:lnTo>
                      <a:pt x="0" y="0"/>
                    </a:lnTo>
                    <a:lnTo>
                      <a:pt x="19" y="0"/>
                    </a:lnTo>
                    <a:lnTo>
                      <a:pt x="19" y="67"/>
                    </a:lnTo>
                    <a:lnTo>
                      <a:pt x="85" y="67"/>
                    </a:lnTo>
                    <a:lnTo>
                      <a:pt x="85" y="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sp>
          <p:nvSpPr>
            <p:cNvPr id="8" name="矩形 7">
              <a:extLst>
                <a:ext uri="{FF2B5EF4-FFF2-40B4-BE49-F238E27FC236}">
                  <a16:creationId xmlns="" xmlns:a16="http://schemas.microsoft.com/office/drawing/2014/main" id="{3B6527B2-B9AD-4592-9569-87D851C84F44}"/>
                </a:ext>
              </a:extLst>
            </p:cNvPr>
            <p:cNvSpPr/>
            <p:nvPr/>
          </p:nvSpPr>
          <p:spPr>
            <a:xfrm>
              <a:off x="2662762" y="2823778"/>
              <a:ext cx="1785994" cy="1708160"/>
            </a:xfrm>
            <a:prstGeom prst="rect">
              <a:avLst/>
            </a:prstGeom>
          </p:spPr>
          <p:txBody>
            <a:bodyPr wrap="square">
              <a:spAutoFit/>
            </a:bodyPr>
            <a:lstStyle/>
            <a:p>
              <a:pPr algn="ctr">
                <a:lnSpc>
                  <a:spcPct val="150000"/>
                </a:lnSpc>
              </a:pPr>
              <a:r>
                <a:rPr lang="zh-CN" altLang="en-US" sz="10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单击添加文本单击添加文本单击添加文本单击添加文本单击添加文本单击添加文本</a:t>
              </a:r>
            </a:p>
            <a:p>
              <a:pPr algn="ctr">
                <a:lnSpc>
                  <a:spcPct val="150000"/>
                </a:lnSpc>
              </a:pPr>
              <a:r>
                <a:rPr lang="zh-CN" altLang="en-US" sz="10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单击添加文本单击添加文本单击添加文本</a:t>
              </a:r>
            </a:p>
            <a:p>
              <a:pPr algn="ctr">
                <a:lnSpc>
                  <a:spcPct val="150000"/>
                </a:lnSpc>
              </a:pPr>
              <a:r>
                <a:rPr lang="zh-CN" altLang="en-US" sz="10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单击添加文本单击添加文本单击</a:t>
              </a:r>
            </a:p>
          </p:txBody>
        </p:sp>
      </p:grpSp>
      <p:grpSp>
        <p:nvGrpSpPr>
          <p:cNvPr id="15" name="组合 14">
            <a:extLst>
              <a:ext uri="{FF2B5EF4-FFF2-40B4-BE49-F238E27FC236}">
                <a16:creationId xmlns="" xmlns:a16="http://schemas.microsoft.com/office/drawing/2014/main" id="{83BB3B97-D5F2-4289-9EA4-579845BDA759}"/>
              </a:ext>
            </a:extLst>
          </p:cNvPr>
          <p:cNvGrpSpPr/>
          <p:nvPr/>
        </p:nvGrpSpPr>
        <p:grpSpPr>
          <a:xfrm>
            <a:off x="1590481" y="2143516"/>
            <a:ext cx="1944527" cy="2898322"/>
            <a:chOff x="503238" y="1596870"/>
            <a:chExt cx="1944526" cy="2898322"/>
          </a:xfrm>
        </p:grpSpPr>
        <p:sp>
          <p:nvSpPr>
            <p:cNvPr id="16" name="矩形 15">
              <a:extLst>
                <a:ext uri="{FF2B5EF4-FFF2-40B4-BE49-F238E27FC236}">
                  <a16:creationId xmlns="" xmlns:a16="http://schemas.microsoft.com/office/drawing/2014/main" id="{3EA43762-2A2C-40A6-9821-F783B2F18C21}"/>
                </a:ext>
              </a:extLst>
            </p:cNvPr>
            <p:cNvSpPr/>
            <p:nvPr/>
          </p:nvSpPr>
          <p:spPr>
            <a:xfrm>
              <a:off x="503238" y="1596870"/>
              <a:ext cx="1944526" cy="2898322"/>
            </a:xfrm>
            <a:prstGeom prst="rect">
              <a:avLst/>
            </a:prstGeom>
            <a:solidFill>
              <a:schemeClr val="bg1"/>
            </a:solidFill>
            <a:ln w="3175">
              <a:solidFill>
                <a:schemeClr val="accent1">
                  <a:alpha val="3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7" name="矩形 16">
              <a:extLst>
                <a:ext uri="{FF2B5EF4-FFF2-40B4-BE49-F238E27FC236}">
                  <a16:creationId xmlns="" xmlns:a16="http://schemas.microsoft.com/office/drawing/2014/main" id="{FB79CD45-F90C-41DB-8F5D-910FCDFDF5B9}"/>
                </a:ext>
              </a:extLst>
            </p:cNvPr>
            <p:cNvSpPr/>
            <p:nvPr/>
          </p:nvSpPr>
          <p:spPr>
            <a:xfrm>
              <a:off x="934328" y="1672949"/>
              <a:ext cx="1005402" cy="338554"/>
            </a:xfrm>
            <a:prstGeom prst="rect">
              <a:avLst/>
            </a:prstGeom>
          </p:spPr>
          <p:txBody>
            <a:bodyPr wrap="none">
              <a:spAutoFit/>
            </a:bodyPr>
            <a:lstStyle/>
            <a:p>
              <a:pPr algn="ctr"/>
              <a:r>
                <a:rPr lang="zh-CN" altLang="en-US" sz="1600" b="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endParaRPr lang="en-US" altLang="zh-CN" sz="1600" b="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8" name="矩形 17">
              <a:extLst>
                <a:ext uri="{FF2B5EF4-FFF2-40B4-BE49-F238E27FC236}">
                  <a16:creationId xmlns="" xmlns:a16="http://schemas.microsoft.com/office/drawing/2014/main" id="{8691D827-0145-4111-97CE-95605A759637}"/>
                </a:ext>
              </a:extLst>
            </p:cNvPr>
            <p:cNvSpPr/>
            <p:nvPr/>
          </p:nvSpPr>
          <p:spPr>
            <a:xfrm>
              <a:off x="503238" y="2087582"/>
              <a:ext cx="1944526" cy="547687"/>
            </a:xfrm>
            <a:prstGeom prst="rect">
              <a:avLst/>
            </a:prstGeom>
            <a:solidFill>
              <a:srgbClr val="1E97B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9" name="矩形 18">
              <a:extLst>
                <a:ext uri="{FF2B5EF4-FFF2-40B4-BE49-F238E27FC236}">
                  <a16:creationId xmlns="" xmlns:a16="http://schemas.microsoft.com/office/drawing/2014/main" id="{6A61D35D-247A-4856-8FB8-FBA2BCC31EEA}"/>
                </a:ext>
              </a:extLst>
            </p:cNvPr>
            <p:cNvSpPr/>
            <p:nvPr/>
          </p:nvSpPr>
          <p:spPr>
            <a:xfrm>
              <a:off x="870208" y="2150030"/>
              <a:ext cx="1210587" cy="400110"/>
            </a:xfrm>
            <a:prstGeom prst="rect">
              <a:avLst/>
            </a:prstGeom>
          </p:spPr>
          <p:txBody>
            <a:bodyPr wrap="none">
              <a:spAutoFit/>
            </a:bodyPr>
            <a:lstStyle/>
            <a:p>
              <a:pPr algn="ctr"/>
              <a:r>
                <a:rPr lang="zh-CN" altLang="en-US" sz="20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添加文本</a:t>
              </a:r>
              <a:endParaRPr lang="en-US" altLang="zh-CN" sz="20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0" name="矩形 19">
              <a:extLst>
                <a:ext uri="{FF2B5EF4-FFF2-40B4-BE49-F238E27FC236}">
                  <a16:creationId xmlns="" xmlns:a16="http://schemas.microsoft.com/office/drawing/2014/main" id="{8174AF87-53A0-4251-A7A2-1D3A75587700}"/>
                </a:ext>
              </a:extLst>
            </p:cNvPr>
            <p:cNvSpPr/>
            <p:nvPr/>
          </p:nvSpPr>
          <p:spPr>
            <a:xfrm>
              <a:off x="1113862" y="2792115"/>
              <a:ext cx="723275" cy="253916"/>
            </a:xfrm>
            <a:prstGeom prst="rect">
              <a:avLst/>
            </a:prstGeom>
          </p:spPr>
          <p:txBody>
            <a:bodyPr wrap="none">
              <a:spAutoFit/>
            </a:bodyPr>
            <a:lstStyle/>
            <a:p>
              <a:pPr algn="ctr"/>
              <a:r>
                <a:rPr lang="zh-CN" altLang="en-US" sz="1050" dirty="0">
                  <a:solidFill>
                    <a:schemeClr val="tx1">
                      <a:lumMod val="75000"/>
                      <a:lumOff val="2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添加文本</a:t>
              </a:r>
              <a:endParaRPr lang="en-US" altLang="zh-CN" sz="1050" dirty="0">
                <a:solidFill>
                  <a:schemeClr val="tx1">
                    <a:lumMod val="75000"/>
                    <a:lumOff val="2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1" name="矩形 20">
              <a:extLst>
                <a:ext uri="{FF2B5EF4-FFF2-40B4-BE49-F238E27FC236}">
                  <a16:creationId xmlns="" xmlns:a16="http://schemas.microsoft.com/office/drawing/2014/main" id="{9995CD95-C705-4CA2-9770-C7BE1AEB951B}"/>
                </a:ext>
              </a:extLst>
            </p:cNvPr>
            <p:cNvSpPr/>
            <p:nvPr/>
          </p:nvSpPr>
          <p:spPr>
            <a:xfrm>
              <a:off x="1113862" y="3251521"/>
              <a:ext cx="723275" cy="253916"/>
            </a:xfrm>
            <a:prstGeom prst="rect">
              <a:avLst/>
            </a:prstGeom>
          </p:spPr>
          <p:txBody>
            <a:bodyPr wrap="none">
              <a:spAutoFit/>
            </a:bodyPr>
            <a:lstStyle/>
            <a:p>
              <a:pPr algn="ctr"/>
              <a:r>
                <a:rPr lang="zh-CN" altLang="en-US" sz="1050" dirty="0">
                  <a:solidFill>
                    <a:schemeClr val="tx1">
                      <a:lumMod val="75000"/>
                      <a:lumOff val="2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添加文本</a:t>
              </a:r>
              <a:endParaRPr lang="en-US" altLang="zh-CN" sz="1050" dirty="0">
                <a:solidFill>
                  <a:schemeClr val="tx1">
                    <a:lumMod val="75000"/>
                    <a:lumOff val="2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2" name="矩形 21">
              <a:extLst>
                <a:ext uri="{FF2B5EF4-FFF2-40B4-BE49-F238E27FC236}">
                  <a16:creationId xmlns="" xmlns:a16="http://schemas.microsoft.com/office/drawing/2014/main" id="{C5286305-248C-4CB7-AD16-16E9F2C066C6}"/>
                </a:ext>
              </a:extLst>
            </p:cNvPr>
            <p:cNvSpPr/>
            <p:nvPr/>
          </p:nvSpPr>
          <p:spPr>
            <a:xfrm>
              <a:off x="1113862" y="3710927"/>
              <a:ext cx="723275" cy="253916"/>
            </a:xfrm>
            <a:prstGeom prst="rect">
              <a:avLst/>
            </a:prstGeom>
          </p:spPr>
          <p:txBody>
            <a:bodyPr wrap="none">
              <a:spAutoFit/>
            </a:bodyPr>
            <a:lstStyle/>
            <a:p>
              <a:pPr algn="ctr"/>
              <a:r>
                <a:rPr lang="zh-CN" altLang="en-US" sz="1050" dirty="0">
                  <a:solidFill>
                    <a:schemeClr val="tx1">
                      <a:lumMod val="75000"/>
                      <a:lumOff val="2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添加文本</a:t>
              </a:r>
              <a:endParaRPr lang="en-US" altLang="zh-CN" sz="1050" dirty="0">
                <a:solidFill>
                  <a:schemeClr val="tx1">
                    <a:lumMod val="75000"/>
                    <a:lumOff val="2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3" name="矩形 22">
              <a:extLst>
                <a:ext uri="{FF2B5EF4-FFF2-40B4-BE49-F238E27FC236}">
                  <a16:creationId xmlns="" xmlns:a16="http://schemas.microsoft.com/office/drawing/2014/main" id="{BE358BCF-3A75-427A-AE87-559E510A99F1}"/>
                </a:ext>
              </a:extLst>
            </p:cNvPr>
            <p:cNvSpPr/>
            <p:nvPr/>
          </p:nvSpPr>
          <p:spPr>
            <a:xfrm>
              <a:off x="1113862" y="4170331"/>
              <a:ext cx="723275" cy="253916"/>
            </a:xfrm>
            <a:prstGeom prst="rect">
              <a:avLst/>
            </a:prstGeom>
          </p:spPr>
          <p:txBody>
            <a:bodyPr wrap="none">
              <a:spAutoFit/>
            </a:bodyPr>
            <a:lstStyle/>
            <a:p>
              <a:pPr algn="ctr"/>
              <a:r>
                <a:rPr lang="zh-CN" altLang="en-US" sz="1050" dirty="0">
                  <a:solidFill>
                    <a:schemeClr val="tx1">
                      <a:lumMod val="75000"/>
                      <a:lumOff val="2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添加文本</a:t>
              </a:r>
              <a:endParaRPr lang="en-US" altLang="zh-CN" sz="1050" dirty="0">
                <a:solidFill>
                  <a:schemeClr val="tx1">
                    <a:lumMod val="75000"/>
                    <a:lumOff val="2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cxnSp>
          <p:nvCxnSpPr>
            <p:cNvPr id="24" name="直接连接符 23">
              <a:extLst>
                <a:ext uri="{FF2B5EF4-FFF2-40B4-BE49-F238E27FC236}">
                  <a16:creationId xmlns="" xmlns:a16="http://schemas.microsoft.com/office/drawing/2014/main" id="{BEE50686-0317-4FD2-8B78-10B125F5DF2C}"/>
                </a:ext>
              </a:extLst>
            </p:cNvPr>
            <p:cNvCxnSpPr/>
            <p:nvPr/>
          </p:nvCxnSpPr>
          <p:spPr>
            <a:xfrm>
              <a:off x="611611" y="3148776"/>
              <a:ext cx="1727780"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a:extLst>
                <a:ext uri="{FF2B5EF4-FFF2-40B4-BE49-F238E27FC236}">
                  <a16:creationId xmlns="" xmlns:a16="http://schemas.microsoft.com/office/drawing/2014/main" id="{50F7A515-8F14-49FB-A832-9E36A61DC7FF}"/>
                </a:ext>
              </a:extLst>
            </p:cNvPr>
            <p:cNvCxnSpPr/>
            <p:nvPr/>
          </p:nvCxnSpPr>
          <p:spPr>
            <a:xfrm>
              <a:off x="611611" y="3608182"/>
              <a:ext cx="1727780"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6" name="直接连接符 25">
              <a:extLst>
                <a:ext uri="{FF2B5EF4-FFF2-40B4-BE49-F238E27FC236}">
                  <a16:creationId xmlns="" xmlns:a16="http://schemas.microsoft.com/office/drawing/2014/main" id="{3AB1B572-AD29-44D1-A683-0489022CB060}"/>
                </a:ext>
              </a:extLst>
            </p:cNvPr>
            <p:cNvCxnSpPr/>
            <p:nvPr/>
          </p:nvCxnSpPr>
          <p:spPr>
            <a:xfrm>
              <a:off x="611611" y="4067588"/>
              <a:ext cx="1727780"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27" name="组合 26">
            <a:extLst>
              <a:ext uri="{FF2B5EF4-FFF2-40B4-BE49-F238E27FC236}">
                <a16:creationId xmlns="" xmlns:a16="http://schemas.microsoft.com/office/drawing/2014/main" id="{94E33C55-C968-47DF-B259-0FC157BCAA0A}"/>
              </a:ext>
            </a:extLst>
          </p:cNvPr>
          <p:cNvGrpSpPr/>
          <p:nvPr/>
        </p:nvGrpSpPr>
        <p:grpSpPr>
          <a:xfrm>
            <a:off x="6431218" y="2214461"/>
            <a:ext cx="1944527" cy="2898322"/>
            <a:chOff x="503238" y="1596870"/>
            <a:chExt cx="1944526" cy="2898322"/>
          </a:xfrm>
        </p:grpSpPr>
        <p:sp>
          <p:nvSpPr>
            <p:cNvPr id="28" name="矩形 27">
              <a:extLst>
                <a:ext uri="{FF2B5EF4-FFF2-40B4-BE49-F238E27FC236}">
                  <a16:creationId xmlns="" xmlns:a16="http://schemas.microsoft.com/office/drawing/2014/main" id="{D086B28C-A1E3-476E-827A-337683D358C0}"/>
                </a:ext>
              </a:extLst>
            </p:cNvPr>
            <p:cNvSpPr/>
            <p:nvPr/>
          </p:nvSpPr>
          <p:spPr>
            <a:xfrm>
              <a:off x="503238" y="1596870"/>
              <a:ext cx="1944526" cy="2898322"/>
            </a:xfrm>
            <a:prstGeom prst="rect">
              <a:avLst/>
            </a:prstGeom>
            <a:solidFill>
              <a:schemeClr val="bg1"/>
            </a:solidFill>
            <a:ln w="3175">
              <a:solidFill>
                <a:schemeClr val="accent1">
                  <a:alpha val="31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9" name="矩形 28">
              <a:extLst>
                <a:ext uri="{FF2B5EF4-FFF2-40B4-BE49-F238E27FC236}">
                  <a16:creationId xmlns="" xmlns:a16="http://schemas.microsoft.com/office/drawing/2014/main" id="{E0994285-91EE-471E-9CBB-407AB736FC4D}"/>
                </a:ext>
              </a:extLst>
            </p:cNvPr>
            <p:cNvSpPr/>
            <p:nvPr/>
          </p:nvSpPr>
          <p:spPr>
            <a:xfrm>
              <a:off x="993977" y="1699394"/>
              <a:ext cx="1005402" cy="338554"/>
            </a:xfrm>
            <a:prstGeom prst="rect">
              <a:avLst/>
            </a:prstGeom>
          </p:spPr>
          <p:txBody>
            <a:bodyPr wrap="none">
              <a:spAutoFit/>
            </a:bodyPr>
            <a:lstStyle/>
            <a:p>
              <a:pPr algn="ctr"/>
              <a:r>
                <a:rPr lang="zh-CN" altLang="en-US" sz="1600" b="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endParaRPr lang="en-US" altLang="zh-CN" sz="1600" b="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0" name="矩形 29">
              <a:extLst>
                <a:ext uri="{FF2B5EF4-FFF2-40B4-BE49-F238E27FC236}">
                  <a16:creationId xmlns="" xmlns:a16="http://schemas.microsoft.com/office/drawing/2014/main" id="{F0710FFF-B8A8-4553-8DB1-DF260BDBDACC}"/>
                </a:ext>
              </a:extLst>
            </p:cNvPr>
            <p:cNvSpPr/>
            <p:nvPr/>
          </p:nvSpPr>
          <p:spPr>
            <a:xfrm>
              <a:off x="503238" y="2087582"/>
              <a:ext cx="1944526" cy="547687"/>
            </a:xfrm>
            <a:prstGeom prst="rect">
              <a:avLst/>
            </a:prstGeom>
            <a:solidFill>
              <a:srgbClr val="1E97B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1" name="矩形 30">
              <a:extLst>
                <a:ext uri="{FF2B5EF4-FFF2-40B4-BE49-F238E27FC236}">
                  <a16:creationId xmlns="" xmlns:a16="http://schemas.microsoft.com/office/drawing/2014/main" id="{FFE142AD-F35A-4F5F-B6F0-2440E9AD751A}"/>
                </a:ext>
              </a:extLst>
            </p:cNvPr>
            <p:cNvSpPr/>
            <p:nvPr/>
          </p:nvSpPr>
          <p:spPr>
            <a:xfrm>
              <a:off x="870208" y="2150030"/>
              <a:ext cx="1210587" cy="400110"/>
            </a:xfrm>
            <a:prstGeom prst="rect">
              <a:avLst/>
            </a:prstGeom>
          </p:spPr>
          <p:txBody>
            <a:bodyPr wrap="none">
              <a:spAutoFit/>
            </a:bodyPr>
            <a:lstStyle/>
            <a:p>
              <a:pPr algn="ctr"/>
              <a:r>
                <a:rPr lang="zh-CN" altLang="en-US" sz="20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添加文本</a:t>
              </a:r>
              <a:endParaRPr lang="en-US" altLang="zh-CN" sz="20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2" name="矩形 31">
              <a:extLst>
                <a:ext uri="{FF2B5EF4-FFF2-40B4-BE49-F238E27FC236}">
                  <a16:creationId xmlns="" xmlns:a16="http://schemas.microsoft.com/office/drawing/2014/main" id="{8308D358-0035-459E-BBF4-6CFA263A62B4}"/>
                </a:ext>
              </a:extLst>
            </p:cNvPr>
            <p:cNvSpPr/>
            <p:nvPr/>
          </p:nvSpPr>
          <p:spPr>
            <a:xfrm>
              <a:off x="1113862" y="2792115"/>
              <a:ext cx="723275" cy="253916"/>
            </a:xfrm>
            <a:prstGeom prst="rect">
              <a:avLst/>
            </a:prstGeom>
          </p:spPr>
          <p:txBody>
            <a:bodyPr wrap="none">
              <a:spAutoFit/>
            </a:bodyPr>
            <a:lstStyle/>
            <a:p>
              <a:pPr algn="ctr"/>
              <a:r>
                <a:rPr lang="zh-CN" altLang="en-US" sz="1050" dirty="0">
                  <a:solidFill>
                    <a:schemeClr val="tx1">
                      <a:lumMod val="75000"/>
                      <a:lumOff val="2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添加文本</a:t>
              </a:r>
              <a:endParaRPr lang="en-US" altLang="zh-CN" sz="1050" dirty="0">
                <a:solidFill>
                  <a:schemeClr val="tx1">
                    <a:lumMod val="75000"/>
                    <a:lumOff val="2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3" name="矩形 32">
              <a:extLst>
                <a:ext uri="{FF2B5EF4-FFF2-40B4-BE49-F238E27FC236}">
                  <a16:creationId xmlns="" xmlns:a16="http://schemas.microsoft.com/office/drawing/2014/main" id="{8EE146AE-6E8B-4AF5-8E07-46515CCD7FE8}"/>
                </a:ext>
              </a:extLst>
            </p:cNvPr>
            <p:cNvSpPr/>
            <p:nvPr/>
          </p:nvSpPr>
          <p:spPr>
            <a:xfrm>
              <a:off x="1113862" y="3251521"/>
              <a:ext cx="723275" cy="253916"/>
            </a:xfrm>
            <a:prstGeom prst="rect">
              <a:avLst/>
            </a:prstGeom>
          </p:spPr>
          <p:txBody>
            <a:bodyPr wrap="none">
              <a:spAutoFit/>
            </a:bodyPr>
            <a:lstStyle/>
            <a:p>
              <a:pPr algn="ctr"/>
              <a:r>
                <a:rPr lang="zh-CN" altLang="en-US" sz="1050" dirty="0">
                  <a:solidFill>
                    <a:schemeClr val="tx1">
                      <a:lumMod val="75000"/>
                      <a:lumOff val="2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添加文本</a:t>
              </a:r>
              <a:endParaRPr lang="en-US" altLang="zh-CN" sz="1050" dirty="0">
                <a:solidFill>
                  <a:schemeClr val="tx1">
                    <a:lumMod val="75000"/>
                    <a:lumOff val="2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4" name="矩形 33">
              <a:extLst>
                <a:ext uri="{FF2B5EF4-FFF2-40B4-BE49-F238E27FC236}">
                  <a16:creationId xmlns="" xmlns:a16="http://schemas.microsoft.com/office/drawing/2014/main" id="{4AD59C52-449F-4CE9-8BFF-3C7332BA369E}"/>
                </a:ext>
              </a:extLst>
            </p:cNvPr>
            <p:cNvSpPr/>
            <p:nvPr/>
          </p:nvSpPr>
          <p:spPr>
            <a:xfrm>
              <a:off x="1113862" y="3710927"/>
              <a:ext cx="723275" cy="253916"/>
            </a:xfrm>
            <a:prstGeom prst="rect">
              <a:avLst/>
            </a:prstGeom>
          </p:spPr>
          <p:txBody>
            <a:bodyPr wrap="none">
              <a:spAutoFit/>
            </a:bodyPr>
            <a:lstStyle/>
            <a:p>
              <a:pPr algn="ctr"/>
              <a:r>
                <a:rPr lang="zh-CN" altLang="en-US" sz="1050" dirty="0">
                  <a:solidFill>
                    <a:schemeClr val="tx1">
                      <a:lumMod val="75000"/>
                      <a:lumOff val="2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添加文本</a:t>
              </a:r>
              <a:endParaRPr lang="en-US" altLang="zh-CN" sz="1050" dirty="0">
                <a:solidFill>
                  <a:schemeClr val="tx1">
                    <a:lumMod val="75000"/>
                    <a:lumOff val="2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5" name="矩形 34">
              <a:extLst>
                <a:ext uri="{FF2B5EF4-FFF2-40B4-BE49-F238E27FC236}">
                  <a16:creationId xmlns="" xmlns:a16="http://schemas.microsoft.com/office/drawing/2014/main" id="{B7E74531-37CF-44DB-A8AA-F98DD651FC8D}"/>
                </a:ext>
              </a:extLst>
            </p:cNvPr>
            <p:cNvSpPr/>
            <p:nvPr/>
          </p:nvSpPr>
          <p:spPr>
            <a:xfrm>
              <a:off x="1113862" y="4170331"/>
              <a:ext cx="723275" cy="253916"/>
            </a:xfrm>
            <a:prstGeom prst="rect">
              <a:avLst/>
            </a:prstGeom>
          </p:spPr>
          <p:txBody>
            <a:bodyPr wrap="none">
              <a:spAutoFit/>
            </a:bodyPr>
            <a:lstStyle/>
            <a:p>
              <a:pPr algn="ctr"/>
              <a:r>
                <a:rPr lang="zh-CN" altLang="en-US" sz="1050" dirty="0">
                  <a:solidFill>
                    <a:schemeClr val="tx1">
                      <a:lumMod val="75000"/>
                      <a:lumOff val="2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添加文本</a:t>
              </a:r>
              <a:endParaRPr lang="en-US" altLang="zh-CN" sz="1050" dirty="0">
                <a:solidFill>
                  <a:schemeClr val="tx1">
                    <a:lumMod val="75000"/>
                    <a:lumOff val="2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cxnSp>
          <p:nvCxnSpPr>
            <p:cNvPr id="36" name="直接连接符 35">
              <a:extLst>
                <a:ext uri="{FF2B5EF4-FFF2-40B4-BE49-F238E27FC236}">
                  <a16:creationId xmlns="" xmlns:a16="http://schemas.microsoft.com/office/drawing/2014/main" id="{78A0925C-ED92-4F8C-A060-F3649DA30814}"/>
                </a:ext>
              </a:extLst>
            </p:cNvPr>
            <p:cNvCxnSpPr/>
            <p:nvPr/>
          </p:nvCxnSpPr>
          <p:spPr>
            <a:xfrm>
              <a:off x="611611" y="3148776"/>
              <a:ext cx="1727780"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7" name="直接连接符 36">
              <a:extLst>
                <a:ext uri="{FF2B5EF4-FFF2-40B4-BE49-F238E27FC236}">
                  <a16:creationId xmlns="" xmlns:a16="http://schemas.microsoft.com/office/drawing/2014/main" id="{C237814D-2B22-4892-BA86-C641A891AFE8}"/>
                </a:ext>
              </a:extLst>
            </p:cNvPr>
            <p:cNvCxnSpPr/>
            <p:nvPr/>
          </p:nvCxnSpPr>
          <p:spPr>
            <a:xfrm>
              <a:off x="611611" y="3608182"/>
              <a:ext cx="1727780"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a:extLst>
                <a:ext uri="{FF2B5EF4-FFF2-40B4-BE49-F238E27FC236}">
                  <a16:creationId xmlns="" xmlns:a16="http://schemas.microsoft.com/office/drawing/2014/main" id="{2D9CCD77-ABF5-44B9-A81B-B814AAEF1229}"/>
                </a:ext>
              </a:extLst>
            </p:cNvPr>
            <p:cNvCxnSpPr/>
            <p:nvPr/>
          </p:nvCxnSpPr>
          <p:spPr>
            <a:xfrm>
              <a:off x="611611" y="4067588"/>
              <a:ext cx="1727780" cy="0"/>
            </a:xfrm>
            <a:prstGeom prst="line">
              <a:avLst/>
            </a:prstGeom>
            <a:ln w="63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grpSp>
        <p:nvGrpSpPr>
          <p:cNvPr id="39" name="组合 38">
            <a:extLst>
              <a:ext uri="{FF2B5EF4-FFF2-40B4-BE49-F238E27FC236}">
                <a16:creationId xmlns="" xmlns:a16="http://schemas.microsoft.com/office/drawing/2014/main" id="{7FE256AF-866D-47A1-B456-B8CAF7B967F1}"/>
              </a:ext>
            </a:extLst>
          </p:cNvPr>
          <p:cNvGrpSpPr/>
          <p:nvPr/>
        </p:nvGrpSpPr>
        <p:grpSpPr>
          <a:xfrm>
            <a:off x="8866482" y="2202465"/>
            <a:ext cx="1944527" cy="2935068"/>
            <a:chOff x="6691474" y="1596870"/>
            <a:chExt cx="1944526" cy="2935068"/>
          </a:xfrm>
        </p:grpSpPr>
        <p:sp>
          <p:nvSpPr>
            <p:cNvPr id="40" name="矩形 39">
              <a:extLst>
                <a:ext uri="{FF2B5EF4-FFF2-40B4-BE49-F238E27FC236}">
                  <a16:creationId xmlns="" xmlns:a16="http://schemas.microsoft.com/office/drawing/2014/main" id="{B67B284C-A19A-4FDA-9F34-8716756E803D}"/>
                </a:ext>
              </a:extLst>
            </p:cNvPr>
            <p:cNvSpPr/>
            <p:nvPr/>
          </p:nvSpPr>
          <p:spPr>
            <a:xfrm>
              <a:off x="6691474" y="1596870"/>
              <a:ext cx="1944526" cy="2898322"/>
            </a:xfrm>
            <a:prstGeom prst="rect">
              <a:avLst/>
            </a:prstGeom>
            <a:solidFill>
              <a:srgbClr val="1E97B9"/>
            </a:solid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41" name="矩形 40">
              <a:extLst>
                <a:ext uri="{FF2B5EF4-FFF2-40B4-BE49-F238E27FC236}">
                  <a16:creationId xmlns="" xmlns:a16="http://schemas.microsoft.com/office/drawing/2014/main" id="{399D3564-B11C-4A59-A434-C13F8FB291A9}"/>
                </a:ext>
              </a:extLst>
            </p:cNvPr>
            <p:cNvSpPr/>
            <p:nvPr/>
          </p:nvSpPr>
          <p:spPr>
            <a:xfrm>
              <a:off x="6788253" y="2823778"/>
              <a:ext cx="1785994" cy="1708160"/>
            </a:xfrm>
            <a:prstGeom prst="rect">
              <a:avLst/>
            </a:prstGeom>
          </p:spPr>
          <p:txBody>
            <a:bodyPr wrap="square">
              <a:spAutoFit/>
            </a:bodyPr>
            <a:lstStyle/>
            <a:p>
              <a:pPr algn="ctr">
                <a:lnSpc>
                  <a:spcPct val="150000"/>
                </a:lnSpc>
              </a:pPr>
              <a:r>
                <a:rPr lang="zh-CN" altLang="en-US" sz="10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单击添加文本单击添加文本单击添加文本单击添加文本单击添加文本单击添加文本</a:t>
              </a:r>
            </a:p>
            <a:p>
              <a:pPr algn="ctr">
                <a:lnSpc>
                  <a:spcPct val="150000"/>
                </a:lnSpc>
              </a:pPr>
              <a:r>
                <a:rPr lang="zh-CN" altLang="en-US" sz="10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单击添加文本单击添加文本单击添加文本</a:t>
              </a:r>
            </a:p>
            <a:p>
              <a:pPr algn="ctr">
                <a:lnSpc>
                  <a:spcPct val="150000"/>
                </a:lnSpc>
              </a:pPr>
              <a:r>
                <a:rPr lang="zh-CN" altLang="en-US" sz="10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单击添加文本单击添加文本单击</a:t>
              </a:r>
              <a:endParaRPr lang="zh-CN" altLang="en-US" sz="9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nvGrpSpPr>
            <p:cNvPr id="42" name="组合 41">
              <a:extLst>
                <a:ext uri="{FF2B5EF4-FFF2-40B4-BE49-F238E27FC236}">
                  <a16:creationId xmlns="" xmlns:a16="http://schemas.microsoft.com/office/drawing/2014/main" id="{4245A2D3-3F54-4595-98AD-2D0206B951D5}"/>
                </a:ext>
              </a:extLst>
            </p:cNvPr>
            <p:cNvGrpSpPr/>
            <p:nvPr/>
          </p:nvGrpSpPr>
          <p:grpSpPr>
            <a:xfrm>
              <a:off x="7285695" y="1801960"/>
              <a:ext cx="756084" cy="729740"/>
              <a:chOff x="11834813" y="3744913"/>
              <a:chExt cx="455613" cy="439738"/>
            </a:xfrm>
            <a:solidFill>
              <a:schemeClr val="bg1"/>
            </a:solidFill>
          </p:grpSpPr>
          <p:sp>
            <p:nvSpPr>
              <p:cNvPr id="43" name="Freeform 11">
                <a:extLst>
                  <a:ext uri="{FF2B5EF4-FFF2-40B4-BE49-F238E27FC236}">
                    <a16:creationId xmlns="" xmlns:a16="http://schemas.microsoft.com/office/drawing/2014/main" id="{BB48CF0D-9E5E-413A-B1AC-DA8750AD8A6F}"/>
                  </a:ext>
                </a:extLst>
              </p:cNvPr>
              <p:cNvSpPr>
                <a:spLocks/>
              </p:cNvSpPr>
              <p:nvPr/>
            </p:nvSpPr>
            <p:spPr bwMode="auto">
              <a:xfrm>
                <a:off x="11834813" y="3763963"/>
                <a:ext cx="455613" cy="300038"/>
              </a:xfrm>
              <a:custGeom>
                <a:avLst/>
                <a:gdLst>
                  <a:gd name="T0" fmla="*/ 263 w 287"/>
                  <a:gd name="T1" fmla="*/ 189 h 189"/>
                  <a:gd name="T2" fmla="*/ 78 w 287"/>
                  <a:gd name="T3" fmla="*/ 189 h 189"/>
                  <a:gd name="T4" fmla="*/ 31 w 287"/>
                  <a:gd name="T5" fmla="*/ 18 h 189"/>
                  <a:gd name="T6" fmla="*/ 0 w 287"/>
                  <a:gd name="T7" fmla="*/ 18 h 189"/>
                  <a:gd name="T8" fmla="*/ 0 w 287"/>
                  <a:gd name="T9" fmla="*/ 0 h 189"/>
                  <a:gd name="T10" fmla="*/ 45 w 287"/>
                  <a:gd name="T11" fmla="*/ 0 h 189"/>
                  <a:gd name="T12" fmla="*/ 92 w 287"/>
                  <a:gd name="T13" fmla="*/ 170 h 189"/>
                  <a:gd name="T14" fmla="*/ 249 w 287"/>
                  <a:gd name="T15" fmla="*/ 170 h 189"/>
                  <a:gd name="T16" fmla="*/ 263 w 287"/>
                  <a:gd name="T17" fmla="*/ 85 h 189"/>
                  <a:gd name="T18" fmla="*/ 114 w 287"/>
                  <a:gd name="T19" fmla="*/ 85 h 189"/>
                  <a:gd name="T20" fmla="*/ 114 w 287"/>
                  <a:gd name="T21" fmla="*/ 66 h 189"/>
                  <a:gd name="T22" fmla="*/ 287 w 287"/>
                  <a:gd name="T23" fmla="*/ 66 h 189"/>
                  <a:gd name="T24" fmla="*/ 263 w 287"/>
                  <a:gd name="T25" fmla="*/ 189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87" h="189">
                    <a:moveTo>
                      <a:pt x="263" y="189"/>
                    </a:moveTo>
                    <a:lnTo>
                      <a:pt x="78" y="189"/>
                    </a:lnTo>
                    <a:lnTo>
                      <a:pt x="31" y="18"/>
                    </a:lnTo>
                    <a:lnTo>
                      <a:pt x="0" y="18"/>
                    </a:lnTo>
                    <a:lnTo>
                      <a:pt x="0" y="0"/>
                    </a:lnTo>
                    <a:lnTo>
                      <a:pt x="45" y="0"/>
                    </a:lnTo>
                    <a:lnTo>
                      <a:pt x="92" y="170"/>
                    </a:lnTo>
                    <a:lnTo>
                      <a:pt x="249" y="170"/>
                    </a:lnTo>
                    <a:lnTo>
                      <a:pt x="263" y="85"/>
                    </a:lnTo>
                    <a:lnTo>
                      <a:pt x="114" y="85"/>
                    </a:lnTo>
                    <a:lnTo>
                      <a:pt x="114" y="66"/>
                    </a:lnTo>
                    <a:lnTo>
                      <a:pt x="287" y="66"/>
                    </a:lnTo>
                    <a:lnTo>
                      <a:pt x="263" y="18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44" name="Freeform 12">
                <a:extLst>
                  <a:ext uri="{FF2B5EF4-FFF2-40B4-BE49-F238E27FC236}">
                    <a16:creationId xmlns="" xmlns:a16="http://schemas.microsoft.com/office/drawing/2014/main" id="{A39CD182-F99E-47F3-A513-F606BEB91116}"/>
                  </a:ext>
                </a:extLst>
              </p:cNvPr>
              <p:cNvSpPr>
                <a:spLocks noEditPoints="1"/>
              </p:cNvSpPr>
              <p:nvPr/>
            </p:nvSpPr>
            <p:spPr bwMode="auto">
              <a:xfrm>
                <a:off x="11955463" y="4094163"/>
                <a:ext cx="90488" cy="90488"/>
              </a:xfrm>
              <a:custGeom>
                <a:avLst/>
                <a:gdLst>
                  <a:gd name="T0" fmla="*/ 12 w 24"/>
                  <a:gd name="T1" fmla="*/ 24 h 24"/>
                  <a:gd name="T2" fmla="*/ 0 w 24"/>
                  <a:gd name="T3" fmla="*/ 12 h 24"/>
                  <a:gd name="T4" fmla="*/ 12 w 24"/>
                  <a:gd name="T5" fmla="*/ 0 h 24"/>
                  <a:gd name="T6" fmla="*/ 24 w 24"/>
                  <a:gd name="T7" fmla="*/ 12 h 24"/>
                  <a:gd name="T8" fmla="*/ 12 w 24"/>
                  <a:gd name="T9" fmla="*/ 24 h 24"/>
                  <a:gd name="T10" fmla="*/ 12 w 24"/>
                  <a:gd name="T11" fmla="*/ 8 h 24"/>
                  <a:gd name="T12" fmla="*/ 8 w 24"/>
                  <a:gd name="T13" fmla="*/ 12 h 24"/>
                  <a:gd name="T14" fmla="*/ 12 w 24"/>
                  <a:gd name="T15" fmla="*/ 16 h 24"/>
                  <a:gd name="T16" fmla="*/ 16 w 24"/>
                  <a:gd name="T17" fmla="*/ 12 h 24"/>
                  <a:gd name="T18" fmla="*/ 12 w 24"/>
                  <a:gd name="T19"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5" y="24"/>
                      <a:pt x="0" y="19"/>
                      <a:pt x="0" y="12"/>
                    </a:cubicBezTo>
                    <a:cubicBezTo>
                      <a:pt x="0" y="5"/>
                      <a:pt x="5" y="0"/>
                      <a:pt x="12" y="0"/>
                    </a:cubicBezTo>
                    <a:cubicBezTo>
                      <a:pt x="19" y="0"/>
                      <a:pt x="24" y="5"/>
                      <a:pt x="24" y="12"/>
                    </a:cubicBezTo>
                    <a:cubicBezTo>
                      <a:pt x="24" y="19"/>
                      <a:pt x="19" y="24"/>
                      <a:pt x="12" y="24"/>
                    </a:cubicBezTo>
                    <a:moveTo>
                      <a:pt x="12" y="8"/>
                    </a:moveTo>
                    <a:cubicBezTo>
                      <a:pt x="10" y="8"/>
                      <a:pt x="8" y="10"/>
                      <a:pt x="8" y="12"/>
                    </a:cubicBezTo>
                    <a:cubicBezTo>
                      <a:pt x="8" y="14"/>
                      <a:pt x="10" y="16"/>
                      <a:pt x="12" y="16"/>
                    </a:cubicBezTo>
                    <a:cubicBezTo>
                      <a:pt x="14" y="16"/>
                      <a:pt x="16" y="14"/>
                      <a:pt x="16" y="12"/>
                    </a:cubicBezTo>
                    <a:cubicBezTo>
                      <a:pt x="16" y="10"/>
                      <a:pt x="14" y="8"/>
                      <a:pt x="12"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45" name="Freeform 13">
                <a:extLst>
                  <a:ext uri="{FF2B5EF4-FFF2-40B4-BE49-F238E27FC236}">
                    <a16:creationId xmlns="" xmlns:a16="http://schemas.microsoft.com/office/drawing/2014/main" id="{4270CBE9-5E58-4924-9668-1CF95134F1B9}"/>
                  </a:ext>
                </a:extLst>
              </p:cNvPr>
              <p:cNvSpPr>
                <a:spLocks noEditPoints="1"/>
              </p:cNvSpPr>
              <p:nvPr/>
            </p:nvSpPr>
            <p:spPr bwMode="auto">
              <a:xfrm>
                <a:off x="12150725" y="4094163"/>
                <a:ext cx="90488" cy="90488"/>
              </a:xfrm>
              <a:custGeom>
                <a:avLst/>
                <a:gdLst>
                  <a:gd name="T0" fmla="*/ 12 w 24"/>
                  <a:gd name="T1" fmla="*/ 24 h 24"/>
                  <a:gd name="T2" fmla="*/ 0 w 24"/>
                  <a:gd name="T3" fmla="*/ 12 h 24"/>
                  <a:gd name="T4" fmla="*/ 12 w 24"/>
                  <a:gd name="T5" fmla="*/ 0 h 24"/>
                  <a:gd name="T6" fmla="*/ 24 w 24"/>
                  <a:gd name="T7" fmla="*/ 12 h 24"/>
                  <a:gd name="T8" fmla="*/ 12 w 24"/>
                  <a:gd name="T9" fmla="*/ 24 h 24"/>
                  <a:gd name="T10" fmla="*/ 12 w 24"/>
                  <a:gd name="T11" fmla="*/ 8 h 24"/>
                  <a:gd name="T12" fmla="*/ 8 w 24"/>
                  <a:gd name="T13" fmla="*/ 12 h 24"/>
                  <a:gd name="T14" fmla="*/ 12 w 24"/>
                  <a:gd name="T15" fmla="*/ 16 h 24"/>
                  <a:gd name="T16" fmla="*/ 16 w 24"/>
                  <a:gd name="T17" fmla="*/ 12 h 24"/>
                  <a:gd name="T18" fmla="*/ 12 w 24"/>
                  <a:gd name="T19" fmla="*/ 8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5" y="24"/>
                      <a:pt x="0" y="19"/>
                      <a:pt x="0" y="12"/>
                    </a:cubicBezTo>
                    <a:cubicBezTo>
                      <a:pt x="0" y="5"/>
                      <a:pt x="5" y="0"/>
                      <a:pt x="12" y="0"/>
                    </a:cubicBezTo>
                    <a:cubicBezTo>
                      <a:pt x="19" y="0"/>
                      <a:pt x="24" y="5"/>
                      <a:pt x="24" y="12"/>
                    </a:cubicBezTo>
                    <a:cubicBezTo>
                      <a:pt x="24" y="19"/>
                      <a:pt x="19" y="24"/>
                      <a:pt x="12" y="24"/>
                    </a:cubicBezTo>
                    <a:moveTo>
                      <a:pt x="12" y="8"/>
                    </a:moveTo>
                    <a:cubicBezTo>
                      <a:pt x="10" y="8"/>
                      <a:pt x="8" y="10"/>
                      <a:pt x="8" y="12"/>
                    </a:cubicBezTo>
                    <a:cubicBezTo>
                      <a:pt x="8" y="14"/>
                      <a:pt x="10" y="16"/>
                      <a:pt x="12" y="16"/>
                    </a:cubicBezTo>
                    <a:cubicBezTo>
                      <a:pt x="14" y="16"/>
                      <a:pt x="16" y="14"/>
                      <a:pt x="16" y="12"/>
                    </a:cubicBezTo>
                    <a:cubicBezTo>
                      <a:pt x="16" y="10"/>
                      <a:pt x="14" y="8"/>
                      <a:pt x="12" y="8"/>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46" name="Rectangle 14">
                <a:extLst>
                  <a:ext uri="{FF2B5EF4-FFF2-40B4-BE49-F238E27FC236}">
                    <a16:creationId xmlns="" xmlns:a16="http://schemas.microsoft.com/office/drawing/2014/main" id="{B8F0A747-B2EF-4075-AD08-7AF7C3675572}"/>
                  </a:ext>
                </a:extLst>
              </p:cNvPr>
              <p:cNvSpPr>
                <a:spLocks noChangeArrowheads="1"/>
              </p:cNvSpPr>
              <p:nvPr/>
            </p:nvSpPr>
            <p:spPr bwMode="auto">
              <a:xfrm>
                <a:off x="12045950" y="3929063"/>
                <a:ext cx="30163" cy="746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47" name="Rectangle 15">
                <a:extLst>
                  <a:ext uri="{FF2B5EF4-FFF2-40B4-BE49-F238E27FC236}">
                    <a16:creationId xmlns="" xmlns:a16="http://schemas.microsoft.com/office/drawing/2014/main" id="{356F7E57-7CC0-43B3-AD45-653101720949}"/>
                  </a:ext>
                </a:extLst>
              </p:cNvPr>
              <p:cNvSpPr>
                <a:spLocks noChangeArrowheads="1"/>
              </p:cNvSpPr>
              <p:nvPr/>
            </p:nvSpPr>
            <p:spPr bwMode="auto">
              <a:xfrm>
                <a:off x="12136438" y="3929063"/>
                <a:ext cx="30163" cy="7461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48" name="Freeform 16">
                <a:extLst>
                  <a:ext uri="{FF2B5EF4-FFF2-40B4-BE49-F238E27FC236}">
                    <a16:creationId xmlns="" xmlns:a16="http://schemas.microsoft.com/office/drawing/2014/main" id="{E229A090-D8A8-452B-A944-21D3AEA7AB55}"/>
                  </a:ext>
                </a:extLst>
              </p:cNvPr>
              <p:cNvSpPr>
                <a:spLocks/>
              </p:cNvSpPr>
              <p:nvPr/>
            </p:nvSpPr>
            <p:spPr bwMode="auto">
              <a:xfrm>
                <a:off x="12015788" y="3763963"/>
                <a:ext cx="107950" cy="74613"/>
              </a:xfrm>
              <a:custGeom>
                <a:avLst/>
                <a:gdLst>
                  <a:gd name="T0" fmla="*/ 19 w 68"/>
                  <a:gd name="T1" fmla="*/ 47 h 47"/>
                  <a:gd name="T2" fmla="*/ 0 w 68"/>
                  <a:gd name="T3" fmla="*/ 47 h 47"/>
                  <a:gd name="T4" fmla="*/ 0 w 68"/>
                  <a:gd name="T5" fmla="*/ 21 h 47"/>
                  <a:gd name="T6" fmla="*/ 64 w 68"/>
                  <a:gd name="T7" fmla="*/ 0 h 47"/>
                  <a:gd name="T8" fmla="*/ 68 w 68"/>
                  <a:gd name="T9" fmla="*/ 18 h 47"/>
                  <a:gd name="T10" fmla="*/ 19 w 68"/>
                  <a:gd name="T11" fmla="*/ 35 h 47"/>
                  <a:gd name="T12" fmla="*/ 19 w 68"/>
                  <a:gd name="T13" fmla="*/ 47 h 47"/>
                </a:gdLst>
                <a:ahLst/>
                <a:cxnLst>
                  <a:cxn ang="0">
                    <a:pos x="T0" y="T1"/>
                  </a:cxn>
                  <a:cxn ang="0">
                    <a:pos x="T2" y="T3"/>
                  </a:cxn>
                  <a:cxn ang="0">
                    <a:pos x="T4" y="T5"/>
                  </a:cxn>
                  <a:cxn ang="0">
                    <a:pos x="T6" y="T7"/>
                  </a:cxn>
                  <a:cxn ang="0">
                    <a:pos x="T8" y="T9"/>
                  </a:cxn>
                  <a:cxn ang="0">
                    <a:pos x="T10" y="T11"/>
                  </a:cxn>
                  <a:cxn ang="0">
                    <a:pos x="T12" y="T13"/>
                  </a:cxn>
                </a:cxnLst>
                <a:rect l="0" t="0" r="r" b="b"/>
                <a:pathLst>
                  <a:path w="68" h="47">
                    <a:moveTo>
                      <a:pt x="19" y="47"/>
                    </a:moveTo>
                    <a:lnTo>
                      <a:pt x="0" y="47"/>
                    </a:lnTo>
                    <a:lnTo>
                      <a:pt x="0" y="21"/>
                    </a:lnTo>
                    <a:lnTo>
                      <a:pt x="64" y="0"/>
                    </a:lnTo>
                    <a:lnTo>
                      <a:pt x="68" y="18"/>
                    </a:lnTo>
                    <a:lnTo>
                      <a:pt x="19" y="35"/>
                    </a:lnTo>
                    <a:lnTo>
                      <a:pt x="19" y="4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49" name="Freeform 17">
                <a:extLst>
                  <a:ext uri="{FF2B5EF4-FFF2-40B4-BE49-F238E27FC236}">
                    <a16:creationId xmlns="" xmlns:a16="http://schemas.microsoft.com/office/drawing/2014/main" id="{53E44EAA-2D66-474C-B11D-58986EB0E31E}"/>
                  </a:ext>
                </a:extLst>
              </p:cNvPr>
              <p:cNvSpPr>
                <a:spLocks/>
              </p:cNvSpPr>
              <p:nvPr/>
            </p:nvSpPr>
            <p:spPr bwMode="auto">
              <a:xfrm>
                <a:off x="12106275" y="3744913"/>
                <a:ext cx="149225" cy="93663"/>
              </a:xfrm>
              <a:custGeom>
                <a:avLst/>
                <a:gdLst>
                  <a:gd name="T0" fmla="*/ 94 w 94"/>
                  <a:gd name="T1" fmla="*/ 59 h 59"/>
                  <a:gd name="T2" fmla="*/ 75 w 94"/>
                  <a:gd name="T3" fmla="*/ 59 h 59"/>
                  <a:gd name="T4" fmla="*/ 75 w 94"/>
                  <a:gd name="T5" fmla="*/ 38 h 59"/>
                  <a:gd name="T6" fmla="*/ 19 w 94"/>
                  <a:gd name="T7" fmla="*/ 23 h 59"/>
                  <a:gd name="T8" fmla="*/ 19 w 94"/>
                  <a:gd name="T9" fmla="*/ 59 h 59"/>
                  <a:gd name="T10" fmla="*/ 0 w 94"/>
                  <a:gd name="T11" fmla="*/ 59 h 59"/>
                  <a:gd name="T12" fmla="*/ 0 w 94"/>
                  <a:gd name="T13" fmla="*/ 0 h 59"/>
                  <a:gd name="T14" fmla="*/ 94 w 94"/>
                  <a:gd name="T15" fmla="*/ 23 h 59"/>
                  <a:gd name="T16" fmla="*/ 94 w 94"/>
                  <a:gd name="T17" fmla="*/ 5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4" h="59">
                    <a:moveTo>
                      <a:pt x="94" y="59"/>
                    </a:moveTo>
                    <a:lnTo>
                      <a:pt x="75" y="59"/>
                    </a:lnTo>
                    <a:lnTo>
                      <a:pt x="75" y="38"/>
                    </a:lnTo>
                    <a:lnTo>
                      <a:pt x="19" y="23"/>
                    </a:lnTo>
                    <a:lnTo>
                      <a:pt x="19" y="59"/>
                    </a:lnTo>
                    <a:lnTo>
                      <a:pt x="0" y="59"/>
                    </a:lnTo>
                    <a:lnTo>
                      <a:pt x="0" y="0"/>
                    </a:lnTo>
                    <a:lnTo>
                      <a:pt x="94" y="23"/>
                    </a:lnTo>
                    <a:lnTo>
                      <a:pt x="94" y="5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spTree>
    <p:extLst>
      <p:ext uri="{BB962C8B-B14F-4D97-AF65-F5344CB8AC3E}">
        <p14:creationId xmlns:p14="http://schemas.microsoft.com/office/powerpoint/2010/main" val="890765573"/>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withEffect">
                                  <p:stCondLst>
                                    <p:cond delay="50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p:tgtEl>
                                          <p:spTgt spid="15"/>
                                        </p:tgtEl>
                                        <p:attrNameLst>
                                          <p:attrName>ppt_y</p:attrName>
                                        </p:attrNameLst>
                                      </p:cBhvr>
                                      <p:tavLst>
                                        <p:tav tm="0">
                                          <p:val>
                                            <p:strVal val="#ppt_y+#ppt_h*1.125000"/>
                                          </p:val>
                                        </p:tav>
                                        <p:tav tm="100000">
                                          <p:val>
                                            <p:strVal val="#ppt_y"/>
                                          </p:val>
                                        </p:tav>
                                      </p:tavLst>
                                    </p:anim>
                                    <p:animEffect transition="in" filter="wipe(up)">
                                      <p:cBhvr>
                                        <p:cTn id="8" dur="500"/>
                                        <p:tgtEl>
                                          <p:spTgt spid="15"/>
                                        </p:tgtEl>
                                      </p:cBhvr>
                                    </p:animEffect>
                                  </p:childTnLst>
                                </p:cTn>
                              </p:par>
                              <p:par>
                                <p:cTn id="9" presetID="12" presetClass="entr" presetSubtype="1" fill="hold" nodeType="withEffect">
                                  <p:stCondLst>
                                    <p:cond delay="75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p:tgtEl>
                                          <p:spTgt spid="4"/>
                                        </p:tgtEl>
                                        <p:attrNameLst>
                                          <p:attrName>ppt_y</p:attrName>
                                        </p:attrNameLst>
                                      </p:cBhvr>
                                      <p:tavLst>
                                        <p:tav tm="0">
                                          <p:val>
                                            <p:strVal val="#ppt_y-#ppt_h*1.125000"/>
                                          </p:val>
                                        </p:tav>
                                        <p:tav tm="100000">
                                          <p:val>
                                            <p:strVal val="#ppt_y"/>
                                          </p:val>
                                        </p:tav>
                                      </p:tavLst>
                                    </p:anim>
                                    <p:animEffect transition="in" filter="wipe(down)">
                                      <p:cBhvr>
                                        <p:cTn id="12" dur="500"/>
                                        <p:tgtEl>
                                          <p:spTgt spid="4"/>
                                        </p:tgtEl>
                                      </p:cBhvr>
                                    </p:animEffect>
                                  </p:childTnLst>
                                </p:cTn>
                              </p:par>
                              <p:par>
                                <p:cTn id="13" presetID="12" presetClass="entr" presetSubtype="4" fill="hold" nodeType="withEffect">
                                  <p:stCondLst>
                                    <p:cond delay="1000"/>
                                  </p:stCondLst>
                                  <p:childTnLst>
                                    <p:set>
                                      <p:cBhvr>
                                        <p:cTn id="14" dur="1" fill="hold">
                                          <p:stCondLst>
                                            <p:cond delay="0"/>
                                          </p:stCondLst>
                                        </p:cTn>
                                        <p:tgtEl>
                                          <p:spTgt spid="27"/>
                                        </p:tgtEl>
                                        <p:attrNameLst>
                                          <p:attrName>style.visibility</p:attrName>
                                        </p:attrNameLst>
                                      </p:cBhvr>
                                      <p:to>
                                        <p:strVal val="visible"/>
                                      </p:to>
                                    </p:set>
                                    <p:anim calcmode="lin" valueType="num">
                                      <p:cBhvr additive="base">
                                        <p:cTn id="15" dur="500"/>
                                        <p:tgtEl>
                                          <p:spTgt spid="27"/>
                                        </p:tgtEl>
                                        <p:attrNameLst>
                                          <p:attrName>ppt_y</p:attrName>
                                        </p:attrNameLst>
                                      </p:cBhvr>
                                      <p:tavLst>
                                        <p:tav tm="0">
                                          <p:val>
                                            <p:strVal val="#ppt_y+#ppt_h*1.125000"/>
                                          </p:val>
                                        </p:tav>
                                        <p:tav tm="100000">
                                          <p:val>
                                            <p:strVal val="#ppt_y"/>
                                          </p:val>
                                        </p:tav>
                                      </p:tavLst>
                                    </p:anim>
                                    <p:animEffect transition="in" filter="wipe(up)">
                                      <p:cBhvr>
                                        <p:cTn id="16" dur="500"/>
                                        <p:tgtEl>
                                          <p:spTgt spid="27"/>
                                        </p:tgtEl>
                                      </p:cBhvr>
                                    </p:animEffect>
                                  </p:childTnLst>
                                </p:cTn>
                              </p:par>
                              <p:par>
                                <p:cTn id="17" presetID="12" presetClass="entr" presetSubtype="1" fill="hold" nodeType="withEffect">
                                  <p:stCondLst>
                                    <p:cond delay="1250"/>
                                  </p:stCondLst>
                                  <p:childTnLst>
                                    <p:set>
                                      <p:cBhvr>
                                        <p:cTn id="18" dur="1" fill="hold">
                                          <p:stCondLst>
                                            <p:cond delay="0"/>
                                          </p:stCondLst>
                                        </p:cTn>
                                        <p:tgtEl>
                                          <p:spTgt spid="39"/>
                                        </p:tgtEl>
                                        <p:attrNameLst>
                                          <p:attrName>style.visibility</p:attrName>
                                        </p:attrNameLst>
                                      </p:cBhvr>
                                      <p:to>
                                        <p:strVal val="visible"/>
                                      </p:to>
                                    </p:set>
                                    <p:anim calcmode="lin" valueType="num">
                                      <p:cBhvr additive="base">
                                        <p:cTn id="19" dur="500"/>
                                        <p:tgtEl>
                                          <p:spTgt spid="39"/>
                                        </p:tgtEl>
                                        <p:attrNameLst>
                                          <p:attrName>ppt_y</p:attrName>
                                        </p:attrNameLst>
                                      </p:cBhvr>
                                      <p:tavLst>
                                        <p:tav tm="0">
                                          <p:val>
                                            <p:strVal val="#ppt_y-#ppt_h*1.125000"/>
                                          </p:val>
                                        </p:tav>
                                        <p:tav tm="100000">
                                          <p:val>
                                            <p:strVal val="#ppt_y"/>
                                          </p:val>
                                        </p:tav>
                                      </p:tavLst>
                                    </p:anim>
                                    <p:animEffect transition="in" filter="wipe(down)">
                                      <p:cBhvr>
                                        <p:cTn id="20"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471A54CF-3E9B-4CEB-B28E-BBA8514DA713}"/>
              </a:ext>
            </a:extLst>
          </p:cNvPr>
          <p:cNvSpPr txBox="1"/>
          <p:nvPr/>
        </p:nvSpPr>
        <p:spPr>
          <a:xfrm>
            <a:off x="1733551" y="348456"/>
            <a:ext cx="8724900" cy="400110"/>
          </a:xfrm>
          <a:prstGeom prst="rect">
            <a:avLst/>
          </a:prstGeom>
          <a:noFill/>
        </p:spPr>
        <p:txBody>
          <a:bodyPr wrap="square" rtlCol="0">
            <a:spAutoFit/>
          </a:bodyPr>
          <a:lstStyle/>
          <a:p>
            <a:pPr algn="dist"/>
            <a:r>
              <a:rPr lang="en-US" altLang="zh-CN" sz="2000" b="1"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PARTONE</a:t>
            </a:r>
            <a:endParaRPr lang="zh-CN" altLang="en-US" sz="2000" b="1"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pic>
        <p:nvPicPr>
          <p:cNvPr id="5" name="图片 4">
            <a:extLst>
              <a:ext uri="{FF2B5EF4-FFF2-40B4-BE49-F238E27FC236}">
                <a16:creationId xmlns="" xmlns:a16="http://schemas.microsoft.com/office/drawing/2014/main" id="{23EFDDE2-711D-4326-9400-42DD92B5B56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5400000">
            <a:off x="81183" y="-81184"/>
            <a:ext cx="888608" cy="1050975"/>
          </a:xfrm>
          <a:prstGeom prst="rect">
            <a:avLst/>
          </a:prstGeom>
        </p:spPr>
      </p:pic>
      <p:grpSp>
        <p:nvGrpSpPr>
          <p:cNvPr id="4" name="组合 3">
            <a:extLst>
              <a:ext uri="{FF2B5EF4-FFF2-40B4-BE49-F238E27FC236}">
                <a16:creationId xmlns="" xmlns:a16="http://schemas.microsoft.com/office/drawing/2014/main" id="{458CE8D0-7FF6-490B-9BAE-7BCF9B706AD3}"/>
              </a:ext>
            </a:extLst>
          </p:cNvPr>
          <p:cNvGrpSpPr/>
          <p:nvPr/>
        </p:nvGrpSpPr>
        <p:grpSpPr>
          <a:xfrm>
            <a:off x="9129178" y="2181902"/>
            <a:ext cx="2796076" cy="2835506"/>
            <a:chOff x="1331640" y="1707654"/>
            <a:chExt cx="2796076" cy="2835506"/>
          </a:xfrm>
        </p:grpSpPr>
        <p:sp>
          <p:nvSpPr>
            <p:cNvPr id="6" name="等腰三角形 5">
              <a:extLst>
                <a:ext uri="{FF2B5EF4-FFF2-40B4-BE49-F238E27FC236}">
                  <a16:creationId xmlns="" xmlns:a16="http://schemas.microsoft.com/office/drawing/2014/main" id="{9BB03DAE-A1F0-45F8-8E04-967EBABF817A}"/>
                </a:ext>
              </a:extLst>
            </p:cNvPr>
            <p:cNvSpPr/>
            <p:nvPr/>
          </p:nvSpPr>
          <p:spPr>
            <a:xfrm>
              <a:off x="1608861" y="1707654"/>
              <a:ext cx="1247249" cy="1186339"/>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 fmla="*/ 0 w 2405548"/>
                <a:gd name="connsiteY0" fmla="*/ 553019 h 553019"/>
                <a:gd name="connsiteX1" fmla="*/ 1937496 w 2405548"/>
                <a:gd name="connsiteY1" fmla="*/ 0 h 553019"/>
                <a:gd name="connsiteX2" fmla="*/ 2405548 w 2405548"/>
                <a:gd name="connsiteY2" fmla="*/ 432048 h 553019"/>
                <a:gd name="connsiteX3" fmla="*/ 0 w 2405548"/>
                <a:gd name="connsiteY3" fmla="*/ 553019 h 553019"/>
                <a:gd name="connsiteX0" fmla="*/ 0 w 2405548"/>
                <a:gd name="connsiteY0" fmla="*/ 1186339 h 1186339"/>
                <a:gd name="connsiteX1" fmla="*/ 1247249 w 2405548"/>
                <a:gd name="connsiteY1" fmla="*/ 0 h 1186339"/>
                <a:gd name="connsiteX2" fmla="*/ 2405548 w 2405548"/>
                <a:gd name="connsiteY2" fmla="*/ 1065368 h 1186339"/>
                <a:gd name="connsiteX3" fmla="*/ 0 w 2405548"/>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Lst>
              <a:ahLst/>
              <a:cxnLst>
                <a:cxn ang="0">
                  <a:pos x="connsiteX0" y="connsiteY0"/>
                </a:cxn>
                <a:cxn ang="0">
                  <a:pos x="connsiteX1" y="connsiteY1"/>
                </a:cxn>
                <a:cxn ang="0">
                  <a:pos x="connsiteX2" y="connsiteY2"/>
                </a:cxn>
                <a:cxn ang="0">
                  <a:pos x="connsiteX3" y="connsiteY3"/>
                </a:cxn>
              </a:cxnLst>
              <a:rect l="l" t="t" r="r" b="b"/>
              <a:pathLst>
                <a:path w="1247249" h="1186339">
                  <a:moveTo>
                    <a:pt x="0" y="1186339"/>
                  </a:moveTo>
                  <a:cubicBezTo>
                    <a:pt x="177366" y="310566"/>
                    <a:pt x="852847" y="57437"/>
                    <a:pt x="1247249" y="0"/>
                  </a:cubicBezTo>
                  <a:cubicBezTo>
                    <a:pt x="1055770" y="225850"/>
                    <a:pt x="1081329" y="426793"/>
                    <a:pt x="1231416" y="638411"/>
                  </a:cubicBezTo>
                  <a:cubicBezTo>
                    <a:pt x="597978" y="633668"/>
                    <a:pt x="270525" y="877981"/>
                    <a:pt x="0" y="1186339"/>
                  </a:cubicBez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7" name="等腰三角形 5">
              <a:extLst>
                <a:ext uri="{FF2B5EF4-FFF2-40B4-BE49-F238E27FC236}">
                  <a16:creationId xmlns="" xmlns:a16="http://schemas.microsoft.com/office/drawing/2014/main" id="{05BD9B5E-D78B-4001-A896-98264EA6AC1A}"/>
                </a:ext>
              </a:extLst>
            </p:cNvPr>
            <p:cNvSpPr/>
            <p:nvPr/>
          </p:nvSpPr>
          <p:spPr>
            <a:xfrm>
              <a:off x="1619672" y="2445005"/>
              <a:ext cx="1234974" cy="634853"/>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 fmla="*/ 0 w 2405548"/>
                <a:gd name="connsiteY0" fmla="*/ 553019 h 553019"/>
                <a:gd name="connsiteX1" fmla="*/ 1937496 w 2405548"/>
                <a:gd name="connsiteY1" fmla="*/ 0 h 553019"/>
                <a:gd name="connsiteX2" fmla="*/ 2405548 w 2405548"/>
                <a:gd name="connsiteY2" fmla="*/ 432048 h 553019"/>
                <a:gd name="connsiteX3" fmla="*/ 0 w 2405548"/>
                <a:gd name="connsiteY3" fmla="*/ 553019 h 553019"/>
                <a:gd name="connsiteX0" fmla="*/ 0 w 2405548"/>
                <a:gd name="connsiteY0" fmla="*/ 1186339 h 1186339"/>
                <a:gd name="connsiteX1" fmla="*/ 1247249 w 2405548"/>
                <a:gd name="connsiteY1" fmla="*/ 0 h 1186339"/>
                <a:gd name="connsiteX2" fmla="*/ 2405548 w 2405548"/>
                <a:gd name="connsiteY2" fmla="*/ 1065368 h 1186339"/>
                <a:gd name="connsiteX3" fmla="*/ 0 w 2405548"/>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0133"/>
                <a:gd name="connsiteY0" fmla="*/ 652643 h 652643"/>
                <a:gd name="connsiteX1" fmla="*/ 1240133 w 1240133"/>
                <a:gd name="connsiteY1" fmla="*/ 0 h 652643"/>
                <a:gd name="connsiteX2" fmla="*/ 1224300 w 1240133"/>
                <a:gd name="connsiteY2" fmla="*/ 638411 h 652643"/>
                <a:gd name="connsiteX3" fmla="*/ 0 w 1240133"/>
                <a:gd name="connsiteY3" fmla="*/ 652643 h 652643"/>
                <a:gd name="connsiteX0" fmla="*/ 0 w 1233017"/>
                <a:gd name="connsiteY0" fmla="*/ 629932 h 629932"/>
                <a:gd name="connsiteX1" fmla="*/ 1233017 w 1233017"/>
                <a:gd name="connsiteY1" fmla="*/ 9311 h 629932"/>
                <a:gd name="connsiteX2" fmla="*/ 1224300 w 1233017"/>
                <a:gd name="connsiteY2" fmla="*/ 615700 h 629932"/>
                <a:gd name="connsiteX3" fmla="*/ 0 w 1233017"/>
                <a:gd name="connsiteY3" fmla="*/ 629932 h 629932"/>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0606"/>
                <a:gd name="connsiteX1" fmla="*/ 1233017 w 1233017"/>
                <a:gd name="connsiteY1" fmla="*/ 9311 h 640606"/>
                <a:gd name="connsiteX2" fmla="*/ 1227858 w 1233017"/>
                <a:gd name="connsiteY2" fmla="*/ 640606 h 640606"/>
                <a:gd name="connsiteX3" fmla="*/ 0 w 1233017"/>
                <a:gd name="connsiteY3" fmla="*/ 629932 h 640606"/>
                <a:gd name="connsiteX0" fmla="*/ 0 w 1225901"/>
                <a:gd name="connsiteY0" fmla="*/ 632363 h 639479"/>
                <a:gd name="connsiteX1" fmla="*/ 1225901 w 1225901"/>
                <a:gd name="connsiteY1" fmla="*/ 8184 h 639479"/>
                <a:gd name="connsiteX2" fmla="*/ 1220742 w 1225901"/>
                <a:gd name="connsiteY2" fmla="*/ 639479 h 639479"/>
                <a:gd name="connsiteX3" fmla="*/ 0 w 1225901"/>
                <a:gd name="connsiteY3" fmla="*/ 632363 h 639479"/>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18785"/>
                <a:gd name="connsiteY0" fmla="*/ 631295 h 631295"/>
                <a:gd name="connsiteX1" fmla="*/ 1218785 w 1218785"/>
                <a:gd name="connsiteY1" fmla="*/ 0 h 631295"/>
                <a:gd name="connsiteX2" fmla="*/ 1213626 w 1218785"/>
                <a:gd name="connsiteY2" fmla="*/ 631295 h 631295"/>
                <a:gd name="connsiteX3" fmla="*/ 0 w 1218785"/>
                <a:gd name="connsiteY3" fmla="*/ 631295 h 631295"/>
                <a:gd name="connsiteX0" fmla="*/ 0 w 1229459"/>
                <a:gd name="connsiteY0" fmla="*/ 631295 h 631295"/>
                <a:gd name="connsiteX1" fmla="*/ 1229459 w 1229459"/>
                <a:gd name="connsiteY1" fmla="*/ 0 h 631295"/>
                <a:gd name="connsiteX2" fmla="*/ 1224300 w 1229459"/>
                <a:gd name="connsiteY2" fmla="*/ 631295 h 631295"/>
                <a:gd name="connsiteX3" fmla="*/ 0 w 1229459"/>
                <a:gd name="connsiteY3" fmla="*/ 631295 h 631295"/>
                <a:gd name="connsiteX0" fmla="*/ 0 w 1231416"/>
                <a:gd name="connsiteY0" fmla="*/ 631295 h 634853"/>
                <a:gd name="connsiteX1" fmla="*/ 1229459 w 1231416"/>
                <a:gd name="connsiteY1" fmla="*/ 0 h 634853"/>
                <a:gd name="connsiteX2" fmla="*/ 1231416 w 1231416"/>
                <a:gd name="connsiteY2" fmla="*/ 634853 h 634853"/>
                <a:gd name="connsiteX3" fmla="*/ 0 w 1231416"/>
                <a:gd name="connsiteY3" fmla="*/ 631295 h 634853"/>
                <a:gd name="connsiteX0" fmla="*/ 0 w 1234974"/>
                <a:gd name="connsiteY0" fmla="*/ 634853 h 634853"/>
                <a:gd name="connsiteX1" fmla="*/ 1233017 w 1234974"/>
                <a:gd name="connsiteY1" fmla="*/ 0 h 634853"/>
                <a:gd name="connsiteX2" fmla="*/ 1234974 w 1234974"/>
                <a:gd name="connsiteY2" fmla="*/ 634853 h 634853"/>
                <a:gd name="connsiteX3" fmla="*/ 0 w 1234974"/>
                <a:gd name="connsiteY3" fmla="*/ 634853 h 634853"/>
              </a:gdLst>
              <a:ahLst/>
              <a:cxnLst>
                <a:cxn ang="0">
                  <a:pos x="connsiteX0" y="connsiteY0"/>
                </a:cxn>
                <a:cxn ang="0">
                  <a:pos x="connsiteX1" y="connsiteY1"/>
                </a:cxn>
                <a:cxn ang="0">
                  <a:pos x="connsiteX2" y="connsiteY2"/>
                </a:cxn>
                <a:cxn ang="0">
                  <a:pos x="connsiteX3" y="connsiteY3"/>
                </a:cxn>
              </a:cxnLst>
              <a:rect l="l" t="t" r="r" b="b"/>
              <a:pathLst>
                <a:path w="1234974" h="634853">
                  <a:moveTo>
                    <a:pt x="0" y="634853"/>
                  </a:moveTo>
                  <a:cubicBezTo>
                    <a:pt x="291221" y="118435"/>
                    <a:pt x="835057" y="509"/>
                    <a:pt x="1233017" y="0"/>
                  </a:cubicBezTo>
                  <a:cubicBezTo>
                    <a:pt x="1041538" y="225850"/>
                    <a:pt x="1084887" y="423235"/>
                    <a:pt x="1234974" y="634853"/>
                  </a:cubicBezTo>
                  <a:lnTo>
                    <a:pt x="0" y="634853"/>
                  </a:lnTo>
                  <a:close/>
                </a:path>
              </a:pathLst>
            </a:custGeom>
            <a:solidFill>
              <a:srgbClr val="1E97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8" name="等腰三角形 5">
              <a:extLst>
                <a:ext uri="{FF2B5EF4-FFF2-40B4-BE49-F238E27FC236}">
                  <a16:creationId xmlns="" xmlns:a16="http://schemas.microsoft.com/office/drawing/2014/main" id="{B7292510-B753-4D77-B7D6-CA41D858A1D2}"/>
                </a:ext>
              </a:extLst>
            </p:cNvPr>
            <p:cNvSpPr/>
            <p:nvPr/>
          </p:nvSpPr>
          <p:spPr>
            <a:xfrm flipV="1">
              <a:off x="1608861" y="3167482"/>
              <a:ext cx="1234974" cy="634853"/>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 fmla="*/ 0 w 2405548"/>
                <a:gd name="connsiteY0" fmla="*/ 553019 h 553019"/>
                <a:gd name="connsiteX1" fmla="*/ 1937496 w 2405548"/>
                <a:gd name="connsiteY1" fmla="*/ 0 h 553019"/>
                <a:gd name="connsiteX2" fmla="*/ 2405548 w 2405548"/>
                <a:gd name="connsiteY2" fmla="*/ 432048 h 553019"/>
                <a:gd name="connsiteX3" fmla="*/ 0 w 2405548"/>
                <a:gd name="connsiteY3" fmla="*/ 553019 h 553019"/>
                <a:gd name="connsiteX0" fmla="*/ 0 w 2405548"/>
                <a:gd name="connsiteY0" fmla="*/ 1186339 h 1186339"/>
                <a:gd name="connsiteX1" fmla="*/ 1247249 w 2405548"/>
                <a:gd name="connsiteY1" fmla="*/ 0 h 1186339"/>
                <a:gd name="connsiteX2" fmla="*/ 2405548 w 2405548"/>
                <a:gd name="connsiteY2" fmla="*/ 1065368 h 1186339"/>
                <a:gd name="connsiteX3" fmla="*/ 0 w 2405548"/>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0133"/>
                <a:gd name="connsiteY0" fmla="*/ 652643 h 652643"/>
                <a:gd name="connsiteX1" fmla="*/ 1240133 w 1240133"/>
                <a:gd name="connsiteY1" fmla="*/ 0 h 652643"/>
                <a:gd name="connsiteX2" fmla="*/ 1224300 w 1240133"/>
                <a:gd name="connsiteY2" fmla="*/ 638411 h 652643"/>
                <a:gd name="connsiteX3" fmla="*/ 0 w 1240133"/>
                <a:gd name="connsiteY3" fmla="*/ 652643 h 652643"/>
                <a:gd name="connsiteX0" fmla="*/ 0 w 1233017"/>
                <a:gd name="connsiteY0" fmla="*/ 629932 h 629932"/>
                <a:gd name="connsiteX1" fmla="*/ 1233017 w 1233017"/>
                <a:gd name="connsiteY1" fmla="*/ 9311 h 629932"/>
                <a:gd name="connsiteX2" fmla="*/ 1224300 w 1233017"/>
                <a:gd name="connsiteY2" fmla="*/ 615700 h 629932"/>
                <a:gd name="connsiteX3" fmla="*/ 0 w 1233017"/>
                <a:gd name="connsiteY3" fmla="*/ 629932 h 629932"/>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4164"/>
                <a:gd name="connsiteX1" fmla="*/ 1233017 w 1233017"/>
                <a:gd name="connsiteY1" fmla="*/ 9311 h 644164"/>
                <a:gd name="connsiteX2" fmla="*/ 1224300 w 1233017"/>
                <a:gd name="connsiteY2" fmla="*/ 644164 h 644164"/>
                <a:gd name="connsiteX3" fmla="*/ 0 w 1233017"/>
                <a:gd name="connsiteY3" fmla="*/ 629932 h 644164"/>
                <a:gd name="connsiteX0" fmla="*/ 0 w 1233017"/>
                <a:gd name="connsiteY0" fmla="*/ 629932 h 640606"/>
                <a:gd name="connsiteX1" fmla="*/ 1233017 w 1233017"/>
                <a:gd name="connsiteY1" fmla="*/ 9311 h 640606"/>
                <a:gd name="connsiteX2" fmla="*/ 1227858 w 1233017"/>
                <a:gd name="connsiteY2" fmla="*/ 640606 h 640606"/>
                <a:gd name="connsiteX3" fmla="*/ 0 w 1233017"/>
                <a:gd name="connsiteY3" fmla="*/ 629932 h 640606"/>
                <a:gd name="connsiteX0" fmla="*/ 0 w 1225901"/>
                <a:gd name="connsiteY0" fmla="*/ 632363 h 639479"/>
                <a:gd name="connsiteX1" fmla="*/ 1225901 w 1225901"/>
                <a:gd name="connsiteY1" fmla="*/ 8184 h 639479"/>
                <a:gd name="connsiteX2" fmla="*/ 1220742 w 1225901"/>
                <a:gd name="connsiteY2" fmla="*/ 639479 h 639479"/>
                <a:gd name="connsiteX3" fmla="*/ 0 w 1225901"/>
                <a:gd name="connsiteY3" fmla="*/ 632363 h 639479"/>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25901"/>
                <a:gd name="connsiteY0" fmla="*/ 624179 h 631295"/>
                <a:gd name="connsiteX1" fmla="*/ 1225901 w 1225901"/>
                <a:gd name="connsiteY1" fmla="*/ 0 h 631295"/>
                <a:gd name="connsiteX2" fmla="*/ 1220742 w 1225901"/>
                <a:gd name="connsiteY2" fmla="*/ 631295 h 631295"/>
                <a:gd name="connsiteX3" fmla="*/ 0 w 1225901"/>
                <a:gd name="connsiteY3" fmla="*/ 624179 h 631295"/>
                <a:gd name="connsiteX0" fmla="*/ 0 w 1218785"/>
                <a:gd name="connsiteY0" fmla="*/ 631295 h 631295"/>
                <a:gd name="connsiteX1" fmla="*/ 1218785 w 1218785"/>
                <a:gd name="connsiteY1" fmla="*/ 0 h 631295"/>
                <a:gd name="connsiteX2" fmla="*/ 1213626 w 1218785"/>
                <a:gd name="connsiteY2" fmla="*/ 631295 h 631295"/>
                <a:gd name="connsiteX3" fmla="*/ 0 w 1218785"/>
                <a:gd name="connsiteY3" fmla="*/ 631295 h 631295"/>
                <a:gd name="connsiteX0" fmla="*/ 0 w 1229459"/>
                <a:gd name="connsiteY0" fmla="*/ 631295 h 631295"/>
                <a:gd name="connsiteX1" fmla="*/ 1229459 w 1229459"/>
                <a:gd name="connsiteY1" fmla="*/ 0 h 631295"/>
                <a:gd name="connsiteX2" fmla="*/ 1224300 w 1229459"/>
                <a:gd name="connsiteY2" fmla="*/ 631295 h 631295"/>
                <a:gd name="connsiteX3" fmla="*/ 0 w 1229459"/>
                <a:gd name="connsiteY3" fmla="*/ 631295 h 631295"/>
                <a:gd name="connsiteX0" fmla="*/ 0 w 1231416"/>
                <a:gd name="connsiteY0" fmla="*/ 631295 h 634853"/>
                <a:gd name="connsiteX1" fmla="*/ 1229459 w 1231416"/>
                <a:gd name="connsiteY1" fmla="*/ 0 h 634853"/>
                <a:gd name="connsiteX2" fmla="*/ 1231416 w 1231416"/>
                <a:gd name="connsiteY2" fmla="*/ 634853 h 634853"/>
                <a:gd name="connsiteX3" fmla="*/ 0 w 1231416"/>
                <a:gd name="connsiteY3" fmla="*/ 631295 h 634853"/>
                <a:gd name="connsiteX0" fmla="*/ 0 w 1234974"/>
                <a:gd name="connsiteY0" fmla="*/ 634853 h 634853"/>
                <a:gd name="connsiteX1" fmla="*/ 1233017 w 1234974"/>
                <a:gd name="connsiteY1" fmla="*/ 0 h 634853"/>
                <a:gd name="connsiteX2" fmla="*/ 1234974 w 1234974"/>
                <a:gd name="connsiteY2" fmla="*/ 634853 h 634853"/>
                <a:gd name="connsiteX3" fmla="*/ 0 w 1234974"/>
                <a:gd name="connsiteY3" fmla="*/ 634853 h 634853"/>
              </a:gdLst>
              <a:ahLst/>
              <a:cxnLst>
                <a:cxn ang="0">
                  <a:pos x="connsiteX0" y="connsiteY0"/>
                </a:cxn>
                <a:cxn ang="0">
                  <a:pos x="connsiteX1" y="connsiteY1"/>
                </a:cxn>
                <a:cxn ang="0">
                  <a:pos x="connsiteX2" y="connsiteY2"/>
                </a:cxn>
                <a:cxn ang="0">
                  <a:pos x="connsiteX3" y="connsiteY3"/>
                </a:cxn>
              </a:cxnLst>
              <a:rect l="l" t="t" r="r" b="b"/>
              <a:pathLst>
                <a:path w="1234974" h="634853">
                  <a:moveTo>
                    <a:pt x="0" y="634853"/>
                  </a:moveTo>
                  <a:cubicBezTo>
                    <a:pt x="291221" y="118435"/>
                    <a:pt x="835057" y="509"/>
                    <a:pt x="1233017" y="0"/>
                  </a:cubicBezTo>
                  <a:cubicBezTo>
                    <a:pt x="1041538" y="225850"/>
                    <a:pt x="1084887" y="423235"/>
                    <a:pt x="1234974" y="634853"/>
                  </a:cubicBezTo>
                  <a:lnTo>
                    <a:pt x="0" y="634853"/>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9" name="等腰三角形 5">
              <a:extLst>
                <a:ext uri="{FF2B5EF4-FFF2-40B4-BE49-F238E27FC236}">
                  <a16:creationId xmlns="" xmlns:a16="http://schemas.microsoft.com/office/drawing/2014/main" id="{C66BD4E0-805F-41A7-A40C-90F95778A182}"/>
                </a:ext>
              </a:extLst>
            </p:cNvPr>
            <p:cNvSpPr/>
            <p:nvPr/>
          </p:nvSpPr>
          <p:spPr>
            <a:xfrm flipV="1">
              <a:off x="1619672" y="3356821"/>
              <a:ext cx="1247249" cy="1186339"/>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 fmla="*/ 0 w 2405548"/>
                <a:gd name="connsiteY0" fmla="*/ 553019 h 553019"/>
                <a:gd name="connsiteX1" fmla="*/ 1937496 w 2405548"/>
                <a:gd name="connsiteY1" fmla="*/ 0 h 553019"/>
                <a:gd name="connsiteX2" fmla="*/ 2405548 w 2405548"/>
                <a:gd name="connsiteY2" fmla="*/ 432048 h 553019"/>
                <a:gd name="connsiteX3" fmla="*/ 0 w 2405548"/>
                <a:gd name="connsiteY3" fmla="*/ 553019 h 553019"/>
                <a:gd name="connsiteX0" fmla="*/ 0 w 2405548"/>
                <a:gd name="connsiteY0" fmla="*/ 1186339 h 1186339"/>
                <a:gd name="connsiteX1" fmla="*/ 1247249 w 2405548"/>
                <a:gd name="connsiteY1" fmla="*/ 0 h 1186339"/>
                <a:gd name="connsiteX2" fmla="*/ 2405548 w 2405548"/>
                <a:gd name="connsiteY2" fmla="*/ 1065368 h 1186339"/>
                <a:gd name="connsiteX3" fmla="*/ 0 w 2405548"/>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27858 w 1247249"/>
                <a:gd name="connsiteY2" fmla="*/ 634853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 name="connsiteX0" fmla="*/ 0 w 1247249"/>
                <a:gd name="connsiteY0" fmla="*/ 1186339 h 1186339"/>
                <a:gd name="connsiteX1" fmla="*/ 1247249 w 1247249"/>
                <a:gd name="connsiteY1" fmla="*/ 0 h 1186339"/>
                <a:gd name="connsiteX2" fmla="*/ 1231416 w 1247249"/>
                <a:gd name="connsiteY2" fmla="*/ 638411 h 1186339"/>
                <a:gd name="connsiteX3" fmla="*/ 0 w 1247249"/>
                <a:gd name="connsiteY3" fmla="*/ 1186339 h 1186339"/>
              </a:gdLst>
              <a:ahLst/>
              <a:cxnLst>
                <a:cxn ang="0">
                  <a:pos x="connsiteX0" y="connsiteY0"/>
                </a:cxn>
                <a:cxn ang="0">
                  <a:pos x="connsiteX1" y="connsiteY1"/>
                </a:cxn>
                <a:cxn ang="0">
                  <a:pos x="connsiteX2" y="connsiteY2"/>
                </a:cxn>
                <a:cxn ang="0">
                  <a:pos x="connsiteX3" y="connsiteY3"/>
                </a:cxn>
              </a:cxnLst>
              <a:rect l="l" t="t" r="r" b="b"/>
              <a:pathLst>
                <a:path w="1247249" h="1186339">
                  <a:moveTo>
                    <a:pt x="0" y="1186339"/>
                  </a:moveTo>
                  <a:cubicBezTo>
                    <a:pt x="177366" y="310566"/>
                    <a:pt x="852847" y="57437"/>
                    <a:pt x="1247249" y="0"/>
                  </a:cubicBezTo>
                  <a:cubicBezTo>
                    <a:pt x="1055770" y="225850"/>
                    <a:pt x="1081329" y="426793"/>
                    <a:pt x="1231416" y="638411"/>
                  </a:cubicBezTo>
                  <a:cubicBezTo>
                    <a:pt x="597978" y="633668"/>
                    <a:pt x="270525" y="877981"/>
                    <a:pt x="0" y="1186339"/>
                  </a:cubicBezTo>
                  <a:close/>
                </a:path>
              </a:pathLst>
            </a:custGeom>
            <a:solidFill>
              <a:srgbClr val="1E97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0" name="圆角矩形 11">
              <a:extLst>
                <a:ext uri="{FF2B5EF4-FFF2-40B4-BE49-F238E27FC236}">
                  <a16:creationId xmlns="" xmlns:a16="http://schemas.microsoft.com/office/drawing/2014/main" id="{11B710B0-2171-4E75-8CC9-F42A92E7E040}"/>
                </a:ext>
              </a:extLst>
            </p:cNvPr>
            <p:cNvSpPr/>
            <p:nvPr/>
          </p:nvSpPr>
          <p:spPr>
            <a:xfrm>
              <a:off x="1331640" y="3079858"/>
              <a:ext cx="198918" cy="87624"/>
            </a:xfrm>
            <a:custGeom>
              <a:avLst/>
              <a:gdLst/>
              <a:ahLst/>
              <a:cxnLst/>
              <a:rect l="l" t="t" r="r" b="b"/>
              <a:pathLst>
                <a:path w="198918" h="87624">
                  <a:moveTo>
                    <a:pt x="43812" y="0"/>
                  </a:moveTo>
                  <a:lnTo>
                    <a:pt x="198918" y="0"/>
                  </a:lnTo>
                  <a:lnTo>
                    <a:pt x="198918" y="87624"/>
                  </a:lnTo>
                  <a:lnTo>
                    <a:pt x="43812" y="87624"/>
                  </a:lnTo>
                  <a:cubicBezTo>
                    <a:pt x="19615" y="87624"/>
                    <a:pt x="0" y="68009"/>
                    <a:pt x="0" y="43812"/>
                  </a:cubicBezTo>
                  <a:cubicBezTo>
                    <a:pt x="0" y="19615"/>
                    <a:pt x="19615" y="0"/>
                    <a:pt x="43812" y="0"/>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1" name="空心弧 15">
              <a:extLst>
                <a:ext uri="{FF2B5EF4-FFF2-40B4-BE49-F238E27FC236}">
                  <a16:creationId xmlns="" xmlns:a16="http://schemas.microsoft.com/office/drawing/2014/main" id="{DB406862-35DA-4F5A-8209-E9849C98039F}"/>
                </a:ext>
              </a:extLst>
            </p:cNvPr>
            <p:cNvSpPr/>
            <p:nvPr/>
          </p:nvSpPr>
          <p:spPr>
            <a:xfrm rot="5400000">
              <a:off x="3312321" y="2346812"/>
              <a:ext cx="509372" cy="1121419"/>
            </a:xfrm>
            <a:custGeom>
              <a:avLst/>
              <a:gdLst/>
              <a:ahLst/>
              <a:cxnLst/>
              <a:rect l="l" t="t" r="r" b="b"/>
              <a:pathLst>
                <a:path w="509372" h="1121419">
                  <a:moveTo>
                    <a:pt x="507512" y="1121419"/>
                  </a:moveTo>
                  <a:lnTo>
                    <a:pt x="509372" y="1119300"/>
                  </a:lnTo>
                  <a:lnTo>
                    <a:pt x="509372" y="1121419"/>
                  </a:lnTo>
                  <a:close/>
                  <a:moveTo>
                    <a:pt x="430106" y="1116802"/>
                  </a:moveTo>
                  <a:lnTo>
                    <a:pt x="434159" y="1121419"/>
                  </a:lnTo>
                  <a:lnTo>
                    <a:pt x="430599" y="1121419"/>
                  </a:lnTo>
                  <a:cubicBezTo>
                    <a:pt x="430325" y="1119896"/>
                    <a:pt x="430214" y="1118353"/>
                    <a:pt x="430106" y="1116802"/>
                  </a:cubicBezTo>
                  <a:close/>
                  <a:moveTo>
                    <a:pt x="0" y="259419"/>
                  </a:moveTo>
                  <a:lnTo>
                    <a:pt x="832" y="257324"/>
                  </a:lnTo>
                  <a:lnTo>
                    <a:pt x="0" y="257324"/>
                  </a:lnTo>
                  <a:cubicBezTo>
                    <a:pt x="0" y="161091"/>
                    <a:pt x="53696" y="72900"/>
                    <a:pt x="139188" y="28721"/>
                  </a:cubicBezTo>
                  <a:cubicBezTo>
                    <a:pt x="224680" y="-15459"/>
                    <a:pt x="327679" y="-8244"/>
                    <a:pt x="406177" y="47423"/>
                  </a:cubicBezTo>
                  <a:cubicBezTo>
                    <a:pt x="466571" y="90252"/>
                    <a:pt x="504696" y="156253"/>
                    <a:pt x="509372" y="227993"/>
                  </a:cubicBezTo>
                  <a:lnTo>
                    <a:pt x="509372" y="1073841"/>
                  </a:lnTo>
                  <a:cubicBezTo>
                    <a:pt x="502538" y="1059565"/>
                    <a:pt x="487753" y="1050433"/>
                    <a:pt x="470835" y="1050433"/>
                  </a:cubicBezTo>
                  <a:cubicBezTo>
                    <a:pt x="451854" y="1050433"/>
                    <a:pt x="435559" y="1061928"/>
                    <a:pt x="428567" y="1078352"/>
                  </a:cubicBezTo>
                  <a:cubicBezTo>
                    <a:pt x="427251" y="1065847"/>
                    <a:pt x="427023" y="1052948"/>
                    <a:pt x="427023" y="1039779"/>
                  </a:cubicBezTo>
                  <a:lnTo>
                    <a:pt x="427023" y="281216"/>
                  </a:lnTo>
                  <a:lnTo>
                    <a:pt x="427023" y="281216"/>
                  </a:lnTo>
                  <a:lnTo>
                    <a:pt x="427023" y="236015"/>
                  </a:lnTo>
                  <a:lnTo>
                    <a:pt x="426558" y="236015"/>
                  </a:lnTo>
                  <a:cubicBezTo>
                    <a:pt x="420904" y="189157"/>
                    <a:pt x="395728" y="146071"/>
                    <a:pt x="356132" y="117992"/>
                  </a:cubicBezTo>
                  <a:cubicBezTo>
                    <a:pt x="304025" y="81040"/>
                    <a:pt x="235655" y="76251"/>
                    <a:pt x="178905" y="105577"/>
                  </a:cubicBezTo>
                  <a:cubicBezTo>
                    <a:pt x="122253" y="134854"/>
                    <a:pt x="86634" y="193244"/>
                    <a:pt x="86558" y="256996"/>
                  </a:cubicBezTo>
                  <a:cubicBezTo>
                    <a:pt x="87499" y="257768"/>
                    <a:pt x="87520" y="258591"/>
                    <a:pt x="87520" y="259419"/>
                  </a:cubicBezTo>
                  <a:cubicBezTo>
                    <a:pt x="87520" y="284619"/>
                    <a:pt x="67928" y="305047"/>
                    <a:pt x="43760" y="305047"/>
                  </a:cubicBezTo>
                  <a:cubicBezTo>
                    <a:pt x="19592" y="305047"/>
                    <a:pt x="0" y="284619"/>
                    <a:pt x="0" y="259419"/>
                  </a:cubicBez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cxnSp>
        <p:nvCxnSpPr>
          <p:cNvPr id="12" name="直接连接符 11">
            <a:extLst>
              <a:ext uri="{FF2B5EF4-FFF2-40B4-BE49-F238E27FC236}">
                <a16:creationId xmlns="" xmlns:a16="http://schemas.microsoft.com/office/drawing/2014/main" id="{CFC7E9AD-A91A-44C2-8837-225277D4A0F7}"/>
              </a:ext>
            </a:extLst>
          </p:cNvPr>
          <p:cNvCxnSpPr/>
          <p:nvPr/>
        </p:nvCxnSpPr>
        <p:spPr>
          <a:xfrm flipH="1">
            <a:off x="8252847" y="2543084"/>
            <a:ext cx="792087" cy="0"/>
          </a:xfrm>
          <a:prstGeom prst="line">
            <a:avLst/>
          </a:prstGeom>
          <a:ln w="6350">
            <a:solidFill>
              <a:schemeClr val="tx1">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 xmlns:a16="http://schemas.microsoft.com/office/drawing/2014/main" id="{58EBC108-BF65-4E8F-82E0-0F2600B0C7D0}"/>
              </a:ext>
            </a:extLst>
          </p:cNvPr>
          <p:cNvCxnSpPr>
            <a:cxnSpLocks/>
          </p:cNvCxnSpPr>
          <p:nvPr/>
        </p:nvCxnSpPr>
        <p:spPr>
          <a:xfrm flipH="1">
            <a:off x="6589060" y="3270096"/>
            <a:ext cx="2455875" cy="0"/>
          </a:xfrm>
          <a:prstGeom prst="line">
            <a:avLst/>
          </a:prstGeom>
          <a:ln w="6350">
            <a:solidFill>
              <a:schemeClr val="tx1">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 xmlns:a16="http://schemas.microsoft.com/office/drawing/2014/main" id="{32636871-AD40-4903-9E94-A60103569B1D}"/>
              </a:ext>
            </a:extLst>
          </p:cNvPr>
          <p:cNvCxnSpPr/>
          <p:nvPr/>
        </p:nvCxnSpPr>
        <p:spPr>
          <a:xfrm flipH="1">
            <a:off x="8252847" y="3997108"/>
            <a:ext cx="792087" cy="0"/>
          </a:xfrm>
          <a:prstGeom prst="line">
            <a:avLst/>
          </a:prstGeom>
          <a:ln w="6350">
            <a:solidFill>
              <a:schemeClr val="tx1">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15" name="直接连接符 14">
            <a:extLst>
              <a:ext uri="{FF2B5EF4-FFF2-40B4-BE49-F238E27FC236}">
                <a16:creationId xmlns="" xmlns:a16="http://schemas.microsoft.com/office/drawing/2014/main" id="{75706B9F-5612-4288-945F-2B52D156BF57}"/>
              </a:ext>
            </a:extLst>
          </p:cNvPr>
          <p:cNvCxnSpPr>
            <a:cxnSpLocks/>
          </p:cNvCxnSpPr>
          <p:nvPr/>
        </p:nvCxnSpPr>
        <p:spPr>
          <a:xfrm flipH="1">
            <a:off x="5239188" y="4724121"/>
            <a:ext cx="3805747" cy="0"/>
          </a:xfrm>
          <a:prstGeom prst="line">
            <a:avLst/>
          </a:prstGeom>
          <a:ln w="6350">
            <a:solidFill>
              <a:schemeClr val="tx1">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6" name="矩形 15">
            <a:extLst>
              <a:ext uri="{FF2B5EF4-FFF2-40B4-BE49-F238E27FC236}">
                <a16:creationId xmlns="" xmlns:a16="http://schemas.microsoft.com/office/drawing/2014/main" id="{8CE71B28-D1BD-4046-A41E-3EB7B4744828}"/>
              </a:ext>
            </a:extLst>
          </p:cNvPr>
          <p:cNvSpPr/>
          <p:nvPr/>
        </p:nvSpPr>
        <p:spPr>
          <a:xfrm>
            <a:off x="4803162" y="2588934"/>
            <a:ext cx="4057559" cy="415498"/>
          </a:xfrm>
          <a:prstGeom prst="rect">
            <a:avLst/>
          </a:prstGeom>
        </p:spPr>
        <p:txBody>
          <a:bodyPr wrap="square">
            <a:spAutoFit/>
          </a:bodyPr>
          <a:lstStyle/>
          <a:p>
            <a:pPr>
              <a:lnSpc>
                <a:spcPct val="150000"/>
              </a:lnSpc>
            </a:pPr>
            <a:r>
              <a:rPr lang="zh-CN" altLang="en-US" sz="1400" dirty="0">
                <a:solidFill>
                  <a:schemeClr val="tx1">
                    <a:lumMod val="65000"/>
                    <a:lumOff val="3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单击添加文本单击添加文本单击添加文本</a:t>
            </a:r>
          </a:p>
        </p:txBody>
      </p:sp>
      <p:sp>
        <p:nvSpPr>
          <p:cNvPr id="17" name="矩形 16">
            <a:extLst>
              <a:ext uri="{FF2B5EF4-FFF2-40B4-BE49-F238E27FC236}">
                <a16:creationId xmlns="" xmlns:a16="http://schemas.microsoft.com/office/drawing/2014/main" id="{C808C14B-6343-4DC2-9195-F51B14C3A1B9}"/>
              </a:ext>
            </a:extLst>
          </p:cNvPr>
          <p:cNvSpPr/>
          <p:nvPr/>
        </p:nvSpPr>
        <p:spPr>
          <a:xfrm>
            <a:off x="7073769" y="2250380"/>
            <a:ext cx="1005403" cy="338554"/>
          </a:xfrm>
          <a:prstGeom prst="rect">
            <a:avLst/>
          </a:prstGeom>
          <a:solidFill>
            <a:srgbClr val="1E97B9"/>
          </a:solidFill>
        </p:spPr>
        <p:txBody>
          <a:bodyPr wrap="square">
            <a:spAutoFit/>
          </a:bodyPr>
          <a:lstStyle/>
          <a:p>
            <a:r>
              <a:rPr lang="zh-CN" altLang="en-US" sz="1600" b="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sp>
        <p:nvSpPr>
          <p:cNvPr id="18" name="矩形 17">
            <a:extLst>
              <a:ext uri="{FF2B5EF4-FFF2-40B4-BE49-F238E27FC236}">
                <a16:creationId xmlns="" xmlns:a16="http://schemas.microsoft.com/office/drawing/2014/main" id="{4BB94869-4CF6-491C-8DDC-0A961F26F85F}"/>
              </a:ext>
            </a:extLst>
          </p:cNvPr>
          <p:cNvSpPr/>
          <p:nvPr/>
        </p:nvSpPr>
        <p:spPr>
          <a:xfrm>
            <a:off x="2968582" y="3328964"/>
            <a:ext cx="4057559" cy="415498"/>
          </a:xfrm>
          <a:prstGeom prst="rect">
            <a:avLst/>
          </a:prstGeom>
        </p:spPr>
        <p:txBody>
          <a:bodyPr wrap="square">
            <a:spAutoFit/>
          </a:bodyPr>
          <a:lstStyle/>
          <a:p>
            <a:pPr>
              <a:lnSpc>
                <a:spcPct val="150000"/>
              </a:lnSpc>
            </a:pPr>
            <a:r>
              <a:rPr lang="zh-CN" altLang="en-US" sz="1400" dirty="0">
                <a:solidFill>
                  <a:schemeClr val="tx1">
                    <a:lumMod val="65000"/>
                    <a:lumOff val="3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单击添加文本单击添加文本单击添加文本</a:t>
            </a:r>
          </a:p>
        </p:txBody>
      </p:sp>
      <p:sp>
        <p:nvSpPr>
          <p:cNvPr id="19" name="矩形 18">
            <a:extLst>
              <a:ext uri="{FF2B5EF4-FFF2-40B4-BE49-F238E27FC236}">
                <a16:creationId xmlns="" xmlns:a16="http://schemas.microsoft.com/office/drawing/2014/main" id="{BD8F594E-07D1-49E3-9C91-7B3C3AAC4B7D}"/>
              </a:ext>
            </a:extLst>
          </p:cNvPr>
          <p:cNvSpPr/>
          <p:nvPr/>
        </p:nvSpPr>
        <p:spPr>
          <a:xfrm>
            <a:off x="5239189" y="2990410"/>
            <a:ext cx="1005403" cy="338554"/>
          </a:xfrm>
          <a:prstGeom prst="rect">
            <a:avLst/>
          </a:prstGeom>
          <a:solidFill>
            <a:srgbClr val="1E97B9"/>
          </a:solidFill>
        </p:spPr>
        <p:txBody>
          <a:bodyPr wrap="square">
            <a:spAutoFit/>
          </a:bodyPr>
          <a:lstStyle/>
          <a:p>
            <a:r>
              <a:rPr lang="zh-CN" altLang="en-US" sz="1600" b="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sp>
        <p:nvSpPr>
          <p:cNvPr id="20" name="矩形 19">
            <a:extLst>
              <a:ext uri="{FF2B5EF4-FFF2-40B4-BE49-F238E27FC236}">
                <a16:creationId xmlns="" xmlns:a16="http://schemas.microsoft.com/office/drawing/2014/main" id="{B883B606-89AA-4BFA-94FD-5A27F3615C2F}"/>
              </a:ext>
            </a:extLst>
          </p:cNvPr>
          <p:cNvSpPr/>
          <p:nvPr/>
        </p:nvSpPr>
        <p:spPr>
          <a:xfrm>
            <a:off x="4803162" y="3997109"/>
            <a:ext cx="4057559" cy="415498"/>
          </a:xfrm>
          <a:prstGeom prst="rect">
            <a:avLst/>
          </a:prstGeom>
        </p:spPr>
        <p:txBody>
          <a:bodyPr wrap="square">
            <a:spAutoFit/>
          </a:bodyPr>
          <a:lstStyle/>
          <a:p>
            <a:pPr>
              <a:lnSpc>
                <a:spcPct val="150000"/>
              </a:lnSpc>
            </a:pPr>
            <a:r>
              <a:rPr lang="zh-CN" altLang="en-US" sz="1400" dirty="0">
                <a:solidFill>
                  <a:schemeClr val="tx1">
                    <a:lumMod val="65000"/>
                    <a:lumOff val="3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单击添加文本单击添加文本单击添加文本</a:t>
            </a:r>
          </a:p>
        </p:txBody>
      </p:sp>
      <p:sp>
        <p:nvSpPr>
          <p:cNvPr id="21" name="矩形 20">
            <a:extLst>
              <a:ext uri="{FF2B5EF4-FFF2-40B4-BE49-F238E27FC236}">
                <a16:creationId xmlns="" xmlns:a16="http://schemas.microsoft.com/office/drawing/2014/main" id="{F4644DCF-75A7-4C97-9574-5AD62AA80393}"/>
              </a:ext>
            </a:extLst>
          </p:cNvPr>
          <p:cNvSpPr/>
          <p:nvPr/>
        </p:nvSpPr>
        <p:spPr>
          <a:xfrm>
            <a:off x="7073769" y="3658555"/>
            <a:ext cx="1005403" cy="338554"/>
          </a:xfrm>
          <a:prstGeom prst="rect">
            <a:avLst/>
          </a:prstGeom>
          <a:solidFill>
            <a:srgbClr val="1E97B9"/>
          </a:solidFill>
        </p:spPr>
        <p:txBody>
          <a:bodyPr wrap="square">
            <a:spAutoFit/>
          </a:bodyPr>
          <a:lstStyle/>
          <a:p>
            <a:r>
              <a:rPr lang="zh-CN" altLang="en-US" sz="1600" b="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sp>
        <p:nvSpPr>
          <p:cNvPr id="22" name="矩形 21">
            <a:extLst>
              <a:ext uri="{FF2B5EF4-FFF2-40B4-BE49-F238E27FC236}">
                <a16:creationId xmlns="" xmlns:a16="http://schemas.microsoft.com/office/drawing/2014/main" id="{C20B9BF5-FC05-4145-90E4-08AF64B2D6E8}"/>
              </a:ext>
            </a:extLst>
          </p:cNvPr>
          <p:cNvSpPr/>
          <p:nvPr/>
        </p:nvSpPr>
        <p:spPr>
          <a:xfrm>
            <a:off x="1888265" y="4791726"/>
            <a:ext cx="4057559" cy="415498"/>
          </a:xfrm>
          <a:prstGeom prst="rect">
            <a:avLst/>
          </a:prstGeom>
        </p:spPr>
        <p:txBody>
          <a:bodyPr wrap="square">
            <a:spAutoFit/>
          </a:bodyPr>
          <a:lstStyle/>
          <a:p>
            <a:pPr>
              <a:lnSpc>
                <a:spcPct val="150000"/>
              </a:lnSpc>
            </a:pPr>
            <a:r>
              <a:rPr lang="zh-CN" altLang="en-US" sz="1400" dirty="0">
                <a:solidFill>
                  <a:schemeClr val="tx1">
                    <a:lumMod val="65000"/>
                    <a:lumOff val="3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单击添加文本单击添加文本单击添加文本</a:t>
            </a:r>
          </a:p>
        </p:txBody>
      </p:sp>
      <p:sp>
        <p:nvSpPr>
          <p:cNvPr id="23" name="矩形 22">
            <a:extLst>
              <a:ext uri="{FF2B5EF4-FFF2-40B4-BE49-F238E27FC236}">
                <a16:creationId xmlns="" xmlns:a16="http://schemas.microsoft.com/office/drawing/2014/main" id="{47EFF9F0-858B-45E7-A509-4C3B50A3C744}"/>
              </a:ext>
            </a:extLst>
          </p:cNvPr>
          <p:cNvSpPr/>
          <p:nvPr/>
        </p:nvSpPr>
        <p:spPr>
          <a:xfrm>
            <a:off x="4158872" y="4453172"/>
            <a:ext cx="1005403" cy="338554"/>
          </a:xfrm>
          <a:prstGeom prst="rect">
            <a:avLst/>
          </a:prstGeom>
          <a:solidFill>
            <a:srgbClr val="1E97B9"/>
          </a:solidFill>
        </p:spPr>
        <p:txBody>
          <a:bodyPr wrap="square">
            <a:spAutoFit/>
          </a:bodyPr>
          <a:lstStyle/>
          <a:p>
            <a:r>
              <a:rPr lang="zh-CN" altLang="en-US" sz="1600" b="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spTree>
    <p:extLst>
      <p:ext uri="{BB962C8B-B14F-4D97-AF65-F5344CB8AC3E}">
        <p14:creationId xmlns:p14="http://schemas.microsoft.com/office/powerpoint/2010/main" val="1739010630"/>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2" fill="hold"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right)">
                                      <p:cBhvr>
                                        <p:cTn id="12" dur="500"/>
                                        <p:tgtEl>
                                          <p:spTgt spid="12"/>
                                        </p:tgtEl>
                                      </p:cBhvr>
                                    </p:animEffect>
                                  </p:childTnLst>
                                </p:cTn>
                              </p:par>
                            </p:childTnLst>
                          </p:cTn>
                        </p:par>
                        <p:par>
                          <p:cTn id="13" fill="hold">
                            <p:stCondLst>
                              <p:cond delay="1000"/>
                            </p:stCondLst>
                            <p:childTnLst>
                              <p:par>
                                <p:cTn id="14" presetID="22" presetClass="entr" presetSubtype="2" fill="hold" nodeType="after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wipe(right)">
                                      <p:cBhvr>
                                        <p:cTn id="16" dur="500"/>
                                        <p:tgtEl>
                                          <p:spTgt spid="13"/>
                                        </p:tgtEl>
                                      </p:cBhvr>
                                    </p:animEffect>
                                  </p:childTnLst>
                                </p:cTn>
                              </p:par>
                            </p:childTnLst>
                          </p:cTn>
                        </p:par>
                        <p:par>
                          <p:cTn id="17" fill="hold">
                            <p:stCondLst>
                              <p:cond delay="1500"/>
                            </p:stCondLst>
                            <p:childTnLst>
                              <p:par>
                                <p:cTn id="18" presetID="22" presetClass="entr" presetSubtype="2" fill="hold" nodeType="after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right)">
                                      <p:cBhvr>
                                        <p:cTn id="20" dur="500"/>
                                        <p:tgtEl>
                                          <p:spTgt spid="14"/>
                                        </p:tgtEl>
                                      </p:cBhvr>
                                    </p:animEffect>
                                  </p:childTnLst>
                                </p:cTn>
                              </p:par>
                            </p:childTnLst>
                          </p:cTn>
                        </p:par>
                        <p:par>
                          <p:cTn id="21" fill="hold">
                            <p:stCondLst>
                              <p:cond delay="2000"/>
                            </p:stCondLst>
                            <p:childTnLst>
                              <p:par>
                                <p:cTn id="22" presetID="22" presetClass="entr" presetSubtype="2"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right)">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500"/>
                                        <p:tgtEl>
                                          <p:spTgt spid="17"/>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8"/>
                                        </p:tgtEl>
                                        <p:attrNameLst>
                                          <p:attrName>style.visibility</p:attrName>
                                        </p:attrNameLst>
                                      </p:cBhvr>
                                      <p:to>
                                        <p:strVal val="visible"/>
                                      </p:to>
                                    </p:set>
                                    <p:animEffect transition="in" filter="fade">
                                      <p:cBhvr>
                                        <p:cTn id="44" dur="500"/>
                                        <p:tgtEl>
                                          <p:spTgt spid="18"/>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21"/>
                                        </p:tgtEl>
                                        <p:attrNameLst>
                                          <p:attrName>style.visibility</p:attrName>
                                        </p:attrNameLst>
                                      </p:cBhvr>
                                      <p:to>
                                        <p:strVal val="visible"/>
                                      </p:to>
                                    </p:set>
                                    <p:animEffect transition="in" filter="fade">
                                      <p:cBhvr>
                                        <p:cTn id="49" dur="500"/>
                                        <p:tgtEl>
                                          <p:spTgt spid="21"/>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grpId="0" nodeType="click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fade">
                                      <p:cBhvr>
                                        <p:cTn id="54" dur="500"/>
                                        <p:tgtEl>
                                          <p:spTgt spid="20"/>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23"/>
                                        </p:tgtEl>
                                        <p:attrNameLst>
                                          <p:attrName>style.visibility</p:attrName>
                                        </p:attrNameLst>
                                      </p:cBhvr>
                                      <p:to>
                                        <p:strVal val="visible"/>
                                      </p:to>
                                    </p:set>
                                    <p:animEffect transition="in" filter="fade">
                                      <p:cBhvr>
                                        <p:cTn id="59" dur="500"/>
                                        <p:tgtEl>
                                          <p:spTgt spid="23"/>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grpId="0" nodeType="clickEffect">
                                  <p:stCondLst>
                                    <p:cond delay="0"/>
                                  </p:stCondLst>
                                  <p:childTnLst>
                                    <p:set>
                                      <p:cBhvr>
                                        <p:cTn id="63" dur="1" fill="hold">
                                          <p:stCondLst>
                                            <p:cond delay="0"/>
                                          </p:stCondLst>
                                        </p:cTn>
                                        <p:tgtEl>
                                          <p:spTgt spid="22"/>
                                        </p:tgtEl>
                                        <p:attrNameLst>
                                          <p:attrName>style.visibility</p:attrName>
                                        </p:attrNameLst>
                                      </p:cBhvr>
                                      <p:to>
                                        <p:strVal val="visible"/>
                                      </p:to>
                                    </p:set>
                                    <p:animEffect transition="in" filter="fade">
                                      <p:cBhvr>
                                        <p:cTn id="64"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animBg="1"/>
      <p:bldP spid="18" grpId="0"/>
      <p:bldP spid="19" grpId="0" animBg="1"/>
      <p:bldP spid="20" grpId="0"/>
      <p:bldP spid="21" grpId="0" animBg="1"/>
      <p:bldP spid="22" grpId="0"/>
      <p:bldP spid="2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471A54CF-3E9B-4CEB-B28E-BBA8514DA713}"/>
              </a:ext>
            </a:extLst>
          </p:cNvPr>
          <p:cNvSpPr txBox="1"/>
          <p:nvPr/>
        </p:nvSpPr>
        <p:spPr>
          <a:xfrm>
            <a:off x="1733551" y="348456"/>
            <a:ext cx="8724900" cy="400110"/>
          </a:xfrm>
          <a:prstGeom prst="rect">
            <a:avLst/>
          </a:prstGeom>
          <a:noFill/>
        </p:spPr>
        <p:txBody>
          <a:bodyPr wrap="square" rtlCol="0">
            <a:spAutoFit/>
          </a:bodyPr>
          <a:lstStyle/>
          <a:p>
            <a:pPr algn="dist"/>
            <a:r>
              <a:rPr lang="en-US" altLang="zh-CN" sz="2000" b="1"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PARTONE</a:t>
            </a:r>
            <a:endParaRPr lang="zh-CN" altLang="en-US" sz="2000" b="1"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pic>
        <p:nvPicPr>
          <p:cNvPr id="5" name="图片 4">
            <a:extLst>
              <a:ext uri="{FF2B5EF4-FFF2-40B4-BE49-F238E27FC236}">
                <a16:creationId xmlns="" xmlns:a16="http://schemas.microsoft.com/office/drawing/2014/main" id="{23EFDDE2-711D-4326-9400-42DD92B5B56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5400000">
            <a:off x="81183" y="-81184"/>
            <a:ext cx="888608" cy="1050975"/>
          </a:xfrm>
          <a:prstGeom prst="rect">
            <a:avLst/>
          </a:prstGeom>
        </p:spPr>
      </p:pic>
      <p:sp>
        <p:nvSpPr>
          <p:cNvPr id="4" name="Freeform 23">
            <a:extLst>
              <a:ext uri="{FF2B5EF4-FFF2-40B4-BE49-F238E27FC236}">
                <a16:creationId xmlns="" xmlns:a16="http://schemas.microsoft.com/office/drawing/2014/main" id="{6C299D72-A8F8-424A-8242-4E8E62CF69A2}"/>
              </a:ext>
            </a:extLst>
          </p:cNvPr>
          <p:cNvSpPr>
            <a:spLocks/>
          </p:cNvSpPr>
          <p:nvPr/>
        </p:nvSpPr>
        <p:spPr bwMode="auto">
          <a:xfrm>
            <a:off x="146051" y="2300288"/>
            <a:ext cx="11541125" cy="3565525"/>
          </a:xfrm>
          <a:custGeom>
            <a:avLst/>
            <a:gdLst>
              <a:gd name="T0" fmla="*/ 3368 w 3476"/>
              <a:gd name="T1" fmla="*/ 995 h 1074"/>
              <a:gd name="T2" fmla="*/ 2628 w 3476"/>
              <a:gd name="T3" fmla="*/ 974 h 1074"/>
              <a:gd name="T4" fmla="*/ 1548 w 3476"/>
              <a:gd name="T5" fmla="*/ 610 h 1074"/>
              <a:gd name="T6" fmla="*/ 886 w 3476"/>
              <a:gd name="T7" fmla="*/ 150 h 1074"/>
              <a:gd name="T8" fmla="*/ 675 w 3476"/>
              <a:gd name="T9" fmla="*/ 36 h 1074"/>
              <a:gd name="T10" fmla="*/ 675 w 3476"/>
              <a:gd name="T11" fmla="*/ 36 h 1074"/>
              <a:gd name="T12" fmla="*/ 670 w 3476"/>
              <a:gd name="T13" fmla="*/ 32 h 1074"/>
              <a:gd name="T14" fmla="*/ 665 w 3476"/>
              <a:gd name="T15" fmla="*/ 29 h 1074"/>
              <a:gd name="T16" fmla="*/ 659 w 3476"/>
              <a:gd name="T17" fmla="*/ 27 h 1074"/>
              <a:gd name="T18" fmla="*/ 654 w 3476"/>
              <a:gd name="T19" fmla="*/ 25 h 1074"/>
              <a:gd name="T20" fmla="*/ 649 w 3476"/>
              <a:gd name="T21" fmla="*/ 23 h 1074"/>
              <a:gd name="T22" fmla="*/ 643 w 3476"/>
              <a:gd name="T23" fmla="*/ 22 h 1074"/>
              <a:gd name="T24" fmla="*/ 633 w 3476"/>
              <a:gd name="T25" fmla="*/ 20 h 1074"/>
              <a:gd name="T26" fmla="*/ 622 w 3476"/>
              <a:gd name="T27" fmla="*/ 19 h 1074"/>
              <a:gd name="T28" fmla="*/ 611 w 3476"/>
              <a:gd name="T29" fmla="*/ 20 h 1074"/>
              <a:gd name="T30" fmla="*/ 601 w 3476"/>
              <a:gd name="T31" fmla="*/ 21 h 1074"/>
              <a:gd name="T32" fmla="*/ 591 w 3476"/>
              <a:gd name="T33" fmla="*/ 23 h 1074"/>
              <a:gd name="T34" fmla="*/ 581 w 3476"/>
              <a:gd name="T35" fmla="*/ 25 h 1074"/>
              <a:gd name="T36" fmla="*/ 573 w 3476"/>
              <a:gd name="T37" fmla="*/ 27 h 1074"/>
              <a:gd name="T38" fmla="*/ 569 w 3476"/>
              <a:gd name="T39" fmla="*/ 28 h 1074"/>
              <a:gd name="T40" fmla="*/ 565 w 3476"/>
              <a:gd name="T41" fmla="*/ 30 h 1074"/>
              <a:gd name="T42" fmla="*/ 562 w 3476"/>
              <a:gd name="T43" fmla="*/ 31 h 1074"/>
              <a:gd name="T44" fmla="*/ 559 w 3476"/>
              <a:gd name="T45" fmla="*/ 32 h 1074"/>
              <a:gd name="T46" fmla="*/ 556 w 3476"/>
              <a:gd name="T47" fmla="*/ 33 h 1074"/>
              <a:gd name="T48" fmla="*/ 554 w 3476"/>
              <a:gd name="T49" fmla="*/ 34 h 1074"/>
              <a:gd name="T50" fmla="*/ 551 w 3476"/>
              <a:gd name="T51" fmla="*/ 35 h 1074"/>
              <a:gd name="T52" fmla="*/ 550 w 3476"/>
              <a:gd name="T53" fmla="*/ 36 h 1074"/>
              <a:gd name="T54" fmla="*/ 548 w 3476"/>
              <a:gd name="T55" fmla="*/ 37 h 1074"/>
              <a:gd name="T56" fmla="*/ 546 w 3476"/>
              <a:gd name="T57" fmla="*/ 38 h 1074"/>
              <a:gd name="T58" fmla="*/ 376 w 3476"/>
              <a:gd name="T59" fmla="*/ 40 h 1074"/>
              <a:gd name="T60" fmla="*/ 26 w 3476"/>
              <a:gd name="T61" fmla="*/ 34 h 1074"/>
              <a:gd name="T62" fmla="*/ 229 w 3476"/>
              <a:gd name="T63" fmla="*/ 371 h 1074"/>
              <a:gd name="T64" fmla="*/ 457 w 3476"/>
              <a:gd name="T65" fmla="*/ 116 h 1074"/>
              <a:gd name="T66" fmla="*/ 631 w 3476"/>
              <a:gd name="T67" fmla="*/ 48 h 1074"/>
              <a:gd name="T68" fmla="*/ 635 w 3476"/>
              <a:gd name="T69" fmla="*/ 45 h 1074"/>
              <a:gd name="T70" fmla="*/ 638 w 3476"/>
              <a:gd name="T71" fmla="*/ 44 h 1074"/>
              <a:gd name="T72" fmla="*/ 641 w 3476"/>
              <a:gd name="T73" fmla="*/ 43 h 1074"/>
              <a:gd name="T74" fmla="*/ 645 w 3476"/>
              <a:gd name="T75" fmla="*/ 43 h 1074"/>
              <a:gd name="T76" fmla="*/ 648 w 3476"/>
              <a:gd name="T77" fmla="*/ 43 h 1074"/>
              <a:gd name="T78" fmla="*/ 651 w 3476"/>
              <a:gd name="T79" fmla="*/ 43 h 1074"/>
              <a:gd name="T80" fmla="*/ 654 w 3476"/>
              <a:gd name="T81" fmla="*/ 44 h 1074"/>
              <a:gd name="T82" fmla="*/ 657 w 3476"/>
              <a:gd name="T83" fmla="*/ 45 h 1074"/>
              <a:gd name="T84" fmla="*/ 660 w 3476"/>
              <a:gd name="T85" fmla="*/ 46 h 1074"/>
              <a:gd name="T86" fmla="*/ 662 w 3476"/>
              <a:gd name="T87" fmla="*/ 47 h 1074"/>
              <a:gd name="T88" fmla="*/ 665 w 3476"/>
              <a:gd name="T89" fmla="*/ 48 h 1074"/>
              <a:gd name="T90" fmla="*/ 667 w 3476"/>
              <a:gd name="T91" fmla="*/ 49 h 1074"/>
              <a:gd name="T92" fmla="*/ 669 w 3476"/>
              <a:gd name="T93" fmla="*/ 51 h 1074"/>
              <a:gd name="T94" fmla="*/ 671 w 3476"/>
              <a:gd name="T95" fmla="*/ 52 h 1074"/>
              <a:gd name="T96" fmla="*/ 672 w 3476"/>
              <a:gd name="T97" fmla="*/ 53 h 1074"/>
              <a:gd name="T98" fmla="*/ 657 w 3476"/>
              <a:gd name="T99" fmla="*/ 158 h 1074"/>
              <a:gd name="T100" fmla="*/ 737 w 3476"/>
              <a:gd name="T101" fmla="*/ 224 h 1074"/>
              <a:gd name="T102" fmla="*/ 1125 w 3476"/>
              <a:gd name="T103" fmla="*/ 339 h 1074"/>
              <a:gd name="T104" fmla="*/ 1565 w 3476"/>
              <a:gd name="T105" fmla="*/ 632 h 1074"/>
              <a:gd name="T106" fmla="*/ 2153 w 3476"/>
              <a:gd name="T107" fmla="*/ 882 h 1074"/>
              <a:gd name="T108" fmla="*/ 2885 w 3476"/>
              <a:gd name="T109" fmla="*/ 986 h 1074"/>
              <a:gd name="T110" fmla="*/ 3288 w 3476"/>
              <a:gd name="T111" fmla="*/ 1052 h 1074"/>
              <a:gd name="T112" fmla="*/ 3445 w 3476"/>
              <a:gd name="T113" fmla="*/ 1012 h 10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476" h="1074">
                <a:moveTo>
                  <a:pt x="3445" y="1012"/>
                </a:moveTo>
                <a:cubicBezTo>
                  <a:pt x="3414" y="968"/>
                  <a:pt x="3368" y="995"/>
                  <a:pt x="3368" y="995"/>
                </a:cubicBezTo>
                <a:cubicBezTo>
                  <a:pt x="3368" y="995"/>
                  <a:pt x="3302" y="1034"/>
                  <a:pt x="3217" y="995"/>
                </a:cubicBezTo>
                <a:cubicBezTo>
                  <a:pt x="3132" y="956"/>
                  <a:pt x="3021" y="888"/>
                  <a:pt x="2628" y="974"/>
                </a:cubicBezTo>
                <a:cubicBezTo>
                  <a:pt x="2234" y="1059"/>
                  <a:pt x="2206" y="872"/>
                  <a:pt x="2125" y="698"/>
                </a:cubicBezTo>
                <a:cubicBezTo>
                  <a:pt x="2044" y="523"/>
                  <a:pt x="1869" y="503"/>
                  <a:pt x="1548" y="610"/>
                </a:cubicBezTo>
                <a:cubicBezTo>
                  <a:pt x="1226" y="716"/>
                  <a:pt x="1150" y="332"/>
                  <a:pt x="1144" y="295"/>
                </a:cubicBezTo>
                <a:cubicBezTo>
                  <a:pt x="1137" y="258"/>
                  <a:pt x="1025" y="86"/>
                  <a:pt x="886" y="150"/>
                </a:cubicBezTo>
                <a:cubicBezTo>
                  <a:pt x="742" y="216"/>
                  <a:pt x="718" y="111"/>
                  <a:pt x="718" y="111"/>
                </a:cubicBezTo>
                <a:cubicBezTo>
                  <a:pt x="710" y="72"/>
                  <a:pt x="694" y="49"/>
                  <a:pt x="675" y="36"/>
                </a:cubicBezTo>
                <a:cubicBezTo>
                  <a:pt x="675" y="36"/>
                  <a:pt x="675" y="36"/>
                  <a:pt x="675" y="36"/>
                </a:cubicBezTo>
                <a:cubicBezTo>
                  <a:pt x="675" y="36"/>
                  <a:pt x="675" y="36"/>
                  <a:pt x="675" y="36"/>
                </a:cubicBezTo>
                <a:cubicBezTo>
                  <a:pt x="673" y="34"/>
                  <a:pt x="672" y="33"/>
                  <a:pt x="670" y="32"/>
                </a:cubicBezTo>
                <a:cubicBezTo>
                  <a:pt x="670" y="32"/>
                  <a:pt x="670" y="32"/>
                  <a:pt x="670" y="32"/>
                </a:cubicBezTo>
                <a:cubicBezTo>
                  <a:pt x="668" y="31"/>
                  <a:pt x="667" y="30"/>
                  <a:pt x="665" y="29"/>
                </a:cubicBezTo>
                <a:cubicBezTo>
                  <a:pt x="665" y="29"/>
                  <a:pt x="665" y="29"/>
                  <a:pt x="665" y="29"/>
                </a:cubicBezTo>
                <a:cubicBezTo>
                  <a:pt x="663" y="28"/>
                  <a:pt x="662" y="28"/>
                  <a:pt x="660" y="27"/>
                </a:cubicBezTo>
                <a:cubicBezTo>
                  <a:pt x="660" y="27"/>
                  <a:pt x="660" y="27"/>
                  <a:pt x="659" y="27"/>
                </a:cubicBezTo>
                <a:cubicBezTo>
                  <a:pt x="658" y="26"/>
                  <a:pt x="656" y="25"/>
                  <a:pt x="655" y="25"/>
                </a:cubicBezTo>
                <a:cubicBezTo>
                  <a:pt x="654" y="25"/>
                  <a:pt x="654" y="25"/>
                  <a:pt x="654" y="25"/>
                </a:cubicBezTo>
                <a:cubicBezTo>
                  <a:pt x="653" y="24"/>
                  <a:pt x="651" y="24"/>
                  <a:pt x="649" y="23"/>
                </a:cubicBezTo>
                <a:cubicBezTo>
                  <a:pt x="649" y="23"/>
                  <a:pt x="649" y="23"/>
                  <a:pt x="649" y="23"/>
                </a:cubicBezTo>
                <a:cubicBezTo>
                  <a:pt x="647" y="23"/>
                  <a:pt x="645" y="22"/>
                  <a:pt x="644" y="22"/>
                </a:cubicBezTo>
                <a:cubicBezTo>
                  <a:pt x="644" y="22"/>
                  <a:pt x="644" y="22"/>
                  <a:pt x="643" y="22"/>
                </a:cubicBezTo>
                <a:cubicBezTo>
                  <a:pt x="640" y="21"/>
                  <a:pt x="636" y="20"/>
                  <a:pt x="633" y="20"/>
                </a:cubicBezTo>
                <a:cubicBezTo>
                  <a:pt x="633" y="20"/>
                  <a:pt x="633" y="20"/>
                  <a:pt x="633" y="20"/>
                </a:cubicBezTo>
                <a:cubicBezTo>
                  <a:pt x="629" y="20"/>
                  <a:pt x="625" y="19"/>
                  <a:pt x="622" y="19"/>
                </a:cubicBezTo>
                <a:cubicBezTo>
                  <a:pt x="622" y="19"/>
                  <a:pt x="622" y="19"/>
                  <a:pt x="622" y="19"/>
                </a:cubicBezTo>
                <a:cubicBezTo>
                  <a:pt x="618" y="19"/>
                  <a:pt x="615" y="19"/>
                  <a:pt x="611" y="20"/>
                </a:cubicBezTo>
                <a:cubicBezTo>
                  <a:pt x="611" y="20"/>
                  <a:pt x="611" y="20"/>
                  <a:pt x="611" y="20"/>
                </a:cubicBezTo>
                <a:cubicBezTo>
                  <a:pt x="608" y="20"/>
                  <a:pt x="604" y="20"/>
                  <a:pt x="601" y="21"/>
                </a:cubicBezTo>
                <a:cubicBezTo>
                  <a:pt x="601" y="21"/>
                  <a:pt x="601" y="21"/>
                  <a:pt x="601" y="21"/>
                </a:cubicBezTo>
                <a:cubicBezTo>
                  <a:pt x="597" y="21"/>
                  <a:pt x="594" y="22"/>
                  <a:pt x="591" y="22"/>
                </a:cubicBezTo>
                <a:cubicBezTo>
                  <a:pt x="591" y="22"/>
                  <a:pt x="591" y="23"/>
                  <a:pt x="591" y="23"/>
                </a:cubicBezTo>
                <a:cubicBezTo>
                  <a:pt x="588" y="23"/>
                  <a:pt x="585" y="24"/>
                  <a:pt x="582" y="25"/>
                </a:cubicBezTo>
                <a:cubicBezTo>
                  <a:pt x="582" y="25"/>
                  <a:pt x="582" y="25"/>
                  <a:pt x="581" y="25"/>
                </a:cubicBezTo>
                <a:cubicBezTo>
                  <a:pt x="579" y="25"/>
                  <a:pt x="576" y="26"/>
                  <a:pt x="573" y="27"/>
                </a:cubicBezTo>
                <a:cubicBezTo>
                  <a:pt x="573" y="27"/>
                  <a:pt x="573" y="27"/>
                  <a:pt x="573" y="27"/>
                </a:cubicBezTo>
                <a:cubicBezTo>
                  <a:pt x="572" y="28"/>
                  <a:pt x="570" y="28"/>
                  <a:pt x="569" y="28"/>
                </a:cubicBezTo>
                <a:cubicBezTo>
                  <a:pt x="569" y="28"/>
                  <a:pt x="569" y="28"/>
                  <a:pt x="569" y="28"/>
                </a:cubicBezTo>
                <a:cubicBezTo>
                  <a:pt x="568" y="29"/>
                  <a:pt x="567" y="29"/>
                  <a:pt x="566" y="30"/>
                </a:cubicBezTo>
                <a:cubicBezTo>
                  <a:pt x="566" y="30"/>
                  <a:pt x="565" y="30"/>
                  <a:pt x="565" y="30"/>
                </a:cubicBezTo>
                <a:cubicBezTo>
                  <a:pt x="564" y="30"/>
                  <a:pt x="563" y="30"/>
                  <a:pt x="562" y="31"/>
                </a:cubicBezTo>
                <a:cubicBezTo>
                  <a:pt x="562" y="31"/>
                  <a:pt x="562" y="31"/>
                  <a:pt x="562" y="31"/>
                </a:cubicBezTo>
                <a:cubicBezTo>
                  <a:pt x="561" y="31"/>
                  <a:pt x="560" y="32"/>
                  <a:pt x="559" y="32"/>
                </a:cubicBezTo>
                <a:cubicBezTo>
                  <a:pt x="559" y="32"/>
                  <a:pt x="559" y="32"/>
                  <a:pt x="559" y="32"/>
                </a:cubicBezTo>
                <a:cubicBezTo>
                  <a:pt x="558" y="32"/>
                  <a:pt x="557" y="33"/>
                  <a:pt x="556" y="33"/>
                </a:cubicBezTo>
                <a:cubicBezTo>
                  <a:pt x="556" y="33"/>
                  <a:pt x="556" y="33"/>
                  <a:pt x="556" y="33"/>
                </a:cubicBezTo>
                <a:cubicBezTo>
                  <a:pt x="555" y="34"/>
                  <a:pt x="554" y="34"/>
                  <a:pt x="554" y="34"/>
                </a:cubicBezTo>
                <a:cubicBezTo>
                  <a:pt x="554" y="34"/>
                  <a:pt x="554" y="34"/>
                  <a:pt x="554" y="34"/>
                </a:cubicBezTo>
                <a:cubicBezTo>
                  <a:pt x="553" y="35"/>
                  <a:pt x="552" y="35"/>
                  <a:pt x="552" y="35"/>
                </a:cubicBezTo>
                <a:cubicBezTo>
                  <a:pt x="552" y="35"/>
                  <a:pt x="551" y="35"/>
                  <a:pt x="551" y="35"/>
                </a:cubicBezTo>
                <a:cubicBezTo>
                  <a:pt x="551" y="36"/>
                  <a:pt x="550" y="36"/>
                  <a:pt x="550" y="36"/>
                </a:cubicBezTo>
                <a:cubicBezTo>
                  <a:pt x="550" y="36"/>
                  <a:pt x="550" y="36"/>
                  <a:pt x="550" y="36"/>
                </a:cubicBezTo>
                <a:cubicBezTo>
                  <a:pt x="549" y="36"/>
                  <a:pt x="549" y="36"/>
                  <a:pt x="548" y="37"/>
                </a:cubicBezTo>
                <a:cubicBezTo>
                  <a:pt x="548" y="37"/>
                  <a:pt x="548" y="37"/>
                  <a:pt x="548" y="37"/>
                </a:cubicBezTo>
                <a:cubicBezTo>
                  <a:pt x="547" y="37"/>
                  <a:pt x="547" y="37"/>
                  <a:pt x="547" y="38"/>
                </a:cubicBezTo>
                <a:cubicBezTo>
                  <a:pt x="547" y="38"/>
                  <a:pt x="547" y="38"/>
                  <a:pt x="546" y="38"/>
                </a:cubicBezTo>
                <a:cubicBezTo>
                  <a:pt x="546" y="38"/>
                  <a:pt x="546" y="38"/>
                  <a:pt x="546" y="38"/>
                </a:cubicBezTo>
                <a:cubicBezTo>
                  <a:pt x="376" y="40"/>
                  <a:pt x="376" y="40"/>
                  <a:pt x="376" y="40"/>
                </a:cubicBezTo>
                <a:cubicBezTo>
                  <a:pt x="324" y="52"/>
                  <a:pt x="234" y="51"/>
                  <a:pt x="160" y="20"/>
                </a:cubicBezTo>
                <a:cubicBezTo>
                  <a:pt x="111" y="0"/>
                  <a:pt x="58" y="19"/>
                  <a:pt x="26" y="34"/>
                </a:cubicBezTo>
                <a:cubicBezTo>
                  <a:pt x="9" y="66"/>
                  <a:pt x="0" y="103"/>
                  <a:pt x="0" y="142"/>
                </a:cubicBezTo>
                <a:cubicBezTo>
                  <a:pt x="0" y="268"/>
                  <a:pt x="102" y="371"/>
                  <a:pt x="229" y="371"/>
                </a:cubicBezTo>
                <a:cubicBezTo>
                  <a:pt x="356" y="371"/>
                  <a:pt x="458" y="268"/>
                  <a:pt x="458" y="142"/>
                </a:cubicBezTo>
                <a:cubicBezTo>
                  <a:pt x="458" y="133"/>
                  <a:pt x="458" y="124"/>
                  <a:pt x="457" y="116"/>
                </a:cubicBezTo>
                <a:cubicBezTo>
                  <a:pt x="627" y="50"/>
                  <a:pt x="627" y="50"/>
                  <a:pt x="627" y="50"/>
                </a:cubicBezTo>
                <a:cubicBezTo>
                  <a:pt x="628" y="49"/>
                  <a:pt x="630" y="48"/>
                  <a:pt x="631" y="48"/>
                </a:cubicBezTo>
                <a:cubicBezTo>
                  <a:pt x="631" y="47"/>
                  <a:pt x="631" y="47"/>
                  <a:pt x="631" y="47"/>
                </a:cubicBezTo>
                <a:cubicBezTo>
                  <a:pt x="632" y="46"/>
                  <a:pt x="633" y="46"/>
                  <a:pt x="635" y="45"/>
                </a:cubicBezTo>
                <a:cubicBezTo>
                  <a:pt x="635" y="45"/>
                  <a:pt x="635" y="45"/>
                  <a:pt x="635" y="45"/>
                </a:cubicBezTo>
                <a:cubicBezTo>
                  <a:pt x="636" y="45"/>
                  <a:pt x="637" y="45"/>
                  <a:pt x="638" y="44"/>
                </a:cubicBezTo>
                <a:cubicBezTo>
                  <a:pt x="638" y="44"/>
                  <a:pt x="638" y="44"/>
                  <a:pt x="638" y="44"/>
                </a:cubicBezTo>
                <a:cubicBezTo>
                  <a:pt x="639" y="44"/>
                  <a:pt x="640" y="43"/>
                  <a:pt x="641" y="43"/>
                </a:cubicBezTo>
                <a:cubicBezTo>
                  <a:pt x="642" y="43"/>
                  <a:pt x="642" y="43"/>
                  <a:pt x="642" y="43"/>
                </a:cubicBezTo>
                <a:cubicBezTo>
                  <a:pt x="643" y="43"/>
                  <a:pt x="644" y="43"/>
                  <a:pt x="645" y="43"/>
                </a:cubicBezTo>
                <a:cubicBezTo>
                  <a:pt x="645" y="43"/>
                  <a:pt x="645" y="43"/>
                  <a:pt x="645" y="43"/>
                </a:cubicBezTo>
                <a:cubicBezTo>
                  <a:pt x="646" y="43"/>
                  <a:pt x="647" y="43"/>
                  <a:pt x="648" y="43"/>
                </a:cubicBezTo>
                <a:cubicBezTo>
                  <a:pt x="648" y="43"/>
                  <a:pt x="648" y="43"/>
                  <a:pt x="649" y="43"/>
                </a:cubicBezTo>
                <a:cubicBezTo>
                  <a:pt x="649" y="43"/>
                  <a:pt x="650" y="43"/>
                  <a:pt x="651" y="43"/>
                </a:cubicBezTo>
                <a:cubicBezTo>
                  <a:pt x="651" y="43"/>
                  <a:pt x="651" y="43"/>
                  <a:pt x="651" y="43"/>
                </a:cubicBezTo>
                <a:cubicBezTo>
                  <a:pt x="652" y="43"/>
                  <a:pt x="653" y="43"/>
                  <a:pt x="654" y="44"/>
                </a:cubicBezTo>
                <a:cubicBezTo>
                  <a:pt x="654" y="44"/>
                  <a:pt x="655" y="44"/>
                  <a:pt x="655" y="44"/>
                </a:cubicBezTo>
                <a:cubicBezTo>
                  <a:pt x="656" y="44"/>
                  <a:pt x="656" y="44"/>
                  <a:pt x="657" y="45"/>
                </a:cubicBezTo>
                <a:cubicBezTo>
                  <a:pt x="657" y="45"/>
                  <a:pt x="657" y="45"/>
                  <a:pt x="657" y="45"/>
                </a:cubicBezTo>
                <a:cubicBezTo>
                  <a:pt x="658" y="45"/>
                  <a:pt x="659" y="45"/>
                  <a:pt x="660" y="46"/>
                </a:cubicBezTo>
                <a:cubicBezTo>
                  <a:pt x="660" y="46"/>
                  <a:pt x="660" y="46"/>
                  <a:pt x="660" y="46"/>
                </a:cubicBezTo>
                <a:cubicBezTo>
                  <a:pt x="661" y="46"/>
                  <a:pt x="662" y="46"/>
                  <a:pt x="662" y="47"/>
                </a:cubicBezTo>
                <a:cubicBezTo>
                  <a:pt x="663" y="47"/>
                  <a:pt x="663" y="47"/>
                  <a:pt x="663" y="47"/>
                </a:cubicBezTo>
                <a:cubicBezTo>
                  <a:pt x="663" y="47"/>
                  <a:pt x="664" y="48"/>
                  <a:pt x="665" y="48"/>
                </a:cubicBezTo>
                <a:cubicBezTo>
                  <a:pt x="665" y="48"/>
                  <a:pt x="665" y="48"/>
                  <a:pt x="665" y="48"/>
                </a:cubicBezTo>
                <a:cubicBezTo>
                  <a:pt x="666" y="49"/>
                  <a:pt x="666" y="49"/>
                  <a:pt x="667" y="49"/>
                </a:cubicBezTo>
                <a:cubicBezTo>
                  <a:pt x="667" y="49"/>
                  <a:pt x="667" y="49"/>
                  <a:pt x="667" y="50"/>
                </a:cubicBezTo>
                <a:cubicBezTo>
                  <a:pt x="668" y="50"/>
                  <a:pt x="668" y="50"/>
                  <a:pt x="669" y="51"/>
                </a:cubicBezTo>
                <a:cubicBezTo>
                  <a:pt x="669" y="51"/>
                  <a:pt x="669" y="51"/>
                  <a:pt x="669" y="51"/>
                </a:cubicBezTo>
                <a:cubicBezTo>
                  <a:pt x="670" y="51"/>
                  <a:pt x="670" y="52"/>
                  <a:pt x="671" y="52"/>
                </a:cubicBezTo>
                <a:cubicBezTo>
                  <a:pt x="671" y="52"/>
                  <a:pt x="671" y="52"/>
                  <a:pt x="671" y="52"/>
                </a:cubicBezTo>
                <a:cubicBezTo>
                  <a:pt x="671" y="53"/>
                  <a:pt x="672" y="53"/>
                  <a:pt x="672" y="53"/>
                </a:cubicBezTo>
                <a:cubicBezTo>
                  <a:pt x="674" y="55"/>
                  <a:pt x="675" y="56"/>
                  <a:pt x="675" y="56"/>
                </a:cubicBezTo>
                <a:cubicBezTo>
                  <a:pt x="740" y="158"/>
                  <a:pt x="657" y="158"/>
                  <a:pt x="657" y="158"/>
                </a:cubicBezTo>
                <a:cubicBezTo>
                  <a:pt x="657" y="158"/>
                  <a:pt x="502" y="108"/>
                  <a:pt x="521" y="198"/>
                </a:cubicBezTo>
                <a:cubicBezTo>
                  <a:pt x="541" y="295"/>
                  <a:pt x="694" y="255"/>
                  <a:pt x="737" y="224"/>
                </a:cubicBezTo>
                <a:cubicBezTo>
                  <a:pt x="780" y="194"/>
                  <a:pt x="848" y="186"/>
                  <a:pt x="848" y="186"/>
                </a:cubicBezTo>
                <a:cubicBezTo>
                  <a:pt x="1098" y="171"/>
                  <a:pt x="1125" y="339"/>
                  <a:pt x="1125" y="339"/>
                </a:cubicBezTo>
                <a:cubicBezTo>
                  <a:pt x="1125" y="339"/>
                  <a:pt x="1150" y="426"/>
                  <a:pt x="1196" y="560"/>
                </a:cubicBezTo>
                <a:cubicBezTo>
                  <a:pt x="1251" y="722"/>
                  <a:pt x="1433" y="688"/>
                  <a:pt x="1565" y="632"/>
                </a:cubicBezTo>
                <a:cubicBezTo>
                  <a:pt x="1697" y="576"/>
                  <a:pt x="1768" y="578"/>
                  <a:pt x="1768" y="578"/>
                </a:cubicBezTo>
                <a:cubicBezTo>
                  <a:pt x="2057" y="580"/>
                  <a:pt x="2044" y="714"/>
                  <a:pt x="2153" y="882"/>
                </a:cubicBezTo>
                <a:cubicBezTo>
                  <a:pt x="2262" y="1050"/>
                  <a:pt x="2457" y="1032"/>
                  <a:pt x="2502" y="1022"/>
                </a:cubicBezTo>
                <a:cubicBezTo>
                  <a:pt x="2551" y="1011"/>
                  <a:pt x="2794" y="954"/>
                  <a:pt x="2885" y="986"/>
                </a:cubicBezTo>
                <a:cubicBezTo>
                  <a:pt x="2976" y="1018"/>
                  <a:pt x="3106" y="1041"/>
                  <a:pt x="3132" y="1039"/>
                </a:cubicBezTo>
                <a:cubicBezTo>
                  <a:pt x="3166" y="1037"/>
                  <a:pt x="3257" y="1038"/>
                  <a:pt x="3288" y="1052"/>
                </a:cubicBezTo>
                <a:cubicBezTo>
                  <a:pt x="3318" y="1067"/>
                  <a:pt x="3342" y="1074"/>
                  <a:pt x="3368" y="1072"/>
                </a:cubicBezTo>
                <a:cubicBezTo>
                  <a:pt x="3393" y="1071"/>
                  <a:pt x="3476" y="1056"/>
                  <a:pt x="3445" y="1012"/>
                </a:cubicBezTo>
                <a:close/>
              </a:path>
            </a:pathLst>
          </a:custGeom>
          <a:solidFill>
            <a:schemeClr val="bg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nvGrpSpPr>
          <p:cNvPr id="6" name="组合 5">
            <a:extLst>
              <a:ext uri="{FF2B5EF4-FFF2-40B4-BE49-F238E27FC236}">
                <a16:creationId xmlns="" xmlns:a16="http://schemas.microsoft.com/office/drawing/2014/main" id="{8FF5A406-FEF8-4887-AA11-89E1BFC3D817}"/>
              </a:ext>
            </a:extLst>
          </p:cNvPr>
          <p:cNvGrpSpPr/>
          <p:nvPr/>
        </p:nvGrpSpPr>
        <p:grpSpPr>
          <a:xfrm>
            <a:off x="146051" y="1952627"/>
            <a:ext cx="2278063" cy="1579563"/>
            <a:chOff x="146050" y="1952625"/>
            <a:chExt cx="2278063" cy="1579563"/>
          </a:xfrm>
        </p:grpSpPr>
        <p:sp>
          <p:nvSpPr>
            <p:cNvPr id="7" name="Line 22">
              <a:extLst>
                <a:ext uri="{FF2B5EF4-FFF2-40B4-BE49-F238E27FC236}">
                  <a16:creationId xmlns="" xmlns:a16="http://schemas.microsoft.com/office/drawing/2014/main" id="{E5714C0A-649B-4181-91C7-F48FE7AB339C}"/>
                </a:ext>
              </a:extLst>
            </p:cNvPr>
            <p:cNvSpPr>
              <a:spLocks noChangeShapeType="1"/>
            </p:cNvSpPr>
            <p:nvPr/>
          </p:nvSpPr>
          <p:spPr bwMode="auto">
            <a:xfrm>
              <a:off x="2071688" y="2105025"/>
              <a:ext cx="0" cy="0"/>
            </a:xfrm>
            <a:prstGeom prst="line">
              <a:avLst/>
            </a:prstGeom>
            <a:noFill/>
            <a:ln w="12700" cap="flat">
              <a:solidFill>
                <a:srgbClr val="000000"/>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8" name="Freeform 24">
              <a:extLst>
                <a:ext uri="{FF2B5EF4-FFF2-40B4-BE49-F238E27FC236}">
                  <a16:creationId xmlns="" xmlns:a16="http://schemas.microsoft.com/office/drawing/2014/main" id="{D1AD1242-0E40-402A-BDAA-8CF0AC08E4CC}"/>
                </a:ext>
              </a:extLst>
            </p:cNvPr>
            <p:cNvSpPr>
              <a:spLocks/>
            </p:cNvSpPr>
            <p:nvPr/>
          </p:nvSpPr>
          <p:spPr bwMode="auto">
            <a:xfrm>
              <a:off x="146050" y="1952625"/>
              <a:ext cx="2278063" cy="1579563"/>
            </a:xfrm>
            <a:custGeom>
              <a:avLst/>
              <a:gdLst>
                <a:gd name="T0" fmla="*/ 671 w 686"/>
                <a:gd name="T1" fmla="*/ 125 h 476"/>
                <a:gd name="T2" fmla="*/ 629 w 686"/>
                <a:gd name="T3" fmla="*/ 25 h 476"/>
                <a:gd name="T4" fmla="*/ 595 w 686"/>
                <a:gd name="T5" fmla="*/ 5 h 476"/>
                <a:gd name="T6" fmla="*/ 579 w 686"/>
                <a:gd name="T7" fmla="*/ 39 h 476"/>
                <a:gd name="T8" fmla="*/ 409 w 686"/>
                <a:gd name="T9" fmla="*/ 105 h 476"/>
                <a:gd name="T10" fmla="*/ 229 w 686"/>
                <a:gd name="T11" fmla="*/ 17 h 476"/>
                <a:gd name="T12" fmla="*/ 0 w 686"/>
                <a:gd name="T13" fmla="*/ 247 h 476"/>
                <a:gd name="T14" fmla="*/ 229 w 686"/>
                <a:gd name="T15" fmla="*/ 476 h 476"/>
                <a:gd name="T16" fmla="*/ 458 w 686"/>
                <a:gd name="T17" fmla="*/ 247 h 476"/>
                <a:gd name="T18" fmla="*/ 457 w 686"/>
                <a:gd name="T19" fmla="*/ 221 h 476"/>
                <a:gd name="T20" fmla="*/ 627 w 686"/>
                <a:gd name="T21" fmla="*/ 155 h 476"/>
                <a:gd name="T22" fmla="*/ 663 w 686"/>
                <a:gd name="T23" fmla="*/ 166 h 476"/>
                <a:gd name="T24" fmla="*/ 671 w 686"/>
                <a:gd name="T25" fmla="*/ 125 h 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6" h="476">
                  <a:moveTo>
                    <a:pt x="671" y="125"/>
                  </a:moveTo>
                  <a:cubicBezTo>
                    <a:pt x="629" y="25"/>
                    <a:pt x="629" y="25"/>
                    <a:pt x="629" y="25"/>
                  </a:cubicBezTo>
                  <a:cubicBezTo>
                    <a:pt x="623" y="15"/>
                    <a:pt x="614" y="0"/>
                    <a:pt x="595" y="5"/>
                  </a:cubicBezTo>
                  <a:cubicBezTo>
                    <a:pt x="581" y="9"/>
                    <a:pt x="579" y="28"/>
                    <a:pt x="579" y="39"/>
                  </a:cubicBezTo>
                  <a:cubicBezTo>
                    <a:pt x="409" y="105"/>
                    <a:pt x="409" y="105"/>
                    <a:pt x="409" y="105"/>
                  </a:cubicBezTo>
                  <a:cubicBezTo>
                    <a:pt x="367" y="52"/>
                    <a:pt x="302" y="17"/>
                    <a:pt x="229" y="17"/>
                  </a:cubicBezTo>
                  <a:cubicBezTo>
                    <a:pt x="102" y="17"/>
                    <a:pt x="0" y="120"/>
                    <a:pt x="0" y="247"/>
                  </a:cubicBezTo>
                  <a:cubicBezTo>
                    <a:pt x="0" y="373"/>
                    <a:pt x="102" y="476"/>
                    <a:pt x="229" y="476"/>
                  </a:cubicBezTo>
                  <a:cubicBezTo>
                    <a:pt x="356" y="476"/>
                    <a:pt x="458" y="373"/>
                    <a:pt x="458" y="247"/>
                  </a:cubicBezTo>
                  <a:cubicBezTo>
                    <a:pt x="458" y="238"/>
                    <a:pt x="458" y="229"/>
                    <a:pt x="457" y="221"/>
                  </a:cubicBezTo>
                  <a:cubicBezTo>
                    <a:pt x="627" y="155"/>
                    <a:pt x="627" y="155"/>
                    <a:pt x="627" y="155"/>
                  </a:cubicBezTo>
                  <a:cubicBezTo>
                    <a:pt x="636" y="163"/>
                    <a:pt x="649" y="172"/>
                    <a:pt x="663" y="166"/>
                  </a:cubicBezTo>
                  <a:cubicBezTo>
                    <a:pt x="686" y="156"/>
                    <a:pt x="671" y="125"/>
                    <a:pt x="671" y="125"/>
                  </a:cubicBezTo>
                  <a:close/>
                </a:path>
              </a:pathLst>
            </a:custGeom>
            <a:noFill/>
            <a:ln w="12700"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9" name="Freeform 25">
              <a:extLst>
                <a:ext uri="{FF2B5EF4-FFF2-40B4-BE49-F238E27FC236}">
                  <a16:creationId xmlns="" xmlns:a16="http://schemas.microsoft.com/office/drawing/2014/main" id="{43508F59-AA9D-4D6A-8B4C-11C81871B4B0}"/>
                </a:ext>
              </a:extLst>
            </p:cNvPr>
            <p:cNvSpPr>
              <a:spLocks/>
            </p:cNvSpPr>
            <p:nvPr/>
          </p:nvSpPr>
          <p:spPr bwMode="auto">
            <a:xfrm>
              <a:off x="2114550" y="1978025"/>
              <a:ext cx="273050" cy="534988"/>
            </a:xfrm>
            <a:custGeom>
              <a:avLst/>
              <a:gdLst>
                <a:gd name="T0" fmla="*/ 31 w 82"/>
                <a:gd name="T1" fmla="*/ 9 h 161"/>
                <a:gd name="T2" fmla="*/ 9 w 82"/>
                <a:gd name="T3" fmla="*/ 29 h 161"/>
                <a:gd name="T4" fmla="*/ 57 w 82"/>
                <a:gd name="T5" fmla="*/ 138 h 161"/>
                <a:gd name="T6" fmla="*/ 82 w 82"/>
                <a:gd name="T7" fmla="*/ 130 h 161"/>
              </a:gdLst>
              <a:ahLst/>
              <a:cxnLst>
                <a:cxn ang="0">
                  <a:pos x="T0" y="T1"/>
                </a:cxn>
                <a:cxn ang="0">
                  <a:pos x="T2" y="T3"/>
                </a:cxn>
                <a:cxn ang="0">
                  <a:pos x="T4" y="T5"/>
                </a:cxn>
                <a:cxn ang="0">
                  <a:pos x="T6" y="T7"/>
                </a:cxn>
              </a:cxnLst>
              <a:rect l="0" t="0" r="r" b="b"/>
              <a:pathLst>
                <a:path w="82" h="161">
                  <a:moveTo>
                    <a:pt x="31" y="9"/>
                  </a:moveTo>
                  <a:cubicBezTo>
                    <a:pt x="31" y="9"/>
                    <a:pt x="0" y="0"/>
                    <a:pt x="9" y="29"/>
                  </a:cubicBezTo>
                  <a:cubicBezTo>
                    <a:pt x="19" y="58"/>
                    <a:pt x="57" y="138"/>
                    <a:pt x="57" y="138"/>
                  </a:cubicBezTo>
                  <a:cubicBezTo>
                    <a:pt x="57" y="138"/>
                    <a:pt x="67" y="161"/>
                    <a:pt x="82" y="130"/>
                  </a:cubicBezTo>
                </a:path>
              </a:pathLst>
            </a:custGeom>
            <a:noFill/>
            <a:ln w="12700" cap="flat">
              <a:solidFill>
                <a:schemeClr val="tx1">
                  <a:lumMod val="65000"/>
                  <a:lumOff val="35000"/>
                </a:schemeClr>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0" name="Freeform 26">
              <a:extLst>
                <a:ext uri="{FF2B5EF4-FFF2-40B4-BE49-F238E27FC236}">
                  <a16:creationId xmlns="" xmlns:a16="http://schemas.microsoft.com/office/drawing/2014/main" id="{EB93C614-299C-4C94-9ACA-ED429E20B599}"/>
                </a:ext>
              </a:extLst>
            </p:cNvPr>
            <p:cNvSpPr>
              <a:spLocks/>
            </p:cNvSpPr>
            <p:nvPr/>
          </p:nvSpPr>
          <p:spPr bwMode="auto">
            <a:xfrm>
              <a:off x="2344738" y="2413000"/>
              <a:ext cx="55563" cy="69850"/>
            </a:xfrm>
            <a:custGeom>
              <a:avLst/>
              <a:gdLst>
                <a:gd name="T0" fmla="*/ 10 w 17"/>
                <a:gd name="T1" fmla="*/ 0 h 21"/>
                <a:gd name="T2" fmla="*/ 0 w 17"/>
                <a:gd name="T3" fmla="*/ 13 h 21"/>
                <a:gd name="T4" fmla="*/ 5 w 17"/>
                <a:gd name="T5" fmla="*/ 15 h 21"/>
                <a:gd name="T6" fmla="*/ 12 w 17"/>
                <a:gd name="T7" fmla="*/ 21 h 21"/>
                <a:gd name="T8" fmla="*/ 17 w 17"/>
                <a:gd name="T9" fmla="*/ 12 h 21"/>
                <a:gd name="T10" fmla="*/ 16 w 17"/>
                <a:gd name="T11" fmla="*/ 4 h 21"/>
                <a:gd name="T12" fmla="*/ 10 w 17"/>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17" h="21">
                  <a:moveTo>
                    <a:pt x="10" y="0"/>
                  </a:moveTo>
                  <a:cubicBezTo>
                    <a:pt x="10" y="0"/>
                    <a:pt x="5" y="8"/>
                    <a:pt x="0" y="13"/>
                  </a:cubicBezTo>
                  <a:cubicBezTo>
                    <a:pt x="0" y="13"/>
                    <a:pt x="5" y="15"/>
                    <a:pt x="5" y="15"/>
                  </a:cubicBezTo>
                  <a:cubicBezTo>
                    <a:pt x="5" y="15"/>
                    <a:pt x="10" y="19"/>
                    <a:pt x="12" y="21"/>
                  </a:cubicBezTo>
                  <a:cubicBezTo>
                    <a:pt x="17" y="12"/>
                    <a:pt x="17" y="12"/>
                    <a:pt x="17" y="12"/>
                  </a:cubicBezTo>
                  <a:cubicBezTo>
                    <a:pt x="16" y="4"/>
                    <a:pt x="16" y="4"/>
                    <a:pt x="16" y="4"/>
                  </a:cubicBezTo>
                  <a:cubicBezTo>
                    <a:pt x="16" y="4"/>
                    <a:pt x="11" y="0"/>
                    <a:pt x="10" y="0"/>
                  </a:cubicBezTo>
                  <a:close/>
                </a:path>
              </a:pathLst>
            </a:custGeom>
            <a:solidFill>
              <a:srgbClr val="A4B1C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11" name="组合 10">
            <a:extLst>
              <a:ext uri="{FF2B5EF4-FFF2-40B4-BE49-F238E27FC236}">
                <a16:creationId xmlns="" xmlns:a16="http://schemas.microsoft.com/office/drawing/2014/main" id="{DC7B174F-2FAD-4A56-8735-71FCCD6CFE45}"/>
              </a:ext>
            </a:extLst>
          </p:cNvPr>
          <p:cNvGrpSpPr/>
          <p:nvPr/>
        </p:nvGrpSpPr>
        <p:grpSpPr>
          <a:xfrm>
            <a:off x="3079094" y="2135506"/>
            <a:ext cx="2874033" cy="972369"/>
            <a:chOff x="3079093" y="2135505"/>
            <a:chExt cx="2874033" cy="972369"/>
          </a:xfrm>
        </p:grpSpPr>
        <p:sp>
          <p:nvSpPr>
            <p:cNvPr id="12" name="椭圆 11">
              <a:extLst>
                <a:ext uri="{FF2B5EF4-FFF2-40B4-BE49-F238E27FC236}">
                  <a16:creationId xmlns="" xmlns:a16="http://schemas.microsoft.com/office/drawing/2014/main" id="{BE8ED9EF-3E32-41ED-965A-5637E18DC9AC}"/>
                </a:ext>
              </a:extLst>
            </p:cNvPr>
            <p:cNvSpPr/>
            <p:nvPr/>
          </p:nvSpPr>
          <p:spPr>
            <a:xfrm>
              <a:off x="3079093" y="2146439"/>
              <a:ext cx="712978" cy="712978"/>
            </a:xfrm>
            <a:prstGeom prst="ellipse">
              <a:avLst/>
            </a:prstGeom>
            <a:solidFill>
              <a:srgbClr val="1E97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nvGrpSpPr>
            <p:cNvPr id="13" name="组合 12">
              <a:extLst>
                <a:ext uri="{FF2B5EF4-FFF2-40B4-BE49-F238E27FC236}">
                  <a16:creationId xmlns="" xmlns:a16="http://schemas.microsoft.com/office/drawing/2014/main" id="{BF88B832-8087-4D5F-8D1E-DBDECF55C2E9}"/>
                </a:ext>
              </a:extLst>
            </p:cNvPr>
            <p:cNvGrpSpPr/>
            <p:nvPr/>
          </p:nvGrpSpPr>
          <p:grpSpPr>
            <a:xfrm>
              <a:off x="3248457" y="2260554"/>
              <a:ext cx="344925" cy="410545"/>
              <a:chOff x="2155826" y="2678113"/>
              <a:chExt cx="650875" cy="774700"/>
            </a:xfrm>
          </p:grpSpPr>
          <p:sp>
            <p:nvSpPr>
              <p:cNvPr id="16" name="Freeform 36">
                <a:extLst>
                  <a:ext uri="{FF2B5EF4-FFF2-40B4-BE49-F238E27FC236}">
                    <a16:creationId xmlns="" xmlns:a16="http://schemas.microsoft.com/office/drawing/2014/main" id="{B5D9399D-AC77-4C49-9401-23164F9F0F0C}"/>
                  </a:ext>
                </a:extLst>
              </p:cNvPr>
              <p:cNvSpPr>
                <a:spLocks/>
              </p:cNvSpPr>
              <p:nvPr/>
            </p:nvSpPr>
            <p:spPr bwMode="auto">
              <a:xfrm>
                <a:off x="2557463" y="2827338"/>
                <a:ext cx="39688" cy="146050"/>
              </a:xfrm>
              <a:custGeom>
                <a:avLst/>
                <a:gdLst>
                  <a:gd name="T0" fmla="*/ 12 w 12"/>
                  <a:gd name="T1" fmla="*/ 0 h 44"/>
                  <a:gd name="T2" fmla="*/ 12 w 12"/>
                  <a:gd name="T3" fmla="*/ 44 h 44"/>
                </a:gdLst>
                <a:ahLst/>
                <a:cxnLst>
                  <a:cxn ang="0">
                    <a:pos x="T0" y="T1"/>
                  </a:cxn>
                  <a:cxn ang="0">
                    <a:pos x="T2" y="T3"/>
                  </a:cxn>
                </a:cxnLst>
                <a:rect l="0" t="0" r="r" b="b"/>
                <a:pathLst>
                  <a:path w="12" h="44">
                    <a:moveTo>
                      <a:pt x="12" y="0"/>
                    </a:moveTo>
                    <a:cubicBezTo>
                      <a:pt x="0" y="15"/>
                      <a:pt x="0" y="30"/>
                      <a:pt x="12" y="44"/>
                    </a:cubicBezTo>
                  </a:path>
                </a:pathLst>
              </a:custGeom>
              <a:noFill/>
              <a:ln w="26988"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7" name="Freeform 37">
                <a:extLst>
                  <a:ext uri="{FF2B5EF4-FFF2-40B4-BE49-F238E27FC236}">
                    <a16:creationId xmlns="" xmlns:a16="http://schemas.microsoft.com/office/drawing/2014/main" id="{8A42F6BA-38CA-429A-9B17-DF3D56C2D814}"/>
                  </a:ext>
                </a:extLst>
              </p:cNvPr>
              <p:cNvSpPr>
                <a:spLocks/>
              </p:cNvSpPr>
              <p:nvPr/>
            </p:nvSpPr>
            <p:spPr bwMode="auto">
              <a:xfrm>
                <a:off x="2417763" y="2678113"/>
                <a:ext cx="69850" cy="298450"/>
              </a:xfrm>
              <a:custGeom>
                <a:avLst/>
                <a:gdLst>
                  <a:gd name="T0" fmla="*/ 11 w 21"/>
                  <a:gd name="T1" fmla="*/ 90 h 90"/>
                  <a:gd name="T2" fmla="*/ 11 w 21"/>
                  <a:gd name="T3" fmla="*/ 45 h 90"/>
                  <a:gd name="T4" fmla="*/ 10 w 21"/>
                  <a:gd name="T5" fmla="*/ 44 h 90"/>
                  <a:gd name="T6" fmla="*/ 10 w 21"/>
                  <a:gd name="T7" fmla="*/ 0 h 90"/>
                </a:gdLst>
                <a:ahLst/>
                <a:cxnLst>
                  <a:cxn ang="0">
                    <a:pos x="T0" y="T1"/>
                  </a:cxn>
                  <a:cxn ang="0">
                    <a:pos x="T2" y="T3"/>
                  </a:cxn>
                  <a:cxn ang="0">
                    <a:pos x="T4" y="T5"/>
                  </a:cxn>
                  <a:cxn ang="0">
                    <a:pos x="T6" y="T7"/>
                  </a:cxn>
                </a:cxnLst>
                <a:rect l="0" t="0" r="r" b="b"/>
                <a:pathLst>
                  <a:path w="21" h="90">
                    <a:moveTo>
                      <a:pt x="11" y="90"/>
                    </a:moveTo>
                    <a:cubicBezTo>
                      <a:pt x="21" y="75"/>
                      <a:pt x="21" y="60"/>
                      <a:pt x="11" y="45"/>
                    </a:cubicBezTo>
                    <a:cubicBezTo>
                      <a:pt x="10" y="44"/>
                      <a:pt x="10" y="44"/>
                      <a:pt x="10" y="44"/>
                    </a:cubicBezTo>
                    <a:cubicBezTo>
                      <a:pt x="0" y="30"/>
                      <a:pt x="0" y="15"/>
                      <a:pt x="10" y="0"/>
                    </a:cubicBezTo>
                  </a:path>
                </a:pathLst>
              </a:custGeom>
              <a:noFill/>
              <a:ln w="26988"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8" name="Freeform 38">
                <a:extLst>
                  <a:ext uri="{FF2B5EF4-FFF2-40B4-BE49-F238E27FC236}">
                    <a16:creationId xmlns="" xmlns:a16="http://schemas.microsoft.com/office/drawing/2014/main" id="{6F1D38E9-954C-4C73-82B0-E8727538D109}"/>
                  </a:ext>
                </a:extLst>
              </p:cNvPr>
              <p:cNvSpPr>
                <a:spLocks/>
              </p:cNvSpPr>
              <p:nvPr/>
            </p:nvSpPr>
            <p:spPr bwMode="auto">
              <a:xfrm>
                <a:off x="2155826" y="3040063"/>
                <a:ext cx="635000" cy="412750"/>
              </a:xfrm>
              <a:custGeom>
                <a:avLst/>
                <a:gdLst>
                  <a:gd name="T0" fmla="*/ 44 w 191"/>
                  <a:gd name="T1" fmla="*/ 0 h 124"/>
                  <a:gd name="T2" fmla="*/ 191 w 191"/>
                  <a:gd name="T3" fmla="*/ 0 h 124"/>
                  <a:gd name="T4" fmla="*/ 191 w 191"/>
                  <a:gd name="T5" fmla="*/ 3 h 124"/>
                  <a:gd name="T6" fmla="*/ 191 w 191"/>
                  <a:gd name="T7" fmla="*/ 106 h 124"/>
                  <a:gd name="T8" fmla="*/ 173 w 191"/>
                  <a:gd name="T9" fmla="*/ 124 h 124"/>
                  <a:gd name="T10" fmla="*/ 61 w 191"/>
                  <a:gd name="T11" fmla="*/ 124 h 124"/>
                  <a:gd name="T12" fmla="*/ 44 w 191"/>
                  <a:gd name="T13" fmla="*/ 106 h 124"/>
                  <a:gd name="T14" fmla="*/ 44 w 191"/>
                  <a:gd name="T15" fmla="*/ 0 h 124"/>
                  <a:gd name="T16" fmla="*/ 44 w 191"/>
                  <a:gd name="T17" fmla="*/ 20 h 124"/>
                  <a:gd name="T18" fmla="*/ 39 w 191"/>
                  <a:gd name="T19" fmla="*/ 20 h 124"/>
                  <a:gd name="T20" fmla="*/ 11 w 191"/>
                  <a:gd name="T21" fmla="*/ 31 h 124"/>
                  <a:gd name="T22" fmla="*/ 0 w 191"/>
                  <a:gd name="T23" fmla="*/ 58 h 124"/>
                  <a:gd name="T24" fmla="*/ 11 w 191"/>
                  <a:gd name="T25" fmla="*/ 86 h 124"/>
                  <a:gd name="T26" fmla="*/ 39 w 191"/>
                  <a:gd name="T27" fmla="*/ 97 h 124"/>
                  <a:gd name="T28" fmla="*/ 41 w 191"/>
                  <a:gd name="T29" fmla="*/ 97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91" h="124">
                    <a:moveTo>
                      <a:pt x="44" y="0"/>
                    </a:moveTo>
                    <a:cubicBezTo>
                      <a:pt x="191" y="0"/>
                      <a:pt x="191" y="0"/>
                      <a:pt x="191" y="0"/>
                    </a:cubicBezTo>
                    <a:cubicBezTo>
                      <a:pt x="191" y="3"/>
                      <a:pt x="191" y="3"/>
                      <a:pt x="191" y="3"/>
                    </a:cubicBezTo>
                    <a:cubicBezTo>
                      <a:pt x="191" y="106"/>
                      <a:pt x="191" y="106"/>
                      <a:pt x="191" y="106"/>
                    </a:cubicBezTo>
                    <a:cubicBezTo>
                      <a:pt x="191" y="118"/>
                      <a:pt x="185" y="124"/>
                      <a:pt x="173" y="124"/>
                    </a:cubicBezTo>
                    <a:cubicBezTo>
                      <a:pt x="61" y="124"/>
                      <a:pt x="61" y="124"/>
                      <a:pt x="61" y="124"/>
                    </a:cubicBezTo>
                    <a:cubicBezTo>
                      <a:pt x="50" y="124"/>
                      <a:pt x="44" y="118"/>
                      <a:pt x="44" y="106"/>
                    </a:cubicBezTo>
                    <a:cubicBezTo>
                      <a:pt x="44" y="0"/>
                      <a:pt x="44" y="0"/>
                      <a:pt x="44" y="0"/>
                    </a:cubicBezTo>
                    <a:cubicBezTo>
                      <a:pt x="44" y="20"/>
                      <a:pt x="44" y="20"/>
                      <a:pt x="44" y="20"/>
                    </a:cubicBezTo>
                    <a:cubicBezTo>
                      <a:pt x="43" y="20"/>
                      <a:pt x="39" y="20"/>
                      <a:pt x="39" y="20"/>
                    </a:cubicBezTo>
                    <a:cubicBezTo>
                      <a:pt x="28" y="20"/>
                      <a:pt x="19" y="23"/>
                      <a:pt x="11" y="31"/>
                    </a:cubicBezTo>
                    <a:cubicBezTo>
                      <a:pt x="3" y="39"/>
                      <a:pt x="0" y="48"/>
                      <a:pt x="0" y="58"/>
                    </a:cubicBezTo>
                    <a:cubicBezTo>
                      <a:pt x="0" y="69"/>
                      <a:pt x="3" y="78"/>
                      <a:pt x="11" y="86"/>
                    </a:cubicBezTo>
                    <a:cubicBezTo>
                      <a:pt x="19" y="94"/>
                      <a:pt x="28" y="97"/>
                      <a:pt x="39" y="97"/>
                    </a:cubicBezTo>
                    <a:cubicBezTo>
                      <a:pt x="41" y="97"/>
                      <a:pt x="41" y="97"/>
                      <a:pt x="41" y="97"/>
                    </a:cubicBezTo>
                  </a:path>
                </a:pathLst>
              </a:custGeom>
              <a:noFill/>
              <a:ln w="26988" cap="rnd">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9" name="Line 39">
                <a:extLst>
                  <a:ext uri="{FF2B5EF4-FFF2-40B4-BE49-F238E27FC236}">
                    <a16:creationId xmlns="" xmlns:a16="http://schemas.microsoft.com/office/drawing/2014/main" id="{C17275ED-F562-4620-9BF6-69A681A19B29}"/>
                  </a:ext>
                </a:extLst>
              </p:cNvPr>
              <p:cNvSpPr>
                <a:spLocks noChangeShapeType="1"/>
              </p:cNvSpPr>
              <p:nvPr/>
            </p:nvSpPr>
            <p:spPr bwMode="auto">
              <a:xfrm flipH="1">
                <a:off x="2287588" y="3063875"/>
                <a:ext cx="519113" cy="0"/>
              </a:xfrm>
              <a:prstGeom prst="line">
                <a:avLst/>
              </a:prstGeom>
              <a:noFill/>
              <a:ln w="26988" cap="rnd">
                <a:solidFill>
                  <a:schemeClr val="bg1"/>
                </a:solidFill>
                <a:prstDash val="solid"/>
                <a:round/>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sp>
          <p:nvSpPr>
            <p:cNvPr id="14" name="矩形 13">
              <a:extLst>
                <a:ext uri="{FF2B5EF4-FFF2-40B4-BE49-F238E27FC236}">
                  <a16:creationId xmlns="" xmlns:a16="http://schemas.microsoft.com/office/drawing/2014/main" id="{291CD57F-4C24-40EE-9D99-6D49D15B691A}"/>
                </a:ext>
              </a:extLst>
            </p:cNvPr>
            <p:cNvSpPr/>
            <p:nvPr/>
          </p:nvSpPr>
          <p:spPr>
            <a:xfrm>
              <a:off x="3786340" y="2369210"/>
              <a:ext cx="2166786" cy="738664"/>
            </a:xfrm>
            <a:prstGeom prst="rect">
              <a:avLst/>
            </a:prstGeom>
          </p:spPr>
          <p:txBody>
            <a:bodyPr wrap="square">
              <a:spAutoFit/>
            </a:bodyPr>
            <a:lstStyle/>
            <a:p>
              <a:pPr>
                <a:lnSpc>
                  <a:spcPct val="150000"/>
                </a:lnSpc>
              </a:pPr>
              <a:r>
                <a:rPr lang="zh-CN" altLang="en-US" sz="1400" dirty="0">
                  <a:solidFill>
                    <a:schemeClr val="tx1">
                      <a:lumMod val="65000"/>
                      <a:lumOff val="3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单击添加文本单击添加文本单击添加文本</a:t>
              </a:r>
            </a:p>
          </p:txBody>
        </p:sp>
        <p:sp>
          <p:nvSpPr>
            <p:cNvPr id="15" name="矩形 14">
              <a:extLst>
                <a:ext uri="{FF2B5EF4-FFF2-40B4-BE49-F238E27FC236}">
                  <a16:creationId xmlns="" xmlns:a16="http://schemas.microsoft.com/office/drawing/2014/main" id="{CAF6634A-6146-427E-A2CD-31025E071F32}"/>
                </a:ext>
              </a:extLst>
            </p:cNvPr>
            <p:cNvSpPr/>
            <p:nvPr/>
          </p:nvSpPr>
          <p:spPr>
            <a:xfrm>
              <a:off x="3781832" y="2135505"/>
              <a:ext cx="902811" cy="307777"/>
            </a:xfrm>
            <a:prstGeom prst="rect">
              <a:avLst/>
            </a:prstGeom>
          </p:spPr>
          <p:txBody>
            <a:bodyPr wrap="none">
              <a:spAutoFit/>
            </a:bodyPr>
            <a:lstStyle/>
            <a:p>
              <a:r>
                <a:rPr lang="zh-CN" altLang="en-US" sz="1400" b="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grpSp>
      <p:grpSp>
        <p:nvGrpSpPr>
          <p:cNvPr id="20" name="组合 19">
            <a:extLst>
              <a:ext uri="{FF2B5EF4-FFF2-40B4-BE49-F238E27FC236}">
                <a16:creationId xmlns="" xmlns:a16="http://schemas.microsoft.com/office/drawing/2014/main" id="{EAA6F6F9-AE71-4EC4-814E-C36669390F2C}"/>
              </a:ext>
            </a:extLst>
          </p:cNvPr>
          <p:cNvGrpSpPr/>
          <p:nvPr/>
        </p:nvGrpSpPr>
        <p:grpSpPr>
          <a:xfrm>
            <a:off x="6208181" y="3430133"/>
            <a:ext cx="2942145" cy="1030920"/>
            <a:chOff x="6208180" y="3430132"/>
            <a:chExt cx="2942145" cy="1030920"/>
          </a:xfrm>
        </p:grpSpPr>
        <p:sp>
          <p:nvSpPr>
            <p:cNvPr id="21" name="椭圆 20">
              <a:extLst>
                <a:ext uri="{FF2B5EF4-FFF2-40B4-BE49-F238E27FC236}">
                  <a16:creationId xmlns="" xmlns:a16="http://schemas.microsoft.com/office/drawing/2014/main" id="{DBDCD635-9D06-43A1-B356-5C50EBD3B4F6}"/>
                </a:ext>
              </a:extLst>
            </p:cNvPr>
            <p:cNvSpPr/>
            <p:nvPr/>
          </p:nvSpPr>
          <p:spPr>
            <a:xfrm>
              <a:off x="6208180" y="3486255"/>
              <a:ext cx="712978" cy="712978"/>
            </a:xfrm>
            <a:prstGeom prst="ellipse">
              <a:avLst/>
            </a:prstGeom>
            <a:solidFill>
              <a:srgbClr val="1E97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nvGrpSpPr>
            <p:cNvPr id="22" name="组合 21">
              <a:extLst>
                <a:ext uri="{FF2B5EF4-FFF2-40B4-BE49-F238E27FC236}">
                  <a16:creationId xmlns="" xmlns:a16="http://schemas.microsoft.com/office/drawing/2014/main" id="{E88E10A4-97D0-4028-95A2-EB72422E4B9A}"/>
                </a:ext>
              </a:extLst>
            </p:cNvPr>
            <p:cNvGrpSpPr/>
            <p:nvPr/>
          </p:nvGrpSpPr>
          <p:grpSpPr>
            <a:xfrm>
              <a:off x="6341230" y="3626704"/>
              <a:ext cx="410302" cy="408730"/>
              <a:chOff x="5375392" y="3582376"/>
              <a:chExt cx="828675" cy="825500"/>
            </a:xfrm>
          </p:grpSpPr>
          <p:sp>
            <p:nvSpPr>
              <p:cNvPr id="25" name="Oval 16">
                <a:extLst>
                  <a:ext uri="{FF2B5EF4-FFF2-40B4-BE49-F238E27FC236}">
                    <a16:creationId xmlns="" xmlns:a16="http://schemas.microsoft.com/office/drawing/2014/main" id="{E2C2831E-F032-410B-820A-99904F00AC38}"/>
                  </a:ext>
                </a:extLst>
              </p:cNvPr>
              <p:cNvSpPr>
                <a:spLocks noChangeArrowheads="1"/>
              </p:cNvSpPr>
              <p:nvPr/>
            </p:nvSpPr>
            <p:spPr bwMode="auto">
              <a:xfrm>
                <a:off x="5375392" y="3582376"/>
                <a:ext cx="828675" cy="825500"/>
              </a:xfrm>
              <a:prstGeom prst="ellipse">
                <a:avLst/>
              </a:prstGeom>
              <a:noFill/>
              <a:ln w="26988"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6" name="Line 17">
                <a:extLst>
                  <a:ext uri="{FF2B5EF4-FFF2-40B4-BE49-F238E27FC236}">
                    <a16:creationId xmlns="" xmlns:a16="http://schemas.microsoft.com/office/drawing/2014/main" id="{2898F451-3900-400E-8EAB-6459519FC066}"/>
                  </a:ext>
                </a:extLst>
              </p:cNvPr>
              <p:cNvSpPr>
                <a:spLocks noChangeShapeType="1"/>
              </p:cNvSpPr>
              <p:nvPr/>
            </p:nvSpPr>
            <p:spPr bwMode="auto">
              <a:xfrm>
                <a:off x="5788142" y="3582376"/>
                <a:ext cx="0" cy="825500"/>
              </a:xfrm>
              <a:prstGeom prst="line">
                <a:avLst/>
              </a:prstGeom>
              <a:noFill/>
              <a:ln w="26988" cap="rnd">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7" name="Line 18">
                <a:extLst>
                  <a:ext uri="{FF2B5EF4-FFF2-40B4-BE49-F238E27FC236}">
                    <a16:creationId xmlns="" xmlns:a16="http://schemas.microsoft.com/office/drawing/2014/main" id="{17FFF19C-64A6-44C4-AD39-5473FDAB853E}"/>
                  </a:ext>
                </a:extLst>
              </p:cNvPr>
              <p:cNvSpPr>
                <a:spLocks noChangeShapeType="1"/>
              </p:cNvSpPr>
              <p:nvPr/>
            </p:nvSpPr>
            <p:spPr bwMode="auto">
              <a:xfrm flipH="1">
                <a:off x="5375392" y="3995126"/>
                <a:ext cx="825500" cy="0"/>
              </a:xfrm>
              <a:prstGeom prst="line">
                <a:avLst/>
              </a:prstGeom>
              <a:noFill/>
              <a:ln w="26988" cap="rnd">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8" name="Freeform 19">
                <a:extLst>
                  <a:ext uri="{FF2B5EF4-FFF2-40B4-BE49-F238E27FC236}">
                    <a16:creationId xmlns="" xmlns:a16="http://schemas.microsoft.com/office/drawing/2014/main" id="{0D8BB0F7-A61A-443A-B3E3-E363852DB9E0}"/>
                  </a:ext>
                </a:extLst>
              </p:cNvPr>
              <p:cNvSpPr>
                <a:spLocks/>
              </p:cNvSpPr>
              <p:nvPr/>
            </p:nvSpPr>
            <p:spPr bwMode="auto">
              <a:xfrm>
                <a:off x="5575417" y="3582376"/>
                <a:ext cx="187325" cy="825500"/>
              </a:xfrm>
              <a:custGeom>
                <a:avLst/>
                <a:gdLst>
                  <a:gd name="T0" fmla="*/ 56 w 56"/>
                  <a:gd name="T1" fmla="*/ 0 h 248"/>
                  <a:gd name="T2" fmla="*/ 0 w 56"/>
                  <a:gd name="T3" fmla="*/ 124 h 248"/>
                  <a:gd name="T4" fmla="*/ 56 w 56"/>
                  <a:gd name="T5" fmla="*/ 248 h 248"/>
                </a:gdLst>
                <a:ahLst/>
                <a:cxnLst>
                  <a:cxn ang="0">
                    <a:pos x="T0" y="T1"/>
                  </a:cxn>
                  <a:cxn ang="0">
                    <a:pos x="T2" y="T3"/>
                  </a:cxn>
                  <a:cxn ang="0">
                    <a:pos x="T4" y="T5"/>
                  </a:cxn>
                </a:cxnLst>
                <a:rect l="0" t="0" r="r" b="b"/>
                <a:pathLst>
                  <a:path w="56" h="248">
                    <a:moveTo>
                      <a:pt x="56" y="0"/>
                    </a:moveTo>
                    <a:cubicBezTo>
                      <a:pt x="56" y="0"/>
                      <a:pt x="0" y="44"/>
                      <a:pt x="0" y="124"/>
                    </a:cubicBezTo>
                    <a:cubicBezTo>
                      <a:pt x="0" y="204"/>
                      <a:pt x="56" y="248"/>
                      <a:pt x="56" y="248"/>
                    </a:cubicBezTo>
                  </a:path>
                </a:pathLst>
              </a:custGeom>
              <a:noFill/>
              <a:ln w="26988"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9" name="Freeform 20">
                <a:extLst>
                  <a:ext uri="{FF2B5EF4-FFF2-40B4-BE49-F238E27FC236}">
                    <a16:creationId xmlns="" xmlns:a16="http://schemas.microsoft.com/office/drawing/2014/main" id="{3AFB6268-412B-4102-9C30-FDC27F20DC5E}"/>
                  </a:ext>
                </a:extLst>
              </p:cNvPr>
              <p:cNvSpPr>
                <a:spLocks/>
              </p:cNvSpPr>
              <p:nvPr/>
            </p:nvSpPr>
            <p:spPr bwMode="auto">
              <a:xfrm>
                <a:off x="5815129" y="3582376"/>
                <a:ext cx="187325" cy="825500"/>
              </a:xfrm>
              <a:custGeom>
                <a:avLst/>
                <a:gdLst>
                  <a:gd name="T0" fmla="*/ 0 w 56"/>
                  <a:gd name="T1" fmla="*/ 0 h 248"/>
                  <a:gd name="T2" fmla="*/ 56 w 56"/>
                  <a:gd name="T3" fmla="*/ 124 h 248"/>
                  <a:gd name="T4" fmla="*/ 0 w 56"/>
                  <a:gd name="T5" fmla="*/ 248 h 248"/>
                </a:gdLst>
                <a:ahLst/>
                <a:cxnLst>
                  <a:cxn ang="0">
                    <a:pos x="T0" y="T1"/>
                  </a:cxn>
                  <a:cxn ang="0">
                    <a:pos x="T2" y="T3"/>
                  </a:cxn>
                  <a:cxn ang="0">
                    <a:pos x="T4" y="T5"/>
                  </a:cxn>
                </a:cxnLst>
                <a:rect l="0" t="0" r="r" b="b"/>
                <a:pathLst>
                  <a:path w="56" h="248">
                    <a:moveTo>
                      <a:pt x="0" y="0"/>
                    </a:moveTo>
                    <a:cubicBezTo>
                      <a:pt x="0" y="0"/>
                      <a:pt x="56" y="44"/>
                      <a:pt x="56" y="124"/>
                    </a:cubicBezTo>
                    <a:cubicBezTo>
                      <a:pt x="56" y="204"/>
                      <a:pt x="0" y="248"/>
                      <a:pt x="0" y="248"/>
                    </a:cubicBezTo>
                  </a:path>
                </a:pathLst>
              </a:custGeom>
              <a:noFill/>
              <a:ln w="26988"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0" name="Freeform 21">
                <a:extLst>
                  <a:ext uri="{FF2B5EF4-FFF2-40B4-BE49-F238E27FC236}">
                    <a16:creationId xmlns="" xmlns:a16="http://schemas.microsoft.com/office/drawing/2014/main" id="{792FA077-159D-488B-96DE-484D42A31E9B}"/>
                  </a:ext>
                </a:extLst>
              </p:cNvPr>
              <p:cNvSpPr>
                <a:spLocks/>
              </p:cNvSpPr>
              <p:nvPr/>
            </p:nvSpPr>
            <p:spPr bwMode="auto">
              <a:xfrm>
                <a:off x="5469054" y="3728426"/>
                <a:ext cx="639763" cy="133350"/>
              </a:xfrm>
              <a:custGeom>
                <a:avLst/>
                <a:gdLst>
                  <a:gd name="T0" fmla="*/ 0 w 192"/>
                  <a:gd name="T1" fmla="*/ 0 h 40"/>
                  <a:gd name="T2" fmla="*/ 96 w 192"/>
                  <a:gd name="T3" fmla="*/ 40 h 40"/>
                  <a:gd name="T4" fmla="*/ 192 w 192"/>
                  <a:gd name="T5" fmla="*/ 0 h 40"/>
                </a:gdLst>
                <a:ahLst/>
                <a:cxnLst>
                  <a:cxn ang="0">
                    <a:pos x="T0" y="T1"/>
                  </a:cxn>
                  <a:cxn ang="0">
                    <a:pos x="T2" y="T3"/>
                  </a:cxn>
                  <a:cxn ang="0">
                    <a:pos x="T4" y="T5"/>
                  </a:cxn>
                </a:cxnLst>
                <a:rect l="0" t="0" r="r" b="b"/>
                <a:pathLst>
                  <a:path w="192" h="40">
                    <a:moveTo>
                      <a:pt x="0" y="0"/>
                    </a:moveTo>
                    <a:cubicBezTo>
                      <a:pt x="0" y="0"/>
                      <a:pt x="20" y="40"/>
                      <a:pt x="96" y="40"/>
                    </a:cubicBezTo>
                    <a:cubicBezTo>
                      <a:pt x="172" y="40"/>
                      <a:pt x="192" y="0"/>
                      <a:pt x="192" y="0"/>
                    </a:cubicBezTo>
                  </a:path>
                </a:pathLst>
              </a:custGeom>
              <a:noFill/>
              <a:ln w="26988"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1" name="Freeform 22">
                <a:extLst>
                  <a:ext uri="{FF2B5EF4-FFF2-40B4-BE49-F238E27FC236}">
                    <a16:creationId xmlns="" xmlns:a16="http://schemas.microsoft.com/office/drawing/2014/main" id="{672291AA-F70D-4BC8-AC18-AC5FE6B95C11}"/>
                  </a:ext>
                </a:extLst>
              </p:cNvPr>
              <p:cNvSpPr>
                <a:spLocks/>
              </p:cNvSpPr>
              <p:nvPr/>
            </p:nvSpPr>
            <p:spPr bwMode="auto">
              <a:xfrm>
                <a:off x="5469054" y="4128476"/>
                <a:ext cx="639763" cy="131763"/>
              </a:xfrm>
              <a:custGeom>
                <a:avLst/>
                <a:gdLst>
                  <a:gd name="T0" fmla="*/ 0 w 192"/>
                  <a:gd name="T1" fmla="*/ 40 h 40"/>
                  <a:gd name="T2" fmla="*/ 96 w 192"/>
                  <a:gd name="T3" fmla="*/ 0 h 40"/>
                  <a:gd name="T4" fmla="*/ 192 w 192"/>
                  <a:gd name="T5" fmla="*/ 40 h 40"/>
                </a:gdLst>
                <a:ahLst/>
                <a:cxnLst>
                  <a:cxn ang="0">
                    <a:pos x="T0" y="T1"/>
                  </a:cxn>
                  <a:cxn ang="0">
                    <a:pos x="T2" y="T3"/>
                  </a:cxn>
                  <a:cxn ang="0">
                    <a:pos x="T4" y="T5"/>
                  </a:cxn>
                </a:cxnLst>
                <a:rect l="0" t="0" r="r" b="b"/>
                <a:pathLst>
                  <a:path w="192" h="40">
                    <a:moveTo>
                      <a:pt x="0" y="40"/>
                    </a:moveTo>
                    <a:cubicBezTo>
                      <a:pt x="0" y="40"/>
                      <a:pt x="20" y="0"/>
                      <a:pt x="96" y="0"/>
                    </a:cubicBezTo>
                    <a:cubicBezTo>
                      <a:pt x="172" y="0"/>
                      <a:pt x="192" y="40"/>
                      <a:pt x="192" y="40"/>
                    </a:cubicBezTo>
                  </a:path>
                </a:pathLst>
              </a:custGeom>
              <a:noFill/>
              <a:ln w="26988"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sp>
          <p:nvSpPr>
            <p:cNvPr id="23" name="矩形 22">
              <a:extLst>
                <a:ext uri="{FF2B5EF4-FFF2-40B4-BE49-F238E27FC236}">
                  <a16:creationId xmlns="" xmlns:a16="http://schemas.microsoft.com/office/drawing/2014/main" id="{A398BFEF-BA00-4877-BE9A-2475B23A58CD}"/>
                </a:ext>
              </a:extLst>
            </p:cNvPr>
            <p:cNvSpPr/>
            <p:nvPr/>
          </p:nvSpPr>
          <p:spPr>
            <a:xfrm>
              <a:off x="6983539" y="3722388"/>
              <a:ext cx="2166786" cy="738664"/>
            </a:xfrm>
            <a:prstGeom prst="rect">
              <a:avLst/>
            </a:prstGeom>
          </p:spPr>
          <p:txBody>
            <a:bodyPr wrap="square">
              <a:spAutoFit/>
            </a:bodyPr>
            <a:lstStyle/>
            <a:p>
              <a:pPr>
                <a:lnSpc>
                  <a:spcPct val="150000"/>
                </a:lnSpc>
              </a:pPr>
              <a:r>
                <a:rPr lang="zh-CN" altLang="en-US" sz="1400" dirty="0">
                  <a:solidFill>
                    <a:schemeClr val="tx1">
                      <a:lumMod val="65000"/>
                      <a:lumOff val="3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单击添加文本单击添加文本单击添加文本</a:t>
              </a:r>
            </a:p>
          </p:txBody>
        </p:sp>
        <p:sp>
          <p:nvSpPr>
            <p:cNvPr id="24" name="矩形 23">
              <a:extLst>
                <a:ext uri="{FF2B5EF4-FFF2-40B4-BE49-F238E27FC236}">
                  <a16:creationId xmlns="" xmlns:a16="http://schemas.microsoft.com/office/drawing/2014/main" id="{FE101A7E-27A5-4BCB-8DB1-030E86A920D6}"/>
                </a:ext>
              </a:extLst>
            </p:cNvPr>
            <p:cNvSpPr/>
            <p:nvPr/>
          </p:nvSpPr>
          <p:spPr>
            <a:xfrm>
              <a:off x="6983539" y="3430132"/>
              <a:ext cx="902811" cy="307777"/>
            </a:xfrm>
            <a:prstGeom prst="rect">
              <a:avLst/>
            </a:prstGeom>
          </p:spPr>
          <p:txBody>
            <a:bodyPr wrap="none">
              <a:spAutoFit/>
            </a:bodyPr>
            <a:lstStyle/>
            <a:p>
              <a:r>
                <a:rPr lang="zh-CN" altLang="en-US" sz="1400" b="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grpSp>
      <p:grpSp>
        <p:nvGrpSpPr>
          <p:cNvPr id="32" name="组合 31">
            <a:extLst>
              <a:ext uri="{FF2B5EF4-FFF2-40B4-BE49-F238E27FC236}">
                <a16:creationId xmlns="" xmlns:a16="http://schemas.microsoft.com/office/drawing/2014/main" id="{8A293968-97A7-47FC-A185-7114CFEDAF10}"/>
              </a:ext>
            </a:extLst>
          </p:cNvPr>
          <p:cNvGrpSpPr/>
          <p:nvPr/>
        </p:nvGrpSpPr>
        <p:grpSpPr>
          <a:xfrm>
            <a:off x="9760575" y="3934052"/>
            <a:ext cx="2226607" cy="1624254"/>
            <a:chOff x="9760574" y="3934052"/>
            <a:chExt cx="2226607" cy="1624254"/>
          </a:xfrm>
        </p:grpSpPr>
        <p:sp>
          <p:nvSpPr>
            <p:cNvPr id="33" name="椭圆 32">
              <a:extLst>
                <a:ext uri="{FF2B5EF4-FFF2-40B4-BE49-F238E27FC236}">
                  <a16:creationId xmlns="" xmlns:a16="http://schemas.microsoft.com/office/drawing/2014/main" id="{EA8BD526-F20D-425C-9E52-11216A40B9A5}"/>
                </a:ext>
              </a:extLst>
            </p:cNvPr>
            <p:cNvSpPr/>
            <p:nvPr/>
          </p:nvSpPr>
          <p:spPr>
            <a:xfrm>
              <a:off x="9760574" y="4845328"/>
              <a:ext cx="712978" cy="712978"/>
            </a:xfrm>
            <a:prstGeom prst="ellipse">
              <a:avLst/>
            </a:prstGeom>
            <a:solidFill>
              <a:srgbClr val="1E97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nvGrpSpPr>
            <p:cNvPr id="34" name="组合 33">
              <a:extLst>
                <a:ext uri="{FF2B5EF4-FFF2-40B4-BE49-F238E27FC236}">
                  <a16:creationId xmlns="" xmlns:a16="http://schemas.microsoft.com/office/drawing/2014/main" id="{06E4A1F7-229D-458B-BA4E-750F28FCF0BD}"/>
                </a:ext>
              </a:extLst>
            </p:cNvPr>
            <p:cNvGrpSpPr/>
            <p:nvPr/>
          </p:nvGrpSpPr>
          <p:grpSpPr>
            <a:xfrm>
              <a:off x="9955151" y="5012128"/>
              <a:ext cx="323824" cy="296677"/>
              <a:chOff x="7410450" y="5518151"/>
              <a:chExt cx="795338" cy="728662"/>
            </a:xfrm>
          </p:grpSpPr>
          <p:sp>
            <p:nvSpPr>
              <p:cNvPr id="37" name="Line 49">
                <a:extLst>
                  <a:ext uri="{FF2B5EF4-FFF2-40B4-BE49-F238E27FC236}">
                    <a16:creationId xmlns="" xmlns:a16="http://schemas.microsoft.com/office/drawing/2014/main" id="{20161228-A8D7-4E4C-A734-1DC4260DB34A}"/>
                  </a:ext>
                </a:extLst>
              </p:cNvPr>
              <p:cNvSpPr>
                <a:spLocks noChangeShapeType="1"/>
              </p:cNvSpPr>
              <p:nvPr/>
            </p:nvSpPr>
            <p:spPr bwMode="auto">
              <a:xfrm flipH="1">
                <a:off x="7410450" y="5657851"/>
                <a:ext cx="795337" cy="0"/>
              </a:xfrm>
              <a:prstGeom prst="line">
                <a:avLst/>
              </a:prstGeom>
              <a:noFill/>
              <a:ln w="25400" cap="rnd">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8" name="Line 50">
                <a:extLst>
                  <a:ext uri="{FF2B5EF4-FFF2-40B4-BE49-F238E27FC236}">
                    <a16:creationId xmlns="" xmlns:a16="http://schemas.microsoft.com/office/drawing/2014/main" id="{B4847E7A-D8B8-45DF-938A-74D164EAA409}"/>
                  </a:ext>
                </a:extLst>
              </p:cNvPr>
              <p:cNvSpPr>
                <a:spLocks noChangeShapeType="1"/>
              </p:cNvSpPr>
              <p:nvPr/>
            </p:nvSpPr>
            <p:spPr bwMode="auto">
              <a:xfrm flipV="1">
                <a:off x="7720013" y="6110288"/>
                <a:ext cx="0" cy="136525"/>
              </a:xfrm>
              <a:prstGeom prst="line">
                <a:avLst/>
              </a:prstGeom>
              <a:noFill/>
              <a:ln w="25400" cap="rnd">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9" name="Line 51">
                <a:extLst>
                  <a:ext uri="{FF2B5EF4-FFF2-40B4-BE49-F238E27FC236}">
                    <a16:creationId xmlns="" xmlns:a16="http://schemas.microsoft.com/office/drawing/2014/main" id="{4898FD45-5B50-439B-AAD1-D932DD29CDA0}"/>
                  </a:ext>
                </a:extLst>
              </p:cNvPr>
              <p:cNvSpPr>
                <a:spLocks noChangeShapeType="1"/>
              </p:cNvSpPr>
              <p:nvPr/>
            </p:nvSpPr>
            <p:spPr bwMode="auto">
              <a:xfrm flipV="1">
                <a:off x="7893050" y="6110288"/>
                <a:ext cx="0" cy="136525"/>
              </a:xfrm>
              <a:prstGeom prst="line">
                <a:avLst/>
              </a:prstGeom>
              <a:noFill/>
              <a:ln w="25400" cap="rnd">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40" name="Line 52">
                <a:extLst>
                  <a:ext uri="{FF2B5EF4-FFF2-40B4-BE49-F238E27FC236}">
                    <a16:creationId xmlns="" xmlns:a16="http://schemas.microsoft.com/office/drawing/2014/main" id="{4892A57C-16DC-4D21-9E86-ED4394E7B278}"/>
                  </a:ext>
                </a:extLst>
              </p:cNvPr>
              <p:cNvSpPr>
                <a:spLocks noChangeShapeType="1"/>
              </p:cNvSpPr>
              <p:nvPr/>
            </p:nvSpPr>
            <p:spPr bwMode="auto">
              <a:xfrm flipV="1">
                <a:off x="7546975" y="6110288"/>
                <a:ext cx="0" cy="136525"/>
              </a:xfrm>
              <a:prstGeom prst="line">
                <a:avLst/>
              </a:prstGeom>
              <a:noFill/>
              <a:ln w="25400" cap="rnd">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41" name="Line 53">
                <a:extLst>
                  <a:ext uri="{FF2B5EF4-FFF2-40B4-BE49-F238E27FC236}">
                    <a16:creationId xmlns="" xmlns:a16="http://schemas.microsoft.com/office/drawing/2014/main" id="{CD622F4F-FCE0-4B8D-ABC6-6DEA48B8B063}"/>
                  </a:ext>
                </a:extLst>
              </p:cNvPr>
              <p:cNvSpPr>
                <a:spLocks noChangeShapeType="1"/>
              </p:cNvSpPr>
              <p:nvPr/>
            </p:nvSpPr>
            <p:spPr bwMode="auto">
              <a:xfrm flipV="1">
                <a:off x="8066088" y="6110288"/>
                <a:ext cx="0" cy="136525"/>
              </a:xfrm>
              <a:prstGeom prst="line">
                <a:avLst/>
              </a:prstGeom>
              <a:noFill/>
              <a:ln w="25400" cap="rnd">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42" name="Freeform 54">
                <a:extLst>
                  <a:ext uri="{FF2B5EF4-FFF2-40B4-BE49-F238E27FC236}">
                    <a16:creationId xmlns="" xmlns:a16="http://schemas.microsoft.com/office/drawing/2014/main" id="{525BBBC1-9961-4D8F-9710-E4477985E28A}"/>
                  </a:ext>
                </a:extLst>
              </p:cNvPr>
              <p:cNvSpPr>
                <a:spLocks/>
              </p:cNvSpPr>
              <p:nvPr/>
            </p:nvSpPr>
            <p:spPr bwMode="auto">
              <a:xfrm>
                <a:off x="7410450" y="6110288"/>
                <a:ext cx="795337" cy="136525"/>
              </a:xfrm>
              <a:custGeom>
                <a:avLst/>
                <a:gdLst>
                  <a:gd name="T0" fmla="*/ 0 w 239"/>
                  <a:gd name="T1" fmla="*/ 36 h 41"/>
                  <a:gd name="T2" fmla="*/ 0 w 239"/>
                  <a:gd name="T3" fmla="*/ 5 h 41"/>
                  <a:gd name="T4" fmla="*/ 5 w 239"/>
                  <a:gd name="T5" fmla="*/ 0 h 41"/>
                  <a:gd name="T6" fmla="*/ 234 w 239"/>
                  <a:gd name="T7" fmla="*/ 0 h 41"/>
                  <a:gd name="T8" fmla="*/ 239 w 239"/>
                  <a:gd name="T9" fmla="*/ 5 h 41"/>
                  <a:gd name="T10" fmla="*/ 239 w 239"/>
                  <a:gd name="T11" fmla="*/ 36 h 41"/>
                  <a:gd name="T12" fmla="*/ 234 w 239"/>
                  <a:gd name="T13" fmla="*/ 41 h 41"/>
                  <a:gd name="T14" fmla="*/ 5 w 239"/>
                  <a:gd name="T15" fmla="*/ 41 h 41"/>
                  <a:gd name="T16" fmla="*/ 0 w 239"/>
                  <a:gd name="T17" fmla="*/ 3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9" h="41">
                    <a:moveTo>
                      <a:pt x="0" y="36"/>
                    </a:moveTo>
                    <a:cubicBezTo>
                      <a:pt x="0" y="5"/>
                      <a:pt x="0" y="5"/>
                      <a:pt x="0" y="5"/>
                    </a:cubicBezTo>
                    <a:cubicBezTo>
                      <a:pt x="0" y="2"/>
                      <a:pt x="2" y="0"/>
                      <a:pt x="5" y="0"/>
                    </a:cubicBezTo>
                    <a:cubicBezTo>
                      <a:pt x="234" y="0"/>
                      <a:pt x="234" y="0"/>
                      <a:pt x="234" y="0"/>
                    </a:cubicBezTo>
                    <a:cubicBezTo>
                      <a:pt x="237" y="0"/>
                      <a:pt x="239" y="2"/>
                      <a:pt x="239" y="5"/>
                    </a:cubicBezTo>
                    <a:cubicBezTo>
                      <a:pt x="239" y="36"/>
                      <a:pt x="239" y="36"/>
                      <a:pt x="239" y="36"/>
                    </a:cubicBezTo>
                    <a:cubicBezTo>
                      <a:pt x="239" y="39"/>
                      <a:pt x="237" y="41"/>
                      <a:pt x="234" y="41"/>
                    </a:cubicBezTo>
                    <a:cubicBezTo>
                      <a:pt x="5" y="41"/>
                      <a:pt x="5" y="41"/>
                      <a:pt x="5" y="41"/>
                    </a:cubicBezTo>
                    <a:cubicBezTo>
                      <a:pt x="2" y="41"/>
                      <a:pt x="0" y="39"/>
                      <a:pt x="0" y="36"/>
                    </a:cubicBezTo>
                    <a:close/>
                  </a:path>
                </a:pathLst>
              </a:custGeom>
              <a:noFill/>
              <a:ln w="25400"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43" name="Rectangle 55">
                <a:extLst>
                  <a:ext uri="{FF2B5EF4-FFF2-40B4-BE49-F238E27FC236}">
                    <a16:creationId xmlns="" xmlns:a16="http://schemas.microsoft.com/office/drawing/2014/main" id="{02DFEFCB-D3F8-49C3-92EE-EEA17CFD95EF}"/>
                  </a:ext>
                </a:extLst>
              </p:cNvPr>
              <p:cNvSpPr>
                <a:spLocks noChangeArrowheads="1"/>
              </p:cNvSpPr>
              <p:nvPr/>
            </p:nvSpPr>
            <p:spPr bwMode="auto">
              <a:xfrm>
                <a:off x="7410450" y="5657851"/>
                <a:ext cx="795337" cy="452438"/>
              </a:xfrm>
              <a:prstGeom prst="rect">
                <a:avLst/>
              </a:prstGeom>
              <a:noFill/>
              <a:ln w="25400"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44" name="Line 56">
                <a:extLst>
                  <a:ext uri="{FF2B5EF4-FFF2-40B4-BE49-F238E27FC236}">
                    <a16:creationId xmlns="" xmlns:a16="http://schemas.microsoft.com/office/drawing/2014/main" id="{94A78E47-AB85-4AC8-A7BF-24AAC3B3E2CB}"/>
                  </a:ext>
                </a:extLst>
              </p:cNvPr>
              <p:cNvSpPr>
                <a:spLocks noChangeShapeType="1"/>
              </p:cNvSpPr>
              <p:nvPr/>
            </p:nvSpPr>
            <p:spPr bwMode="auto">
              <a:xfrm flipV="1">
                <a:off x="7410450" y="5568951"/>
                <a:ext cx="0" cy="88900"/>
              </a:xfrm>
              <a:prstGeom prst="line">
                <a:avLst/>
              </a:prstGeom>
              <a:noFill/>
              <a:ln w="25400" cap="rnd">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45" name="Line 57">
                <a:extLst>
                  <a:ext uri="{FF2B5EF4-FFF2-40B4-BE49-F238E27FC236}">
                    <a16:creationId xmlns="" xmlns:a16="http://schemas.microsoft.com/office/drawing/2014/main" id="{79A839FB-2165-447C-8678-3C6A3C0C77DC}"/>
                  </a:ext>
                </a:extLst>
              </p:cNvPr>
              <p:cNvSpPr>
                <a:spLocks noChangeShapeType="1"/>
              </p:cNvSpPr>
              <p:nvPr/>
            </p:nvSpPr>
            <p:spPr bwMode="auto">
              <a:xfrm>
                <a:off x="8205788" y="5545138"/>
                <a:ext cx="0" cy="112713"/>
              </a:xfrm>
              <a:prstGeom prst="line">
                <a:avLst/>
              </a:prstGeom>
              <a:noFill/>
              <a:ln w="25400" cap="rnd">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46" name="Freeform 58">
                <a:extLst>
                  <a:ext uri="{FF2B5EF4-FFF2-40B4-BE49-F238E27FC236}">
                    <a16:creationId xmlns="" xmlns:a16="http://schemas.microsoft.com/office/drawing/2014/main" id="{84C065B4-B6E6-45ED-8FEE-F08DADD534C1}"/>
                  </a:ext>
                </a:extLst>
              </p:cNvPr>
              <p:cNvSpPr>
                <a:spLocks/>
              </p:cNvSpPr>
              <p:nvPr/>
            </p:nvSpPr>
            <p:spPr bwMode="auto">
              <a:xfrm>
                <a:off x="7720013" y="5800726"/>
                <a:ext cx="160337" cy="166688"/>
              </a:xfrm>
              <a:custGeom>
                <a:avLst/>
                <a:gdLst>
                  <a:gd name="T0" fmla="*/ 0 w 48"/>
                  <a:gd name="T1" fmla="*/ 45 h 50"/>
                  <a:gd name="T2" fmla="*/ 0 w 48"/>
                  <a:gd name="T3" fmla="*/ 5 h 50"/>
                  <a:gd name="T4" fmla="*/ 6 w 48"/>
                  <a:gd name="T5" fmla="*/ 2 h 50"/>
                  <a:gd name="T6" fmla="*/ 46 w 48"/>
                  <a:gd name="T7" fmla="*/ 22 h 50"/>
                  <a:gd name="T8" fmla="*/ 46 w 48"/>
                  <a:gd name="T9" fmla="*/ 28 h 50"/>
                  <a:gd name="T10" fmla="*/ 6 w 48"/>
                  <a:gd name="T11" fmla="*/ 48 h 50"/>
                  <a:gd name="T12" fmla="*/ 0 w 48"/>
                  <a:gd name="T13" fmla="*/ 45 h 50"/>
                </a:gdLst>
                <a:ahLst/>
                <a:cxnLst>
                  <a:cxn ang="0">
                    <a:pos x="T0" y="T1"/>
                  </a:cxn>
                  <a:cxn ang="0">
                    <a:pos x="T2" y="T3"/>
                  </a:cxn>
                  <a:cxn ang="0">
                    <a:pos x="T4" y="T5"/>
                  </a:cxn>
                  <a:cxn ang="0">
                    <a:pos x="T6" y="T7"/>
                  </a:cxn>
                  <a:cxn ang="0">
                    <a:pos x="T8" y="T9"/>
                  </a:cxn>
                  <a:cxn ang="0">
                    <a:pos x="T10" y="T11"/>
                  </a:cxn>
                  <a:cxn ang="0">
                    <a:pos x="T12" y="T13"/>
                  </a:cxn>
                </a:cxnLst>
                <a:rect l="0" t="0" r="r" b="b"/>
                <a:pathLst>
                  <a:path w="48" h="50">
                    <a:moveTo>
                      <a:pt x="0" y="45"/>
                    </a:moveTo>
                    <a:cubicBezTo>
                      <a:pt x="0" y="5"/>
                      <a:pt x="0" y="5"/>
                      <a:pt x="0" y="5"/>
                    </a:cubicBezTo>
                    <a:cubicBezTo>
                      <a:pt x="0" y="2"/>
                      <a:pt x="3" y="0"/>
                      <a:pt x="6" y="2"/>
                    </a:cubicBezTo>
                    <a:cubicBezTo>
                      <a:pt x="46" y="22"/>
                      <a:pt x="46" y="22"/>
                      <a:pt x="46" y="22"/>
                    </a:cubicBezTo>
                    <a:cubicBezTo>
                      <a:pt x="48" y="23"/>
                      <a:pt x="48" y="27"/>
                      <a:pt x="46" y="28"/>
                    </a:cubicBezTo>
                    <a:cubicBezTo>
                      <a:pt x="6" y="48"/>
                      <a:pt x="6" y="48"/>
                      <a:pt x="6" y="48"/>
                    </a:cubicBezTo>
                    <a:cubicBezTo>
                      <a:pt x="3" y="50"/>
                      <a:pt x="0" y="48"/>
                      <a:pt x="0" y="45"/>
                    </a:cubicBezTo>
                    <a:close/>
                  </a:path>
                </a:pathLst>
              </a:custGeom>
              <a:noFill/>
              <a:ln w="25400"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47" name="Line 59">
                <a:extLst>
                  <a:ext uri="{FF2B5EF4-FFF2-40B4-BE49-F238E27FC236}">
                    <a16:creationId xmlns="" xmlns:a16="http://schemas.microsoft.com/office/drawing/2014/main" id="{61F4A867-3B6A-40A4-85AC-BFCFD111AD28}"/>
                  </a:ext>
                </a:extLst>
              </p:cNvPr>
              <p:cNvSpPr>
                <a:spLocks noChangeShapeType="1"/>
              </p:cNvSpPr>
              <p:nvPr/>
            </p:nvSpPr>
            <p:spPr bwMode="auto">
              <a:xfrm flipV="1">
                <a:off x="7720013" y="5518151"/>
                <a:ext cx="0" cy="136525"/>
              </a:xfrm>
              <a:prstGeom prst="line">
                <a:avLst/>
              </a:prstGeom>
              <a:noFill/>
              <a:ln w="25400" cap="rnd">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48" name="Line 60">
                <a:extLst>
                  <a:ext uri="{FF2B5EF4-FFF2-40B4-BE49-F238E27FC236}">
                    <a16:creationId xmlns="" xmlns:a16="http://schemas.microsoft.com/office/drawing/2014/main" id="{D2CD09EC-E600-4D0C-8248-6C4489A20834}"/>
                  </a:ext>
                </a:extLst>
              </p:cNvPr>
              <p:cNvSpPr>
                <a:spLocks noChangeShapeType="1"/>
              </p:cNvSpPr>
              <p:nvPr/>
            </p:nvSpPr>
            <p:spPr bwMode="auto">
              <a:xfrm flipV="1">
                <a:off x="7893050" y="5518151"/>
                <a:ext cx="0" cy="136525"/>
              </a:xfrm>
              <a:prstGeom prst="line">
                <a:avLst/>
              </a:prstGeom>
              <a:noFill/>
              <a:ln w="25400" cap="rnd">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49" name="Line 61">
                <a:extLst>
                  <a:ext uri="{FF2B5EF4-FFF2-40B4-BE49-F238E27FC236}">
                    <a16:creationId xmlns="" xmlns:a16="http://schemas.microsoft.com/office/drawing/2014/main" id="{692634D1-CC50-4F99-ACAF-46AF91F0EE30}"/>
                  </a:ext>
                </a:extLst>
              </p:cNvPr>
              <p:cNvSpPr>
                <a:spLocks noChangeShapeType="1"/>
              </p:cNvSpPr>
              <p:nvPr/>
            </p:nvSpPr>
            <p:spPr bwMode="auto">
              <a:xfrm flipV="1">
                <a:off x="7546975" y="5518151"/>
                <a:ext cx="0" cy="136525"/>
              </a:xfrm>
              <a:prstGeom prst="line">
                <a:avLst/>
              </a:prstGeom>
              <a:noFill/>
              <a:ln w="25400" cap="rnd">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50" name="Line 62">
                <a:extLst>
                  <a:ext uri="{FF2B5EF4-FFF2-40B4-BE49-F238E27FC236}">
                    <a16:creationId xmlns="" xmlns:a16="http://schemas.microsoft.com/office/drawing/2014/main" id="{56F2E22A-866C-4119-A861-AEEA64665186}"/>
                  </a:ext>
                </a:extLst>
              </p:cNvPr>
              <p:cNvSpPr>
                <a:spLocks noChangeShapeType="1"/>
              </p:cNvSpPr>
              <p:nvPr/>
            </p:nvSpPr>
            <p:spPr bwMode="auto">
              <a:xfrm flipV="1">
                <a:off x="8066088" y="5518151"/>
                <a:ext cx="0" cy="136525"/>
              </a:xfrm>
              <a:prstGeom prst="line">
                <a:avLst/>
              </a:prstGeom>
              <a:noFill/>
              <a:ln w="25400" cap="rnd">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51" name="Freeform 63">
                <a:extLst>
                  <a:ext uri="{FF2B5EF4-FFF2-40B4-BE49-F238E27FC236}">
                    <a16:creationId xmlns="" xmlns:a16="http://schemas.microsoft.com/office/drawing/2014/main" id="{66754858-8977-406C-863E-7646E4276F5C}"/>
                  </a:ext>
                </a:extLst>
              </p:cNvPr>
              <p:cNvSpPr>
                <a:spLocks/>
              </p:cNvSpPr>
              <p:nvPr/>
            </p:nvSpPr>
            <p:spPr bwMode="auto">
              <a:xfrm>
                <a:off x="7410450" y="5518151"/>
                <a:ext cx="795337" cy="136525"/>
              </a:xfrm>
              <a:custGeom>
                <a:avLst/>
                <a:gdLst>
                  <a:gd name="T0" fmla="*/ 0 w 239"/>
                  <a:gd name="T1" fmla="*/ 36 h 41"/>
                  <a:gd name="T2" fmla="*/ 0 w 239"/>
                  <a:gd name="T3" fmla="*/ 5 h 41"/>
                  <a:gd name="T4" fmla="*/ 5 w 239"/>
                  <a:gd name="T5" fmla="*/ 0 h 41"/>
                  <a:gd name="T6" fmla="*/ 234 w 239"/>
                  <a:gd name="T7" fmla="*/ 0 h 41"/>
                  <a:gd name="T8" fmla="*/ 239 w 239"/>
                  <a:gd name="T9" fmla="*/ 5 h 41"/>
                  <a:gd name="T10" fmla="*/ 239 w 239"/>
                  <a:gd name="T11" fmla="*/ 36 h 41"/>
                  <a:gd name="T12" fmla="*/ 234 w 239"/>
                  <a:gd name="T13" fmla="*/ 41 h 41"/>
                  <a:gd name="T14" fmla="*/ 5 w 239"/>
                  <a:gd name="T15" fmla="*/ 41 h 41"/>
                  <a:gd name="T16" fmla="*/ 0 w 239"/>
                  <a:gd name="T17" fmla="*/ 36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9" h="41">
                    <a:moveTo>
                      <a:pt x="0" y="36"/>
                    </a:moveTo>
                    <a:cubicBezTo>
                      <a:pt x="0" y="5"/>
                      <a:pt x="0" y="5"/>
                      <a:pt x="0" y="5"/>
                    </a:cubicBezTo>
                    <a:cubicBezTo>
                      <a:pt x="0" y="2"/>
                      <a:pt x="2" y="0"/>
                      <a:pt x="5" y="0"/>
                    </a:cubicBezTo>
                    <a:cubicBezTo>
                      <a:pt x="234" y="0"/>
                      <a:pt x="234" y="0"/>
                      <a:pt x="234" y="0"/>
                    </a:cubicBezTo>
                    <a:cubicBezTo>
                      <a:pt x="237" y="0"/>
                      <a:pt x="239" y="2"/>
                      <a:pt x="239" y="5"/>
                    </a:cubicBezTo>
                    <a:cubicBezTo>
                      <a:pt x="239" y="36"/>
                      <a:pt x="239" y="36"/>
                      <a:pt x="239" y="36"/>
                    </a:cubicBezTo>
                    <a:cubicBezTo>
                      <a:pt x="239" y="39"/>
                      <a:pt x="237" y="41"/>
                      <a:pt x="234" y="41"/>
                    </a:cubicBezTo>
                    <a:cubicBezTo>
                      <a:pt x="5" y="41"/>
                      <a:pt x="5" y="41"/>
                      <a:pt x="5" y="41"/>
                    </a:cubicBezTo>
                    <a:cubicBezTo>
                      <a:pt x="2" y="41"/>
                      <a:pt x="0" y="39"/>
                      <a:pt x="0" y="36"/>
                    </a:cubicBezTo>
                    <a:close/>
                  </a:path>
                </a:pathLst>
              </a:custGeom>
              <a:noFill/>
              <a:ln w="25400"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sp>
          <p:nvSpPr>
            <p:cNvPr id="35" name="矩形 34">
              <a:extLst>
                <a:ext uri="{FF2B5EF4-FFF2-40B4-BE49-F238E27FC236}">
                  <a16:creationId xmlns="" xmlns:a16="http://schemas.microsoft.com/office/drawing/2014/main" id="{044CE7D1-1066-4776-BB28-B3140E8B07E2}"/>
                </a:ext>
              </a:extLst>
            </p:cNvPr>
            <p:cNvSpPr/>
            <p:nvPr/>
          </p:nvSpPr>
          <p:spPr>
            <a:xfrm>
              <a:off x="9820395" y="4168878"/>
              <a:ext cx="2166786" cy="738664"/>
            </a:xfrm>
            <a:prstGeom prst="rect">
              <a:avLst/>
            </a:prstGeom>
          </p:spPr>
          <p:txBody>
            <a:bodyPr wrap="square">
              <a:spAutoFit/>
            </a:bodyPr>
            <a:lstStyle/>
            <a:p>
              <a:pPr>
                <a:lnSpc>
                  <a:spcPct val="150000"/>
                </a:lnSpc>
              </a:pPr>
              <a:r>
                <a:rPr lang="zh-CN" altLang="en-US" sz="1400" dirty="0">
                  <a:solidFill>
                    <a:schemeClr val="tx1">
                      <a:lumMod val="65000"/>
                      <a:lumOff val="3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单击添加文本单击添加文本单击添加文本</a:t>
              </a:r>
            </a:p>
          </p:txBody>
        </p:sp>
        <p:sp>
          <p:nvSpPr>
            <p:cNvPr id="36" name="矩形 35">
              <a:extLst>
                <a:ext uri="{FF2B5EF4-FFF2-40B4-BE49-F238E27FC236}">
                  <a16:creationId xmlns="" xmlns:a16="http://schemas.microsoft.com/office/drawing/2014/main" id="{1003BF53-9E35-428D-9EEE-949B73434469}"/>
                </a:ext>
              </a:extLst>
            </p:cNvPr>
            <p:cNvSpPr/>
            <p:nvPr/>
          </p:nvSpPr>
          <p:spPr>
            <a:xfrm>
              <a:off x="9841058" y="3934052"/>
              <a:ext cx="902811" cy="307777"/>
            </a:xfrm>
            <a:prstGeom prst="rect">
              <a:avLst/>
            </a:prstGeom>
          </p:spPr>
          <p:txBody>
            <a:bodyPr wrap="none">
              <a:spAutoFit/>
            </a:bodyPr>
            <a:lstStyle/>
            <a:p>
              <a:r>
                <a:rPr lang="zh-CN" altLang="en-US" sz="1400" b="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grpSp>
      <p:grpSp>
        <p:nvGrpSpPr>
          <p:cNvPr id="52" name="组合 51">
            <a:extLst>
              <a:ext uri="{FF2B5EF4-FFF2-40B4-BE49-F238E27FC236}">
                <a16:creationId xmlns="" xmlns:a16="http://schemas.microsoft.com/office/drawing/2014/main" id="{B5F71229-7483-479C-91CD-9616EF7444BD}"/>
              </a:ext>
            </a:extLst>
          </p:cNvPr>
          <p:cNvGrpSpPr/>
          <p:nvPr/>
        </p:nvGrpSpPr>
        <p:grpSpPr>
          <a:xfrm>
            <a:off x="7613706" y="4926216"/>
            <a:ext cx="2171295" cy="1760425"/>
            <a:chOff x="7613706" y="4926215"/>
            <a:chExt cx="2171294" cy="1760425"/>
          </a:xfrm>
        </p:grpSpPr>
        <p:sp>
          <p:nvSpPr>
            <p:cNvPr id="53" name="椭圆 52">
              <a:extLst>
                <a:ext uri="{FF2B5EF4-FFF2-40B4-BE49-F238E27FC236}">
                  <a16:creationId xmlns="" xmlns:a16="http://schemas.microsoft.com/office/drawing/2014/main" id="{FCFA817E-091C-4EC6-817B-C4EA8DEDDCEC}"/>
                </a:ext>
              </a:extLst>
            </p:cNvPr>
            <p:cNvSpPr/>
            <p:nvPr/>
          </p:nvSpPr>
          <p:spPr>
            <a:xfrm>
              <a:off x="7687669" y="4926215"/>
              <a:ext cx="712978" cy="712978"/>
            </a:xfrm>
            <a:prstGeom prst="ellipse">
              <a:avLst/>
            </a:prstGeom>
            <a:solidFill>
              <a:srgbClr val="1E97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nvGrpSpPr>
            <p:cNvPr id="54" name="组合 53">
              <a:extLst>
                <a:ext uri="{FF2B5EF4-FFF2-40B4-BE49-F238E27FC236}">
                  <a16:creationId xmlns="" xmlns:a16="http://schemas.microsoft.com/office/drawing/2014/main" id="{6D369C15-861C-4F04-B7F9-F9CEC0F1B8D8}"/>
                </a:ext>
              </a:extLst>
            </p:cNvPr>
            <p:cNvGrpSpPr/>
            <p:nvPr/>
          </p:nvGrpSpPr>
          <p:grpSpPr>
            <a:xfrm>
              <a:off x="7865175" y="5137406"/>
              <a:ext cx="357966" cy="254019"/>
              <a:chOff x="5389679" y="1972651"/>
              <a:chExt cx="825500" cy="585788"/>
            </a:xfrm>
          </p:grpSpPr>
          <p:sp>
            <p:nvSpPr>
              <p:cNvPr id="57" name="Freeform 47">
                <a:extLst>
                  <a:ext uri="{FF2B5EF4-FFF2-40B4-BE49-F238E27FC236}">
                    <a16:creationId xmlns="" xmlns:a16="http://schemas.microsoft.com/office/drawing/2014/main" id="{87401F67-4432-462B-AF6A-7FCA8C2834D8}"/>
                  </a:ext>
                </a:extLst>
              </p:cNvPr>
              <p:cNvSpPr>
                <a:spLocks/>
              </p:cNvSpPr>
              <p:nvPr/>
            </p:nvSpPr>
            <p:spPr bwMode="auto">
              <a:xfrm>
                <a:off x="5389679" y="2079014"/>
                <a:ext cx="825500" cy="479425"/>
              </a:xfrm>
              <a:custGeom>
                <a:avLst/>
                <a:gdLst>
                  <a:gd name="T0" fmla="*/ 233 w 248"/>
                  <a:gd name="T1" fmla="*/ 0 h 144"/>
                  <a:gd name="T2" fmla="*/ 15 w 248"/>
                  <a:gd name="T3" fmla="*/ 0 h 144"/>
                  <a:gd name="T4" fmla="*/ 0 w 248"/>
                  <a:gd name="T5" fmla="*/ 15 h 144"/>
                  <a:gd name="T6" fmla="*/ 0 w 248"/>
                  <a:gd name="T7" fmla="*/ 129 h 144"/>
                  <a:gd name="T8" fmla="*/ 15 w 248"/>
                  <a:gd name="T9" fmla="*/ 144 h 144"/>
                  <a:gd name="T10" fmla="*/ 233 w 248"/>
                  <a:gd name="T11" fmla="*/ 144 h 144"/>
                  <a:gd name="T12" fmla="*/ 248 w 248"/>
                  <a:gd name="T13" fmla="*/ 129 h 144"/>
                  <a:gd name="T14" fmla="*/ 248 w 248"/>
                  <a:gd name="T15" fmla="*/ 15 h 144"/>
                  <a:gd name="T16" fmla="*/ 233 w 248"/>
                  <a:gd name="T17" fmla="*/ 0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8" h="144">
                    <a:moveTo>
                      <a:pt x="233" y="0"/>
                    </a:moveTo>
                    <a:cubicBezTo>
                      <a:pt x="15" y="0"/>
                      <a:pt x="15" y="0"/>
                      <a:pt x="15" y="0"/>
                    </a:cubicBezTo>
                    <a:cubicBezTo>
                      <a:pt x="7" y="0"/>
                      <a:pt x="0" y="7"/>
                      <a:pt x="0" y="15"/>
                    </a:cubicBezTo>
                    <a:cubicBezTo>
                      <a:pt x="0" y="129"/>
                      <a:pt x="0" y="129"/>
                      <a:pt x="0" y="129"/>
                    </a:cubicBezTo>
                    <a:cubicBezTo>
                      <a:pt x="0" y="137"/>
                      <a:pt x="7" y="144"/>
                      <a:pt x="15" y="144"/>
                    </a:cubicBezTo>
                    <a:cubicBezTo>
                      <a:pt x="233" y="144"/>
                      <a:pt x="233" y="144"/>
                      <a:pt x="233" y="144"/>
                    </a:cubicBezTo>
                    <a:cubicBezTo>
                      <a:pt x="241" y="144"/>
                      <a:pt x="248" y="137"/>
                      <a:pt x="248" y="129"/>
                    </a:cubicBezTo>
                    <a:cubicBezTo>
                      <a:pt x="248" y="15"/>
                      <a:pt x="248" y="15"/>
                      <a:pt x="248" y="15"/>
                    </a:cubicBezTo>
                    <a:cubicBezTo>
                      <a:pt x="248" y="7"/>
                      <a:pt x="241" y="0"/>
                      <a:pt x="233" y="0"/>
                    </a:cubicBezTo>
                    <a:close/>
                  </a:path>
                </a:pathLst>
              </a:custGeom>
              <a:noFill/>
              <a:ln w="26988"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58" name="Line 48">
                <a:extLst>
                  <a:ext uri="{FF2B5EF4-FFF2-40B4-BE49-F238E27FC236}">
                    <a16:creationId xmlns="" xmlns:a16="http://schemas.microsoft.com/office/drawing/2014/main" id="{0BF7ED6A-6422-48B3-A025-E7482207E8BC}"/>
                  </a:ext>
                </a:extLst>
              </p:cNvPr>
              <p:cNvSpPr>
                <a:spLocks noChangeShapeType="1"/>
              </p:cNvSpPr>
              <p:nvPr/>
            </p:nvSpPr>
            <p:spPr bwMode="auto">
              <a:xfrm>
                <a:off x="5389679" y="2239351"/>
                <a:ext cx="825500" cy="0"/>
              </a:xfrm>
              <a:prstGeom prst="line">
                <a:avLst/>
              </a:prstGeom>
              <a:noFill/>
              <a:ln w="26988" cap="rnd">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59" name="Freeform 49">
                <a:extLst>
                  <a:ext uri="{FF2B5EF4-FFF2-40B4-BE49-F238E27FC236}">
                    <a16:creationId xmlns="" xmlns:a16="http://schemas.microsoft.com/office/drawing/2014/main" id="{B871035B-620B-494B-B239-65F56D2F4557}"/>
                  </a:ext>
                </a:extLst>
              </p:cNvPr>
              <p:cNvSpPr>
                <a:spLocks/>
              </p:cNvSpPr>
              <p:nvPr/>
            </p:nvSpPr>
            <p:spPr bwMode="auto">
              <a:xfrm>
                <a:off x="5735754" y="2239351"/>
                <a:ext cx="133350" cy="79375"/>
              </a:xfrm>
              <a:custGeom>
                <a:avLst/>
                <a:gdLst>
                  <a:gd name="T0" fmla="*/ 0 w 40"/>
                  <a:gd name="T1" fmla="*/ 0 h 24"/>
                  <a:gd name="T2" fmla="*/ 0 w 40"/>
                  <a:gd name="T3" fmla="*/ 17 h 24"/>
                  <a:gd name="T4" fmla="*/ 7 w 40"/>
                  <a:gd name="T5" fmla="*/ 24 h 24"/>
                  <a:gd name="T6" fmla="*/ 33 w 40"/>
                  <a:gd name="T7" fmla="*/ 24 h 24"/>
                  <a:gd name="T8" fmla="*/ 40 w 40"/>
                  <a:gd name="T9" fmla="*/ 17 h 24"/>
                  <a:gd name="T10" fmla="*/ 40 w 40"/>
                  <a:gd name="T11" fmla="*/ 0 h 24"/>
                </a:gdLst>
                <a:ahLst/>
                <a:cxnLst>
                  <a:cxn ang="0">
                    <a:pos x="T0" y="T1"/>
                  </a:cxn>
                  <a:cxn ang="0">
                    <a:pos x="T2" y="T3"/>
                  </a:cxn>
                  <a:cxn ang="0">
                    <a:pos x="T4" y="T5"/>
                  </a:cxn>
                  <a:cxn ang="0">
                    <a:pos x="T6" y="T7"/>
                  </a:cxn>
                  <a:cxn ang="0">
                    <a:pos x="T8" y="T9"/>
                  </a:cxn>
                  <a:cxn ang="0">
                    <a:pos x="T10" y="T11"/>
                  </a:cxn>
                </a:cxnLst>
                <a:rect l="0" t="0" r="r" b="b"/>
                <a:pathLst>
                  <a:path w="40" h="24">
                    <a:moveTo>
                      <a:pt x="0" y="0"/>
                    </a:moveTo>
                    <a:cubicBezTo>
                      <a:pt x="0" y="17"/>
                      <a:pt x="0" y="17"/>
                      <a:pt x="0" y="17"/>
                    </a:cubicBezTo>
                    <a:cubicBezTo>
                      <a:pt x="0" y="21"/>
                      <a:pt x="3" y="24"/>
                      <a:pt x="7" y="24"/>
                    </a:cubicBezTo>
                    <a:cubicBezTo>
                      <a:pt x="33" y="24"/>
                      <a:pt x="33" y="24"/>
                      <a:pt x="33" y="24"/>
                    </a:cubicBezTo>
                    <a:cubicBezTo>
                      <a:pt x="37" y="24"/>
                      <a:pt x="40" y="21"/>
                      <a:pt x="40" y="17"/>
                    </a:cubicBezTo>
                    <a:cubicBezTo>
                      <a:pt x="40" y="0"/>
                      <a:pt x="40" y="0"/>
                      <a:pt x="40" y="0"/>
                    </a:cubicBezTo>
                  </a:path>
                </a:pathLst>
              </a:custGeom>
              <a:noFill/>
              <a:ln w="26988"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60" name="Freeform 50">
                <a:extLst>
                  <a:ext uri="{FF2B5EF4-FFF2-40B4-BE49-F238E27FC236}">
                    <a16:creationId xmlns="" xmlns:a16="http://schemas.microsoft.com/office/drawing/2014/main" id="{69F14EF6-8520-4730-BCE1-AA05B38AA912}"/>
                  </a:ext>
                </a:extLst>
              </p:cNvPr>
              <p:cNvSpPr>
                <a:spLocks/>
              </p:cNvSpPr>
              <p:nvPr/>
            </p:nvSpPr>
            <p:spPr bwMode="auto">
              <a:xfrm>
                <a:off x="5681779" y="1972651"/>
                <a:ext cx="239713" cy="106363"/>
              </a:xfrm>
              <a:custGeom>
                <a:avLst/>
                <a:gdLst>
                  <a:gd name="T0" fmla="*/ 0 w 72"/>
                  <a:gd name="T1" fmla="*/ 32 h 32"/>
                  <a:gd name="T2" fmla="*/ 36 w 72"/>
                  <a:gd name="T3" fmla="*/ 0 h 32"/>
                  <a:gd name="T4" fmla="*/ 72 w 72"/>
                  <a:gd name="T5" fmla="*/ 32 h 32"/>
                </a:gdLst>
                <a:ahLst/>
                <a:cxnLst>
                  <a:cxn ang="0">
                    <a:pos x="T0" y="T1"/>
                  </a:cxn>
                  <a:cxn ang="0">
                    <a:pos x="T2" y="T3"/>
                  </a:cxn>
                  <a:cxn ang="0">
                    <a:pos x="T4" y="T5"/>
                  </a:cxn>
                </a:cxnLst>
                <a:rect l="0" t="0" r="r" b="b"/>
                <a:pathLst>
                  <a:path w="72" h="32">
                    <a:moveTo>
                      <a:pt x="0" y="32"/>
                    </a:moveTo>
                    <a:cubicBezTo>
                      <a:pt x="0" y="32"/>
                      <a:pt x="0" y="0"/>
                      <a:pt x="36" y="0"/>
                    </a:cubicBezTo>
                    <a:cubicBezTo>
                      <a:pt x="72" y="0"/>
                      <a:pt x="72" y="32"/>
                      <a:pt x="72" y="32"/>
                    </a:cubicBezTo>
                  </a:path>
                </a:pathLst>
              </a:custGeom>
              <a:noFill/>
              <a:ln w="26988"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sp>
          <p:nvSpPr>
            <p:cNvPr id="55" name="矩形 54">
              <a:extLst>
                <a:ext uri="{FF2B5EF4-FFF2-40B4-BE49-F238E27FC236}">
                  <a16:creationId xmlns="" xmlns:a16="http://schemas.microsoft.com/office/drawing/2014/main" id="{3AA2D3D9-17E4-4FC3-B250-0B29D4800DDC}"/>
                </a:ext>
              </a:extLst>
            </p:cNvPr>
            <p:cNvSpPr/>
            <p:nvPr/>
          </p:nvSpPr>
          <p:spPr>
            <a:xfrm>
              <a:off x="7618214" y="5947976"/>
              <a:ext cx="2166786" cy="738664"/>
            </a:xfrm>
            <a:prstGeom prst="rect">
              <a:avLst/>
            </a:prstGeom>
          </p:spPr>
          <p:txBody>
            <a:bodyPr wrap="square">
              <a:spAutoFit/>
            </a:bodyPr>
            <a:lstStyle/>
            <a:p>
              <a:pPr>
                <a:lnSpc>
                  <a:spcPct val="150000"/>
                </a:lnSpc>
              </a:pPr>
              <a:r>
                <a:rPr lang="zh-CN" altLang="en-US" sz="1400" dirty="0">
                  <a:solidFill>
                    <a:schemeClr val="tx1">
                      <a:lumMod val="65000"/>
                      <a:lumOff val="3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单击添加文本单击添加文本单击添加文本</a:t>
              </a:r>
            </a:p>
          </p:txBody>
        </p:sp>
        <p:sp>
          <p:nvSpPr>
            <p:cNvPr id="56" name="矩形 55">
              <a:extLst>
                <a:ext uri="{FF2B5EF4-FFF2-40B4-BE49-F238E27FC236}">
                  <a16:creationId xmlns="" xmlns:a16="http://schemas.microsoft.com/office/drawing/2014/main" id="{81F0CB3B-A9A4-4030-8B35-511761108FE0}"/>
                </a:ext>
              </a:extLst>
            </p:cNvPr>
            <p:cNvSpPr/>
            <p:nvPr/>
          </p:nvSpPr>
          <p:spPr>
            <a:xfrm>
              <a:off x="7613706" y="5714271"/>
              <a:ext cx="902811" cy="307777"/>
            </a:xfrm>
            <a:prstGeom prst="rect">
              <a:avLst/>
            </a:prstGeom>
          </p:spPr>
          <p:txBody>
            <a:bodyPr wrap="none">
              <a:spAutoFit/>
            </a:bodyPr>
            <a:lstStyle/>
            <a:p>
              <a:r>
                <a:rPr lang="zh-CN" altLang="en-US" sz="1400" b="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grpSp>
      <p:grpSp>
        <p:nvGrpSpPr>
          <p:cNvPr id="61" name="组合 60">
            <a:extLst>
              <a:ext uri="{FF2B5EF4-FFF2-40B4-BE49-F238E27FC236}">
                <a16:creationId xmlns="" xmlns:a16="http://schemas.microsoft.com/office/drawing/2014/main" id="{6ED744DD-FEE0-46F8-B6E5-B63D408F4E74}"/>
              </a:ext>
            </a:extLst>
          </p:cNvPr>
          <p:cNvGrpSpPr/>
          <p:nvPr/>
        </p:nvGrpSpPr>
        <p:grpSpPr>
          <a:xfrm>
            <a:off x="4259668" y="3804779"/>
            <a:ext cx="2166787" cy="1836582"/>
            <a:chOff x="4329254" y="3813314"/>
            <a:chExt cx="2166786" cy="1836582"/>
          </a:xfrm>
        </p:grpSpPr>
        <p:sp>
          <p:nvSpPr>
            <p:cNvPr id="62" name="椭圆 61">
              <a:extLst>
                <a:ext uri="{FF2B5EF4-FFF2-40B4-BE49-F238E27FC236}">
                  <a16:creationId xmlns="" xmlns:a16="http://schemas.microsoft.com/office/drawing/2014/main" id="{93ABE5B5-6E5F-4BBE-991D-57DB3E7A589E}"/>
                </a:ext>
              </a:extLst>
            </p:cNvPr>
            <p:cNvSpPr/>
            <p:nvPr/>
          </p:nvSpPr>
          <p:spPr>
            <a:xfrm>
              <a:off x="4384018" y="3813314"/>
              <a:ext cx="712978" cy="712978"/>
            </a:xfrm>
            <a:prstGeom prst="ellipse">
              <a:avLst/>
            </a:prstGeom>
            <a:solidFill>
              <a:srgbClr val="1E97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nvGrpSpPr>
            <p:cNvPr id="63" name="组合 62">
              <a:extLst>
                <a:ext uri="{FF2B5EF4-FFF2-40B4-BE49-F238E27FC236}">
                  <a16:creationId xmlns="" xmlns:a16="http://schemas.microsoft.com/office/drawing/2014/main" id="{5C9BDAD4-3EC3-4521-9E2D-61E8220178AE}"/>
                </a:ext>
              </a:extLst>
            </p:cNvPr>
            <p:cNvGrpSpPr/>
            <p:nvPr/>
          </p:nvGrpSpPr>
          <p:grpSpPr>
            <a:xfrm>
              <a:off x="4541591" y="3970887"/>
              <a:ext cx="397832" cy="397832"/>
              <a:chOff x="3732329" y="3622064"/>
              <a:chExt cx="771526" cy="771525"/>
            </a:xfrm>
          </p:grpSpPr>
          <p:sp>
            <p:nvSpPr>
              <p:cNvPr id="66" name="Freeform 10">
                <a:extLst>
                  <a:ext uri="{FF2B5EF4-FFF2-40B4-BE49-F238E27FC236}">
                    <a16:creationId xmlns="" xmlns:a16="http://schemas.microsoft.com/office/drawing/2014/main" id="{191B675D-CACE-421D-8677-5BACCAE76116}"/>
                  </a:ext>
                </a:extLst>
              </p:cNvPr>
              <p:cNvSpPr>
                <a:spLocks/>
              </p:cNvSpPr>
              <p:nvPr/>
            </p:nvSpPr>
            <p:spPr bwMode="auto">
              <a:xfrm>
                <a:off x="3978392" y="3688739"/>
                <a:ext cx="525463" cy="160338"/>
              </a:xfrm>
              <a:custGeom>
                <a:avLst/>
                <a:gdLst>
                  <a:gd name="T0" fmla="*/ 130 w 158"/>
                  <a:gd name="T1" fmla="*/ 48 h 48"/>
                  <a:gd name="T2" fmla="*/ 9 w 158"/>
                  <a:gd name="T3" fmla="*/ 48 h 48"/>
                  <a:gd name="T4" fmla="*/ 0 w 158"/>
                  <a:gd name="T5" fmla="*/ 40 h 48"/>
                  <a:gd name="T6" fmla="*/ 0 w 158"/>
                  <a:gd name="T7" fmla="*/ 8 h 48"/>
                  <a:gd name="T8" fmla="*/ 9 w 158"/>
                  <a:gd name="T9" fmla="*/ 0 h 48"/>
                  <a:gd name="T10" fmla="*/ 130 w 158"/>
                  <a:gd name="T11" fmla="*/ 0 h 48"/>
                  <a:gd name="T12" fmla="*/ 135 w 158"/>
                  <a:gd name="T13" fmla="*/ 2 h 48"/>
                  <a:gd name="T14" fmla="*/ 154 w 158"/>
                  <a:gd name="T15" fmla="*/ 18 h 48"/>
                  <a:gd name="T16" fmla="*/ 154 w 158"/>
                  <a:gd name="T17" fmla="*/ 30 h 48"/>
                  <a:gd name="T18" fmla="*/ 135 w 158"/>
                  <a:gd name="T19" fmla="*/ 46 h 48"/>
                  <a:gd name="T20" fmla="*/ 130 w 158"/>
                  <a:gd name="T21" fmla="*/ 4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8" h="48">
                    <a:moveTo>
                      <a:pt x="130" y="48"/>
                    </a:moveTo>
                    <a:cubicBezTo>
                      <a:pt x="9" y="48"/>
                      <a:pt x="9" y="48"/>
                      <a:pt x="9" y="48"/>
                    </a:cubicBezTo>
                    <a:cubicBezTo>
                      <a:pt x="4" y="48"/>
                      <a:pt x="0" y="44"/>
                      <a:pt x="0" y="40"/>
                    </a:cubicBezTo>
                    <a:cubicBezTo>
                      <a:pt x="0" y="8"/>
                      <a:pt x="0" y="8"/>
                      <a:pt x="0" y="8"/>
                    </a:cubicBezTo>
                    <a:cubicBezTo>
                      <a:pt x="0" y="4"/>
                      <a:pt x="4" y="0"/>
                      <a:pt x="9" y="0"/>
                    </a:cubicBezTo>
                    <a:cubicBezTo>
                      <a:pt x="130" y="0"/>
                      <a:pt x="130" y="0"/>
                      <a:pt x="130" y="0"/>
                    </a:cubicBezTo>
                    <a:cubicBezTo>
                      <a:pt x="132" y="0"/>
                      <a:pt x="134" y="1"/>
                      <a:pt x="135" y="2"/>
                    </a:cubicBezTo>
                    <a:cubicBezTo>
                      <a:pt x="154" y="18"/>
                      <a:pt x="154" y="18"/>
                      <a:pt x="154" y="18"/>
                    </a:cubicBezTo>
                    <a:cubicBezTo>
                      <a:pt x="158" y="21"/>
                      <a:pt x="158" y="27"/>
                      <a:pt x="154" y="30"/>
                    </a:cubicBezTo>
                    <a:cubicBezTo>
                      <a:pt x="135" y="46"/>
                      <a:pt x="135" y="46"/>
                      <a:pt x="135" y="46"/>
                    </a:cubicBezTo>
                    <a:cubicBezTo>
                      <a:pt x="134" y="47"/>
                      <a:pt x="132" y="48"/>
                      <a:pt x="130" y="48"/>
                    </a:cubicBezTo>
                    <a:close/>
                  </a:path>
                </a:pathLst>
              </a:custGeom>
              <a:noFill/>
              <a:ln w="26988"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67" name="Freeform 11">
                <a:extLst>
                  <a:ext uri="{FF2B5EF4-FFF2-40B4-BE49-F238E27FC236}">
                    <a16:creationId xmlns="" xmlns:a16="http://schemas.microsoft.com/office/drawing/2014/main" id="{B195B020-3FCE-4EB8-8437-91DB1A2857FC}"/>
                  </a:ext>
                </a:extLst>
              </p:cNvPr>
              <p:cNvSpPr>
                <a:spLocks/>
              </p:cNvSpPr>
              <p:nvPr/>
            </p:nvSpPr>
            <p:spPr bwMode="auto">
              <a:xfrm>
                <a:off x="3732329" y="3901464"/>
                <a:ext cx="512763" cy="160338"/>
              </a:xfrm>
              <a:custGeom>
                <a:avLst/>
                <a:gdLst>
                  <a:gd name="T0" fmla="*/ 27 w 154"/>
                  <a:gd name="T1" fmla="*/ 0 h 48"/>
                  <a:gd name="T2" fmla="*/ 144 w 154"/>
                  <a:gd name="T3" fmla="*/ 0 h 48"/>
                  <a:gd name="T4" fmla="*/ 154 w 154"/>
                  <a:gd name="T5" fmla="*/ 12 h 48"/>
                  <a:gd name="T6" fmla="*/ 154 w 154"/>
                  <a:gd name="T7" fmla="*/ 36 h 48"/>
                  <a:gd name="T8" fmla="*/ 144 w 154"/>
                  <a:gd name="T9" fmla="*/ 48 h 48"/>
                  <a:gd name="T10" fmla="*/ 27 w 154"/>
                  <a:gd name="T11" fmla="*/ 48 h 48"/>
                  <a:gd name="T12" fmla="*/ 20 w 154"/>
                  <a:gd name="T13" fmla="*/ 45 h 48"/>
                  <a:gd name="T14" fmla="*/ 5 w 154"/>
                  <a:gd name="T15" fmla="*/ 32 h 48"/>
                  <a:gd name="T16" fmla="*/ 5 w 154"/>
                  <a:gd name="T17" fmla="*/ 16 h 48"/>
                  <a:gd name="T18" fmla="*/ 20 w 154"/>
                  <a:gd name="T19" fmla="*/ 3 h 48"/>
                  <a:gd name="T20" fmla="*/ 27 w 154"/>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4" h="48">
                    <a:moveTo>
                      <a:pt x="27" y="0"/>
                    </a:moveTo>
                    <a:cubicBezTo>
                      <a:pt x="144" y="0"/>
                      <a:pt x="144" y="0"/>
                      <a:pt x="144" y="0"/>
                    </a:cubicBezTo>
                    <a:cubicBezTo>
                      <a:pt x="150" y="0"/>
                      <a:pt x="154" y="6"/>
                      <a:pt x="154" y="12"/>
                    </a:cubicBezTo>
                    <a:cubicBezTo>
                      <a:pt x="154" y="36"/>
                      <a:pt x="154" y="36"/>
                      <a:pt x="154" y="36"/>
                    </a:cubicBezTo>
                    <a:cubicBezTo>
                      <a:pt x="154" y="42"/>
                      <a:pt x="150" y="48"/>
                      <a:pt x="144" y="48"/>
                    </a:cubicBezTo>
                    <a:cubicBezTo>
                      <a:pt x="27" y="48"/>
                      <a:pt x="27" y="48"/>
                      <a:pt x="27" y="48"/>
                    </a:cubicBezTo>
                    <a:cubicBezTo>
                      <a:pt x="25" y="48"/>
                      <a:pt x="22" y="47"/>
                      <a:pt x="20" y="45"/>
                    </a:cubicBezTo>
                    <a:cubicBezTo>
                      <a:pt x="5" y="32"/>
                      <a:pt x="5" y="32"/>
                      <a:pt x="5" y="32"/>
                    </a:cubicBezTo>
                    <a:cubicBezTo>
                      <a:pt x="0" y="28"/>
                      <a:pt x="0" y="20"/>
                      <a:pt x="5" y="16"/>
                    </a:cubicBezTo>
                    <a:cubicBezTo>
                      <a:pt x="20" y="3"/>
                      <a:pt x="20" y="3"/>
                      <a:pt x="20" y="3"/>
                    </a:cubicBezTo>
                    <a:cubicBezTo>
                      <a:pt x="22" y="1"/>
                      <a:pt x="25" y="0"/>
                      <a:pt x="27" y="0"/>
                    </a:cubicBezTo>
                    <a:close/>
                  </a:path>
                </a:pathLst>
              </a:custGeom>
              <a:noFill/>
              <a:ln w="26988" cap="rnd">
                <a:solidFill>
                  <a:schemeClr val="bg1"/>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68" name="Line 12">
                <a:extLst>
                  <a:ext uri="{FF2B5EF4-FFF2-40B4-BE49-F238E27FC236}">
                    <a16:creationId xmlns="" xmlns:a16="http://schemas.microsoft.com/office/drawing/2014/main" id="{FA67368E-9ABD-4D28-BA13-60F765F36EDC}"/>
                  </a:ext>
                </a:extLst>
              </p:cNvPr>
              <p:cNvSpPr>
                <a:spLocks noChangeShapeType="1"/>
              </p:cNvSpPr>
              <p:nvPr/>
            </p:nvSpPr>
            <p:spPr bwMode="auto">
              <a:xfrm>
                <a:off x="4111742" y="4061801"/>
                <a:ext cx="0" cy="319088"/>
              </a:xfrm>
              <a:prstGeom prst="line">
                <a:avLst/>
              </a:prstGeom>
              <a:noFill/>
              <a:ln w="26988" cap="rnd">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69" name="Line 13">
                <a:extLst>
                  <a:ext uri="{FF2B5EF4-FFF2-40B4-BE49-F238E27FC236}">
                    <a16:creationId xmlns="" xmlns:a16="http://schemas.microsoft.com/office/drawing/2014/main" id="{C35EFDBB-61CE-4B1C-9412-BAA96A2D0DDB}"/>
                  </a:ext>
                </a:extLst>
              </p:cNvPr>
              <p:cNvSpPr>
                <a:spLocks noChangeShapeType="1"/>
              </p:cNvSpPr>
              <p:nvPr/>
            </p:nvSpPr>
            <p:spPr bwMode="auto">
              <a:xfrm flipV="1">
                <a:off x="4111742" y="3849076"/>
                <a:ext cx="0" cy="52388"/>
              </a:xfrm>
              <a:prstGeom prst="line">
                <a:avLst/>
              </a:prstGeom>
              <a:noFill/>
              <a:ln w="26988" cap="rnd">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70" name="Line 14">
                <a:extLst>
                  <a:ext uri="{FF2B5EF4-FFF2-40B4-BE49-F238E27FC236}">
                    <a16:creationId xmlns="" xmlns:a16="http://schemas.microsoft.com/office/drawing/2014/main" id="{F76581E2-0EF0-4618-8248-CAED33C176C4}"/>
                  </a:ext>
                </a:extLst>
              </p:cNvPr>
              <p:cNvSpPr>
                <a:spLocks noChangeShapeType="1"/>
              </p:cNvSpPr>
              <p:nvPr/>
            </p:nvSpPr>
            <p:spPr bwMode="auto">
              <a:xfrm flipV="1">
                <a:off x="4111742" y="3622064"/>
                <a:ext cx="0" cy="66675"/>
              </a:xfrm>
              <a:prstGeom prst="line">
                <a:avLst/>
              </a:prstGeom>
              <a:noFill/>
              <a:ln w="26988" cap="rnd">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71" name="Line 15">
                <a:extLst>
                  <a:ext uri="{FF2B5EF4-FFF2-40B4-BE49-F238E27FC236}">
                    <a16:creationId xmlns="" xmlns:a16="http://schemas.microsoft.com/office/drawing/2014/main" id="{A4361228-6AC4-4516-B55E-7217A7C93090}"/>
                  </a:ext>
                </a:extLst>
              </p:cNvPr>
              <p:cNvSpPr>
                <a:spLocks noChangeShapeType="1"/>
              </p:cNvSpPr>
              <p:nvPr/>
            </p:nvSpPr>
            <p:spPr bwMode="auto">
              <a:xfrm>
                <a:off x="4008554" y="4393589"/>
                <a:ext cx="212725" cy="0"/>
              </a:xfrm>
              <a:prstGeom prst="line">
                <a:avLst/>
              </a:prstGeom>
              <a:noFill/>
              <a:ln w="26988" cap="rnd">
                <a:solidFill>
                  <a:schemeClr val="bg1"/>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sp>
          <p:nvSpPr>
            <p:cNvPr id="64" name="矩形 63">
              <a:extLst>
                <a:ext uri="{FF2B5EF4-FFF2-40B4-BE49-F238E27FC236}">
                  <a16:creationId xmlns="" xmlns:a16="http://schemas.microsoft.com/office/drawing/2014/main" id="{3598A745-ECEA-4F42-8A3A-7B5185CE641C}"/>
                </a:ext>
              </a:extLst>
            </p:cNvPr>
            <p:cNvSpPr/>
            <p:nvPr/>
          </p:nvSpPr>
          <p:spPr>
            <a:xfrm>
              <a:off x="4329254" y="4911232"/>
              <a:ext cx="2166786" cy="738664"/>
            </a:xfrm>
            <a:prstGeom prst="rect">
              <a:avLst/>
            </a:prstGeom>
          </p:spPr>
          <p:txBody>
            <a:bodyPr wrap="square">
              <a:spAutoFit/>
            </a:bodyPr>
            <a:lstStyle/>
            <a:p>
              <a:pPr>
                <a:lnSpc>
                  <a:spcPct val="150000"/>
                </a:lnSpc>
              </a:pPr>
              <a:r>
                <a:rPr lang="zh-CN" altLang="en-US" sz="1400" dirty="0">
                  <a:solidFill>
                    <a:schemeClr val="tx1">
                      <a:lumMod val="65000"/>
                      <a:lumOff val="3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单击添加文本单击添加文本单击添加文本</a:t>
              </a:r>
            </a:p>
          </p:txBody>
        </p:sp>
        <p:sp>
          <p:nvSpPr>
            <p:cNvPr id="65" name="矩形 64">
              <a:extLst>
                <a:ext uri="{FF2B5EF4-FFF2-40B4-BE49-F238E27FC236}">
                  <a16:creationId xmlns="" xmlns:a16="http://schemas.microsoft.com/office/drawing/2014/main" id="{0DC9A743-3EDD-4F34-A751-FC184F7C27FF}"/>
                </a:ext>
              </a:extLst>
            </p:cNvPr>
            <p:cNvSpPr/>
            <p:nvPr/>
          </p:nvSpPr>
          <p:spPr>
            <a:xfrm>
              <a:off x="4329254" y="4626498"/>
              <a:ext cx="902811" cy="307777"/>
            </a:xfrm>
            <a:prstGeom prst="rect">
              <a:avLst/>
            </a:prstGeom>
          </p:spPr>
          <p:txBody>
            <a:bodyPr wrap="none">
              <a:spAutoFit/>
            </a:bodyPr>
            <a:lstStyle/>
            <a:p>
              <a:r>
                <a:rPr lang="zh-CN" altLang="en-US" sz="1400" b="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grpSp>
      <p:grpSp>
        <p:nvGrpSpPr>
          <p:cNvPr id="72" name="组合 71">
            <a:extLst>
              <a:ext uri="{FF2B5EF4-FFF2-40B4-BE49-F238E27FC236}">
                <a16:creationId xmlns="" xmlns:a16="http://schemas.microsoft.com/office/drawing/2014/main" id="{9F7C5D7C-6C9A-4354-BB41-D9B9BCC79112}"/>
              </a:ext>
            </a:extLst>
          </p:cNvPr>
          <p:cNvGrpSpPr/>
          <p:nvPr/>
        </p:nvGrpSpPr>
        <p:grpSpPr>
          <a:xfrm>
            <a:off x="661003" y="3677574"/>
            <a:ext cx="2278064" cy="1056777"/>
            <a:chOff x="661002" y="3677573"/>
            <a:chExt cx="2278064" cy="1056777"/>
          </a:xfrm>
        </p:grpSpPr>
        <p:sp>
          <p:nvSpPr>
            <p:cNvPr id="73" name="矩形 72">
              <a:extLst>
                <a:ext uri="{FF2B5EF4-FFF2-40B4-BE49-F238E27FC236}">
                  <a16:creationId xmlns="" xmlns:a16="http://schemas.microsoft.com/office/drawing/2014/main" id="{A1C13B76-5FD6-49E4-87A9-C9D89FD330F3}"/>
                </a:ext>
              </a:extLst>
            </p:cNvPr>
            <p:cNvSpPr/>
            <p:nvPr/>
          </p:nvSpPr>
          <p:spPr>
            <a:xfrm>
              <a:off x="661002" y="3995686"/>
              <a:ext cx="2278064" cy="738664"/>
            </a:xfrm>
            <a:prstGeom prst="rect">
              <a:avLst/>
            </a:prstGeom>
          </p:spPr>
          <p:txBody>
            <a:bodyPr wrap="square">
              <a:spAutoFit/>
            </a:bodyPr>
            <a:lstStyle/>
            <a:p>
              <a:pPr>
                <a:lnSpc>
                  <a:spcPct val="150000"/>
                </a:lnSpc>
              </a:pPr>
              <a:r>
                <a:rPr lang="zh-CN" altLang="en-US" sz="1400" dirty="0">
                  <a:solidFill>
                    <a:schemeClr val="tx1">
                      <a:lumMod val="65000"/>
                      <a:lumOff val="3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单击添加文本单击添加文本单击添加文本</a:t>
              </a:r>
            </a:p>
          </p:txBody>
        </p:sp>
        <p:sp>
          <p:nvSpPr>
            <p:cNvPr id="74" name="矩形 73">
              <a:extLst>
                <a:ext uri="{FF2B5EF4-FFF2-40B4-BE49-F238E27FC236}">
                  <a16:creationId xmlns="" xmlns:a16="http://schemas.microsoft.com/office/drawing/2014/main" id="{9A75D5FB-33E4-4D2E-94F1-E2808C7E3089}"/>
                </a:ext>
              </a:extLst>
            </p:cNvPr>
            <p:cNvSpPr/>
            <p:nvPr/>
          </p:nvSpPr>
          <p:spPr>
            <a:xfrm>
              <a:off x="684630" y="3677573"/>
              <a:ext cx="1005403" cy="338554"/>
            </a:xfrm>
            <a:prstGeom prst="rect">
              <a:avLst/>
            </a:prstGeom>
          </p:spPr>
          <p:txBody>
            <a:bodyPr wrap="none">
              <a:spAutoFit/>
            </a:bodyPr>
            <a:lstStyle/>
            <a:p>
              <a:r>
                <a:rPr lang="zh-CN" altLang="en-US" sz="1600" b="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grpSp>
    </p:spTree>
    <p:extLst>
      <p:ext uri="{BB962C8B-B14F-4D97-AF65-F5344CB8AC3E}">
        <p14:creationId xmlns:p14="http://schemas.microsoft.com/office/powerpoint/2010/main" val="413556426"/>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1000"/>
                                        <p:tgtEl>
                                          <p:spTgt spid="4"/>
                                        </p:tgtEl>
                                      </p:cBhvr>
                                    </p:animEffect>
                                  </p:childTnLst>
                                </p:cTn>
                              </p:par>
                            </p:childTnLst>
                          </p:cTn>
                        </p:par>
                        <p:par>
                          <p:cTn id="12" fill="hold">
                            <p:stCondLst>
                              <p:cond delay="1500"/>
                            </p:stCondLst>
                            <p:childTnLst>
                              <p:par>
                                <p:cTn id="13" presetID="31" presetClass="entr" presetSubtype="0" fill="hold" nodeType="afterEffect">
                                  <p:stCondLst>
                                    <p:cond delay="0"/>
                                  </p:stCondLst>
                                  <p:childTnLst>
                                    <p:set>
                                      <p:cBhvr>
                                        <p:cTn id="14" dur="1" fill="hold">
                                          <p:stCondLst>
                                            <p:cond delay="0"/>
                                          </p:stCondLst>
                                        </p:cTn>
                                        <p:tgtEl>
                                          <p:spTgt spid="72"/>
                                        </p:tgtEl>
                                        <p:attrNameLst>
                                          <p:attrName>style.visibility</p:attrName>
                                        </p:attrNameLst>
                                      </p:cBhvr>
                                      <p:to>
                                        <p:strVal val="visible"/>
                                      </p:to>
                                    </p:set>
                                    <p:anim calcmode="lin" valueType="num">
                                      <p:cBhvr>
                                        <p:cTn id="15" dur="1000" fill="hold"/>
                                        <p:tgtEl>
                                          <p:spTgt spid="72"/>
                                        </p:tgtEl>
                                        <p:attrNameLst>
                                          <p:attrName>ppt_w</p:attrName>
                                        </p:attrNameLst>
                                      </p:cBhvr>
                                      <p:tavLst>
                                        <p:tav tm="0">
                                          <p:val>
                                            <p:fltVal val="0"/>
                                          </p:val>
                                        </p:tav>
                                        <p:tav tm="100000">
                                          <p:val>
                                            <p:strVal val="#ppt_w"/>
                                          </p:val>
                                        </p:tav>
                                      </p:tavLst>
                                    </p:anim>
                                    <p:anim calcmode="lin" valueType="num">
                                      <p:cBhvr>
                                        <p:cTn id="16" dur="1000" fill="hold"/>
                                        <p:tgtEl>
                                          <p:spTgt spid="72"/>
                                        </p:tgtEl>
                                        <p:attrNameLst>
                                          <p:attrName>ppt_h</p:attrName>
                                        </p:attrNameLst>
                                      </p:cBhvr>
                                      <p:tavLst>
                                        <p:tav tm="0">
                                          <p:val>
                                            <p:fltVal val="0"/>
                                          </p:val>
                                        </p:tav>
                                        <p:tav tm="100000">
                                          <p:val>
                                            <p:strVal val="#ppt_h"/>
                                          </p:val>
                                        </p:tav>
                                      </p:tavLst>
                                    </p:anim>
                                    <p:anim calcmode="lin" valueType="num">
                                      <p:cBhvr>
                                        <p:cTn id="17" dur="1000" fill="hold"/>
                                        <p:tgtEl>
                                          <p:spTgt spid="72"/>
                                        </p:tgtEl>
                                        <p:attrNameLst>
                                          <p:attrName>style.rotation</p:attrName>
                                        </p:attrNameLst>
                                      </p:cBhvr>
                                      <p:tavLst>
                                        <p:tav tm="0">
                                          <p:val>
                                            <p:fltVal val="90"/>
                                          </p:val>
                                        </p:tav>
                                        <p:tav tm="100000">
                                          <p:val>
                                            <p:fltVal val="0"/>
                                          </p:val>
                                        </p:tav>
                                      </p:tavLst>
                                    </p:anim>
                                    <p:animEffect transition="in" filter="fade">
                                      <p:cBhvr>
                                        <p:cTn id="18" dur="1000"/>
                                        <p:tgtEl>
                                          <p:spTgt spid="72"/>
                                        </p:tgtEl>
                                      </p:cBhvr>
                                    </p:animEffect>
                                  </p:childTnLst>
                                </p:cTn>
                              </p:par>
                              <p:par>
                                <p:cTn id="19" presetID="31" presetClass="entr" presetSubtype="0" fill="hold" nodeType="withEffect">
                                  <p:stCondLst>
                                    <p:cond delay="901"/>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 calcmode="lin" valueType="num">
                                      <p:cBhvr>
                                        <p:cTn id="23" dur="500" fill="hold"/>
                                        <p:tgtEl>
                                          <p:spTgt spid="11"/>
                                        </p:tgtEl>
                                        <p:attrNameLst>
                                          <p:attrName>style.rotation</p:attrName>
                                        </p:attrNameLst>
                                      </p:cBhvr>
                                      <p:tavLst>
                                        <p:tav tm="0">
                                          <p:val>
                                            <p:fltVal val="90"/>
                                          </p:val>
                                        </p:tav>
                                        <p:tav tm="100000">
                                          <p:val>
                                            <p:fltVal val="0"/>
                                          </p:val>
                                        </p:tav>
                                      </p:tavLst>
                                    </p:anim>
                                    <p:animEffect transition="in" filter="fade">
                                      <p:cBhvr>
                                        <p:cTn id="24" dur="500"/>
                                        <p:tgtEl>
                                          <p:spTgt spid="11"/>
                                        </p:tgtEl>
                                      </p:cBhvr>
                                    </p:animEffect>
                                  </p:childTnLst>
                                </p:cTn>
                              </p:par>
                              <p:par>
                                <p:cTn id="25" presetID="31" presetClass="entr" presetSubtype="0" fill="hold" nodeType="withEffect">
                                  <p:stCondLst>
                                    <p:cond delay="656"/>
                                  </p:stCondLst>
                                  <p:childTnLst>
                                    <p:set>
                                      <p:cBhvr>
                                        <p:cTn id="26" dur="1" fill="hold">
                                          <p:stCondLst>
                                            <p:cond delay="0"/>
                                          </p:stCondLst>
                                        </p:cTn>
                                        <p:tgtEl>
                                          <p:spTgt spid="61"/>
                                        </p:tgtEl>
                                        <p:attrNameLst>
                                          <p:attrName>style.visibility</p:attrName>
                                        </p:attrNameLst>
                                      </p:cBhvr>
                                      <p:to>
                                        <p:strVal val="visible"/>
                                      </p:to>
                                    </p:set>
                                    <p:anim calcmode="lin" valueType="num">
                                      <p:cBhvr>
                                        <p:cTn id="27" dur="500" fill="hold"/>
                                        <p:tgtEl>
                                          <p:spTgt spid="61"/>
                                        </p:tgtEl>
                                        <p:attrNameLst>
                                          <p:attrName>ppt_w</p:attrName>
                                        </p:attrNameLst>
                                      </p:cBhvr>
                                      <p:tavLst>
                                        <p:tav tm="0">
                                          <p:val>
                                            <p:fltVal val="0"/>
                                          </p:val>
                                        </p:tav>
                                        <p:tav tm="100000">
                                          <p:val>
                                            <p:strVal val="#ppt_w"/>
                                          </p:val>
                                        </p:tav>
                                      </p:tavLst>
                                    </p:anim>
                                    <p:anim calcmode="lin" valueType="num">
                                      <p:cBhvr>
                                        <p:cTn id="28" dur="500" fill="hold"/>
                                        <p:tgtEl>
                                          <p:spTgt spid="61"/>
                                        </p:tgtEl>
                                        <p:attrNameLst>
                                          <p:attrName>ppt_h</p:attrName>
                                        </p:attrNameLst>
                                      </p:cBhvr>
                                      <p:tavLst>
                                        <p:tav tm="0">
                                          <p:val>
                                            <p:fltVal val="0"/>
                                          </p:val>
                                        </p:tav>
                                        <p:tav tm="100000">
                                          <p:val>
                                            <p:strVal val="#ppt_h"/>
                                          </p:val>
                                        </p:tav>
                                      </p:tavLst>
                                    </p:anim>
                                    <p:anim calcmode="lin" valueType="num">
                                      <p:cBhvr>
                                        <p:cTn id="29" dur="500" fill="hold"/>
                                        <p:tgtEl>
                                          <p:spTgt spid="61"/>
                                        </p:tgtEl>
                                        <p:attrNameLst>
                                          <p:attrName>style.rotation</p:attrName>
                                        </p:attrNameLst>
                                      </p:cBhvr>
                                      <p:tavLst>
                                        <p:tav tm="0">
                                          <p:val>
                                            <p:fltVal val="90"/>
                                          </p:val>
                                        </p:tav>
                                        <p:tav tm="100000">
                                          <p:val>
                                            <p:fltVal val="0"/>
                                          </p:val>
                                        </p:tav>
                                      </p:tavLst>
                                    </p:anim>
                                    <p:animEffect transition="in" filter="fade">
                                      <p:cBhvr>
                                        <p:cTn id="30" dur="500"/>
                                        <p:tgtEl>
                                          <p:spTgt spid="61"/>
                                        </p:tgtEl>
                                      </p:cBhvr>
                                    </p:animEffect>
                                  </p:childTnLst>
                                </p:cTn>
                              </p:par>
                              <p:par>
                                <p:cTn id="31" presetID="31" presetClass="entr" presetSubtype="0" fill="hold" nodeType="withEffect">
                                  <p:stCondLst>
                                    <p:cond delay="500"/>
                                  </p:stCondLst>
                                  <p:childTnLst>
                                    <p:set>
                                      <p:cBhvr>
                                        <p:cTn id="32" dur="1" fill="hold">
                                          <p:stCondLst>
                                            <p:cond delay="0"/>
                                          </p:stCondLst>
                                        </p:cTn>
                                        <p:tgtEl>
                                          <p:spTgt spid="20"/>
                                        </p:tgtEl>
                                        <p:attrNameLst>
                                          <p:attrName>style.visibility</p:attrName>
                                        </p:attrNameLst>
                                      </p:cBhvr>
                                      <p:to>
                                        <p:strVal val="visible"/>
                                      </p:to>
                                    </p:set>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fltVal val="0"/>
                                          </p:val>
                                        </p:tav>
                                        <p:tav tm="100000">
                                          <p:val>
                                            <p:strVal val="#ppt_h"/>
                                          </p:val>
                                        </p:tav>
                                      </p:tavLst>
                                    </p:anim>
                                    <p:anim calcmode="lin" valueType="num">
                                      <p:cBhvr>
                                        <p:cTn id="35" dur="500" fill="hold"/>
                                        <p:tgtEl>
                                          <p:spTgt spid="20"/>
                                        </p:tgtEl>
                                        <p:attrNameLst>
                                          <p:attrName>style.rotation</p:attrName>
                                        </p:attrNameLst>
                                      </p:cBhvr>
                                      <p:tavLst>
                                        <p:tav tm="0">
                                          <p:val>
                                            <p:fltVal val="90"/>
                                          </p:val>
                                        </p:tav>
                                        <p:tav tm="100000">
                                          <p:val>
                                            <p:fltVal val="0"/>
                                          </p:val>
                                        </p:tav>
                                      </p:tavLst>
                                    </p:anim>
                                    <p:animEffect transition="in" filter="fade">
                                      <p:cBhvr>
                                        <p:cTn id="36" dur="500"/>
                                        <p:tgtEl>
                                          <p:spTgt spid="20"/>
                                        </p:tgtEl>
                                      </p:cBhvr>
                                    </p:animEffect>
                                  </p:childTnLst>
                                </p:cTn>
                              </p:par>
                              <p:par>
                                <p:cTn id="37" presetID="31" presetClass="entr" presetSubtype="0" fill="hold" nodeType="withEffect">
                                  <p:stCondLst>
                                    <p:cond delay="500"/>
                                  </p:stCondLst>
                                  <p:childTnLst>
                                    <p:set>
                                      <p:cBhvr>
                                        <p:cTn id="38" dur="1" fill="hold">
                                          <p:stCondLst>
                                            <p:cond delay="0"/>
                                          </p:stCondLst>
                                        </p:cTn>
                                        <p:tgtEl>
                                          <p:spTgt spid="52"/>
                                        </p:tgtEl>
                                        <p:attrNameLst>
                                          <p:attrName>style.visibility</p:attrName>
                                        </p:attrNameLst>
                                      </p:cBhvr>
                                      <p:to>
                                        <p:strVal val="visible"/>
                                      </p:to>
                                    </p:set>
                                    <p:anim calcmode="lin" valueType="num">
                                      <p:cBhvr>
                                        <p:cTn id="39" dur="500" fill="hold"/>
                                        <p:tgtEl>
                                          <p:spTgt spid="52"/>
                                        </p:tgtEl>
                                        <p:attrNameLst>
                                          <p:attrName>ppt_w</p:attrName>
                                        </p:attrNameLst>
                                      </p:cBhvr>
                                      <p:tavLst>
                                        <p:tav tm="0">
                                          <p:val>
                                            <p:fltVal val="0"/>
                                          </p:val>
                                        </p:tav>
                                        <p:tav tm="100000">
                                          <p:val>
                                            <p:strVal val="#ppt_w"/>
                                          </p:val>
                                        </p:tav>
                                      </p:tavLst>
                                    </p:anim>
                                    <p:anim calcmode="lin" valueType="num">
                                      <p:cBhvr>
                                        <p:cTn id="40" dur="500" fill="hold"/>
                                        <p:tgtEl>
                                          <p:spTgt spid="52"/>
                                        </p:tgtEl>
                                        <p:attrNameLst>
                                          <p:attrName>ppt_h</p:attrName>
                                        </p:attrNameLst>
                                      </p:cBhvr>
                                      <p:tavLst>
                                        <p:tav tm="0">
                                          <p:val>
                                            <p:fltVal val="0"/>
                                          </p:val>
                                        </p:tav>
                                        <p:tav tm="100000">
                                          <p:val>
                                            <p:strVal val="#ppt_h"/>
                                          </p:val>
                                        </p:tav>
                                      </p:tavLst>
                                    </p:anim>
                                    <p:anim calcmode="lin" valueType="num">
                                      <p:cBhvr>
                                        <p:cTn id="41" dur="500" fill="hold"/>
                                        <p:tgtEl>
                                          <p:spTgt spid="52"/>
                                        </p:tgtEl>
                                        <p:attrNameLst>
                                          <p:attrName>style.rotation</p:attrName>
                                        </p:attrNameLst>
                                      </p:cBhvr>
                                      <p:tavLst>
                                        <p:tav tm="0">
                                          <p:val>
                                            <p:fltVal val="90"/>
                                          </p:val>
                                        </p:tav>
                                        <p:tav tm="100000">
                                          <p:val>
                                            <p:fltVal val="0"/>
                                          </p:val>
                                        </p:tav>
                                      </p:tavLst>
                                    </p:anim>
                                    <p:animEffect transition="in" filter="fade">
                                      <p:cBhvr>
                                        <p:cTn id="42" dur="500"/>
                                        <p:tgtEl>
                                          <p:spTgt spid="52"/>
                                        </p:tgtEl>
                                      </p:cBhvr>
                                    </p:animEffect>
                                  </p:childTnLst>
                                </p:cTn>
                              </p:par>
                              <p:par>
                                <p:cTn id="43" presetID="31" presetClass="entr" presetSubtype="0" fill="hold" nodeType="withEffect">
                                  <p:stCondLst>
                                    <p:cond delay="914"/>
                                  </p:stCondLst>
                                  <p:childTnLst>
                                    <p:set>
                                      <p:cBhvr>
                                        <p:cTn id="44" dur="1" fill="hold">
                                          <p:stCondLst>
                                            <p:cond delay="0"/>
                                          </p:stCondLst>
                                        </p:cTn>
                                        <p:tgtEl>
                                          <p:spTgt spid="32"/>
                                        </p:tgtEl>
                                        <p:attrNameLst>
                                          <p:attrName>style.visibility</p:attrName>
                                        </p:attrNameLst>
                                      </p:cBhvr>
                                      <p:to>
                                        <p:strVal val="visible"/>
                                      </p:to>
                                    </p:set>
                                    <p:anim calcmode="lin" valueType="num">
                                      <p:cBhvr>
                                        <p:cTn id="45" dur="500" fill="hold"/>
                                        <p:tgtEl>
                                          <p:spTgt spid="32"/>
                                        </p:tgtEl>
                                        <p:attrNameLst>
                                          <p:attrName>ppt_w</p:attrName>
                                        </p:attrNameLst>
                                      </p:cBhvr>
                                      <p:tavLst>
                                        <p:tav tm="0">
                                          <p:val>
                                            <p:fltVal val="0"/>
                                          </p:val>
                                        </p:tav>
                                        <p:tav tm="100000">
                                          <p:val>
                                            <p:strVal val="#ppt_w"/>
                                          </p:val>
                                        </p:tav>
                                      </p:tavLst>
                                    </p:anim>
                                    <p:anim calcmode="lin" valueType="num">
                                      <p:cBhvr>
                                        <p:cTn id="46" dur="500" fill="hold"/>
                                        <p:tgtEl>
                                          <p:spTgt spid="32"/>
                                        </p:tgtEl>
                                        <p:attrNameLst>
                                          <p:attrName>ppt_h</p:attrName>
                                        </p:attrNameLst>
                                      </p:cBhvr>
                                      <p:tavLst>
                                        <p:tav tm="0">
                                          <p:val>
                                            <p:fltVal val="0"/>
                                          </p:val>
                                        </p:tav>
                                        <p:tav tm="100000">
                                          <p:val>
                                            <p:strVal val="#ppt_h"/>
                                          </p:val>
                                        </p:tav>
                                      </p:tavLst>
                                    </p:anim>
                                    <p:anim calcmode="lin" valueType="num">
                                      <p:cBhvr>
                                        <p:cTn id="47" dur="500" fill="hold"/>
                                        <p:tgtEl>
                                          <p:spTgt spid="32"/>
                                        </p:tgtEl>
                                        <p:attrNameLst>
                                          <p:attrName>style.rotation</p:attrName>
                                        </p:attrNameLst>
                                      </p:cBhvr>
                                      <p:tavLst>
                                        <p:tav tm="0">
                                          <p:val>
                                            <p:fltVal val="90"/>
                                          </p:val>
                                        </p:tav>
                                        <p:tav tm="100000">
                                          <p:val>
                                            <p:fltVal val="0"/>
                                          </p:val>
                                        </p:tav>
                                      </p:tavLst>
                                    </p:anim>
                                    <p:animEffect transition="in" filter="fade">
                                      <p:cBhvr>
                                        <p:cTn id="48"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 xmlns:a16="http://schemas.microsoft.com/office/drawing/2014/main" id="{73ACB1BA-367B-451A-8276-E542B6E1C2DE}"/>
              </a:ext>
            </a:extLst>
          </p:cNvPr>
          <p:cNvSpPr/>
          <p:nvPr/>
        </p:nvSpPr>
        <p:spPr>
          <a:xfrm>
            <a:off x="2630941" y="1472700"/>
            <a:ext cx="7525263" cy="3912603"/>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pic>
        <p:nvPicPr>
          <p:cNvPr id="2" name="图片 1">
            <a:extLst>
              <a:ext uri="{FF2B5EF4-FFF2-40B4-BE49-F238E27FC236}">
                <a16:creationId xmlns="" xmlns:a16="http://schemas.microsoft.com/office/drawing/2014/main" id="{90B17019-F87D-4E39-BC02-869B18CFB09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5879257">
            <a:off x="590734" y="779380"/>
            <a:ext cx="4080415" cy="5299240"/>
          </a:xfrm>
          <a:prstGeom prst="rect">
            <a:avLst/>
          </a:prstGeom>
        </p:spPr>
      </p:pic>
      <p:sp>
        <p:nvSpPr>
          <p:cNvPr id="4" name="文本框 3">
            <a:extLst>
              <a:ext uri="{FF2B5EF4-FFF2-40B4-BE49-F238E27FC236}">
                <a16:creationId xmlns="" xmlns:a16="http://schemas.microsoft.com/office/drawing/2014/main" id="{8FD477C7-63AE-4EF8-A198-70343F9C3CB6}"/>
              </a:ext>
            </a:extLst>
          </p:cNvPr>
          <p:cNvSpPr txBox="1"/>
          <p:nvPr/>
        </p:nvSpPr>
        <p:spPr>
          <a:xfrm>
            <a:off x="4857751" y="1986757"/>
            <a:ext cx="4914900" cy="400110"/>
          </a:xfrm>
          <a:prstGeom prst="rect">
            <a:avLst/>
          </a:prstGeom>
          <a:noFill/>
        </p:spPr>
        <p:txBody>
          <a:bodyPr wrap="square" rtlCol="0">
            <a:spAutoFit/>
          </a:bodyPr>
          <a:lstStyle/>
          <a:p>
            <a:pPr algn="dist"/>
            <a:r>
              <a:rPr lang="en-US" altLang="zh-CN" sz="2000" b="1"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FANSION</a:t>
            </a:r>
            <a:endParaRPr lang="zh-CN" altLang="en-US" sz="2000" b="1"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5" name="文本框 4">
            <a:extLst>
              <a:ext uri="{FF2B5EF4-FFF2-40B4-BE49-F238E27FC236}">
                <a16:creationId xmlns="" xmlns:a16="http://schemas.microsoft.com/office/drawing/2014/main" id="{2AC3798C-E4BB-4B2C-9A8D-D093188E09A0}"/>
              </a:ext>
            </a:extLst>
          </p:cNvPr>
          <p:cNvSpPr txBox="1"/>
          <p:nvPr/>
        </p:nvSpPr>
        <p:spPr>
          <a:xfrm>
            <a:off x="5102805" y="2676131"/>
            <a:ext cx="4512811" cy="1200329"/>
          </a:xfrm>
          <a:prstGeom prst="rect">
            <a:avLst/>
          </a:prstGeom>
          <a:noFill/>
        </p:spPr>
        <p:txBody>
          <a:bodyPr wrap="square" rtlCol="0">
            <a:spAutoFit/>
          </a:bodyPr>
          <a:lstStyle/>
          <a:p>
            <a:pPr algn="dist"/>
            <a:r>
              <a:rPr lang="en-US" altLang="zh-CN" sz="7200" b="1" dirty="0">
                <a:solidFill>
                  <a:schemeClr val="bg1">
                    <a:lumMod val="50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PART TWO</a:t>
            </a:r>
            <a:endParaRPr lang="zh-CN" altLang="en-US" sz="7200" b="1" dirty="0">
              <a:solidFill>
                <a:schemeClr val="bg1">
                  <a:lumMod val="50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6" name="文本框 5">
            <a:extLst>
              <a:ext uri="{FF2B5EF4-FFF2-40B4-BE49-F238E27FC236}">
                <a16:creationId xmlns="" xmlns:a16="http://schemas.microsoft.com/office/drawing/2014/main" id="{3542DFCD-8FED-4D63-B0A3-CD8CF063064C}"/>
              </a:ext>
            </a:extLst>
          </p:cNvPr>
          <p:cNvSpPr txBox="1"/>
          <p:nvPr/>
        </p:nvSpPr>
        <p:spPr>
          <a:xfrm>
            <a:off x="6096000" y="3934891"/>
            <a:ext cx="3676651" cy="461665"/>
          </a:xfrm>
          <a:prstGeom prst="rect">
            <a:avLst/>
          </a:prstGeom>
          <a:noFill/>
        </p:spPr>
        <p:txBody>
          <a:bodyPr wrap="square" rtlCol="0">
            <a:spAutoFit/>
          </a:bodyPr>
          <a:lstStyle/>
          <a:p>
            <a:r>
              <a:rPr lang="zh-CN" altLang="en-US" sz="2400" dirty="0">
                <a:solidFill>
                  <a:schemeClr val="bg1">
                    <a:lumMod val="50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单击此处添加标题</a:t>
            </a:r>
          </a:p>
        </p:txBody>
      </p:sp>
    </p:spTree>
    <p:extLst>
      <p:ext uri="{BB962C8B-B14F-4D97-AF65-F5344CB8AC3E}">
        <p14:creationId xmlns:p14="http://schemas.microsoft.com/office/powerpoint/2010/main" val="3687427603"/>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1000" fill="hold"/>
                                        <p:tgtEl>
                                          <p:spTgt spid="4"/>
                                        </p:tgtEl>
                                        <p:attrNameLst>
                                          <p:attrName>ppt_x</p:attrName>
                                        </p:attrNameLst>
                                      </p:cBhvr>
                                      <p:tavLst>
                                        <p:tav tm="0">
                                          <p:val>
                                            <p:strVal val="1+#ppt_w/2"/>
                                          </p:val>
                                        </p:tav>
                                        <p:tav tm="100000">
                                          <p:val>
                                            <p:strVal val="#ppt_x"/>
                                          </p:val>
                                        </p:tav>
                                      </p:tavLst>
                                    </p:anim>
                                    <p:anim calcmode="lin" valueType="num">
                                      <p:cBhvr additive="base">
                                        <p:cTn id="20" dur="1000" fill="hold"/>
                                        <p:tgtEl>
                                          <p:spTgt spid="4"/>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1000" fill="hold"/>
                                        <p:tgtEl>
                                          <p:spTgt spid="5"/>
                                        </p:tgtEl>
                                        <p:attrNameLst>
                                          <p:attrName>ppt_x</p:attrName>
                                        </p:attrNameLst>
                                      </p:cBhvr>
                                      <p:tavLst>
                                        <p:tav tm="0">
                                          <p:val>
                                            <p:strVal val="1+#ppt_w/2"/>
                                          </p:val>
                                        </p:tav>
                                        <p:tav tm="100000">
                                          <p:val>
                                            <p:strVal val="#ppt_x"/>
                                          </p:val>
                                        </p:tav>
                                      </p:tavLst>
                                    </p:anim>
                                    <p:anim calcmode="lin" valueType="num">
                                      <p:cBhvr additive="base">
                                        <p:cTn id="24" dur="1000" fill="hold"/>
                                        <p:tgtEl>
                                          <p:spTgt spid="5"/>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1000" fill="hold"/>
                                        <p:tgtEl>
                                          <p:spTgt spid="6"/>
                                        </p:tgtEl>
                                        <p:attrNameLst>
                                          <p:attrName>ppt_x</p:attrName>
                                        </p:attrNameLst>
                                      </p:cBhvr>
                                      <p:tavLst>
                                        <p:tav tm="0">
                                          <p:val>
                                            <p:strVal val="1+#ppt_w/2"/>
                                          </p:val>
                                        </p:tav>
                                        <p:tav tm="100000">
                                          <p:val>
                                            <p:strVal val="#ppt_x"/>
                                          </p:val>
                                        </p:tav>
                                      </p:tavLst>
                                    </p:anim>
                                    <p:anim calcmode="lin" valueType="num">
                                      <p:cBhvr additive="base">
                                        <p:cTn id="28" dur="1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471A54CF-3E9B-4CEB-B28E-BBA8514DA713}"/>
              </a:ext>
            </a:extLst>
          </p:cNvPr>
          <p:cNvSpPr txBox="1"/>
          <p:nvPr/>
        </p:nvSpPr>
        <p:spPr>
          <a:xfrm>
            <a:off x="1733551" y="348456"/>
            <a:ext cx="8724900" cy="400110"/>
          </a:xfrm>
          <a:prstGeom prst="rect">
            <a:avLst/>
          </a:prstGeom>
          <a:noFill/>
        </p:spPr>
        <p:txBody>
          <a:bodyPr wrap="square" rtlCol="0">
            <a:spAutoFit/>
          </a:bodyPr>
          <a:lstStyle/>
          <a:p>
            <a:pPr algn="dist"/>
            <a:r>
              <a:rPr lang="en-US" altLang="zh-CN" sz="2000" b="1"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PARTTWO</a:t>
            </a:r>
            <a:endParaRPr lang="zh-CN" altLang="en-US" sz="2000" b="1"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pic>
        <p:nvPicPr>
          <p:cNvPr id="5" name="图片 4">
            <a:extLst>
              <a:ext uri="{FF2B5EF4-FFF2-40B4-BE49-F238E27FC236}">
                <a16:creationId xmlns="" xmlns:a16="http://schemas.microsoft.com/office/drawing/2014/main" id="{23EFDDE2-711D-4326-9400-42DD92B5B56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5400000">
            <a:off x="81183" y="-81184"/>
            <a:ext cx="888608" cy="1050975"/>
          </a:xfrm>
          <a:prstGeom prst="rect">
            <a:avLst/>
          </a:prstGeom>
        </p:spPr>
      </p:pic>
      <p:grpSp>
        <p:nvGrpSpPr>
          <p:cNvPr id="4" name="组合 3">
            <a:extLst>
              <a:ext uri="{FF2B5EF4-FFF2-40B4-BE49-F238E27FC236}">
                <a16:creationId xmlns="" xmlns:a16="http://schemas.microsoft.com/office/drawing/2014/main" id="{C7C24713-DFCB-489C-A40C-2BBD7694DAAB}"/>
              </a:ext>
            </a:extLst>
          </p:cNvPr>
          <p:cNvGrpSpPr/>
          <p:nvPr/>
        </p:nvGrpSpPr>
        <p:grpSpPr>
          <a:xfrm>
            <a:off x="2090468" y="1679276"/>
            <a:ext cx="4217987" cy="4217987"/>
            <a:chOff x="2022647" y="1895401"/>
            <a:chExt cx="4217987" cy="4217987"/>
          </a:xfrm>
        </p:grpSpPr>
        <p:sp>
          <p:nvSpPr>
            <p:cNvPr id="6" name="椭圆 5">
              <a:extLst>
                <a:ext uri="{FF2B5EF4-FFF2-40B4-BE49-F238E27FC236}">
                  <a16:creationId xmlns="" xmlns:a16="http://schemas.microsoft.com/office/drawing/2014/main" id="{CC72B956-BE58-4E81-A731-5D067E9AD3FD}"/>
                </a:ext>
              </a:extLst>
            </p:cNvPr>
            <p:cNvSpPr/>
            <p:nvPr/>
          </p:nvSpPr>
          <p:spPr>
            <a:xfrm>
              <a:off x="2022647" y="1895401"/>
              <a:ext cx="4217987" cy="4217987"/>
            </a:xfrm>
            <a:prstGeom prst="ellipse">
              <a:avLst/>
            </a:prstGeom>
            <a:gradFill>
              <a:gsLst>
                <a:gs pos="0">
                  <a:schemeClr val="bg1"/>
                </a:gs>
                <a:gs pos="100000">
                  <a:schemeClr val="bg1">
                    <a:lumMod val="85000"/>
                  </a:schemeClr>
                </a:gs>
              </a:gsLst>
              <a:lin ang="5400000" scaled="1"/>
            </a:gra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7" name="矩形 6">
              <a:extLst>
                <a:ext uri="{FF2B5EF4-FFF2-40B4-BE49-F238E27FC236}">
                  <a16:creationId xmlns="" xmlns:a16="http://schemas.microsoft.com/office/drawing/2014/main" id="{96982ECA-E0E7-45DB-92C5-D0138B242D1D}"/>
                </a:ext>
              </a:extLst>
            </p:cNvPr>
            <p:cNvSpPr/>
            <p:nvPr/>
          </p:nvSpPr>
          <p:spPr>
            <a:xfrm>
              <a:off x="3352069" y="5578894"/>
              <a:ext cx="1579162" cy="338554"/>
            </a:xfrm>
            <a:prstGeom prst="rect">
              <a:avLst/>
            </a:prstGeom>
          </p:spPr>
          <p:txBody>
            <a:bodyPr wrap="square">
              <a:spAutoFit/>
            </a:bodyPr>
            <a:lstStyle/>
            <a:p>
              <a:pPr algn="ctr"/>
              <a:r>
                <a:rPr lang="zh-CN" altLang="en-US" sz="1600" b="1"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grpSp>
      <p:grpSp>
        <p:nvGrpSpPr>
          <p:cNvPr id="8" name="组合 7">
            <a:extLst>
              <a:ext uri="{FF2B5EF4-FFF2-40B4-BE49-F238E27FC236}">
                <a16:creationId xmlns="" xmlns:a16="http://schemas.microsoft.com/office/drawing/2014/main" id="{FC1F8DF4-F5AE-41A1-A8ED-4E35C0F79877}"/>
              </a:ext>
            </a:extLst>
          </p:cNvPr>
          <p:cNvGrpSpPr/>
          <p:nvPr/>
        </p:nvGrpSpPr>
        <p:grpSpPr>
          <a:xfrm>
            <a:off x="2490518" y="1679276"/>
            <a:ext cx="3417887" cy="3417887"/>
            <a:chOff x="2422696" y="1895401"/>
            <a:chExt cx="3417887" cy="3417887"/>
          </a:xfrm>
        </p:grpSpPr>
        <p:sp>
          <p:nvSpPr>
            <p:cNvPr id="9" name="椭圆 8">
              <a:extLst>
                <a:ext uri="{FF2B5EF4-FFF2-40B4-BE49-F238E27FC236}">
                  <a16:creationId xmlns="" xmlns:a16="http://schemas.microsoft.com/office/drawing/2014/main" id="{0BEAB4DE-43A8-4DF1-8C14-CAFFB7D4AA9D}"/>
                </a:ext>
              </a:extLst>
            </p:cNvPr>
            <p:cNvSpPr/>
            <p:nvPr/>
          </p:nvSpPr>
          <p:spPr>
            <a:xfrm>
              <a:off x="2422696" y="1895401"/>
              <a:ext cx="3417887" cy="3417887"/>
            </a:xfrm>
            <a:prstGeom prst="ellipse">
              <a:avLst/>
            </a:prstGeom>
            <a:gradFill>
              <a:gsLst>
                <a:gs pos="0">
                  <a:schemeClr val="bg1"/>
                </a:gs>
                <a:gs pos="100000">
                  <a:schemeClr val="bg1">
                    <a:lumMod val="85000"/>
                  </a:schemeClr>
                </a:gs>
              </a:gsLst>
              <a:lin ang="5400000" scaled="1"/>
            </a:gra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0" name="矩形 9">
              <a:extLst>
                <a:ext uri="{FF2B5EF4-FFF2-40B4-BE49-F238E27FC236}">
                  <a16:creationId xmlns="" xmlns:a16="http://schemas.microsoft.com/office/drawing/2014/main" id="{51B4BFC9-B535-4CA4-8C2A-F893943A6195}"/>
                </a:ext>
              </a:extLst>
            </p:cNvPr>
            <p:cNvSpPr/>
            <p:nvPr/>
          </p:nvSpPr>
          <p:spPr>
            <a:xfrm>
              <a:off x="3352069" y="4736822"/>
              <a:ext cx="1579162" cy="338554"/>
            </a:xfrm>
            <a:prstGeom prst="rect">
              <a:avLst/>
            </a:prstGeom>
          </p:spPr>
          <p:txBody>
            <a:bodyPr wrap="square">
              <a:spAutoFit/>
            </a:bodyPr>
            <a:lstStyle/>
            <a:p>
              <a:pPr algn="ctr"/>
              <a:r>
                <a:rPr lang="zh-CN" altLang="en-US" sz="1600" b="1"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grpSp>
      <p:grpSp>
        <p:nvGrpSpPr>
          <p:cNvPr id="11" name="组合 10">
            <a:extLst>
              <a:ext uri="{FF2B5EF4-FFF2-40B4-BE49-F238E27FC236}">
                <a16:creationId xmlns="" xmlns:a16="http://schemas.microsoft.com/office/drawing/2014/main" id="{9FE77D1E-6815-4540-A1FA-5DB7E7B8C8E8}"/>
              </a:ext>
            </a:extLst>
          </p:cNvPr>
          <p:cNvGrpSpPr/>
          <p:nvPr/>
        </p:nvGrpSpPr>
        <p:grpSpPr>
          <a:xfrm>
            <a:off x="5387448" y="3126607"/>
            <a:ext cx="4797483" cy="738664"/>
            <a:chOff x="5319628" y="3342734"/>
            <a:chExt cx="4797482" cy="738664"/>
          </a:xfrm>
        </p:grpSpPr>
        <p:cxnSp>
          <p:nvCxnSpPr>
            <p:cNvPr id="12" name="直接连接符 11">
              <a:extLst>
                <a:ext uri="{FF2B5EF4-FFF2-40B4-BE49-F238E27FC236}">
                  <a16:creationId xmlns="" xmlns:a16="http://schemas.microsoft.com/office/drawing/2014/main" id="{530FEA65-72CD-4594-B11C-863535D8EFAE}"/>
                </a:ext>
              </a:extLst>
            </p:cNvPr>
            <p:cNvCxnSpPr/>
            <p:nvPr/>
          </p:nvCxnSpPr>
          <p:spPr>
            <a:xfrm flipH="1">
              <a:off x="5319628" y="3732667"/>
              <a:ext cx="1825682" cy="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3" name="文本框 12">
              <a:extLst>
                <a:ext uri="{FF2B5EF4-FFF2-40B4-BE49-F238E27FC236}">
                  <a16:creationId xmlns="" xmlns:a16="http://schemas.microsoft.com/office/drawing/2014/main" id="{3ECD61CB-3A54-42A1-B5A9-8F7BCBF99F3E}"/>
                </a:ext>
              </a:extLst>
            </p:cNvPr>
            <p:cNvSpPr txBox="1"/>
            <p:nvPr/>
          </p:nvSpPr>
          <p:spPr>
            <a:xfrm>
              <a:off x="6573932" y="3405153"/>
              <a:ext cx="673581" cy="338554"/>
            </a:xfrm>
            <a:prstGeom prst="rect">
              <a:avLst/>
            </a:prstGeom>
            <a:noFill/>
          </p:spPr>
          <p:txBody>
            <a:bodyPr wrap="none" rtlCol="0">
              <a:spAutoFit/>
            </a:bodyPr>
            <a:lstStyle/>
            <a:p>
              <a:pPr algn="r"/>
              <a:r>
                <a:rPr lang="en-US" altLang="zh-CN" sz="1600" dirty="0">
                  <a:solidFill>
                    <a:schemeClr val="bg1">
                      <a:lumMod val="50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8,000</a:t>
              </a:r>
              <a:endParaRPr lang="zh-CN" altLang="en-US" sz="1600" dirty="0">
                <a:solidFill>
                  <a:schemeClr val="bg1">
                    <a:lumMod val="50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4" name="矩形 13">
              <a:extLst>
                <a:ext uri="{FF2B5EF4-FFF2-40B4-BE49-F238E27FC236}">
                  <a16:creationId xmlns="" xmlns:a16="http://schemas.microsoft.com/office/drawing/2014/main" id="{BA78EC25-46AA-48D2-9B72-16F8D5EF1588}"/>
                </a:ext>
              </a:extLst>
            </p:cNvPr>
            <p:cNvSpPr/>
            <p:nvPr/>
          </p:nvSpPr>
          <p:spPr>
            <a:xfrm>
              <a:off x="7367306" y="3342734"/>
              <a:ext cx="2749804" cy="738664"/>
            </a:xfrm>
            <a:prstGeom prst="rect">
              <a:avLst/>
            </a:prstGeom>
          </p:spPr>
          <p:txBody>
            <a:bodyPr wrap="square">
              <a:spAutoFit/>
            </a:bodyPr>
            <a:lstStyle/>
            <a:p>
              <a:pPr>
                <a:lnSpc>
                  <a:spcPct val="150000"/>
                </a:lnSpc>
              </a:pPr>
              <a:r>
                <a:rPr lang="zh-CN" altLang="en-US" sz="1400" dirty="0">
                  <a:solidFill>
                    <a:schemeClr val="tx1">
                      <a:lumMod val="65000"/>
                      <a:lumOff val="3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单击添加文本单击添加文本单击添加文本</a:t>
              </a:r>
            </a:p>
          </p:txBody>
        </p:sp>
      </p:grpSp>
      <p:grpSp>
        <p:nvGrpSpPr>
          <p:cNvPr id="15" name="组合 14">
            <a:extLst>
              <a:ext uri="{FF2B5EF4-FFF2-40B4-BE49-F238E27FC236}">
                <a16:creationId xmlns="" xmlns:a16="http://schemas.microsoft.com/office/drawing/2014/main" id="{27F5339C-835F-40DE-9F5C-3CC2C237F528}"/>
              </a:ext>
            </a:extLst>
          </p:cNvPr>
          <p:cNvGrpSpPr/>
          <p:nvPr/>
        </p:nvGrpSpPr>
        <p:grpSpPr>
          <a:xfrm>
            <a:off x="5489653" y="4068108"/>
            <a:ext cx="4824817" cy="738664"/>
            <a:chOff x="5421831" y="4284235"/>
            <a:chExt cx="4824817" cy="738664"/>
          </a:xfrm>
        </p:grpSpPr>
        <p:cxnSp>
          <p:nvCxnSpPr>
            <p:cNvPr id="16" name="直接连接符 15">
              <a:extLst>
                <a:ext uri="{FF2B5EF4-FFF2-40B4-BE49-F238E27FC236}">
                  <a16:creationId xmlns="" xmlns:a16="http://schemas.microsoft.com/office/drawing/2014/main" id="{E9C2171A-2CE4-41CE-8DF1-F440C4633A3F}"/>
                </a:ext>
              </a:extLst>
            </p:cNvPr>
            <p:cNvCxnSpPr/>
            <p:nvPr/>
          </p:nvCxnSpPr>
          <p:spPr>
            <a:xfrm flipH="1">
              <a:off x="5421831" y="4704520"/>
              <a:ext cx="1825682" cy="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7" name="文本框 16">
              <a:extLst>
                <a:ext uri="{FF2B5EF4-FFF2-40B4-BE49-F238E27FC236}">
                  <a16:creationId xmlns="" xmlns:a16="http://schemas.microsoft.com/office/drawing/2014/main" id="{D9058648-7A4F-4CD3-9385-AEF2CC87F3B4}"/>
                </a:ext>
              </a:extLst>
            </p:cNvPr>
            <p:cNvSpPr txBox="1"/>
            <p:nvPr/>
          </p:nvSpPr>
          <p:spPr>
            <a:xfrm>
              <a:off x="6603999" y="4377006"/>
              <a:ext cx="745717" cy="338554"/>
            </a:xfrm>
            <a:prstGeom prst="rect">
              <a:avLst/>
            </a:prstGeom>
            <a:noFill/>
          </p:spPr>
          <p:txBody>
            <a:bodyPr wrap="none" rtlCol="0">
              <a:spAutoFit/>
            </a:bodyPr>
            <a:lstStyle/>
            <a:p>
              <a:pPr algn="r"/>
              <a:r>
                <a:rPr lang="en-US" altLang="zh-CN" sz="1600" dirty="0">
                  <a:solidFill>
                    <a:schemeClr val="bg1">
                      <a:lumMod val="50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16,000</a:t>
              </a:r>
              <a:endParaRPr lang="zh-CN" altLang="en-US" sz="1600" dirty="0">
                <a:solidFill>
                  <a:schemeClr val="bg1">
                    <a:lumMod val="50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8" name="矩形 17">
              <a:extLst>
                <a:ext uri="{FF2B5EF4-FFF2-40B4-BE49-F238E27FC236}">
                  <a16:creationId xmlns="" xmlns:a16="http://schemas.microsoft.com/office/drawing/2014/main" id="{679B4058-4D1C-4038-929D-B81D1B2B50D8}"/>
                </a:ext>
              </a:extLst>
            </p:cNvPr>
            <p:cNvSpPr/>
            <p:nvPr/>
          </p:nvSpPr>
          <p:spPr>
            <a:xfrm>
              <a:off x="7496844" y="4284235"/>
              <a:ext cx="2749804" cy="738664"/>
            </a:xfrm>
            <a:prstGeom prst="rect">
              <a:avLst/>
            </a:prstGeom>
          </p:spPr>
          <p:txBody>
            <a:bodyPr wrap="square">
              <a:spAutoFit/>
            </a:bodyPr>
            <a:lstStyle/>
            <a:p>
              <a:pPr>
                <a:lnSpc>
                  <a:spcPct val="150000"/>
                </a:lnSpc>
              </a:pPr>
              <a:r>
                <a:rPr lang="zh-CN" altLang="en-US" sz="1400" dirty="0">
                  <a:solidFill>
                    <a:schemeClr val="tx1">
                      <a:lumMod val="65000"/>
                      <a:lumOff val="3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单击添加文本单击添加文本单击添加文本</a:t>
              </a:r>
            </a:p>
          </p:txBody>
        </p:sp>
      </p:grpSp>
      <p:grpSp>
        <p:nvGrpSpPr>
          <p:cNvPr id="19" name="组合 18">
            <a:extLst>
              <a:ext uri="{FF2B5EF4-FFF2-40B4-BE49-F238E27FC236}">
                <a16:creationId xmlns="" xmlns:a16="http://schemas.microsoft.com/office/drawing/2014/main" id="{2A8147FD-4738-4DBC-8001-671971BB5990}"/>
              </a:ext>
            </a:extLst>
          </p:cNvPr>
          <p:cNvGrpSpPr/>
          <p:nvPr/>
        </p:nvGrpSpPr>
        <p:grpSpPr>
          <a:xfrm>
            <a:off x="5341184" y="5178101"/>
            <a:ext cx="4868849" cy="738664"/>
            <a:chOff x="5224594" y="5394228"/>
            <a:chExt cx="4868849" cy="738664"/>
          </a:xfrm>
        </p:grpSpPr>
        <p:cxnSp>
          <p:nvCxnSpPr>
            <p:cNvPr id="20" name="直接连接符 19">
              <a:extLst>
                <a:ext uri="{FF2B5EF4-FFF2-40B4-BE49-F238E27FC236}">
                  <a16:creationId xmlns="" xmlns:a16="http://schemas.microsoft.com/office/drawing/2014/main" id="{188F30F4-C78B-4D20-B092-125B814AD96A}"/>
                </a:ext>
              </a:extLst>
            </p:cNvPr>
            <p:cNvCxnSpPr/>
            <p:nvPr/>
          </p:nvCxnSpPr>
          <p:spPr>
            <a:xfrm flipH="1">
              <a:off x="5224594" y="5756052"/>
              <a:ext cx="1825682" cy="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21" name="文本框 20">
              <a:extLst>
                <a:ext uri="{FF2B5EF4-FFF2-40B4-BE49-F238E27FC236}">
                  <a16:creationId xmlns="" xmlns:a16="http://schemas.microsoft.com/office/drawing/2014/main" id="{6026E7E3-67DE-4768-9960-5B88C22097B7}"/>
                </a:ext>
              </a:extLst>
            </p:cNvPr>
            <p:cNvSpPr txBox="1"/>
            <p:nvPr/>
          </p:nvSpPr>
          <p:spPr>
            <a:xfrm>
              <a:off x="6371497" y="5428538"/>
              <a:ext cx="780983" cy="338554"/>
            </a:xfrm>
            <a:prstGeom prst="rect">
              <a:avLst/>
            </a:prstGeom>
            <a:noFill/>
          </p:spPr>
          <p:txBody>
            <a:bodyPr wrap="none" rtlCol="0">
              <a:spAutoFit/>
            </a:bodyPr>
            <a:lstStyle/>
            <a:p>
              <a:pPr algn="r"/>
              <a:r>
                <a:rPr lang="en-US" altLang="zh-CN" sz="1600" dirty="0">
                  <a:solidFill>
                    <a:schemeClr val="bg1">
                      <a:lumMod val="50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20,000</a:t>
              </a:r>
              <a:endParaRPr lang="zh-CN" altLang="en-US" sz="1600" dirty="0">
                <a:solidFill>
                  <a:schemeClr val="bg1">
                    <a:lumMod val="50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2" name="矩形 21">
              <a:extLst>
                <a:ext uri="{FF2B5EF4-FFF2-40B4-BE49-F238E27FC236}">
                  <a16:creationId xmlns="" xmlns:a16="http://schemas.microsoft.com/office/drawing/2014/main" id="{D5B2564E-5E35-458D-B4CE-46AFC4827233}"/>
                </a:ext>
              </a:extLst>
            </p:cNvPr>
            <p:cNvSpPr/>
            <p:nvPr/>
          </p:nvSpPr>
          <p:spPr>
            <a:xfrm>
              <a:off x="7343639" y="5394228"/>
              <a:ext cx="2749804" cy="738664"/>
            </a:xfrm>
            <a:prstGeom prst="rect">
              <a:avLst/>
            </a:prstGeom>
          </p:spPr>
          <p:txBody>
            <a:bodyPr wrap="square">
              <a:spAutoFit/>
            </a:bodyPr>
            <a:lstStyle/>
            <a:p>
              <a:pPr>
                <a:lnSpc>
                  <a:spcPct val="150000"/>
                </a:lnSpc>
              </a:pPr>
              <a:r>
                <a:rPr lang="zh-CN" altLang="en-US" sz="1400" dirty="0">
                  <a:solidFill>
                    <a:schemeClr val="tx1">
                      <a:lumMod val="65000"/>
                      <a:lumOff val="3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单击添加文本单击添加文本单击添加文本</a:t>
              </a:r>
            </a:p>
          </p:txBody>
        </p:sp>
      </p:grpSp>
      <p:grpSp>
        <p:nvGrpSpPr>
          <p:cNvPr id="23" name="组合 22">
            <a:extLst>
              <a:ext uri="{FF2B5EF4-FFF2-40B4-BE49-F238E27FC236}">
                <a16:creationId xmlns="" xmlns:a16="http://schemas.microsoft.com/office/drawing/2014/main" id="{90FC677F-ACCA-4285-A50F-FE316D5790EA}"/>
              </a:ext>
            </a:extLst>
          </p:cNvPr>
          <p:cNvGrpSpPr/>
          <p:nvPr/>
        </p:nvGrpSpPr>
        <p:grpSpPr>
          <a:xfrm>
            <a:off x="2874238" y="1679274"/>
            <a:ext cx="2650444" cy="2650444"/>
            <a:chOff x="2806417" y="1895401"/>
            <a:chExt cx="2650444" cy="2650444"/>
          </a:xfrm>
        </p:grpSpPr>
        <p:sp>
          <p:nvSpPr>
            <p:cNvPr id="24" name="椭圆 23">
              <a:extLst>
                <a:ext uri="{FF2B5EF4-FFF2-40B4-BE49-F238E27FC236}">
                  <a16:creationId xmlns="" xmlns:a16="http://schemas.microsoft.com/office/drawing/2014/main" id="{ABBF62D6-4092-491B-A984-8631F184C7DF}"/>
                </a:ext>
              </a:extLst>
            </p:cNvPr>
            <p:cNvSpPr/>
            <p:nvPr/>
          </p:nvSpPr>
          <p:spPr>
            <a:xfrm>
              <a:off x="2806417" y="1895401"/>
              <a:ext cx="2650444" cy="2650444"/>
            </a:xfrm>
            <a:prstGeom prst="ellipse">
              <a:avLst/>
            </a:prstGeom>
            <a:gradFill>
              <a:gsLst>
                <a:gs pos="0">
                  <a:schemeClr val="bg1"/>
                </a:gs>
                <a:gs pos="100000">
                  <a:schemeClr val="bg1">
                    <a:lumMod val="85000"/>
                  </a:schemeClr>
                </a:gs>
              </a:gsLst>
              <a:lin ang="5400000" scaled="1"/>
            </a:gradFill>
            <a:ln>
              <a:noFill/>
            </a:ln>
            <a:effectLst>
              <a:outerShdw blurRad="50800" dist="127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5" name="矩形 24">
              <a:extLst>
                <a:ext uri="{FF2B5EF4-FFF2-40B4-BE49-F238E27FC236}">
                  <a16:creationId xmlns="" xmlns:a16="http://schemas.microsoft.com/office/drawing/2014/main" id="{027E266B-A07F-45D6-88B6-1DC529A45DD9}"/>
                </a:ext>
              </a:extLst>
            </p:cNvPr>
            <p:cNvSpPr/>
            <p:nvPr/>
          </p:nvSpPr>
          <p:spPr>
            <a:xfrm>
              <a:off x="3352069" y="3927411"/>
              <a:ext cx="1579162" cy="338554"/>
            </a:xfrm>
            <a:prstGeom prst="rect">
              <a:avLst/>
            </a:prstGeom>
          </p:spPr>
          <p:txBody>
            <a:bodyPr wrap="square">
              <a:spAutoFit/>
            </a:bodyPr>
            <a:lstStyle/>
            <a:p>
              <a:pPr algn="ctr"/>
              <a:r>
                <a:rPr lang="zh-CN" altLang="en-US" sz="1600" b="1"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grpSp>
      <p:grpSp>
        <p:nvGrpSpPr>
          <p:cNvPr id="26" name="组合 25">
            <a:extLst>
              <a:ext uri="{FF2B5EF4-FFF2-40B4-BE49-F238E27FC236}">
                <a16:creationId xmlns="" xmlns:a16="http://schemas.microsoft.com/office/drawing/2014/main" id="{026B3293-E3FD-479F-800C-29B69D2F6DB5}"/>
              </a:ext>
            </a:extLst>
          </p:cNvPr>
          <p:cNvGrpSpPr/>
          <p:nvPr/>
        </p:nvGrpSpPr>
        <p:grpSpPr>
          <a:xfrm>
            <a:off x="3233465" y="1679276"/>
            <a:ext cx="1931987" cy="1931987"/>
            <a:chOff x="3165645" y="1895401"/>
            <a:chExt cx="1931987" cy="1931987"/>
          </a:xfrm>
        </p:grpSpPr>
        <p:sp>
          <p:nvSpPr>
            <p:cNvPr id="27" name="椭圆 26">
              <a:extLst>
                <a:ext uri="{FF2B5EF4-FFF2-40B4-BE49-F238E27FC236}">
                  <a16:creationId xmlns="" xmlns:a16="http://schemas.microsoft.com/office/drawing/2014/main" id="{0763469A-F943-47A9-B786-3D5F670612E4}"/>
                </a:ext>
              </a:extLst>
            </p:cNvPr>
            <p:cNvSpPr/>
            <p:nvPr/>
          </p:nvSpPr>
          <p:spPr>
            <a:xfrm>
              <a:off x="3165645" y="1895401"/>
              <a:ext cx="1931987" cy="1931987"/>
            </a:xfrm>
            <a:prstGeom prst="ellipse">
              <a:avLst/>
            </a:prstGeom>
            <a:solidFill>
              <a:srgbClr val="1E97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8" name="矩形 27">
              <a:extLst>
                <a:ext uri="{FF2B5EF4-FFF2-40B4-BE49-F238E27FC236}">
                  <a16:creationId xmlns="" xmlns:a16="http://schemas.microsoft.com/office/drawing/2014/main" id="{3B5767F7-5323-4987-AC2C-21E5EA136243}"/>
                </a:ext>
              </a:extLst>
            </p:cNvPr>
            <p:cNvSpPr/>
            <p:nvPr/>
          </p:nvSpPr>
          <p:spPr>
            <a:xfrm>
              <a:off x="3352069" y="2454189"/>
              <a:ext cx="1579162" cy="369332"/>
            </a:xfrm>
            <a:prstGeom prst="rect">
              <a:avLst/>
            </a:prstGeom>
          </p:spPr>
          <p:txBody>
            <a:bodyPr wrap="square">
              <a:spAutoFit/>
            </a:bodyPr>
            <a:lstStyle/>
            <a:p>
              <a:pPr algn="ctr"/>
              <a:r>
                <a:rPr lang="zh-CN" altLang="en-US" b="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grpSp>
      <p:grpSp>
        <p:nvGrpSpPr>
          <p:cNvPr id="29" name="组合 28">
            <a:extLst>
              <a:ext uri="{FF2B5EF4-FFF2-40B4-BE49-F238E27FC236}">
                <a16:creationId xmlns="" xmlns:a16="http://schemas.microsoft.com/office/drawing/2014/main" id="{A4EE6E3D-1C48-454C-A093-7F7626AE6120}"/>
              </a:ext>
            </a:extLst>
          </p:cNvPr>
          <p:cNvGrpSpPr/>
          <p:nvPr/>
        </p:nvGrpSpPr>
        <p:grpSpPr>
          <a:xfrm>
            <a:off x="5165453" y="2114721"/>
            <a:ext cx="4742863" cy="738664"/>
            <a:chOff x="5097632" y="2330848"/>
            <a:chExt cx="4742862" cy="738664"/>
          </a:xfrm>
        </p:grpSpPr>
        <p:cxnSp>
          <p:nvCxnSpPr>
            <p:cNvPr id="30" name="直接连接符 29">
              <a:extLst>
                <a:ext uri="{FF2B5EF4-FFF2-40B4-BE49-F238E27FC236}">
                  <a16:creationId xmlns="" xmlns:a16="http://schemas.microsoft.com/office/drawing/2014/main" id="{D4E0479F-F75B-4B16-9B6E-C6854768D4A1}"/>
                </a:ext>
              </a:extLst>
            </p:cNvPr>
            <p:cNvCxnSpPr/>
            <p:nvPr/>
          </p:nvCxnSpPr>
          <p:spPr>
            <a:xfrm flipH="1">
              <a:off x="5097632" y="2808514"/>
              <a:ext cx="1825682" cy="0"/>
            </a:xfrm>
            <a:prstGeom prst="line">
              <a:avLst/>
            </a:prstGeom>
            <a:ln w="1587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31" name="文本框 30">
              <a:extLst>
                <a:ext uri="{FF2B5EF4-FFF2-40B4-BE49-F238E27FC236}">
                  <a16:creationId xmlns="" xmlns:a16="http://schemas.microsoft.com/office/drawing/2014/main" id="{0D85C823-7269-4A1E-B33E-F5CAC980C5FA}"/>
                </a:ext>
              </a:extLst>
            </p:cNvPr>
            <p:cNvSpPr txBox="1"/>
            <p:nvPr/>
          </p:nvSpPr>
          <p:spPr>
            <a:xfrm>
              <a:off x="6390408" y="2481000"/>
              <a:ext cx="635109" cy="338554"/>
            </a:xfrm>
            <a:prstGeom prst="rect">
              <a:avLst/>
            </a:prstGeom>
            <a:noFill/>
          </p:spPr>
          <p:txBody>
            <a:bodyPr wrap="none" rtlCol="0">
              <a:spAutoFit/>
            </a:bodyPr>
            <a:lstStyle/>
            <a:p>
              <a:pPr algn="r"/>
              <a:r>
                <a:rPr lang="en-US" altLang="zh-CN" sz="1600" dirty="0">
                  <a:solidFill>
                    <a:schemeClr val="bg1">
                      <a:lumMod val="50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1,000</a:t>
              </a:r>
              <a:endParaRPr lang="zh-CN" altLang="en-US" sz="1600" dirty="0">
                <a:solidFill>
                  <a:schemeClr val="bg1">
                    <a:lumMod val="50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2" name="矩形 31">
              <a:extLst>
                <a:ext uri="{FF2B5EF4-FFF2-40B4-BE49-F238E27FC236}">
                  <a16:creationId xmlns="" xmlns:a16="http://schemas.microsoft.com/office/drawing/2014/main" id="{FC04DAA2-A3C3-4F5C-B36B-A9802A5C5F7D}"/>
                </a:ext>
              </a:extLst>
            </p:cNvPr>
            <p:cNvSpPr/>
            <p:nvPr/>
          </p:nvSpPr>
          <p:spPr>
            <a:xfrm>
              <a:off x="7090690" y="2330848"/>
              <a:ext cx="2749804" cy="738664"/>
            </a:xfrm>
            <a:prstGeom prst="rect">
              <a:avLst/>
            </a:prstGeom>
          </p:spPr>
          <p:txBody>
            <a:bodyPr wrap="square">
              <a:spAutoFit/>
            </a:bodyPr>
            <a:lstStyle/>
            <a:p>
              <a:pPr>
                <a:lnSpc>
                  <a:spcPct val="150000"/>
                </a:lnSpc>
              </a:pPr>
              <a:r>
                <a:rPr lang="zh-CN" altLang="en-US" sz="1400" dirty="0">
                  <a:solidFill>
                    <a:schemeClr val="tx1">
                      <a:lumMod val="65000"/>
                      <a:lumOff val="3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单击添加文本单击添加文本单击添加文本</a:t>
              </a:r>
            </a:p>
          </p:txBody>
        </p:sp>
      </p:grpSp>
    </p:spTree>
    <p:extLst>
      <p:ext uri="{BB962C8B-B14F-4D97-AF65-F5344CB8AC3E}">
        <p14:creationId xmlns:p14="http://schemas.microsoft.com/office/powerpoint/2010/main" val="1213425637"/>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19"/>
                                        </p:tgtEl>
                                        <p:attrNameLst>
                                          <p:attrName>style.visibility</p:attrName>
                                        </p:attrNameLst>
                                      </p:cBhvr>
                                      <p:to>
                                        <p:strVal val="visible"/>
                                      </p:to>
                                    </p:set>
                                    <p:animEffect transition="in" filter="wipe(left)">
                                      <p:cBhvr>
                                        <p:cTn id="13" dur="500"/>
                                        <p:tgtEl>
                                          <p:spTgt spid="19"/>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par>
                          <p:cTn id="20" fill="hold">
                            <p:stCondLst>
                              <p:cond delay="1500"/>
                            </p:stCondLst>
                            <p:childTnLst>
                              <p:par>
                                <p:cTn id="21" presetID="22" presetClass="entr" presetSubtype="8" fill="hold" nodeType="afterEffect">
                                  <p:stCondLst>
                                    <p:cond delay="0"/>
                                  </p:stCondLst>
                                  <p:childTnLst>
                                    <p:set>
                                      <p:cBhvr>
                                        <p:cTn id="22" dur="1" fill="hold">
                                          <p:stCondLst>
                                            <p:cond delay="0"/>
                                          </p:stCondLst>
                                        </p:cTn>
                                        <p:tgtEl>
                                          <p:spTgt spid="15"/>
                                        </p:tgtEl>
                                        <p:attrNameLst>
                                          <p:attrName>style.visibility</p:attrName>
                                        </p:attrNameLst>
                                      </p:cBhvr>
                                      <p:to>
                                        <p:strVal val="visible"/>
                                      </p:to>
                                    </p:set>
                                    <p:animEffect transition="in" filter="wipe(left)">
                                      <p:cBhvr>
                                        <p:cTn id="23" dur="500"/>
                                        <p:tgtEl>
                                          <p:spTgt spid="15"/>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p:cTn id="27" dur="500" fill="hold"/>
                                        <p:tgtEl>
                                          <p:spTgt spid="23"/>
                                        </p:tgtEl>
                                        <p:attrNameLst>
                                          <p:attrName>ppt_w</p:attrName>
                                        </p:attrNameLst>
                                      </p:cBhvr>
                                      <p:tavLst>
                                        <p:tav tm="0">
                                          <p:val>
                                            <p:fltVal val="0"/>
                                          </p:val>
                                        </p:tav>
                                        <p:tav tm="100000">
                                          <p:val>
                                            <p:strVal val="#ppt_w"/>
                                          </p:val>
                                        </p:tav>
                                      </p:tavLst>
                                    </p:anim>
                                    <p:anim calcmode="lin" valueType="num">
                                      <p:cBhvr>
                                        <p:cTn id="28" dur="500" fill="hold"/>
                                        <p:tgtEl>
                                          <p:spTgt spid="23"/>
                                        </p:tgtEl>
                                        <p:attrNameLst>
                                          <p:attrName>ppt_h</p:attrName>
                                        </p:attrNameLst>
                                      </p:cBhvr>
                                      <p:tavLst>
                                        <p:tav tm="0">
                                          <p:val>
                                            <p:fltVal val="0"/>
                                          </p:val>
                                        </p:tav>
                                        <p:tav tm="100000">
                                          <p:val>
                                            <p:strVal val="#ppt_h"/>
                                          </p:val>
                                        </p:tav>
                                      </p:tavLst>
                                    </p:anim>
                                    <p:animEffect transition="in" filter="fade">
                                      <p:cBhvr>
                                        <p:cTn id="29" dur="500"/>
                                        <p:tgtEl>
                                          <p:spTgt spid="23"/>
                                        </p:tgtEl>
                                      </p:cBhvr>
                                    </p:animEffect>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wipe(left)">
                                      <p:cBhvr>
                                        <p:cTn id="33" dur="500"/>
                                        <p:tgtEl>
                                          <p:spTgt spid="11"/>
                                        </p:tgtEl>
                                      </p:cBhvr>
                                    </p:animEffect>
                                  </p:childTnLst>
                                </p:cTn>
                              </p:par>
                            </p:childTnLst>
                          </p:cTn>
                        </p:par>
                        <p:par>
                          <p:cTn id="34" fill="hold">
                            <p:stCondLst>
                              <p:cond delay="3000"/>
                            </p:stCondLst>
                            <p:childTnLst>
                              <p:par>
                                <p:cTn id="35" presetID="53" presetClass="entr" presetSubtype="16" fill="hold" nodeType="after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p:cTn id="37" dur="500" fill="hold"/>
                                        <p:tgtEl>
                                          <p:spTgt spid="26"/>
                                        </p:tgtEl>
                                        <p:attrNameLst>
                                          <p:attrName>ppt_w</p:attrName>
                                        </p:attrNameLst>
                                      </p:cBhvr>
                                      <p:tavLst>
                                        <p:tav tm="0">
                                          <p:val>
                                            <p:fltVal val="0"/>
                                          </p:val>
                                        </p:tav>
                                        <p:tav tm="100000">
                                          <p:val>
                                            <p:strVal val="#ppt_w"/>
                                          </p:val>
                                        </p:tav>
                                      </p:tavLst>
                                    </p:anim>
                                    <p:anim calcmode="lin" valueType="num">
                                      <p:cBhvr>
                                        <p:cTn id="38" dur="500" fill="hold"/>
                                        <p:tgtEl>
                                          <p:spTgt spid="26"/>
                                        </p:tgtEl>
                                        <p:attrNameLst>
                                          <p:attrName>ppt_h</p:attrName>
                                        </p:attrNameLst>
                                      </p:cBhvr>
                                      <p:tavLst>
                                        <p:tav tm="0">
                                          <p:val>
                                            <p:fltVal val="0"/>
                                          </p:val>
                                        </p:tav>
                                        <p:tav tm="100000">
                                          <p:val>
                                            <p:strVal val="#ppt_h"/>
                                          </p:val>
                                        </p:tav>
                                      </p:tavLst>
                                    </p:anim>
                                    <p:animEffect transition="in" filter="fade">
                                      <p:cBhvr>
                                        <p:cTn id="39" dur="500"/>
                                        <p:tgtEl>
                                          <p:spTgt spid="26"/>
                                        </p:tgtEl>
                                      </p:cBhvr>
                                    </p:animEffect>
                                  </p:childTnLst>
                                </p:cTn>
                              </p:par>
                            </p:childTnLst>
                          </p:cTn>
                        </p:par>
                        <p:par>
                          <p:cTn id="40" fill="hold">
                            <p:stCondLst>
                              <p:cond delay="3500"/>
                            </p:stCondLst>
                            <p:childTnLst>
                              <p:par>
                                <p:cTn id="41" presetID="22" presetClass="entr" presetSubtype="8" fill="hold"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wipe(left)">
                                      <p:cBhvr>
                                        <p:cTn id="43"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471A54CF-3E9B-4CEB-B28E-BBA8514DA713}"/>
              </a:ext>
            </a:extLst>
          </p:cNvPr>
          <p:cNvSpPr txBox="1"/>
          <p:nvPr/>
        </p:nvSpPr>
        <p:spPr>
          <a:xfrm>
            <a:off x="1733551" y="348456"/>
            <a:ext cx="8724900" cy="400110"/>
          </a:xfrm>
          <a:prstGeom prst="rect">
            <a:avLst/>
          </a:prstGeom>
          <a:noFill/>
        </p:spPr>
        <p:txBody>
          <a:bodyPr wrap="square" rtlCol="0">
            <a:spAutoFit/>
          </a:bodyPr>
          <a:lstStyle/>
          <a:p>
            <a:pPr algn="dist"/>
            <a:r>
              <a:rPr lang="en-US" altLang="zh-CN" sz="2000" b="1"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PARTTWO</a:t>
            </a:r>
            <a:endParaRPr lang="zh-CN" altLang="en-US" sz="2000" b="1"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pic>
        <p:nvPicPr>
          <p:cNvPr id="5" name="图片 4">
            <a:extLst>
              <a:ext uri="{FF2B5EF4-FFF2-40B4-BE49-F238E27FC236}">
                <a16:creationId xmlns="" xmlns:a16="http://schemas.microsoft.com/office/drawing/2014/main" id="{23EFDDE2-711D-4326-9400-42DD92B5B56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5400000">
            <a:off x="81183" y="-81184"/>
            <a:ext cx="888608" cy="1050975"/>
          </a:xfrm>
          <a:prstGeom prst="rect">
            <a:avLst/>
          </a:prstGeom>
        </p:spPr>
      </p:pic>
      <p:sp>
        <p:nvSpPr>
          <p:cNvPr id="4" name="Freeform 57">
            <a:extLst>
              <a:ext uri="{FF2B5EF4-FFF2-40B4-BE49-F238E27FC236}">
                <a16:creationId xmlns="" xmlns:a16="http://schemas.microsoft.com/office/drawing/2014/main" id="{F0FE11AE-67C4-4EA8-BC61-04EECD4A8F44}"/>
              </a:ext>
            </a:extLst>
          </p:cNvPr>
          <p:cNvSpPr>
            <a:spLocks noEditPoints="1"/>
          </p:cNvSpPr>
          <p:nvPr/>
        </p:nvSpPr>
        <p:spPr bwMode="auto">
          <a:xfrm>
            <a:off x="5101437" y="3493624"/>
            <a:ext cx="915833" cy="738055"/>
          </a:xfrm>
          <a:custGeom>
            <a:avLst/>
            <a:gdLst>
              <a:gd name="T0" fmla="*/ 72 w 81"/>
              <a:gd name="T1" fmla="*/ 5 h 65"/>
              <a:gd name="T2" fmla="*/ 81 w 81"/>
              <a:gd name="T3" fmla="*/ 41 h 65"/>
              <a:gd name="T4" fmla="*/ 34 w 81"/>
              <a:gd name="T5" fmla="*/ 50 h 65"/>
              <a:gd name="T6" fmla="*/ 34 w 81"/>
              <a:gd name="T7" fmla="*/ 5 h 65"/>
              <a:gd name="T8" fmla="*/ 10 w 81"/>
              <a:gd name="T9" fmla="*/ 60 h 65"/>
              <a:gd name="T10" fmla="*/ 23 w 81"/>
              <a:gd name="T11" fmla="*/ 60 h 65"/>
              <a:gd name="T12" fmla="*/ 22 w 81"/>
              <a:gd name="T13" fmla="*/ 56 h 65"/>
              <a:gd name="T14" fmla="*/ 22 w 81"/>
              <a:gd name="T15" fmla="*/ 53 h 65"/>
              <a:gd name="T16" fmla="*/ 15 w 81"/>
              <a:gd name="T17" fmla="*/ 49 h 65"/>
              <a:gd name="T18" fmla="*/ 19 w 81"/>
              <a:gd name="T19" fmla="*/ 0 h 65"/>
              <a:gd name="T20" fmla="*/ 31 w 81"/>
              <a:gd name="T21" fmla="*/ 4 h 65"/>
              <a:gd name="T22" fmla="*/ 27 w 81"/>
              <a:gd name="T23" fmla="*/ 53 h 65"/>
              <a:gd name="T24" fmla="*/ 25 w 81"/>
              <a:gd name="T25" fmla="*/ 55 h 65"/>
              <a:gd name="T26" fmla="*/ 17 w 81"/>
              <a:gd name="T27" fmla="*/ 65 h 65"/>
              <a:gd name="T28" fmla="*/ 10 w 81"/>
              <a:gd name="T29" fmla="*/ 35 h 65"/>
              <a:gd name="T30" fmla="*/ 41 w 81"/>
              <a:gd name="T31" fmla="*/ 12 h 65"/>
              <a:gd name="T32" fmla="*/ 68 w 81"/>
              <a:gd name="T33" fmla="*/ 20 h 65"/>
              <a:gd name="T34" fmla="*/ 41 w 81"/>
              <a:gd name="T35" fmla="*/ 12 h 65"/>
              <a:gd name="T36" fmla="*/ 70 w 81"/>
              <a:gd name="T37" fmla="*/ 42 h 65"/>
              <a:gd name="T38" fmla="*/ 76 w 81"/>
              <a:gd name="T39" fmla="*/ 35 h 65"/>
              <a:gd name="T40" fmla="*/ 72 w 81"/>
              <a:gd name="T41" fmla="*/ 30 h 65"/>
              <a:gd name="T42" fmla="*/ 75 w 81"/>
              <a:gd name="T43" fmla="*/ 32 h 65"/>
              <a:gd name="T44" fmla="*/ 72 w 81"/>
              <a:gd name="T45" fmla="*/ 30 h 65"/>
              <a:gd name="T46" fmla="*/ 72 w 81"/>
              <a:gd name="T47" fmla="*/ 26 h 65"/>
              <a:gd name="T48" fmla="*/ 75 w 81"/>
              <a:gd name="T49" fmla="*/ 25 h 65"/>
              <a:gd name="T50" fmla="*/ 72 w 81"/>
              <a:gd name="T51" fmla="*/ 19 h 65"/>
              <a:gd name="T52" fmla="*/ 75 w 81"/>
              <a:gd name="T53" fmla="*/ 21 h 65"/>
              <a:gd name="T54" fmla="*/ 72 w 81"/>
              <a:gd name="T55" fmla="*/ 19 h 65"/>
              <a:gd name="T56" fmla="*/ 72 w 81"/>
              <a:gd name="T57" fmla="*/ 15 h 65"/>
              <a:gd name="T58" fmla="*/ 75 w 81"/>
              <a:gd name="T59" fmla="*/ 14 h 65"/>
              <a:gd name="T60" fmla="*/ 63 w 81"/>
              <a:gd name="T61" fmla="*/ 38 h 65"/>
              <a:gd name="T62" fmla="*/ 67 w 81"/>
              <a:gd name="T63" fmla="*/ 40 h 65"/>
              <a:gd name="T64" fmla="*/ 63 w 81"/>
              <a:gd name="T65" fmla="*/ 38 h 65"/>
              <a:gd name="T66" fmla="*/ 63 w 81"/>
              <a:gd name="T67" fmla="*/ 33 h 65"/>
              <a:gd name="T68" fmla="*/ 67 w 81"/>
              <a:gd name="T69" fmla="*/ 31 h 65"/>
              <a:gd name="T70" fmla="*/ 63 w 81"/>
              <a:gd name="T71" fmla="*/ 24 h 65"/>
              <a:gd name="T72" fmla="*/ 67 w 81"/>
              <a:gd name="T73" fmla="*/ 26 h 65"/>
              <a:gd name="T74" fmla="*/ 63 w 81"/>
              <a:gd name="T75" fmla="*/ 24 h 65"/>
              <a:gd name="T76" fmla="*/ 56 w 81"/>
              <a:gd name="T77" fmla="*/ 39 h 65"/>
              <a:gd name="T78" fmla="*/ 61 w 81"/>
              <a:gd name="T79" fmla="*/ 39 h 65"/>
              <a:gd name="T80" fmla="*/ 51 w 81"/>
              <a:gd name="T81" fmla="*/ 37 h 65"/>
              <a:gd name="T82" fmla="*/ 51 w 81"/>
              <a:gd name="T83" fmla="*/ 41 h 65"/>
              <a:gd name="T84" fmla="*/ 51 w 81"/>
              <a:gd name="T85" fmla="*/ 37 h 65"/>
              <a:gd name="T86" fmla="*/ 42 w 81"/>
              <a:gd name="T87" fmla="*/ 39 h 65"/>
              <a:gd name="T88" fmla="*/ 46 w 81"/>
              <a:gd name="T89" fmla="*/ 39 h 65"/>
              <a:gd name="T90" fmla="*/ 58 w 81"/>
              <a:gd name="T91" fmla="*/ 30 h 65"/>
              <a:gd name="T92" fmla="*/ 58 w 81"/>
              <a:gd name="T93" fmla="*/ 34 h 65"/>
              <a:gd name="T94" fmla="*/ 58 w 81"/>
              <a:gd name="T95" fmla="*/ 30 h 65"/>
              <a:gd name="T96" fmla="*/ 49 w 81"/>
              <a:gd name="T97" fmla="*/ 32 h 65"/>
              <a:gd name="T98" fmla="*/ 53 w 81"/>
              <a:gd name="T99" fmla="*/ 32 h 65"/>
              <a:gd name="T100" fmla="*/ 44 w 81"/>
              <a:gd name="T101" fmla="*/ 30 h 65"/>
              <a:gd name="T102" fmla="*/ 44 w 81"/>
              <a:gd name="T103" fmla="*/ 34 h 65"/>
              <a:gd name="T104" fmla="*/ 44 w 81"/>
              <a:gd name="T105" fmla="*/ 30 h 65"/>
              <a:gd name="T106" fmla="*/ 56 w 81"/>
              <a:gd name="T107" fmla="*/ 25 h 65"/>
              <a:gd name="T108" fmla="*/ 61 w 81"/>
              <a:gd name="T109" fmla="*/ 25 h 65"/>
              <a:gd name="T110" fmla="*/ 51 w 81"/>
              <a:gd name="T111" fmla="*/ 23 h 65"/>
              <a:gd name="T112" fmla="*/ 51 w 81"/>
              <a:gd name="T113" fmla="*/ 27 h 65"/>
              <a:gd name="T114" fmla="*/ 51 w 81"/>
              <a:gd name="T115" fmla="*/ 23 h 65"/>
              <a:gd name="T116" fmla="*/ 42 w 81"/>
              <a:gd name="T117" fmla="*/ 25 h 65"/>
              <a:gd name="T118" fmla="*/ 46 w 81"/>
              <a:gd name="T119" fmla="*/ 25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1" h="65">
                <a:moveTo>
                  <a:pt x="34" y="5"/>
                </a:moveTo>
                <a:cubicBezTo>
                  <a:pt x="72" y="5"/>
                  <a:pt x="72" y="5"/>
                  <a:pt x="72" y="5"/>
                </a:cubicBezTo>
                <a:cubicBezTo>
                  <a:pt x="77" y="5"/>
                  <a:pt x="81" y="9"/>
                  <a:pt x="81" y="14"/>
                </a:cubicBezTo>
                <a:cubicBezTo>
                  <a:pt x="81" y="41"/>
                  <a:pt x="81" y="41"/>
                  <a:pt x="81" y="41"/>
                </a:cubicBezTo>
                <a:cubicBezTo>
                  <a:pt x="81" y="46"/>
                  <a:pt x="77" y="50"/>
                  <a:pt x="72" y="50"/>
                </a:cubicBezTo>
                <a:cubicBezTo>
                  <a:pt x="34" y="50"/>
                  <a:pt x="34" y="50"/>
                  <a:pt x="34" y="50"/>
                </a:cubicBezTo>
                <a:cubicBezTo>
                  <a:pt x="34" y="50"/>
                  <a:pt x="34" y="49"/>
                  <a:pt x="34" y="49"/>
                </a:cubicBezTo>
                <a:cubicBezTo>
                  <a:pt x="34" y="5"/>
                  <a:pt x="34" y="5"/>
                  <a:pt x="34" y="5"/>
                </a:cubicBezTo>
                <a:close/>
                <a:moveTo>
                  <a:pt x="13" y="37"/>
                </a:moveTo>
                <a:cubicBezTo>
                  <a:pt x="4" y="50"/>
                  <a:pt x="6" y="57"/>
                  <a:pt x="10" y="60"/>
                </a:cubicBezTo>
                <a:cubicBezTo>
                  <a:pt x="12" y="61"/>
                  <a:pt x="15" y="62"/>
                  <a:pt x="17" y="62"/>
                </a:cubicBezTo>
                <a:cubicBezTo>
                  <a:pt x="19" y="62"/>
                  <a:pt x="22" y="61"/>
                  <a:pt x="23" y="60"/>
                </a:cubicBezTo>
                <a:cubicBezTo>
                  <a:pt x="23" y="59"/>
                  <a:pt x="23" y="58"/>
                  <a:pt x="22" y="56"/>
                </a:cubicBezTo>
                <a:cubicBezTo>
                  <a:pt x="22" y="56"/>
                  <a:pt x="22" y="56"/>
                  <a:pt x="22" y="56"/>
                </a:cubicBezTo>
                <a:cubicBezTo>
                  <a:pt x="22" y="55"/>
                  <a:pt x="22" y="55"/>
                  <a:pt x="22" y="55"/>
                </a:cubicBezTo>
                <a:cubicBezTo>
                  <a:pt x="22" y="53"/>
                  <a:pt x="22" y="53"/>
                  <a:pt x="22" y="53"/>
                </a:cubicBezTo>
                <a:cubicBezTo>
                  <a:pt x="19" y="53"/>
                  <a:pt x="19" y="53"/>
                  <a:pt x="19" y="53"/>
                </a:cubicBezTo>
                <a:cubicBezTo>
                  <a:pt x="17" y="53"/>
                  <a:pt x="15" y="51"/>
                  <a:pt x="15" y="49"/>
                </a:cubicBezTo>
                <a:cubicBezTo>
                  <a:pt x="15" y="4"/>
                  <a:pt x="15" y="4"/>
                  <a:pt x="15" y="4"/>
                </a:cubicBezTo>
                <a:cubicBezTo>
                  <a:pt x="15" y="2"/>
                  <a:pt x="17" y="0"/>
                  <a:pt x="19" y="0"/>
                </a:cubicBezTo>
                <a:cubicBezTo>
                  <a:pt x="27" y="0"/>
                  <a:pt x="27" y="0"/>
                  <a:pt x="27" y="0"/>
                </a:cubicBezTo>
                <a:cubicBezTo>
                  <a:pt x="29" y="0"/>
                  <a:pt x="31" y="2"/>
                  <a:pt x="31" y="4"/>
                </a:cubicBezTo>
                <a:cubicBezTo>
                  <a:pt x="31" y="49"/>
                  <a:pt x="31" y="49"/>
                  <a:pt x="31" y="49"/>
                </a:cubicBezTo>
                <a:cubicBezTo>
                  <a:pt x="31" y="51"/>
                  <a:pt x="29" y="53"/>
                  <a:pt x="27" y="53"/>
                </a:cubicBezTo>
                <a:cubicBezTo>
                  <a:pt x="25" y="53"/>
                  <a:pt x="25" y="53"/>
                  <a:pt x="25" y="53"/>
                </a:cubicBezTo>
                <a:cubicBezTo>
                  <a:pt x="25" y="55"/>
                  <a:pt x="25" y="55"/>
                  <a:pt x="25" y="55"/>
                </a:cubicBezTo>
                <a:cubicBezTo>
                  <a:pt x="28" y="57"/>
                  <a:pt x="27" y="60"/>
                  <a:pt x="25" y="62"/>
                </a:cubicBezTo>
                <a:cubicBezTo>
                  <a:pt x="24" y="64"/>
                  <a:pt x="21" y="65"/>
                  <a:pt x="17" y="65"/>
                </a:cubicBezTo>
                <a:cubicBezTo>
                  <a:pt x="14" y="65"/>
                  <a:pt x="11" y="65"/>
                  <a:pt x="8" y="63"/>
                </a:cubicBezTo>
                <a:cubicBezTo>
                  <a:pt x="2" y="59"/>
                  <a:pt x="0" y="51"/>
                  <a:pt x="10" y="35"/>
                </a:cubicBezTo>
                <a:cubicBezTo>
                  <a:pt x="13" y="37"/>
                  <a:pt x="13" y="37"/>
                  <a:pt x="13" y="37"/>
                </a:cubicBezTo>
                <a:close/>
                <a:moveTo>
                  <a:pt x="41" y="12"/>
                </a:moveTo>
                <a:cubicBezTo>
                  <a:pt x="41" y="20"/>
                  <a:pt x="41" y="20"/>
                  <a:pt x="41" y="20"/>
                </a:cubicBezTo>
                <a:cubicBezTo>
                  <a:pt x="68" y="20"/>
                  <a:pt x="68" y="20"/>
                  <a:pt x="68" y="20"/>
                </a:cubicBezTo>
                <a:cubicBezTo>
                  <a:pt x="68" y="12"/>
                  <a:pt x="68" y="12"/>
                  <a:pt x="68" y="12"/>
                </a:cubicBezTo>
                <a:cubicBezTo>
                  <a:pt x="41" y="12"/>
                  <a:pt x="41" y="12"/>
                  <a:pt x="41" y="12"/>
                </a:cubicBezTo>
                <a:close/>
                <a:moveTo>
                  <a:pt x="70" y="35"/>
                </a:moveTo>
                <a:cubicBezTo>
                  <a:pt x="70" y="42"/>
                  <a:pt x="70" y="42"/>
                  <a:pt x="70" y="42"/>
                </a:cubicBezTo>
                <a:cubicBezTo>
                  <a:pt x="76" y="42"/>
                  <a:pt x="76" y="42"/>
                  <a:pt x="76" y="42"/>
                </a:cubicBezTo>
                <a:cubicBezTo>
                  <a:pt x="76" y="35"/>
                  <a:pt x="76" y="35"/>
                  <a:pt x="76" y="35"/>
                </a:cubicBezTo>
                <a:cubicBezTo>
                  <a:pt x="70" y="35"/>
                  <a:pt x="70" y="35"/>
                  <a:pt x="70" y="35"/>
                </a:cubicBezTo>
                <a:close/>
                <a:moveTo>
                  <a:pt x="72" y="30"/>
                </a:moveTo>
                <a:cubicBezTo>
                  <a:pt x="72" y="32"/>
                  <a:pt x="72" y="32"/>
                  <a:pt x="72" y="32"/>
                </a:cubicBezTo>
                <a:cubicBezTo>
                  <a:pt x="75" y="32"/>
                  <a:pt x="75" y="32"/>
                  <a:pt x="75" y="32"/>
                </a:cubicBezTo>
                <a:cubicBezTo>
                  <a:pt x="75" y="30"/>
                  <a:pt x="75" y="30"/>
                  <a:pt x="75" y="30"/>
                </a:cubicBezTo>
                <a:cubicBezTo>
                  <a:pt x="72" y="30"/>
                  <a:pt x="72" y="30"/>
                  <a:pt x="72" y="30"/>
                </a:cubicBezTo>
                <a:close/>
                <a:moveTo>
                  <a:pt x="72" y="25"/>
                </a:moveTo>
                <a:cubicBezTo>
                  <a:pt x="72" y="26"/>
                  <a:pt x="72" y="26"/>
                  <a:pt x="72" y="26"/>
                </a:cubicBezTo>
                <a:cubicBezTo>
                  <a:pt x="75" y="26"/>
                  <a:pt x="75" y="26"/>
                  <a:pt x="75" y="26"/>
                </a:cubicBezTo>
                <a:cubicBezTo>
                  <a:pt x="75" y="25"/>
                  <a:pt x="75" y="25"/>
                  <a:pt x="75" y="25"/>
                </a:cubicBezTo>
                <a:cubicBezTo>
                  <a:pt x="72" y="25"/>
                  <a:pt x="72" y="25"/>
                  <a:pt x="72" y="25"/>
                </a:cubicBezTo>
                <a:close/>
                <a:moveTo>
                  <a:pt x="72" y="19"/>
                </a:moveTo>
                <a:cubicBezTo>
                  <a:pt x="72" y="21"/>
                  <a:pt x="72" y="21"/>
                  <a:pt x="72" y="21"/>
                </a:cubicBezTo>
                <a:cubicBezTo>
                  <a:pt x="75" y="21"/>
                  <a:pt x="75" y="21"/>
                  <a:pt x="75" y="21"/>
                </a:cubicBezTo>
                <a:cubicBezTo>
                  <a:pt x="75" y="19"/>
                  <a:pt x="75" y="19"/>
                  <a:pt x="75" y="19"/>
                </a:cubicBezTo>
                <a:cubicBezTo>
                  <a:pt x="72" y="19"/>
                  <a:pt x="72" y="19"/>
                  <a:pt x="72" y="19"/>
                </a:cubicBezTo>
                <a:close/>
                <a:moveTo>
                  <a:pt x="72" y="14"/>
                </a:moveTo>
                <a:cubicBezTo>
                  <a:pt x="72" y="15"/>
                  <a:pt x="72" y="15"/>
                  <a:pt x="72" y="15"/>
                </a:cubicBezTo>
                <a:cubicBezTo>
                  <a:pt x="75" y="15"/>
                  <a:pt x="75" y="15"/>
                  <a:pt x="75" y="15"/>
                </a:cubicBezTo>
                <a:cubicBezTo>
                  <a:pt x="75" y="14"/>
                  <a:pt x="75" y="14"/>
                  <a:pt x="75" y="14"/>
                </a:cubicBezTo>
                <a:cubicBezTo>
                  <a:pt x="72" y="14"/>
                  <a:pt x="72" y="14"/>
                  <a:pt x="72" y="14"/>
                </a:cubicBezTo>
                <a:close/>
                <a:moveTo>
                  <a:pt x="63" y="38"/>
                </a:moveTo>
                <a:cubicBezTo>
                  <a:pt x="63" y="40"/>
                  <a:pt x="63" y="40"/>
                  <a:pt x="63" y="40"/>
                </a:cubicBezTo>
                <a:cubicBezTo>
                  <a:pt x="67" y="40"/>
                  <a:pt x="67" y="40"/>
                  <a:pt x="67" y="40"/>
                </a:cubicBezTo>
                <a:cubicBezTo>
                  <a:pt x="67" y="38"/>
                  <a:pt x="67" y="38"/>
                  <a:pt x="67" y="38"/>
                </a:cubicBezTo>
                <a:cubicBezTo>
                  <a:pt x="63" y="38"/>
                  <a:pt x="63" y="38"/>
                  <a:pt x="63" y="38"/>
                </a:cubicBezTo>
                <a:close/>
                <a:moveTo>
                  <a:pt x="63" y="31"/>
                </a:moveTo>
                <a:cubicBezTo>
                  <a:pt x="63" y="33"/>
                  <a:pt x="63" y="33"/>
                  <a:pt x="63" y="33"/>
                </a:cubicBezTo>
                <a:cubicBezTo>
                  <a:pt x="67" y="33"/>
                  <a:pt x="67" y="33"/>
                  <a:pt x="67" y="33"/>
                </a:cubicBezTo>
                <a:cubicBezTo>
                  <a:pt x="67" y="31"/>
                  <a:pt x="67" y="31"/>
                  <a:pt x="67" y="31"/>
                </a:cubicBezTo>
                <a:cubicBezTo>
                  <a:pt x="63" y="31"/>
                  <a:pt x="63" y="31"/>
                  <a:pt x="63" y="31"/>
                </a:cubicBezTo>
                <a:close/>
                <a:moveTo>
                  <a:pt x="63" y="24"/>
                </a:moveTo>
                <a:cubicBezTo>
                  <a:pt x="63" y="26"/>
                  <a:pt x="63" y="26"/>
                  <a:pt x="63" y="26"/>
                </a:cubicBezTo>
                <a:cubicBezTo>
                  <a:pt x="67" y="26"/>
                  <a:pt x="67" y="26"/>
                  <a:pt x="67" y="26"/>
                </a:cubicBezTo>
                <a:cubicBezTo>
                  <a:pt x="67" y="24"/>
                  <a:pt x="67" y="24"/>
                  <a:pt x="67" y="24"/>
                </a:cubicBezTo>
                <a:cubicBezTo>
                  <a:pt x="63" y="24"/>
                  <a:pt x="63" y="24"/>
                  <a:pt x="63" y="24"/>
                </a:cubicBezTo>
                <a:close/>
                <a:moveTo>
                  <a:pt x="58" y="37"/>
                </a:moveTo>
                <a:cubicBezTo>
                  <a:pt x="57" y="37"/>
                  <a:pt x="56" y="38"/>
                  <a:pt x="56" y="39"/>
                </a:cubicBezTo>
                <a:cubicBezTo>
                  <a:pt x="56" y="40"/>
                  <a:pt x="57" y="41"/>
                  <a:pt x="58" y="41"/>
                </a:cubicBezTo>
                <a:cubicBezTo>
                  <a:pt x="60" y="41"/>
                  <a:pt x="61" y="40"/>
                  <a:pt x="61" y="39"/>
                </a:cubicBezTo>
                <a:cubicBezTo>
                  <a:pt x="61" y="38"/>
                  <a:pt x="60" y="37"/>
                  <a:pt x="58" y="37"/>
                </a:cubicBezTo>
                <a:close/>
                <a:moveTo>
                  <a:pt x="51" y="37"/>
                </a:moveTo>
                <a:cubicBezTo>
                  <a:pt x="50" y="37"/>
                  <a:pt x="49" y="38"/>
                  <a:pt x="49" y="39"/>
                </a:cubicBezTo>
                <a:cubicBezTo>
                  <a:pt x="49" y="40"/>
                  <a:pt x="50" y="41"/>
                  <a:pt x="51" y="41"/>
                </a:cubicBezTo>
                <a:cubicBezTo>
                  <a:pt x="52" y="41"/>
                  <a:pt x="53" y="40"/>
                  <a:pt x="53" y="39"/>
                </a:cubicBezTo>
                <a:cubicBezTo>
                  <a:pt x="53" y="38"/>
                  <a:pt x="52" y="37"/>
                  <a:pt x="51" y="37"/>
                </a:cubicBezTo>
                <a:close/>
                <a:moveTo>
                  <a:pt x="44" y="37"/>
                </a:moveTo>
                <a:cubicBezTo>
                  <a:pt x="43" y="37"/>
                  <a:pt x="42" y="38"/>
                  <a:pt x="42" y="39"/>
                </a:cubicBezTo>
                <a:cubicBezTo>
                  <a:pt x="42" y="40"/>
                  <a:pt x="43" y="41"/>
                  <a:pt x="44" y="41"/>
                </a:cubicBezTo>
                <a:cubicBezTo>
                  <a:pt x="45" y="41"/>
                  <a:pt x="46" y="40"/>
                  <a:pt x="46" y="39"/>
                </a:cubicBezTo>
                <a:cubicBezTo>
                  <a:pt x="46" y="38"/>
                  <a:pt x="45" y="37"/>
                  <a:pt x="44" y="37"/>
                </a:cubicBezTo>
                <a:close/>
                <a:moveTo>
                  <a:pt x="58" y="30"/>
                </a:moveTo>
                <a:cubicBezTo>
                  <a:pt x="57" y="30"/>
                  <a:pt x="56" y="31"/>
                  <a:pt x="56" y="32"/>
                </a:cubicBezTo>
                <a:cubicBezTo>
                  <a:pt x="56" y="33"/>
                  <a:pt x="57" y="34"/>
                  <a:pt x="58" y="34"/>
                </a:cubicBezTo>
                <a:cubicBezTo>
                  <a:pt x="60" y="34"/>
                  <a:pt x="61" y="33"/>
                  <a:pt x="61" y="32"/>
                </a:cubicBezTo>
                <a:cubicBezTo>
                  <a:pt x="61" y="31"/>
                  <a:pt x="60" y="30"/>
                  <a:pt x="58" y="30"/>
                </a:cubicBezTo>
                <a:close/>
                <a:moveTo>
                  <a:pt x="51" y="30"/>
                </a:moveTo>
                <a:cubicBezTo>
                  <a:pt x="50" y="30"/>
                  <a:pt x="49" y="31"/>
                  <a:pt x="49" y="32"/>
                </a:cubicBezTo>
                <a:cubicBezTo>
                  <a:pt x="49" y="33"/>
                  <a:pt x="50" y="34"/>
                  <a:pt x="51" y="34"/>
                </a:cubicBezTo>
                <a:cubicBezTo>
                  <a:pt x="52" y="34"/>
                  <a:pt x="53" y="33"/>
                  <a:pt x="53" y="32"/>
                </a:cubicBezTo>
                <a:cubicBezTo>
                  <a:pt x="53" y="31"/>
                  <a:pt x="52" y="30"/>
                  <a:pt x="51" y="30"/>
                </a:cubicBezTo>
                <a:close/>
                <a:moveTo>
                  <a:pt x="44" y="30"/>
                </a:moveTo>
                <a:cubicBezTo>
                  <a:pt x="43" y="30"/>
                  <a:pt x="42" y="31"/>
                  <a:pt x="42" y="32"/>
                </a:cubicBezTo>
                <a:cubicBezTo>
                  <a:pt x="42" y="33"/>
                  <a:pt x="43" y="34"/>
                  <a:pt x="44" y="34"/>
                </a:cubicBezTo>
                <a:cubicBezTo>
                  <a:pt x="45" y="34"/>
                  <a:pt x="46" y="33"/>
                  <a:pt x="46" y="32"/>
                </a:cubicBezTo>
                <a:cubicBezTo>
                  <a:pt x="46" y="31"/>
                  <a:pt x="45" y="30"/>
                  <a:pt x="44" y="30"/>
                </a:cubicBezTo>
                <a:close/>
                <a:moveTo>
                  <a:pt x="58" y="23"/>
                </a:moveTo>
                <a:cubicBezTo>
                  <a:pt x="57" y="23"/>
                  <a:pt x="56" y="24"/>
                  <a:pt x="56" y="25"/>
                </a:cubicBezTo>
                <a:cubicBezTo>
                  <a:pt x="56" y="26"/>
                  <a:pt x="57" y="27"/>
                  <a:pt x="58" y="27"/>
                </a:cubicBezTo>
                <a:cubicBezTo>
                  <a:pt x="60" y="27"/>
                  <a:pt x="61" y="26"/>
                  <a:pt x="61" y="25"/>
                </a:cubicBezTo>
                <a:cubicBezTo>
                  <a:pt x="61" y="24"/>
                  <a:pt x="60" y="23"/>
                  <a:pt x="58" y="23"/>
                </a:cubicBezTo>
                <a:close/>
                <a:moveTo>
                  <a:pt x="51" y="23"/>
                </a:moveTo>
                <a:cubicBezTo>
                  <a:pt x="50" y="23"/>
                  <a:pt x="49" y="24"/>
                  <a:pt x="49" y="25"/>
                </a:cubicBezTo>
                <a:cubicBezTo>
                  <a:pt x="49" y="26"/>
                  <a:pt x="50" y="27"/>
                  <a:pt x="51" y="27"/>
                </a:cubicBezTo>
                <a:cubicBezTo>
                  <a:pt x="52" y="27"/>
                  <a:pt x="53" y="26"/>
                  <a:pt x="53" y="25"/>
                </a:cubicBezTo>
                <a:cubicBezTo>
                  <a:pt x="53" y="24"/>
                  <a:pt x="52" y="23"/>
                  <a:pt x="51" y="23"/>
                </a:cubicBezTo>
                <a:close/>
                <a:moveTo>
                  <a:pt x="44" y="23"/>
                </a:moveTo>
                <a:cubicBezTo>
                  <a:pt x="43" y="23"/>
                  <a:pt x="42" y="24"/>
                  <a:pt x="42" y="25"/>
                </a:cubicBezTo>
                <a:cubicBezTo>
                  <a:pt x="42" y="26"/>
                  <a:pt x="43" y="27"/>
                  <a:pt x="44" y="27"/>
                </a:cubicBezTo>
                <a:cubicBezTo>
                  <a:pt x="45" y="27"/>
                  <a:pt x="46" y="26"/>
                  <a:pt x="46" y="25"/>
                </a:cubicBezTo>
                <a:cubicBezTo>
                  <a:pt x="46" y="24"/>
                  <a:pt x="45" y="23"/>
                  <a:pt x="44" y="23"/>
                </a:cubicBezTo>
                <a:close/>
              </a:path>
            </a:pathLst>
          </a:custGeom>
          <a:solidFill>
            <a:srgbClr val="1E97B9"/>
          </a:solidFill>
          <a:ln>
            <a:noFill/>
          </a:ln>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6" name="Freeform 76">
            <a:extLst>
              <a:ext uri="{FF2B5EF4-FFF2-40B4-BE49-F238E27FC236}">
                <a16:creationId xmlns="" xmlns:a16="http://schemas.microsoft.com/office/drawing/2014/main" id="{9DBB92D0-3A67-4EE1-BE9B-03EE05B5107D}"/>
              </a:ext>
            </a:extLst>
          </p:cNvPr>
          <p:cNvSpPr>
            <a:spLocks noEditPoints="1"/>
          </p:cNvSpPr>
          <p:nvPr/>
        </p:nvSpPr>
        <p:spPr bwMode="auto">
          <a:xfrm>
            <a:off x="5229516" y="5221854"/>
            <a:ext cx="813477" cy="630310"/>
          </a:xfrm>
          <a:custGeom>
            <a:avLst/>
            <a:gdLst>
              <a:gd name="T0" fmla="*/ 72 w 72"/>
              <a:gd name="T1" fmla="*/ 35 h 56"/>
              <a:gd name="T2" fmla="*/ 31 w 72"/>
              <a:gd name="T3" fmla="*/ 43 h 56"/>
              <a:gd name="T4" fmla="*/ 31 w 72"/>
              <a:gd name="T5" fmla="*/ 53 h 56"/>
              <a:gd name="T6" fmla="*/ 71 w 72"/>
              <a:gd name="T7" fmla="*/ 44 h 56"/>
              <a:gd name="T8" fmla="*/ 72 w 72"/>
              <a:gd name="T9" fmla="*/ 47 h 56"/>
              <a:gd name="T10" fmla="*/ 30 w 72"/>
              <a:gd name="T11" fmla="*/ 56 h 56"/>
              <a:gd name="T12" fmla="*/ 29 w 72"/>
              <a:gd name="T13" fmla="*/ 56 h 56"/>
              <a:gd name="T14" fmla="*/ 2 w 72"/>
              <a:gd name="T15" fmla="*/ 39 h 56"/>
              <a:gd name="T16" fmla="*/ 2 w 72"/>
              <a:gd name="T17" fmla="*/ 29 h 56"/>
              <a:gd name="T18" fmla="*/ 5 w 72"/>
              <a:gd name="T19" fmla="*/ 28 h 56"/>
              <a:gd name="T20" fmla="*/ 5 w 72"/>
              <a:gd name="T21" fmla="*/ 29 h 56"/>
              <a:gd name="T22" fmla="*/ 40 w 72"/>
              <a:gd name="T23" fmla="*/ 37 h 56"/>
              <a:gd name="T24" fmla="*/ 40 w 72"/>
              <a:gd name="T25" fmla="*/ 33 h 56"/>
              <a:gd name="T26" fmla="*/ 40 w 72"/>
              <a:gd name="T27" fmla="*/ 29 h 56"/>
              <a:gd name="T28" fmla="*/ 5 w 72"/>
              <a:gd name="T29" fmla="*/ 22 h 56"/>
              <a:gd name="T30" fmla="*/ 5 w 72"/>
              <a:gd name="T31" fmla="*/ 19 h 56"/>
              <a:gd name="T32" fmla="*/ 5 w 72"/>
              <a:gd name="T33" fmla="*/ 19 h 56"/>
              <a:gd name="T34" fmla="*/ 5 w 72"/>
              <a:gd name="T35" fmla="*/ 19 h 56"/>
              <a:gd name="T36" fmla="*/ 5 w 72"/>
              <a:gd name="T37" fmla="*/ 19 h 56"/>
              <a:gd name="T38" fmla="*/ 7 w 72"/>
              <a:gd name="T39" fmla="*/ 18 h 56"/>
              <a:gd name="T40" fmla="*/ 7 w 72"/>
              <a:gd name="T41" fmla="*/ 16 h 56"/>
              <a:gd name="T42" fmla="*/ 40 w 72"/>
              <a:gd name="T43" fmla="*/ 24 h 56"/>
              <a:gd name="T44" fmla="*/ 40 w 72"/>
              <a:gd name="T45" fmla="*/ 21 h 56"/>
              <a:gd name="T46" fmla="*/ 40 w 72"/>
              <a:gd name="T47" fmla="*/ 17 h 56"/>
              <a:gd name="T48" fmla="*/ 7 w 72"/>
              <a:gd name="T49" fmla="*/ 9 h 56"/>
              <a:gd name="T50" fmla="*/ 7 w 72"/>
              <a:gd name="T51" fmla="*/ 6 h 56"/>
              <a:gd name="T52" fmla="*/ 33 w 72"/>
              <a:gd name="T53" fmla="*/ 0 h 56"/>
              <a:gd name="T54" fmla="*/ 63 w 72"/>
              <a:gd name="T55" fmla="*/ 6 h 56"/>
              <a:gd name="T56" fmla="*/ 63 w 72"/>
              <a:gd name="T57" fmla="*/ 14 h 56"/>
              <a:gd name="T58" fmla="*/ 60 w 72"/>
              <a:gd name="T59" fmla="*/ 15 h 56"/>
              <a:gd name="T60" fmla="*/ 64 w 72"/>
              <a:gd name="T61" fmla="*/ 16 h 56"/>
              <a:gd name="T62" fmla="*/ 64 w 72"/>
              <a:gd name="T63" fmla="*/ 25 h 56"/>
              <a:gd name="T64" fmla="*/ 58 w 72"/>
              <a:gd name="T65" fmla="*/ 29 h 56"/>
              <a:gd name="T66" fmla="*/ 72 w 72"/>
              <a:gd name="T67" fmla="*/ 33 h 56"/>
              <a:gd name="T68" fmla="*/ 72 w 72"/>
              <a:gd name="T69" fmla="*/ 35 h 56"/>
              <a:gd name="T70" fmla="*/ 33 w 72"/>
              <a:gd name="T71" fmla="*/ 50 h 56"/>
              <a:gd name="T72" fmla="*/ 33 w 72"/>
              <a:gd name="T73" fmla="*/ 50 h 56"/>
              <a:gd name="T74" fmla="*/ 70 w 72"/>
              <a:gd name="T75" fmla="*/ 43 h 56"/>
              <a:gd name="T76" fmla="*/ 70 w 72"/>
              <a:gd name="T77" fmla="*/ 42 h 56"/>
              <a:gd name="T78" fmla="*/ 33 w 72"/>
              <a:gd name="T79" fmla="*/ 50 h 56"/>
              <a:gd name="T80" fmla="*/ 33 w 72"/>
              <a:gd name="T81" fmla="*/ 47 h 56"/>
              <a:gd name="T82" fmla="*/ 33 w 72"/>
              <a:gd name="T83" fmla="*/ 48 h 56"/>
              <a:gd name="T84" fmla="*/ 70 w 72"/>
              <a:gd name="T85" fmla="*/ 40 h 56"/>
              <a:gd name="T86" fmla="*/ 70 w 72"/>
              <a:gd name="T87" fmla="*/ 39 h 56"/>
              <a:gd name="T88" fmla="*/ 33 w 72"/>
              <a:gd name="T89" fmla="*/ 47 h 56"/>
              <a:gd name="T90" fmla="*/ 32 w 72"/>
              <a:gd name="T91" fmla="*/ 45 h 56"/>
              <a:gd name="T92" fmla="*/ 33 w 72"/>
              <a:gd name="T93" fmla="*/ 46 h 56"/>
              <a:gd name="T94" fmla="*/ 70 w 72"/>
              <a:gd name="T95" fmla="*/ 38 h 56"/>
              <a:gd name="T96" fmla="*/ 70 w 72"/>
              <a:gd name="T97" fmla="*/ 37 h 56"/>
              <a:gd name="T98" fmla="*/ 32 w 72"/>
              <a:gd name="T99" fmla="*/ 45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2" h="56">
                <a:moveTo>
                  <a:pt x="72" y="35"/>
                </a:moveTo>
                <a:cubicBezTo>
                  <a:pt x="31" y="43"/>
                  <a:pt x="31" y="43"/>
                  <a:pt x="31" y="43"/>
                </a:cubicBezTo>
                <a:cubicBezTo>
                  <a:pt x="30" y="47"/>
                  <a:pt x="30" y="50"/>
                  <a:pt x="31" y="53"/>
                </a:cubicBezTo>
                <a:cubicBezTo>
                  <a:pt x="71" y="44"/>
                  <a:pt x="71" y="44"/>
                  <a:pt x="71" y="44"/>
                </a:cubicBezTo>
                <a:cubicBezTo>
                  <a:pt x="72" y="47"/>
                  <a:pt x="72" y="47"/>
                  <a:pt x="72" y="47"/>
                </a:cubicBezTo>
                <a:cubicBezTo>
                  <a:pt x="30" y="56"/>
                  <a:pt x="30" y="56"/>
                  <a:pt x="30" y="56"/>
                </a:cubicBezTo>
                <a:cubicBezTo>
                  <a:pt x="29" y="56"/>
                  <a:pt x="29" y="56"/>
                  <a:pt x="29" y="56"/>
                </a:cubicBezTo>
                <a:cubicBezTo>
                  <a:pt x="2" y="39"/>
                  <a:pt x="2" y="39"/>
                  <a:pt x="2" y="39"/>
                </a:cubicBezTo>
                <a:cubicBezTo>
                  <a:pt x="1" y="36"/>
                  <a:pt x="0" y="32"/>
                  <a:pt x="2" y="29"/>
                </a:cubicBezTo>
                <a:cubicBezTo>
                  <a:pt x="5" y="28"/>
                  <a:pt x="5" y="28"/>
                  <a:pt x="5" y="28"/>
                </a:cubicBezTo>
                <a:cubicBezTo>
                  <a:pt x="5" y="29"/>
                  <a:pt x="5" y="29"/>
                  <a:pt x="5" y="29"/>
                </a:cubicBezTo>
                <a:cubicBezTo>
                  <a:pt x="40" y="37"/>
                  <a:pt x="40" y="37"/>
                  <a:pt x="40" y="37"/>
                </a:cubicBezTo>
                <a:cubicBezTo>
                  <a:pt x="40" y="36"/>
                  <a:pt x="40" y="34"/>
                  <a:pt x="40" y="33"/>
                </a:cubicBezTo>
                <a:cubicBezTo>
                  <a:pt x="40" y="32"/>
                  <a:pt x="40" y="30"/>
                  <a:pt x="40" y="29"/>
                </a:cubicBezTo>
                <a:cubicBezTo>
                  <a:pt x="5" y="22"/>
                  <a:pt x="5" y="22"/>
                  <a:pt x="5" y="22"/>
                </a:cubicBezTo>
                <a:cubicBezTo>
                  <a:pt x="5" y="19"/>
                  <a:pt x="5" y="19"/>
                  <a:pt x="5" y="19"/>
                </a:cubicBezTo>
                <a:cubicBezTo>
                  <a:pt x="5" y="19"/>
                  <a:pt x="5" y="19"/>
                  <a:pt x="5" y="19"/>
                </a:cubicBezTo>
                <a:cubicBezTo>
                  <a:pt x="5" y="19"/>
                  <a:pt x="5" y="19"/>
                  <a:pt x="5" y="19"/>
                </a:cubicBezTo>
                <a:cubicBezTo>
                  <a:pt x="5" y="19"/>
                  <a:pt x="5" y="19"/>
                  <a:pt x="5" y="19"/>
                </a:cubicBezTo>
                <a:cubicBezTo>
                  <a:pt x="7" y="18"/>
                  <a:pt x="7" y="18"/>
                  <a:pt x="7" y="18"/>
                </a:cubicBezTo>
                <a:cubicBezTo>
                  <a:pt x="7" y="16"/>
                  <a:pt x="7" y="16"/>
                  <a:pt x="7" y="16"/>
                </a:cubicBezTo>
                <a:cubicBezTo>
                  <a:pt x="40" y="24"/>
                  <a:pt x="40" y="24"/>
                  <a:pt x="40" y="24"/>
                </a:cubicBezTo>
                <a:cubicBezTo>
                  <a:pt x="40" y="23"/>
                  <a:pt x="40" y="22"/>
                  <a:pt x="40" y="21"/>
                </a:cubicBezTo>
                <a:cubicBezTo>
                  <a:pt x="40" y="19"/>
                  <a:pt x="40" y="18"/>
                  <a:pt x="40" y="17"/>
                </a:cubicBezTo>
                <a:cubicBezTo>
                  <a:pt x="7" y="9"/>
                  <a:pt x="7" y="9"/>
                  <a:pt x="7" y="9"/>
                </a:cubicBezTo>
                <a:cubicBezTo>
                  <a:pt x="7" y="6"/>
                  <a:pt x="7" y="6"/>
                  <a:pt x="7" y="6"/>
                </a:cubicBezTo>
                <a:cubicBezTo>
                  <a:pt x="33" y="0"/>
                  <a:pt x="33" y="0"/>
                  <a:pt x="33" y="0"/>
                </a:cubicBezTo>
                <a:cubicBezTo>
                  <a:pt x="63" y="6"/>
                  <a:pt x="63" y="6"/>
                  <a:pt x="63" y="6"/>
                </a:cubicBezTo>
                <a:cubicBezTo>
                  <a:pt x="64" y="9"/>
                  <a:pt x="64" y="11"/>
                  <a:pt x="63" y="14"/>
                </a:cubicBezTo>
                <a:cubicBezTo>
                  <a:pt x="60" y="15"/>
                  <a:pt x="60" y="15"/>
                  <a:pt x="60" y="15"/>
                </a:cubicBezTo>
                <a:cubicBezTo>
                  <a:pt x="64" y="16"/>
                  <a:pt x="64" y="16"/>
                  <a:pt x="64" y="16"/>
                </a:cubicBezTo>
                <a:cubicBezTo>
                  <a:pt x="66" y="19"/>
                  <a:pt x="66" y="22"/>
                  <a:pt x="64" y="25"/>
                </a:cubicBezTo>
                <a:cubicBezTo>
                  <a:pt x="58" y="29"/>
                  <a:pt x="58" y="29"/>
                  <a:pt x="58" y="29"/>
                </a:cubicBezTo>
                <a:cubicBezTo>
                  <a:pt x="72" y="33"/>
                  <a:pt x="72" y="33"/>
                  <a:pt x="72" y="33"/>
                </a:cubicBezTo>
                <a:cubicBezTo>
                  <a:pt x="72" y="35"/>
                  <a:pt x="72" y="35"/>
                  <a:pt x="72" y="35"/>
                </a:cubicBezTo>
                <a:close/>
                <a:moveTo>
                  <a:pt x="33" y="50"/>
                </a:moveTo>
                <a:cubicBezTo>
                  <a:pt x="33" y="50"/>
                  <a:pt x="33" y="50"/>
                  <a:pt x="33" y="50"/>
                </a:cubicBezTo>
                <a:cubicBezTo>
                  <a:pt x="70" y="43"/>
                  <a:pt x="70" y="43"/>
                  <a:pt x="70" y="43"/>
                </a:cubicBezTo>
                <a:cubicBezTo>
                  <a:pt x="70" y="42"/>
                  <a:pt x="70" y="42"/>
                  <a:pt x="70" y="42"/>
                </a:cubicBezTo>
                <a:cubicBezTo>
                  <a:pt x="33" y="50"/>
                  <a:pt x="33" y="50"/>
                  <a:pt x="33" y="50"/>
                </a:cubicBezTo>
                <a:close/>
                <a:moveTo>
                  <a:pt x="33" y="47"/>
                </a:moveTo>
                <a:cubicBezTo>
                  <a:pt x="33" y="48"/>
                  <a:pt x="33" y="48"/>
                  <a:pt x="33" y="48"/>
                </a:cubicBezTo>
                <a:cubicBezTo>
                  <a:pt x="70" y="40"/>
                  <a:pt x="70" y="40"/>
                  <a:pt x="70" y="40"/>
                </a:cubicBezTo>
                <a:cubicBezTo>
                  <a:pt x="70" y="39"/>
                  <a:pt x="70" y="39"/>
                  <a:pt x="70" y="39"/>
                </a:cubicBezTo>
                <a:cubicBezTo>
                  <a:pt x="33" y="47"/>
                  <a:pt x="33" y="47"/>
                  <a:pt x="33" y="47"/>
                </a:cubicBezTo>
                <a:close/>
                <a:moveTo>
                  <a:pt x="32" y="45"/>
                </a:moveTo>
                <a:cubicBezTo>
                  <a:pt x="33" y="46"/>
                  <a:pt x="33" y="46"/>
                  <a:pt x="33" y="46"/>
                </a:cubicBezTo>
                <a:cubicBezTo>
                  <a:pt x="70" y="38"/>
                  <a:pt x="70" y="38"/>
                  <a:pt x="70" y="38"/>
                </a:cubicBezTo>
                <a:cubicBezTo>
                  <a:pt x="70" y="37"/>
                  <a:pt x="70" y="37"/>
                  <a:pt x="70" y="37"/>
                </a:cubicBezTo>
                <a:lnTo>
                  <a:pt x="32" y="45"/>
                </a:ln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7" name="Freeform 101">
            <a:extLst>
              <a:ext uri="{FF2B5EF4-FFF2-40B4-BE49-F238E27FC236}">
                <a16:creationId xmlns="" xmlns:a16="http://schemas.microsoft.com/office/drawing/2014/main" id="{1FED8356-3E65-4620-92D6-E1856B00795C}"/>
              </a:ext>
            </a:extLst>
          </p:cNvPr>
          <p:cNvSpPr>
            <a:spLocks noEditPoints="1"/>
          </p:cNvSpPr>
          <p:nvPr/>
        </p:nvSpPr>
        <p:spPr bwMode="auto">
          <a:xfrm>
            <a:off x="6540135" y="5190409"/>
            <a:ext cx="802703" cy="635695"/>
          </a:xfrm>
          <a:custGeom>
            <a:avLst/>
            <a:gdLst>
              <a:gd name="T0" fmla="*/ 94 w 149"/>
              <a:gd name="T1" fmla="*/ 19 h 118"/>
              <a:gd name="T2" fmla="*/ 94 w 149"/>
              <a:gd name="T3" fmla="*/ 6 h 118"/>
              <a:gd name="T4" fmla="*/ 100 w 149"/>
              <a:gd name="T5" fmla="*/ 0 h 118"/>
              <a:gd name="T6" fmla="*/ 149 w 149"/>
              <a:gd name="T7" fmla="*/ 0 h 118"/>
              <a:gd name="T8" fmla="*/ 149 w 149"/>
              <a:gd name="T9" fmla="*/ 111 h 118"/>
              <a:gd name="T10" fmla="*/ 142 w 149"/>
              <a:gd name="T11" fmla="*/ 118 h 118"/>
              <a:gd name="T12" fmla="*/ 94 w 149"/>
              <a:gd name="T13" fmla="*/ 118 h 118"/>
              <a:gd name="T14" fmla="*/ 94 w 149"/>
              <a:gd name="T15" fmla="*/ 94 h 118"/>
              <a:gd name="T16" fmla="*/ 67 w 149"/>
              <a:gd name="T17" fmla="*/ 94 h 118"/>
              <a:gd name="T18" fmla="*/ 73 w 149"/>
              <a:gd name="T19" fmla="*/ 107 h 118"/>
              <a:gd name="T20" fmla="*/ 23 w 149"/>
              <a:gd name="T21" fmla="*/ 115 h 118"/>
              <a:gd name="T22" fmla="*/ 31 w 149"/>
              <a:gd name="T23" fmla="*/ 107 h 118"/>
              <a:gd name="T24" fmla="*/ 6 w 149"/>
              <a:gd name="T25" fmla="*/ 94 h 118"/>
              <a:gd name="T26" fmla="*/ 0 w 149"/>
              <a:gd name="T27" fmla="*/ 88 h 118"/>
              <a:gd name="T28" fmla="*/ 0 w 149"/>
              <a:gd name="T29" fmla="*/ 19 h 118"/>
              <a:gd name="T30" fmla="*/ 6 w 149"/>
              <a:gd name="T31" fmla="*/ 19 h 118"/>
              <a:gd name="T32" fmla="*/ 23 w 149"/>
              <a:gd name="T33" fmla="*/ 61 h 118"/>
              <a:gd name="T34" fmla="*/ 44 w 149"/>
              <a:gd name="T35" fmla="*/ 52 h 118"/>
              <a:gd name="T36" fmla="*/ 50 w 149"/>
              <a:gd name="T37" fmla="*/ 57 h 118"/>
              <a:gd name="T38" fmla="*/ 56 w 149"/>
              <a:gd name="T39" fmla="*/ 59 h 118"/>
              <a:gd name="T40" fmla="*/ 61 w 149"/>
              <a:gd name="T41" fmla="*/ 57 h 118"/>
              <a:gd name="T42" fmla="*/ 67 w 149"/>
              <a:gd name="T43" fmla="*/ 44 h 118"/>
              <a:gd name="T44" fmla="*/ 73 w 149"/>
              <a:gd name="T45" fmla="*/ 44 h 118"/>
              <a:gd name="T46" fmla="*/ 71 w 149"/>
              <a:gd name="T47" fmla="*/ 36 h 118"/>
              <a:gd name="T48" fmla="*/ 65 w 149"/>
              <a:gd name="T49" fmla="*/ 40 h 118"/>
              <a:gd name="T50" fmla="*/ 58 w 149"/>
              <a:gd name="T51" fmla="*/ 42 h 118"/>
              <a:gd name="T52" fmla="*/ 54 w 149"/>
              <a:gd name="T53" fmla="*/ 55 h 118"/>
              <a:gd name="T54" fmla="*/ 48 w 149"/>
              <a:gd name="T55" fmla="*/ 48 h 118"/>
              <a:gd name="T56" fmla="*/ 46 w 149"/>
              <a:gd name="T57" fmla="*/ 48 h 118"/>
              <a:gd name="T58" fmla="*/ 21 w 149"/>
              <a:gd name="T59" fmla="*/ 57 h 118"/>
              <a:gd name="T60" fmla="*/ 27 w 149"/>
              <a:gd name="T61" fmla="*/ 78 h 118"/>
              <a:gd name="T62" fmla="*/ 33 w 149"/>
              <a:gd name="T63" fmla="*/ 63 h 118"/>
              <a:gd name="T64" fmla="*/ 27 w 149"/>
              <a:gd name="T65" fmla="*/ 78 h 118"/>
              <a:gd name="T66" fmla="*/ 67 w 149"/>
              <a:gd name="T67" fmla="*/ 78 h 118"/>
              <a:gd name="T68" fmla="*/ 73 w 149"/>
              <a:gd name="T69" fmla="*/ 50 h 118"/>
              <a:gd name="T70" fmla="*/ 67 w 149"/>
              <a:gd name="T71" fmla="*/ 78 h 118"/>
              <a:gd name="T72" fmla="*/ 56 w 149"/>
              <a:gd name="T73" fmla="*/ 78 h 118"/>
              <a:gd name="T74" fmla="*/ 63 w 149"/>
              <a:gd name="T75" fmla="*/ 65 h 118"/>
              <a:gd name="T76" fmla="*/ 56 w 149"/>
              <a:gd name="T77" fmla="*/ 78 h 118"/>
              <a:gd name="T78" fmla="*/ 46 w 149"/>
              <a:gd name="T79" fmla="*/ 78 h 118"/>
              <a:gd name="T80" fmla="*/ 52 w 149"/>
              <a:gd name="T81" fmla="*/ 63 h 118"/>
              <a:gd name="T82" fmla="*/ 46 w 149"/>
              <a:gd name="T83" fmla="*/ 78 h 118"/>
              <a:gd name="T84" fmla="*/ 35 w 149"/>
              <a:gd name="T85" fmla="*/ 78 h 118"/>
              <a:gd name="T86" fmla="*/ 44 w 149"/>
              <a:gd name="T87" fmla="*/ 59 h 118"/>
              <a:gd name="T88" fmla="*/ 35 w 149"/>
              <a:gd name="T89" fmla="*/ 78 h 118"/>
              <a:gd name="T90" fmla="*/ 113 w 149"/>
              <a:gd name="T91" fmla="*/ 40 h 118"/>
              <a:gd name="T92" fmla="*/ 136 w 149"/>
              <a:gd name="T93" fmla="*/ 34 h 118"/>
              <a:gd name="T94" fmla="*/ 113 w 149"/>
              <a:gd name="T95" fmla="*/ 21 h 118"/>
              <a:gd name="T96" fmla="*/ 136 w 149"/>
              <a:gd name="T97" fmla="*/ 13 h 118"/>
              <a:gd name="T98" fmla="*/ 107 w 149"/>
              <a:gd name="T99" fmla="*/ 105 h 118"/>
              <a:gd name="T100" fmla="*/ 136 w 149"/>
              <a:gd name="T101" fmla="*/ 52 h 118"/>
              <a:gd name="T102" fmla="*/ 113 w 149"/>
              <a:gd name="T103" fmla="*/ 40 h 118"/>
              <a:gd name="T104" fmla="*/ 88 w 149"/>
              <a:gd name="T105" fmla="*/ 31 h 118"/>
              <a:gd name="T106" fmla="*/ 12 w 149"/>
              <a:gd name="T107" fmla="*/ 82 h 118"/>
              <a:gd name="T108" fmla="*/ 88 w 149"/>
              <a:gd name="T109" fmla="*/ 31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9" h="118">
                <a:moveTo>
                  <a:pt x="6" y="19"/>
                </a:moveTo>
                <a:lnTo>
                  <a:pt x="94" y="19"/>
                </a:lnTo>
                <a:lnTo>
                  <a:pt x="94" y="19"/>
                </a:lnTo>
                <a:lnTo>
                  <a:pt x="94" y="6"/>
                </a:lnTo>
                <a:lnTo>
                  <a:pt x="94" y="0"/>
                </a:lnTo>
                <a:lnTo>
                  <a:pt x="100" y="0"/>
                </a:lnTo>
                <a:lnTo>
                  <a:pt x="142" y="0"/>
                </a:lnTo>
                <a:lnTo>
                  <a:pt x="149" y="0"/>
                </a:lnTo>
                <a:lnTo>
                  <a:pt x="149" y="6"/>
                </a:lnTo>
                <a:lnTo>
                  <a:pt x="149" y="111"/>
                </a:lnTo>
                <a:lnTo>
                  <a:pt x="149" y="118"/>
                </a:lnTo>
                <a:lnTo>
                  <a:pt x="142" y="118"/>
                </a:lnTo>
                <a:lnTo>
                  <a:pt x="100" y="118"/>
                </a:lnTo>
                <a:lnTo>
                  <a:pt x="94" y="118"/>
                </a:lnTo>
                <a:lnTo>
                  <a:pt x="94" y="111"/>
                </a:lnTo>
                <a:lnTo>
                  <a:pt x="94" y="94"/>
                </a:lnTo>
                <a:lnTo>
                  <a:pt x="94" y="94"/>
                </a:lnTo>
                <a:lnTo>
                  <a:pt x="67" y="94"/>
                </a:lnTo>
                <a:lnTo>
                  <a:pt x="67" y="107"/>
                </a:lnTo>
                <a:lnTo>
                  <a:pt x="73" y="107"/>
                </a:lnTo>
                <a:lnTo>
                  <a:pt x="73" y="115"/>
                </a:lnTo>
                <a:lnTo>
                  <a:pt x="23" y="115"/>
                </a:lnTo>
                <a:lnTo>
                  <a:pt x="23" y="107"/>
                </a:lnTo>
                <a:lnTo>
                  <a:pt x="31" y="107"/>
                </a:lnTo>
                <a:lnTo>
                  <a:pt x="31" y="94"/>
                </a:lnTo>
                <a:lnTo>
                  <a:pt x="6" y="94"/>
                </a:lnTo>
                <a:lnTo>
                  <a:pt x="0" y="94"/>
                </a:lnTo>
                <a:lnTo>
                  <a:pt x="0" y="88"/>
                </a:lnTo>
                <a:lnTo>
                  <a:pt x="0" y="25"/>
                </a:lnTo>
                <a:lnTo>
                  <a:pt x="0" y="19"/>
                </a:lnTo>
                <a:lnTo>
                  <a:pt x="6" y="19"/>
                </a:lnTo>
                <a:lnTo>
                  <a:pt x="6" y="19"/>
                </a:lnTo>
                <a:close/>
                <a:moveTo>
                  <a:pt x="21" y="57"/>
                </a:moveTo>
                <a:lnTo>
                  <a:pt x="23" y="61"/>
                </a:lnTo>
                <a:lnTo>
                  <a:pt x="37" y="52"/>
                </a:lnTo>
                <a:lnTo>
                  <a:pt x="44" y="52"/>
                </a:lnTo>
                <a:lnTo>
                  <a:pt x="48" y="57"/>
                </a:lnTo>
                <a:lnTo>
                  <a:pt x="50" y="57"/>
                </a:lnTo>
                <a:lnTo>
                  <a:pt x="50" y="57"/>
                </a:lnTo>
                <a:lnTo>
                  <a:pt x="56" y="59"/>
                </a:lnTo>
                <a:lnTo>
                  <a:pt x="58" y="61"/>
                </a:lnTo>
                <a:lnTo>
                  <a:pt x="61" y="57"/>
                </a:lnTo>
                <a:lnTo>
                  <a:pt x="63" y="44"/>
                </a:lnTo>
                <a:lnTo>
                  <a:pt x="67" y="44"/>
                </a:lnTo>
                <a:lnTo>
                  <a:pt x="67" y="48"/>
                </a:lnTo>
                <a:lnTo>
                  <a:pt x="73" y="44"/>
                </a:lnTo>
                <a:lnTo>
                  <a:pt x="77" y="38"/>
                </a:lnTo>
                <a:lnTo>
                  <a:pt x="71" y="36"/>
                </a:lnTo>
                <a:lnTo>
                  <a:pt x="65" y="36"/>
                </a:lnTo>
                <a:lnTo>
                  <a:pt x="65" y="40"/>
                </a:lnTo>
                <a:lnTo>
                  <a:pt x="58" y="40"/>
                </a:lnTo>
                <a:lnTo>
                  <a:pt x="58" y="42"/>
                </a:lnTo>
                <a:lnTo>
                  <a:pt x="56" y="42"/>
                </a:lnTo>
                <a:lnTo>
                  <a:pt x="54" y="55"/>
                </a:lnTo>
                <a:lnTo>
                  <a:pt x="52" y="52"/>
                </a:lnTo>
                <a:lnTo>
                  <a:pt x="48" y="48"/>
                </a:lnTo>
                <a:lnTo>
                  <a:pt x="48" y="48"/>
                </a:lnTo>
                <a:lnTo>
                  <a:pt x="46" y="48"/>
                </a:lnTo>
                <a:lnTo>
                  <a:pt x="35" y="46"/>
                </a:lnTo>
                <a:lnTo>
                  <a:pt x="21" y="57"/>
                </a:lnTo>
                <a:lnTo>
                  <a:pt x="21" y="57"/>
                </a:lnTo>
                <a:close/>
                <a:moveTo>
                  <a:pt x="27" y="78"/>
                </a:moveTo>
                <a:lnTo>
                  <a:pt x="33" y="78"/>
                </a:lnTo>
                <a:lnTo>
                  <a:pt x="33" y="63"/>
                </a:lnTo>
                <a:lnTo>
                  <a:pt x="27" y="63"/>
                </a:lnTo>
                <a:lnTo>
                  <a:pt x="27" y="78"/>
                </a:lnTo>
                <a:lnTo>
                  <a:pt x="27" y="78"/>
                </a:lnTo>
                <a:close/>
                <a:moveTo>
                  <a:pt x="67" y="78"/>
                </a:moveTo>
                <a:lnTo>
                  <a:pt x="73" y="78"/>
                </a:lnTo>
                <a:lnTo>
                  <a:pt x="73" y="50"/>
                </a:lnTo>
                <a:lnTo>
                  <a:pt x="67" y="50"/>
                </a:lnTo>
                <a:lnTo>
                  <a:pt x="67" y="78"/>
                </a:lnTo>
                <a:lnTo>
                  <a:pt x="67" y="78"/>
                </a:lnTo>
                <a:close/>
                <a:moveTo>
                  <a:pt x="56" y="78"/>
                </a:moveTo>
                <a:lnTo>
                  <a:pt x="63" y="78"/>
                </a:lnTo>
                <a:lnTo>
                  <a:pt x="63" y="65"/>
                </a:lnTo>
                <a:lnTo>
                  <a:pt x="56" y="65"/>
                </a:lnTo>
                <a:lnTo>
                  <a:pt x="56" y="78"/>
                </a:lnTo>
                <a:lnTo>
                  <a:pt x="56" y="78"/>
                </a:lnTo>
                <a:close/>
                <a:moveTo>
                  <a:pt x="46" y="78"/>
                </a:moveTo>
                <a:lnTo>
                  <a:pt x="52" y="78"/>
                </a:lnTo>
                <a:lnTo>
                  <a:pt x="52" y="63"/>
                </a:lnTo>
                <a:lnTo>
                  <a:pt x="46" y="63"/>
                </a:lnTo>
                <a:lnTo>
                  <a:pt x="46" y="78"/>
                </a:lnTo>
                <a:lnTo>
                  <a:pt x="46" y="78"/>
                </a:lnTo>
                <a:close/>
                <a:moveTo>
                  <a:pt x="35" y="78"/>
                </a:moveTo>
                <a:lnTo>
                  <a:pt x="44" y="78"/>
                </a:lnTo>
                <a:lnTo>
                  <a:pt x="44" y="59"/>
                </a:lnTo>
                <a:lnTo>
                  <a:pt x="35" y="59"/>
                </a:lnTo>
                <a:lnTo>
                  <a:pt x="35" y="78"/>
                </a:lnTo>
                <a:lnTo>
                  <a:pt x="35" y="78"/>
                </a:lnTo>
                <a:close/>
                <a:moveTo>
                  <a:pt x="113" y="40"/>
                </a:moveTo>
                <a:lnTo>
                  <a:pt x="136" y="40"/>
                </a:lnTo>
                <a:lnTo>
                  <a:pt x="136" y="34"/>
                </a:lnTo>
                <a:lnTo>
                  <a:pt x="113" y="34"/>
                </a:lnTo>
                <a:lnTo>
                  <a:pt x="113" y="21"/>
                </a:lnTo>
                <a:lnTo>
                  <a:pt x="136" y="21"/>
                </a:lnTo>
                <a:lnTo>
                  <a:pt x="136" y="13"/>
                </a:lnTo>
                <a:lnTo>
                  <a:pt x="107" y="13"/>
                </a:lnTo>
                <a:lnTo>
                  <a:pt x="107" y="105"/>
                </a:lnTo>
                <a:lnTo>
                  <a:pt x="136" y="105"/>
                </a:lnTo>
                <a:lnTo>
                  <a:pt x="136" y="52"/>
                </a:lnTo>
                <a:lnTo>
                  <a:pt x="113" y="52"/>
                </a:lnTo>
                <a:lnTo>
                  <a:pt x="113" y="40"/>
                </a:lnTo>
                <a:lnTo>
                  <a:pt x="113" y="40"/>
                </a:lnTo>
                <a:close/>
                <a:moveTo>
                  <a:pt x="88" y="31"/>
                </a:moveTo>
                <a:lnTo>
                  <a:pt x="12" y="31"/>
                </a:lnTo>
                <a:lnTo>
                  <a:pt x="12" y="82"/>
                </a:lnTo>
                <a:lnTo>
                  <a:pt x="88" y="82"/>
                </a:lnTo>
                <a:lnTo>
                  <a:pt x="88" y="31"/>
                </a:lnTo>
                <a:close/>
              </a:path>
            </a:pathLst>
          </a:custGeom>
          <a:solidFill>
            <a:srgbClr val="1E97B9"/>
          </a:solidFill>
          <a:ln>
            <a:noFill/>
          </a:ln>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8" name="Freeform 104">
            <a:extLst>
              <a:ext uri="{FF2B5EF4-FFF2-40B4-BE49-F238E27FC236}">
                <a16:creationId xmlns="" xmlns:a16="http://schemas.microsoft.com/office/drawing/2014/main" id="{F332092D-329A-4888-A149-844A08A2B280}"/>
              </a:ext>
            </a:extLst>
          </p:cNvPr>
          <p:cNvSpPr>
            <a:spLocks noEditPoints="1"/>
          </p:cNvSpPr>
          <p:nvPr/>
        </p:nvSpPr>
        <p:spPr bwMode="auto">
          <a:xfrm>
            <a:off x="6559761" y="1857929"/>
            <a:ext cx="748831" cy="791928"/>
          </a:xfrm>
          <a:custGeom>
            <a:avLst/>
            <a:gdLst>
              <a:gd name="T0" fmla="*/ 78 w 139"/>
              <a:gd name="T1" fmla="*/ 9 h 147"/>
              <a:gd name="T2" fmla="*/ 57 w 139"/>
              <a:gd name="T3" fmla="*/ 15 h 147"/>
              <a:gd name="T4" fmla="*/ 92 w 139"/>
              <a:gd name="T5" fmla="*/ 17 h 147"/>
              <a:gd name="T6" fmla="*/ 124 w 139"/>
              <a:gd name="T7" fmla="*/ 17 h 147"/>
              <a:gd name="T8" fmla="*/ 124 w 139"/>
              <a:gd name="T9" fmla="*/ 30 h 147"/>
              <a:gd name="T10" fmla="*/ 122 w 139"/>
              <a:gd name="T11" fmla="*/ 38 h 147"/>
              <a:gd name="T12" fmla="*/ 115 w 139"/>
              <a:gd name="T13" fmla="*/ 76 h 147"/>
              <a:gd name="T14" fmla="*/ 122 w 139"/>
              <a:gd name="T15" fmla="*/ 78 h 147"/>
              <a:gd name="T16" fmla="*/ 122 w 139"/>
              <a:gd name="T17" fmla="*/ 89 h 147"/>
              <a:gd name="T18" fmla="*/ 103 w 139"/>
              <a:gd name="T19" fmla="*/ 135 h 147"/>
              <a:gd name="T20" fmla="*/ 0 w 139"/>
              <a:gd name="T21" fmla="*/ 147 h 147"/>
              <a:gd name="T22" fmla="*/ 46 w 139"/>
              <a:gd name="T23" fmla="*/ 89 h 147"/>
              <a:gd name="T24" fmla="*/ 19 w 139"/>
              <a:gd name="T25" fmla="*/ 86 h 147"/>
              <a:gd name="T26" fmla="*/ 19 w 139"/>
              <a:gd name="T27" fmla="*/ 78 h 147"/>
              <a:gd name="T28" fmla="*/ 25 w 139"/>
              <a:gd name="T29" fmla="*/ 76 h 147"/>
              <a:gd name="T30" fmla="*/ 19 w 139"/>
              <a:gd name="T31" fmla="*/ 38 h 147"/>
              <a:gd name="T32" fmla="*/ 17 w 139"/>
              <a:gd name="T33" fmla="*/ 30 h 147"/>
              <a:gd name="T34" fmla="*/ 25 w 139"/>
              <a:gd name="T35" fmla="*/ 17 h 147"/>
              <a:gd name="T36" fmla="*/ 46 w 139"/>
              <a:gd name="T37" fmla="*/ 17 h 147"/>
              <a:gd name="T38" fmla="*/ 57 w 139"/>
              <a:gd name="T39" fmla="*/ 0 h 147"/>
              <a:gd name="T40" fmla="*/ 82 w 139"/>
              <a:gd name="T41" fmla="*/ 0 h 147"/>
              <a:gd name="T42" fmla="*/ 92 w 139"/>
              <a:gd name="T43" fmla="*/ 17 h 147"/>
              <a:gd name="T44" fmla="*/ 46 w 139"/>
              <a:gd name="T45" fmla="*/ 135 h 147"/>
              <a:gd name="T46" fmla="*/ 92 w 139"/>
              <a:gd name="T47" fmla="*/ 135 h 147"/>
              <a:gd name="T48" fmla="*/ 50 w 139"/>
              <a:gd name="T49" fmla="*/ 126 h 147"/>
              <a:gd name="T50" fmla="*/ 50 w 139"/>
              <a:gd name="T51" fmla="*/ 126 h 147"/>
              <a:gd name="T52" fmla="*/ 82 w 139"/>
              <a:gd name="T53" fmla="*/ 89 h 147"/>
              <a:gd name="T54" fmla="*/ 48 w 139"/>
              <a:gd name="T55" fmla="*/ 120 h 147"/>
              <a:gd name="T56" fmla="*/ 82 w 139"/>
              <a:gd name="T57" fmla="*/ 68 h 147"/>
              <a:gd name="T58" fmla="*/ 57 w 139"/>
              <a:gd name="T59" fmla="*/ 61 h 147"/>
              <a:gd name="T60" fmla="*/ 57 w 139"/>
              <a:gd name="T61" fmla="*/ 61 h 147"/>
              <a:gd name="T62" fmla="*/ 92 w 139"/>
              <a:gd name="T63" fmla="*/ 34 h 147"/>
              <a:gd name="T64" fmla="*/ 92 w 139"/>
              <a:gd name="T65" fmla="*/ 21 h 147"/>
              <a:gd name="T66" fmla="*/ 46 w 139"/>
              <a:gd name="T67" fmla="*/ 21 h 147"/>
              <a:gd name="T68" fmla="*/ 46 w 139"/>
              <a:gd name="T69" fmla="*/ 34 h 147"/>
              <a:gd name="T70" fmla="*/ 82 w 139"/>
              <a:gd name="T71" fmla="*/ 34 h 147"/>
              <a:gd name="T72" fmla="*/ 57 w 139"/>
              <a:gd name="T73" fmla="*/ 34 h 147"/>
              <a:gd name="T74" fmla="*/ 92 w 139"/>
              <a:gd name="T75" fmla="*/ 80 h 147"/>
              <a:gd name="T76" fmla="*/ 118 w 139"/>
              <a:gd name="T77" fmla="*/ 80 h 147"/>
              <a:gd name="T78" fmla="*/ 46 w 139"/>
              <a:gd name="T79" fmla="*/ 84 h 147"/>
              <a:gd name="T80" fmla="*/ 23 w 139"/>
              <a:gd name="T81" fmla="*/ 80 h 147"/>
              <a:gd name="T82" fmla="*/ 46 w 139"/>
              <a:gd name="T83" fmla="*/ 84 h 147"/>
              <a:gd name="T84" fmla="*/ 82 w 139"/>
              <a:gd name="T85" fmla="*/ 82 h 147"/>
              <a:gd name="T86" fmla="*/ 82 w 139"/>
              <a:gd name="T87" fmla="*/ 72 h 147"/>
              <a:gd name="T88" fmla="*/ 57 w 139"/>
              <a:gd name="T89" fmla="*/ 82 h 1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9" h="147">
                <a:moveTo>
                  <a:pt x="57" y="15"/>
                </a:moveTo>
                <a:lnTo>
                  <a:pt x="84" y="15"/>
                </a:lnTo>
                <a:lnTo>
                  <a:pt x="78" y="9"/>
                </a:lnTo>
                <a:lnTo>
                  <a:pt x="61" y="9"/>
                </a:lnTo>
                <a:lnTo>
                  <a:pt x="57" y="15"/>
                </a:lnTo>
                <a:lnTo>
                  <a:pt x="57" y="15"/>
                </a:lnTo>
                <a:close/>
                <a:moveTo>
                  <a:pt x="92" y="17"/>
                </a:moveTo>
                <a:lnTo>
                  <a:pt x="92" y="17"/>
                </a:lnTo>
                <a:lnTo>
                  <a:pt x="92" y="17"/>
                </a:lnTo>
                <a:lnTo>
                  <a:pt x="118" y="26"/>
                </a:lnTo>
                <a:lnTo>
                  <a:pt x="118" y="17"/>
                </a:lnTo>
                <a:lnTo>
                  <a:pt x="124" y="17"/>
                </a:lnTo>
                <a:lnTo>
                  <a:pt x="124" y="28"/>
                </a:lnTo>
                <a:lnTo>
                  <a:pt x="124" y="28"/>
                </a:lnTo>
                <a:lnTo>
                  <a:pt x="124" y="30"/>
                </a:lnTo>
                <a:lnTo>
                  <a:pt x="124" y="36"/>
                </a:lnTo>
                <a:lnTo>
                  <a:pt x="124" y="38"/>
                </a:lnTo>
                <a:lnTo>
                  <a:pt x="122" y="38"/>
                </a:lnTo>
                <a:lnTo>
                  <a:pt x="92" y="38"/>
                </a:lnTo>
                <a:lnTo>
                  <a:pt x="92" y="68"/>
                </a:lnTo>
                <a:lnTo>
                  <a:pt x="115" y="76"/>
                </a:lnTo>
                <a:lnTo>
                  <a:pt x="115" y="70"/>
                </a:lnTo>
                <a:lnTo>
                  <a:pt x="122" y="70"/>
                </a:lnTo>
                <a:lnTo>
                  <a:pt x="122" y="78"/>
                </a:lnTo>
                <a:lnTo>
                  <a:pt x="122" y="80"/>
                </a:lnTo>
                <a:lnTo>
                  <a:pt x="122" y="86"/>
                </a:lnTo>
                <a:lnTo>
                  <a:pt x="122" y="89"/>
                </a:lnTo>
                <a:lnTo>
                  <a:pt x="120" y="89"/>
                </a:lnTo>
                <a:lnTo>
                  <a:pt x="92" y="89"/>
                </a:lnTo>
                <a:lnTo>
                  <a:pt x="103" y="135"/>
                </a:lnTo>
                <a:lnTo>
                  <a:pt x="139" y="135"/>
                </a:lnTo>
                <a:lnTo>
                  <a:pt x="139" y="147"/>
                </a:lnTo>
                <a:lnTo>
                  <a:pt x="0" y="147"/>
                </a:lnTo>
                <a:lnTo>
                  <a:pt x="0" y="135"/>
                </a:lnTo>
                <a:lnTo>
                  <a:pt x="36" y="135"/>
                </a:lnTo>
                <a:lnTo>
                  <a:pt x="46" y="89"/>
                </a:lnTo>
                <a:lnTo>
                  <a:pt x="21" y="89"/>
                </a:lnTo>
                <a:lnTo>
                  <a:pt x="19" y="89"/>
                </a:lnTo>
                <a:lnTo>
                  <a:pt x="19" y="86"/>
                </a:lnTo>
                <a:lnTo>
                  <a:pt x="19" y="80"/>
                </a:lnTo>
                <a:lnTo>
                  <a:pt x="19" y="80"/>
                </a:lnTo>
                <a:lnTo>
                  <a:pt x="19" y="78"/>
                </a:lnTo>
                <a:lnTo>
                  <a:pt x="19" y="70"/>
                </a:lnTo>
                <a:lnTo>
                  <a:pt x="25" y="70"/>
                </a:lnTo>
                <a:lnTo>
                  <a:pt x="25" y="76"/>
                </a:lnTo>
                <a:lnTo>
                  <a:pt x="46" y="68"/>
                </a:lnTo>
                <a:lnTo>
                  <a:pt x="46" y="38"/>
                </a:lnTo>
                <a:lnTo>
                  <a:pt x="19" y="38"/>
                </a:lnTo>
                <a:lnTo>
                  <a:pt x="17" y="38"/>
                </a:lnTo>
                <a:lnTo>
                  <a:pt x="17" y="36"/>
                </a:lnTo>
                <a:lnTo>
                  <a:pt x="17" y="30"/>
                </a:lnTo>
                <a:lnTo>
                  <a:pt x="17" y="28"/>
                </a:lnTo>
                <a:lnTo>
                  <a:pt x="17" y="17"/>
                </a:lnTo>
                <a:lnTo>
                  <a:pt x="25" y="17"/>
                </a:lnTo>
                <a:lnTo>
                  <a:pt x="25" y="26"/>
                </a:lnTo>
                <a:lnTo>
                  <a:pt x="46" y="17"/>
                </a:lnTo>
                <a:lnTo>
                  <a:pt x="46" y="17"/>
                </a:lnTo>
                <a:lnTo>
                  <a:pt x="46" y="17"/>
                </a:lnTo>
                <a:lnTo>
                  <a:pt x="57" y="2"/>
                </a:lnTo>
                <a:lnTo>
                  <a:pt x="57" y="0"/>
                </a:lnTo>
                <a:lnTo>
                  <a:pt x="59" y="0"/>
                </a:lnTo>
                <a:lnTo>
                  <a:pt x="80" y="0"/>
                </a:lnTo>
                <a:lnTo>
                  <a:pt x="82" y="0"/>
                </a:lnTo>
                <a:lnTo>
                  <a:pt x="84" y="2"/>
                </a:lnTo>
                <a:lnTo>
                  <a:pt x="92" y="17"/>
                </a:lnTo>
                <a:lnTo>
                  <a:pt x="92" y="17"/>
                </a:lnTo>
                <a:close/>
                <a:moveTo>
                  <a:pt x="92" y="131"/>
                </a:moveTo>
                <a:lnTo>
                  <a:pt x="46" y="131"/>
                </a:lnTo>
                <a:lnTo>
                  <a:pt x="46" y="135"/>
                </a:lnTo>
                <a:lnTo>
                  <a:pt x="65" y="135"/>
                </a:lnTo>
                <a:lnTo>
                  <a:pt x="73" y="135"/>
                </a:lnTo>
                <a:lnTo>
                  <a:pt x="92" y="135"/>
                </a:lnTo>
                <a:lnTo>
                  <a:pt x="92" y="131"/>
                </a:lnTo>
                <a:lnTo>
                  <a:pt x="92" y="131"/>
                </a:lnTo>
                <a:close/>
                <a:moveTo>
                  <a:pt x="50" y="126"/>
                </a:moveTo>
                <a:lnTo>
                  <a:pt x="90" y="126"/>
                </a:lnTo>
                <a:lnTo>
                  <a:pt x="84" y="93"/>
                </a:lnTo>
                <a:lnTo>
                  <a:pt x="50" y="126"/>
                </a:lnTo>
                <a:lnTo>
                  <a:pt x="50" y="126"/>
                </a:lnTo>
                <a:close/>
                <a:moveTo>
                  <a:pt x="48" y="120"/>
                </a:moveTo>
                <a:lnTo>
                  <a:pt x="82" y="89"/>
                </a:lnTo>
                <a:lnTo>
                  <a:pt x="55" y="89"/>
                </a:lnTo>
                <a:lnTo>
                  <a:pt x="48" y="120"/>
                </a:lnTo>
                <a:lnTo>
                  <a:pt x="48" y="120"/>
                </a:lnTo>
                <a:close/>
                <a:moveTo>
                  <a:pt x="82" y="42"/>
                </a:moveTo>
                <a:lnTo>
                  <a:pt x="59" y="68"/>
                </a:lnTo>
                <a:lnTo>
                  <a:pt x="82" y="68"/>
                </a:lnTo>
                <a:lnTo>
                  <a:pt x="82" y="42"/>
                </a:lnTo>
                <a:lnTo>
                  <a:pt x="82" y="42"/>
                </a:lnTo>
                <a:close/>
                <a:moveTo>
                  <a:pt x="57" y="61"/>
                </a:moveTo>
                <a:lnTo>
                  <a:pt x="80" y="38"/>
                </a:lnTo>
                <a:lnTo>
                  <a:pt x="57" y="38"/>
                </a:lnTo>
                <a:lnTo>
                  <a:pt x="57" y="61"/>
                </a:lnTo>
                <a:lnTo>
                  <a:pt x="57" y="61"/>
                </a:lnTo>
                <a:close/>
                <a:moveTo>
                  <a:pt x="92" y="21"/>
                </a:moveTo>
                <a:lnTo>
                  <a:pt x="92" y="34"/>
                </a:lnTo>
                <a:lnTo>
                  <a:pt x="120" y="34"/>
                </a:lnTo>
                <a:lnTo>
                  <a:pt x="120" y="30"/>
                </a:lnTo>
                <a:lnTo>
                  <a:pt x="92" y="21"/>
                </a:lnTo>
                <a:lnTo>
                  <a:pt x="92" y="21"/>
                </a:lnTo>
                <a:close/>
                <a:moveTo>
                  <a:pt x="46" y="34"/>
                </a:moveTo>
                <a:lnTo>
                  <a:pt x="46" y="21"/>
                </a:lnTo>
                <a:lnTo>
                  <a:pt x="23" y="30"/>
                </a:lnTo>
                <a:lnTo>
                  <a:pt x="23" y="34"/>
                </a:lnTo>
                <a:lnTo>
                  <a:pt x="46" y="34"/>
                </a:lnTo>
                <a:lnTo>
                  <a:pt x="46" y="34"/>
                </a:lnTo>
                <a:close/>
                <a:moveTo>
                  <a:pt x="57" y="34"/>
                </a:moveTo>
                <a:lnTo>
                  <a:pt x="82" y="34"/>
                </a:lnTo>
                <a:lnTo>
                  <a:pt x="82" y="26"/>
                </a:lnTo>
                <a:lnTo>
                  <a:pt x="57" y="26"/>
                </a:lnTo>
                <a:lnTo>
                  <a:pt x="57" y="34"/>
                </a:lnTo>
                <a:lnTo>
                  <a:pt x="57" y="34"/>
                </a:lnTo>
                <a:close/>
                <a:moveTo>
                  <a:pt x="92" y="72"/>
                </a:moveTo>
                <a:lnTo>
                  <a:pt x="92" y="80"/>
                </a:lnTo>
                <a:lnTo>
                  <a:pt x="92" y="84"/>
                </a:lnTo>
                <a:lnTo>
                  <a:pt x="118" y="84"/>
                </a:lnTo>
                <a:lnTo>
                  <a:pt x="118" y="80"/>
                </a:lnTo>
                <a:lnTo>
                  <a:pt x="92" y="72"/>
                </a:lnTo>
                <a:lnTo>
                  <a:pt x="92" y="72"/>
                </a:lnTo>
                <a:close/>
                <a:moveTo>
                  <a:pt x="46" y="84"/>
                </a:moveTo>
                <a:lnTo>
                  <a:pt x="46" y="80"/>
                </a:lnTo>
                <a:lnTo>
                  <a:pt x="46" y="72"/>
                </a:lnTo>
                <a:lnTo>
                  <a:pt x="23" y="80"/>
                </a:lnTo>
                <a:lnTo>
                  <a:pt x="23" y="84"/>
                </a:lnTo>
                <a:lnTo>
                  <a:pt x="46" y="84"/>
                </a:lnTo>
                <a:lnTo>
                  <a:pt x="46" y="84"/>
                </a:lnTo>
                <a:close/>
                <a:moveTo>
                  <a:pt x="57" y="84"/>
                </a:moveTo>
                <a:lnTo>
                  <a:pt x="82" y="84"/>
                </a:lnTo>
                <a:lnTo>
                  <a:pt x="82" y="82"/>
                </a:lnTo>
                <a:lnTo>
                  <a:pt x="82" y="82"/>
                </a:lnTo>
                <a:lnTo>
                  <a:pt x="82" y="80"/>
                </a:lnTo>
                <a:lnTo>
                  <a:pt x="82" y="72"/>
                </a:lnTo>
                <a:lnTo>
                  <a:pt x="57" y="72"/>
                </a:lnTo>
                <a:lnTo>
                  <a:pt x="57" y="80"/>
                </a:lnTo>
                <a:lnTo>
                  <a:pt x="57" y="82"/>
                </a:lnTo>
                <a:lnTo>
                  <a:pt x="57" y="82"/>
                </a:lnTo>
                <a:lnTo>
                  <a:pt x="57" y="84"/>
                </a:lnTo>
                <a:close/>
              </a:path>
            </a:pathLst>
          </a:custGeom>
          <a:solidFill>
            <a:srgbClr val="1E97B9"/>
          </a:solidFill>
          <a:ln>
            <a:noFill/>
          </a:ln>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9" name="Freeform 107">
            <a:extLst>
              <a:ext uri="{FF2B5EF4-FFF2-40B4-BE49-F238E27FC236}">
                <a16:creationId xmlns="" xmlns:a16="http://schemas.microsoft.com/office/drawing/2014/main" id="{A81E23FE-B8C2-4BD8-AAC9-A1F430CA6871}"/>
              </a:ext>
            </a:extLst>
          </p:cNvPr>
          <p:cNvSpPr>
            <a:spLocks noEditPoints="1"/>
          </p:cNvSpPr>
          <p:nvPr/>
        </p:nvSpPr>
        <p:spPr bwMode="auto">
          <a:xfrm>
            <a:off x="6585271" y="3505314"/>
            <a:ext cx="678795" cy="829636"/>
          </a:xfrm>
          <a:custGeom>
            <a:avLst/>
            <a:gdLst>
              <a:gd name="T0" fmla="*/ 19 w 60"/>
              <a:gd name="T1" fmla="*/ 18 h 73"/>
              <a:gd name="T2" fmla="*/ 21 w 60"/>
              <a:gd name="T3" fmla="*/ 19 h 73"/>
              <a:gd name="T4" fmla="*/ 44 w 60"/>
              <a:gd name="T5" fmla="*/ 19 h 73"/>
              <a:gd name="T6" fmla="*/ 43 w 60"/>
              <a:gd name="T7" fmla="*/ 17 h 73"/>
              <a:gd name="T8" fmla="*/ 17 w 60"/>
              <a:gd name="T9" fmla="*/ 17 h 73"/>
              <a:gd name="T10" fmla="*/ 47 w 60"/>
              <a:gd name="T11" fmla="*/ 22 h 73"/>
              <a:gd name="T12" fmla="*/ 47 w 60"/>
              <a:gd name="T13" fmla="*/ 23 h 73"/>
              <a:gd name="T14" fmla="*/ 44 w 60"/>
              <a:gd name="T15" fmla="*/ 32 h 73"/>
              <a:gd name="T16" fmla="*/ 36 w 60"/>
              <a:gd name="T17" fmla="*/ 44 h 73"/>
              <a:gd name="T18" fmla="*/ 22 w 60"/>
              <a:gd name="T19" fmla="*/ 43 h 73"/>
              <a:gd name="T20" fmla="*/ 14 w 60"/>
              <a:gd name="T21" fmla="*/ 32 h 73"/>
              <a:gd name="T22" fmla="*/ 11 w 60"/>
              <a:gd name="T23" fmla="*/ 23 h 73"/>
              <a:gd name="T24" fmla="*/ 11 w 60"/>
              <a:gd name="T25" fmla="*/ 22 h 73"/>
              <a:gd name="T26" fmla="*/ 13 w 60"/>
              <a:gd name="T27" fmla="*/ 18 h 73"/>
              <a:gd name="T28" fmla="*/ 15 w 60"/>
              <a:gd name="T29" fmla="*/ 5 h 73"/>
              <a:gd name="T30" fmla="*/ 47 w 60"/>
              <a:gd name="T31" fmla="*/ 17 h 73"/>
              <a:gd name="T32" fmla="*/ 47 w 60"/>
              <a:gd name="T33" fmla="*/ 18 h 73"/>
              <a:gd name="T34" fmla="*/ 46 w 60"/>
              <a:gd name="T35" fmla="*/ 22 h 73"/>
              <a:gd name="T36" fmla="*/ 16 w 60"/>
              <a:gd name="T37" fmla="*/ 22 h 73"/>
              <a:gd name="T38" fmla="*/ 15 w 60"/>
              <a:gd name="T39" fmla="*/ 24 h 73"/>
              <a:gd name="T40" fmla="*/ 14 w 60"/>
              <a:gd name="T41" fmla="*/ 24 h 73"/>
              <a:gd name="T42" fmla="*/ 16 w 60"/>
              <a:gd name="T43" fmla="*/ 29 h 73"/>
              <a:gd name="T44" fmla="*/ 17 w 60"/>
              <a:gd name="T45" fmla="*/ 30 h 73"/>
              <a:gd name="T46" fmla="*/ 23 w 60"/>
              <a:gd name="T47" fmla="*/ 41 h 73"/>
              <a:gd name="T48" fmla="*/ 35 w 60"/>
              <a:gd name="T49" fmla="*/ 41 h 73"/>
              <a:gd name="T50" fmla="*/ 42 w 60"/>
              <a:gd name="T51" fmla="*/ 30 h 73"/>
              <a:gd name="T52" fmla="*/ 42 w 60"/>
              <a:gd name="T53" fmla="*/ 29 h 73"/>
              <a:gd name="T54" fmla="*/ 44 w 60"/>
              <a:gd name="T55" fmla="*/ 24 h 73"/>
              <a:gd name="T56" fmla="*/ 43 w 60"/>
              <a:gd name="T57" fmla="*/ 24 h 73"/>
              <a:gd name="T58" fmla="*/ 42 w 60"/>
              <a:gd name="T59" fmla="*/ 22 h 73"/>
              <a:gd name="T60" fmla="*/ 34 w 60"/>
              <a:gd name="T61" fmla="*/ 21 h 73"/>
              <a:gd name="T62" fmla="*/ 21 w 60"/>
              <a:gd name="T63" fmla="*/ 22 h 73"/>
              <a:gd name="T64" fmla="*/ 17 w 60"/>
              <a:gd name="T65" fmla="*/ 20 h 73"/>
              <a:gd name="T66" fmla="*/ 17 w 60"/>
              <a:gd name="T67" fmla="*/ 20 h 73"/>
              <a:gd name="T68" fmla="*/ 59 w 60"/>
              <a:gd name="T69" fmla="*/ 73 h 73"/>
              <a:gd name="T70" fmla="*/ 47 w 60"/>
              <a:gd name="T71" fmla="*/ 47 h 73"/>
              <a:gd name="T72" fmla="*/ 42 w 60"/>
              <a:gd name="T73" fmla="*/ 73 h 73"/>
              <a:gd name="T74" fmla="*/ 16 w 60"/>
              <a:gd name="T75" fmla="*/ 60 h 73"/>
              <a:gd name="T76" fmla="*/ 42 w 60"/>
              <a:gd name="T77" fmla="*/ 73 h 73"/>
              <a:gd name="T78" fmla="*/ 0 w 60"/>
              <a:gd name="T79" fmla="*/ 73 h 73"/>
              <a:gd name="T80" fmla="*/ 12 w 60"/>
              <a:gd name="T81" fmla="*/ 48 h 73"/>
              <a:gd name="T82" fmla="*/ 16 w 60"/>
              <a:gd name="T83" fmla="*/ 47 h 73"/>
              <a:gd name="T84" fmla="*/ 42 w 60"/>
              <a:gd name="T85" fmla="*/ 50 h 73"/>
              <a:gd name="T86" fmla="*/ 16 w 60"/>
              <a:gd name="T87" fmla="*/ 47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60" h="73">
                <a:moveTo>
                  <a:pt x="17" y="17"/>
                </a:moveTo>
                <a:cubicBezTo>
                  <a:pt x="18" y="17"/>
                  <a:pt x="18" y="18"/>
                  <a:pt x="19" y="18"/>
                </a:cubicBezTo>
                <a:cubicBezTo>
                  <a:pt x="19" y="18"/>
                  <a:pt x="19" y="18"/>
                  <a:pt x="19" y="18"/>
                </a:cubicBezTo>
                <a:cubicBezTo>
                  <a:pt x="20" y="18"/>
                  <a:pt x="20" y="19"/>
                  <a:pt x="21" y="19"/>
                </a:cubicBezTo>
                <a:cubicBezTo>
                  <a:pt x="25" y="19"/>
                  <a:pt x="30" y="18"/>
                  <a:pt x="34" y="18"/>
                </a:cubicBezTo>
                <a:cubicBezTo>
                  <a:pt x="38" y="18"/>
                  <a:pt x="42" y="19"/>
                  <a:pt x="44" y="19"/>
                </a:cubicBezTo>
                <a:cubicBezTo>
                  <a:pt x="44" y="18"/>
                  <a:pt x="44" y="18"/>
                  <a:pt x="44" y="18"/>
                </a:cubicBezTo>
                <a:cubicBezTo>
                  <a:pt x="44" y="18"/>
                  <a:pt x="43" y="17"/>
                  <a:pt x="43" y="17"/>
                </a:cubicBezTo>
                <a:cubicBezTo>
                  <a:pt x="39" y="15"/>
                  <a:pt x="33" y="14"/>
                  <a:pt x="28" y="14"/>
                </a:cubicBezTo>
                <a:cubicBezTo>
                  <a:pt x="24" y="15"/>
                  <a:pt x="19" y="16"/>
                  <a:pt x="17" y="17"/>
                </a:cubicBezTo>
                <a:close/>
                <a:moveTo>
                  <a:pt x="46" y="22"/>
                </a:moveTo>
                <a:cubicBezTo>
                  <a:pt x="47" y="22"/>
                  <a:pt x="47" y="22"/>
                  <a:pt x="47" y="22"/>
                </a:cubicBezTo>
                <a:cubicBezTo>
                  <a:pt x="47" y="22"/>
                  <a:pt x="47" y="22"/>
                  <a:pt x="47" y="22"/>
                </a:cubicBezTo>
                <a:cubicBezTo>
                  <a:pt x="47" y="23"/>
                  <a:pt x="47" y="23"/>
                  <a:pt x="47" y="23"/>
                </a:cubicBezTo>
                <a:cubicBezTo>
                  <a:pt x="47" y="25"/>
                  <a:pt x="47" y="27"/>
                  <a:pt x="47" y="29"/>
                </a:cubicBezTo>
                <a:cubicBezTo>
                  <a:pt x="46" y="30"/>
                  <a:pt x="45" y="31"/>
                  <a:pt x="44" y="32"/>
                </a:cubicBezTo>
                <a:cubicBezTo>
                  <a:pt x="43" y="34"/>
                  <a:pt x="43" y="37"/>
                  <a:pt x="41" y="39"/>
                </a:cubicBezTo>
                <a:cubicBezTo>
                  <a:pt x="40" y="41"/>
                  <a:pt x="38" y="43"/>
                  <a:pt x="36" y="44"/>
                </a:cubicBezTo>
                <a:cubicBezTo>
                  <a:pt x="34" y="44"/>
                  <a:pt x="31" y="44"/>
                  <a:pt x="29" y="44"/>
                </a:cubicBezTo>
                <a:cubicBezTo>
                  <a:pt x="26" y="44"/>
                  <a:pt x="23" y="44"/>
                  <a:pt x="22" y="43"/>
                </a:cubicBezTo>
                <a:cubicBezTo>
                  <a:pt x="20" y="42"/>
                  <a:pt x="18" y="40"/>
                  <a:pt x="17" y="38"/>
                </a:cubicBezTo>
                <a:cubicBezTo>
                  <a:pt x="16" y="36"/>
                  <a:pt x="15" y="34"/>
                  <a:pt x="14" y="32"/>
                </a:cubicBezTo>
                <a:cubicBezTo>
                  <a:pt x="13" y="31"/>
                  <a:pt x="12" y="30"/>
                  <a:pt x="12" y="29"/>
                </a:cubicBezTo>
                <a:cubicBezTo>
                  <a:pt x="11" y="27"/>
                  <a:pt x="11" y="25"/>
                  <a:pt x="11" y="23"/>
                </a:cubicBezTo>
                <a:cubicBezTo>
                  <a:pt x="11" y="22"/>
                  <a:pt x="11" y="22"/>
                  <a:pt x="11" y="22"/>
                </a:cubicBezTo>
                <a:cubicBezTo>
                  <a:pt x="11" y="22"/>
                  <a:pt x="11" y="22"/>
                  <a:pt x="11" y="22"/>
                </a:cubicBezTo>
                <a:cubicBezTo>
                  <a:pt x="13" y="21"/>
                  <a:pt x="13" y="21"/>
                  <a:pt x="13" y="21"/>
                </a:cubicBezTo>
                <a:cubicBezTo>
                  <a:pt x="13" y="18"/>
                  <a:pt x="13" y="18"/>
                  <a:pt x="13" y="18"/>
                </a:cubicBezTo>
                <a:cubicBezTo>
                  <a:pt x="12" y="18"/>
                  <a:pt x="12" y="18"/>
                  <a:pt x="12" y="18"/>
                </a:cubicBezTo>
                <a:cubicBezTo>
                  <a:pt x="11" y="11"/>
                  <a:pt x="12" y="9"/>
                  <a:pt x="15" y="5"/>
                </a:cubicBezTo>
                <a:cubicBezTo>
                  <a:pt x="21" y="0"/>
                  <a:pt x="36" y="0"/>
                  <a:pt x="43" y="5"/>
                </a:cubicBezTo>
                <a:cubicBezTo>
                  <a:pt x="46" y="8"/>
                  <a:pt x="47" y="12"/>
                  <a:pt x="47" y="17"/>
                </a:cubicBezTo>
                <a:cubicBezTo>
                  <a:pt x="47" y="17"/>
                  <a:pt x="47" y="17"/>
                  <a:pt x="47" y="17"/>
                </a:cubicBezTo>
                <a:cubicBezTo>
                  <a:pt x="47" y="18"/>
                  <a:pt x="47" y="18"/>
                  <a:pt x="47" y="18"/>
                </a:cubicBezTo>
                <a:cubicBezTo>
                  <a:pt x="47" y="21"/>
                  <a:pt x="47" y="21"/>
                  <a:pt x="47" y="21"/>
                </a:cubicBezTo>
                <a:cubicBezTo>
                  <a:pt x="46" y="22"/>
                  <a:pt x="46" y="22"/>
                  <a:pt x="46" y="22"/>
                </a:cubicBezTo>
                <a:close/>
                <a:moveTo>
                  <a:pt x="17" y="20"/>
                </a:moveTo>
                <a:cubicBezTo>
                  <a:pt x="17" y="21"/>
                  <a:pt x="17" y="22"/>
                  <a:pt x="16" y="22"/>
                </a:cubicBezTo>
                <a:cubicBezTo>
                  <a:pt x="16" y="24"/>
                  <a:pt x="16" y="24"/>
                  <a:pt x="16" y="24"/>
                </a:cubicBezTo>
                <a:cubicBezTo>
                  <a:pt x="15" y="24"/>
                  <a:pt x="15" y="24"/>
                  <a:pt x="15" y="24"/>
                </a:cubicBezTo>
                <a:cubicBezTo>
                  <a:pt x="15" y="24"/>
                  <a:pt x="14" y="24"/>
                  <a:pt x="14" y="24"/>
                </a:cubicBezTo>
                <a:cubicBezTo>
                  <a:pt x="14" y="24"/>
                  <a:pt x="14" y="24"/>
                  <a:pt x="14" y="24"/>
                </a:cubicBezTo>
                <a:cubicBezTo>
                  <a:pt x="14" y="25"/>
                  <a:pt x="14" y="27"/>
                  <a:pt x="14" y="28"/>
                </a:cubicBezTo>
                <a:cubicBezTo>
                  <a:pt x="15" y="28"/>
                  <a:pt x="15" y="29"/>
                  <a:pt x="16" y="29"/>
                </a:cubicBezTo>
                <a:cubicBezTo>
                  <a:pt x="17" y="29"/>
                  <a:pt x="17" y="29"/>
                  <a:pt x="17" y="29"/>
                </a:cubicBezTo>
                <a:cubicBezTo>
                  <a:pt x="17" y="30"/>
                  <a:pt x="17" y="30"/>
                  <a:pt x="17" y="30"/>
                </a:cubicBezTo>
                <a:cubicBezTo>
                  <a:pt x="17" y="33"/>
                  <a:pt x="18" y="35"/>
                  <a:pt x="19" y="37"/>
                </a:cubicBezTo>
                <a:cubicBezTo>
                  <a:pt x="20" y="39"/>
                  <a:pt x="21" y="40"/>
                  <a:pt x="23" y="41"/>
                </a:cubicBezTo>
                <a:cubicBezTo>
                  <a:pt x="24" y="41"/>
                  <a:pt x="26" y="41"/>
                  <a:pt x="29" y="41"/>
                </a:cubicBezTo>
                <a:cubicBezTo>
                  <a:pt x="31" y="41"/>
                  <a:pt x="34" y="41"/>
                  <a:pt x="35" y="41"/>
                </a:cubicBezTo>
                <a:cubicBezTo>
                  <a:pt x="36" y="40"/>
                  <a:pt x="38" y="39"/>
                  <a:pt x="39" y="37"/>
                </a:cubicBezTo>
                <a:cubicBezTo>
                  <a:pt x="40" y="35"/>
                  <a:pt x="41" y="33"/>
                  <a:pt x="42" y="30"/>
                </a:cubicBezTo>
                <a:cubicBezTo>
                  <a:pt x="42" y="29"/>
                  <a:pt x="42" y="29"/>
                  <a:pt x="42" y="29"/>
                </a:cubicBezTo>
                <a:cubicBezTo>
                  <a:pt x="42" y="29"/>
                  <a:pt x="42" y="29"/>
                  <a:pt x="42" y="29"/>
                </a:cubicBezTo>
                <a:cubicBezTo>
                  <a:pt x="43" y="29"/>
                  <a:pt x="44" y="28"/>
                  <a:pt x="44" y="27"/>
                </a:cubicBezTo>
                <a:cubicBezTo>
                  <a:pt x="44" y="27"/>
                  <a:pt x="44" y="25"/>
                  <a:pt x="44" y="24"/>
                </a:cubicBezTo>
                <a:cubicBezTo>
                  <a:pt x="44" y="24"/>
                  <a:pt x="44" y="24"/>
                  <a:pt x="44" y="24"/>
                </a:cubicBezTo>
                <a:cubicBezTo>
                  <a:pt x="44" y="24"/>
                  <a:pt x="44" y="24"/>
                  <a:pt x="43" y="24"/>
                </a:cubicBezTo>
                <a:cubicBezTo>
                  <a:pt x="42" y="24"/>
                  <a:pt x="42" y="24"/>
                  <a:pt x="42" y="24"/>
                </a:cubicBezTo>
                <a:cubicBezTo>
                  <a:pt x="42" y="22"/>
                  <a:pt x="42" y="22"/>
                  <a:pt x="42" y="22"/>
                </a:cubicBezTo>
                <a:cubicBezTo>
                  <a:pt x="42" y="22"/>
                  <a:pt x="42" y="22"/>
                  <a:pt x="42" y="21"/>
                </a:cubicBezTo>
                <a:cubicBezTo>
                  <a:pt x="39" y="21"/>
                  <a:pt x="37" y="21"/>
                  <a:pt x="34" y="21"/>
                </a:cubicBezTo>
                <a:cubicBezTo>
                  <a:pt x="30" y="21"/>
                  <a:pt x="25" y="21"/>
                  <a:pt x="21" y="22"/>
                </a:cubicBezTo>
                <a:cubicBezTo>
                  <a:pt x="21" y="22"/>
                  <a:pt x="21" y="22"/>
                  <a:pt x="21" y="22"/>
                </a:cubicBezTo>
                <a:cubicBezTo>
                  <a:pt x="21" y="22"/>
                  <a:pt x="21" y="22"/>
                  <a:pt x="21" y="22"/>
                </a:cubicBezTo>
                <a:cubicBezTo>
                  <a:pt x="20" y="21"/>
                  <a:pt x="19" y="21"/>
                  <a:pt x="17" y="20"/>
                </a:cubicBezTo>
                <a:cubicBezTo>
                  <a:pt x="17" y="20"/>
                  <a:pt x="17" y="20"/>
                  <a:pt x="17" y="20"/>
                </a:cubicBezTo>
                <a:cubicBezTo>
                  <a:pt x="17" y="20"/>
                  <a:pt x="17" y="20"/>
                  <a:pt x="17" y="20"/>
                </a:cubicBezTo>
                <a:close/>
                <a:moveTo>
                  <a:pt x="51" y="47"/>
                </a:moveTo>
                <a:cubicBezTo>
                  <a:pt x="56" y="52"/>
                  <a:pt x="60" y="65"/>
                  <a:pt x="59" y="73"/>
                </a:cubicBezTo>
                <a:cubicBezTo>
                  <a:pt x="47" y="73"/>
                  <a:pt x="47" y="73"/>
                  <a:pt x="47" y="73"/>
                </a:cubicBezTo>
                <a:cubicBezTo>
                  <a:pt x="47" y="47"/>
                  <a:pt x="47" y="47"/>
                  <a:pt x="47" y="47"/>
                </a:cubicBezTo>
                <a:cubicBezTo>
                  <a:pt x="51" y="47"/>
                  <a:pt x="51" y="47"/>
                  <a:pt x="51" y="47"/>
                </a:cubicBezTo>
                <a:close/>
                <a:moveTo>
                  <a:pt x="42" y="73"/>
                </a:moveTo>
                <a:cubicBezTo>
                  <a:pt x="16" y="73"/>
                  <a:pt x="16" y="73"/>
                  <a:pt x="16" y="73"/>
                </a:cubicBezTo>
                <a:cubicBezTo>
                  <a:pt x="16" y="60"/>
                  <a:pt x="16" y="60"/>
                  <a:pt x="16" y="60"/>
                </a:cubicBezTo>
                <a:cubicBezTo>
                  <a:pt x="42" y="60"/>
                  <a:pt x="42" y="60"/>
                  <a:pt x="42" y="60"/>
                </a:cubicBezTo>
                <a:cubicBezTo>
                  <a:pt x="42" y="73"/>
                  <a:pt x="42" y="73"/>
                  <a:pt x="42" y="73"/>
                </a:cubicBezTo>
                <a:close/>
                <a:moveTo>
                  <a:pt x="12" y="73"/>
                </a:moveTo>
                <a:cubicBezTo>
                  <a:pt x="0" y="73"/>
                  <a:pt x="0" y="73"/>
                  <a:pt x="0" y="73"/>
                </a:cubicBezTo>
                <a:cubicBezTo>
                  <a:pt x="0" y="66"/>
                  <a:pt x="1" y="54"/>
                  <a:pt x="8" y="48"/>
                </a:cubicBezTo>
                <a:cubicBezTo>
                  <a:pt x="12" y="48"/>
                  <a:pt x="12" y="48"/>
                  <a:pt x="12" y="48"/>
                </a:cubicBezTo>
                <a:cubicBezTo>
                  <a:pt x="12" y="73"/>
                  <a:pt x="12" y="73"/>
                  <a:pt x="12" y="73"/>
                </a:cubicBezTo>
                <a:close/>
                <a:moveTo>
                  <a:pt x="16" y="47"/>
                </a:moveTo>
                <a:cubicBezTo>
                  <a:pt x="42" y="47"/>
                  <a:pt x="42" y="47"/>
                  <a:pt x="42" y="47"/>
                </a:cubicBezTo>
                <a:cubicBezTo>
                  <a:pt x="42" y="50"/>
                  <a:pt x="42" y="50"/>
                  <a:pt x="42" y="50"/>
                </a:cubicBezTo>
                <a:cubicBezTo>
                  <a:pt x="16" y="50"/>
                  <a:pt x="16" y="50"/>
                  <a:pt x="16" y="50"/>
                </a:cubicBezTo>
                <a:lnTo>
                  <a:pt x="16" y="47"/>
                </a:ln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0" name="Freeform 138">
            <a:extLst>
              <a:ext uri="{FF2B5EF4-FFF2-40B4-BE49-F238E27FC236}">
                <a16:creationId xmlns="" xmlns:a16="http://schemas.microsoft.com/office/drawing/2014/main" id="{6EC5B43A-76A7-4C0B-B3DD-C5390931DAB2}"/>
              </a:ext>
            </a:extLst>
          </p:cNvPr>
          <p:cNvSpPr>
            <a:spLocks noEditPoints="1"/>
          </p:cNvSpPr>
          <p:nvPr/>
        </p:nvSpPr>
        <p:spPr bwMode="auto">
          <a:xfrm>
            <a:off x="5229517" y="1905459"/>
            <a:ext cx="791927" cy="597986"/>
          </a:xfrm>
          <a:custGeom>
            <a:avLst/>
            <a:gdLst>
              <a:gd name="T0" fmla="*/ 46 w 70"/>
              <a:gd name="T1" fmla="*/ 15 h 53"/>
              <a:gd name="T2" fmla="*/ 51 w 70"/>
              <a:gd name="T3" fmla="*/ 21 h 53"/>
              <a:gd name="T4" fmla="*/ 51 w 70"/>
              <a:gd name="T5" fmla="*/ 17 h 53"/>
              <a:gd name="T6" fmla="*/ 53 w 70"/>
              <a:gd name="T7" fmla="*/ 16 h 53"/>
              <a:gd name="T8" fmla="*/ 53 w 70"/>
              <a:gd name="T9" fmla="*/ 17 h 53"/>
              <a:gd name="T10" fmla="*/ 56 w 70"/>
              <a:gd name="T11" fmla="*/ 15 h 53"/>
              <a:gd name="T12" fmla="*/ 60 w 70"/>
              <a:gd name="T13" fmla="*/ 15 h 53"/>
              <a:gd name="T14" fmla="*/ 70 w 70"/>
              <a:gd name="T15" fmla="*/ 26 h 53"/>
              <a:gd name="T16" fmla="*/ 68 w 70"/>
              <a:gd name="T17" fmla="*/ 31 h 53"/>
              <a:gd name="T18" fmla="*/ 63 w 70"/>
              <a:gd name="T19" fmla="*/ 53 h 53"/>
              <a:gd name="T20" fmla="*/ 39 w 70"/>
              <a:gd name="T21" fmla="*/ 31 h 53"/>
              <a:gd name="T22" fmla="*/ 34 w 70"/>
              <a:gd name="T23" fmla="*/ 53 h 53"/>
              <a:gd name="T24" fmla="*/ 30 w 70"/>
              <a:gd name="T25" fmla="*/ 31 h 53"/>
              <a:gd name="T26" fmla="*/ 40 w 70"/>
              <a:gd name="T27" fmla="*/ 26 h 53"/>
              <a:gd name="T28" fmla="*/ 13 w 70"/>
              <a:gd name="T29" fmla="*/ 19 h 53"/>
              <a:gd name="T30" fmla="*/ 23 w 70"/>
              <a:gd name="T31" fmla="*/ 35 h 53"/>
              <a:gd name="T32" fmla="*/ 27 w 70"/>
              <a:gd name="T33" fmla="*/ 37 h 53"/>
              <a:gd name="T34" fmla="*/ 23 w 70"/>
              <a:gd name="T35" fmla="*/ 53 h 53"/>
              <a:gd name="T36" fmla="*/ 22 w 70"/>
              <a:gd name="T37" fmla="*/ 41 h 53"/>
              <a:gd name="T38" fmla="*/ 15 w 70"/>
              <a:gd name="T39" fmla="*/ 43 h 53"/>
              <a:gd name="T40" fmla="*/ 10 w 70"/>
              <a:gd name="T41" fmla="*/ 48 h 53"/>
              <a:gd name="T42" fmla="*/ 9 w 70"/>
              <a:gd name="T43" fmla="*/ 51 h 53"/>
              <a:gd name="T44" fmla="*/ 13 w 70"/>
              <a:gd name="T45" fmla="*/ 53 h 53"/>
              <a:gd name="T46" fmla="*/ 4 w 70"/>
              <a:gd name="T47" fmla="*/ 51 h 53"/>
              <a:gd name="T48" fmla="*/ 7 w 70"/>
              <a:gd name="T49" fmla="*/ 48 h 53"/>
              <a:gd name="T50" fmla="*/ 6 w 70"/>
              <a:gd name="T51" fmla="*/ 43 h 53"/>
              <a:gd name="T52" fmla="*/ 0 w 70"/>
              <a:gd name="T53" fmla="*/ 40 h 53"/>
              <a:gd name="T54" fmla="*/ 0 w 70"/>
              <a:gd name="T55" fmla="*/ 25 h 53"/>
              <a:gd name="T56" fmla="*/ 4 w 70"/>
              <a:gd name="T57" fmla="*/ 39 h 53"/>
              <a:gd name="T58" fmla="*/ 3 w 70"/>
              <a:gd name="T59" fmla="*/ 19 h 53"/>
              <a:gd name="T60" fmla="*/ 18 w 70"/>
              <a:gd name="T61" fmla="*/ 35 h 53"/>
              <a:gd name="T62" fmla="*/ 14 w 70"/>
              <a:gd name="T63" fmla="*/ 34 h 53"/>
              <a:gd name="T64" fmla="*/ 8 w 70"/>
              <a:gd name="T65" fmla="*/ 2 h 53"/>
              <a:gd name="T66" fmla="*/ 8 w 70"/>
              <a:gd name="T67" fmla="*/ 16 h 53"/>
              <a:gd name="T68" fmla="*/ 8 w 70"/>
              <a:gd name="T69" fmla="*/ 2 h 53"/>
              <a:gd name="T70" fmla="*/ 46 w 70"/>
              <a:gd name="T71" fmla="*/ 9 h 53"/>
              <a:gd name="T72" fmla="*/ 46 w 70"/>
              <a:gd name="T73" fmla="*/ 7 h 53"/>
              <a:gd name="T74" fmla="*/ 46 w 70"/>
              <a:gd name="T75" fmla="*/ 7 h 53"/>
              <a:gd name="T76" fmla="*/ 56 w 70"/>
              <a:gd name="T77" fmla="*/ 2 h 53"/>
              <a:gd name="T78" fmla="*/ 57 w 70"/>
              <a:gd name="T79" fmla="*/ 7 h 53"/>
              <a:gd name="T80" fmla="*/ 58 w 70"/>
              <a:gd name="T81" fmla="*/ 8 h 53"/>
              <a:gd name="T82" fmla="*/ 56 w 70"/>
              <a:gd name="T83" fmla="*/ 10 h 53"/>
              <a:gd name="T84" fmla="*/ 51 w 70"/>
              <a:gd name="T85" fmla="*/ 14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0" h="53">
                <a:moveTo>
                  <a:pt x="44" y="15"/>
                </a:moveTo>
                <a:cubicBezTo>
                  <a:pt x="45" y="15"/>
                  <a:pt x="45" y="15"/>
                  <a:pt x="46" y="15"/>
                </a:cubicBezTo>
                <a:cubicBezTo>
                  <a:pt x="47" y="15"/>
                  <a:pt x="47" y="15"/>
                  <a:pt x="48" y="15"/>
                </a:cubicBezTo>
                <a:cubicBezTo>
                  <a:pt x="51" y="21"/>
                  <a:pt x="51" y="21"/>
                  <a:pt x="51" y="21"/>
                </a:cubicBezTo>
                <a:cubicBezTo>
                  <a:pt x="52" y="17"/>
                  <a:pt x="52" y="17"/>
                  <a:pt x="52" y="17"/>
                </a:cubicBezTo>
                <a:cubicBezTo>
                  <a:pt x="51" y="17"/>
                  <a:pt x="51" y="17"/>
                  <a:pt x="51" y="17"/>
                </a:cubicBezTo>
                <a:cubicBezTo>
                  <a:pt x="51" y="16"/>
                  <a:pt x="51" y="16"/>
                  <a:pt x="51" y="16"/>
                </a:cubicBezTo>
                <a:cubicBezTo>
                  <a:pt x="53" y="16"/>
                  <a:pt x="53" y="16"/>
                  <a:pt x="53" y="16"/>
                </a:cubicBezTo>
                <a:cubicBezTo>
                  <a:pt x="53" y="17"/>
                  <a:pt x="53" y="17"/>
                  <a:pt x="53" y="17"/>
                </a:cubicBezTo>
                <a:cubicBezTo>
                  <a:pt x="53" y="17"/>
                  <a:pt x="53" y="17"/>
                  <a:pt x="53" y="17"/>
                </a:cubicBezTo>
                <a:cubicBezTo>
                  <a:pt x="54" y="21"/>
                  <a:pt x="54" y="21"/>
                  <a:pt x="54" y="21"/>
                </a:cubicBezTo>
                <a:cubicBezTo>
                  <a:pt x="56" y="15"/>
                  <a:pt x="56" y="15"/>
                  <a:pt x="56" y="15"/>
                </a:cubicBezTo>
                <a:cubicBezTo>
                  <a:pt x="57" y="15"/>
                  <a:pt x="57" y="15"/>
                  <a:pt x="58" y="15"/>
                </a:cubicBezTo>
                <a:cubicBezTo>
                  <a:pt x="58" y="15"/>
                  <a:pt x="59" y="15"/>
                  <a:pt x="60" y="15"/>
                </a:cubicBezTo>
                <a:cubicBezTo>
                  <a:pt x="62" y="17"/>
                  <a:pt x="63" y="22"/>
                  <a:pt x="63" y="26"/>
                </a:cubicBezTo>
                <a:cubicBezTo>
                  <a:pt x="70" y="26"/>
                  <a:pt x="70" y="26"/>
                  <a:pt x="70" y="26"/>
                </a:cubicBezTo>
                <a:cubicBezTo>
                  <a:pt x="70" y="31"/>
                  <a:pt x="70" y="31"/>
                  <a:pt x="70" y="31"/>
                </a:cubicBezTo>
                <a:cubicBezTo>
                  <a:pt x="68" y="31"/>
                  <a:pt x="68" y="31"/>
                  <a:pt x="68" y="31"/>
                </a:cubicBezTo>
                <a:cubicBezTo>
                  <a:pt x="68" y="53"/>
                  <a:pt x="68" y="53"/>
                  <a:pt x="68" y="53"/>
                </a:cubicBezTo>
                <a:cubicBezTo>
                  <a:pt x="63" y="53"/>
                  <a:pt x="63" y="53"/>
                  <a:pt x="63" y="53"/>
                </a:cubicBezTo>
                <a:cubicBezTo>
                  <a:pt x="63" y="31"/>
                  <a:pt x="63" y="31"/>
                  <a:pt x="63" y="31"/>
                </a:cubicBezTo>
                <a:cubicBezTo>
                  <a:pt x="39" y="31"/>
                  <a:pt x="39" y="31"/>
                  <a:pt x="39" y="31"/>
                </a:cubicBezTo>
                <a:cubicBezTo>
                  <a:pt x="39" y="53"/>
                  <a:pt x="39" y="53"/>
                  <a:pt x="39" y="53"/>
                </a:cubicBezTo>
                <a:cubicBezTo>
                  <a:pt x="34" y="53"/>
                  <a:pt x="34" y="53"/>
                  <a:pt x="34" y="53"/>
                </a:cubicBezTo>
                <a:cubicBezTo>
                  <a:pt x="34" y="31"/>
                  <a:pt x="34" y="31"/>
                  <a:pt x="34" y="31"/>
                </a:cubicBezTo>
                <a:cubicBezTo>
                  <a:pt x="30" y="31"/>
                  <a:pt x="30" y="31"/>
                  <a:pt x="30" y="31"/>
                </a:cubicBezTo>
                <a:cubicBezTo>
                  <a:pt x="30" y="26"/>
                  <a:pt x="30" y="26"/>
                  <a:pt x="30" y="26"/>
                </a:cubicBezTo>
                <a:cubicBezTo>
                  <a:pt x="40" y="26"/>
                  <a:pt x="40" y="26"/>
                  <a:pt x="40" y="26"/>
                </a:cubicBezTo>
                <a:cubicBezTo>
                  <a:pt x="41" y="23"/>
                  <a:pt x="41" y="17"/>
                  <a:pt x="44" y="15"/>
                </a:cubicBezTo>
                <a:close/>
                <a:moveTo>
                  <a:pt x="13" y="19"/>
                </a:moveTo>
                <a:cubicBezTo>
                  <a:pt x="16" y="28"/>
                  <a:pt x="16" y="28"/>
                  <a:pt x="16" y="28"/>
                </a:cubicBezTo>
                <a:cubicBezTo>
                  <a:pt x="23" y="35"/>
                  <a:pt x="23" y="35"/>
                  <a:pt x="23" y="35"/>
                </a:cubicBezTo>
                <a:cubicBezTo>
                  <a:pt x="22" y="36"/>
                  <a:pt x="22" y="36"/>
                  <a:pt x="22" y="36"/>
                </a:cubicBezTo>
                <a:cubicBezTo>
                  <a:pt x="27" y="37"/>
                  <a:pt x="27" y="37"/>
                  <a:pt x="27" y="37"/>
                </a:cubicBezTo>
                <a:cubicBezTo>
                  <a:pt x="27" y="53"/>
                  <a:pt x="27" y="53"/>
                  <a:pt x="27" y="53"/>
                </a:cubicBezTo>
                <a:cubicBezTo>
                  <a:pt x="23" y="53"/>
                  <a:pt x="23" y="53"/>
                  <a:pt x="23" y="53"/>
                </a:cubicBezTo>
                <a:cubicBezTo>
                  <a:pt x="23" y="53"/>
                  <a:pt x="22" y="46"/>
                  <a:pt x="22" y="44"/>
                </a:cubicBezTo>
                <a:cubicBezTo>
                  <a:pt x="21" y="42"/>
                  <a:pt x="22" y="41"/>
                  <a:pt x="22" y="41"/>
                </a:cubicBezTo>
                <a:cubicBezTo>
                  <a:pt x="15" y="40"/>
                  <a:pt x="15" y="40"/>
                  <a:pt x="15" y="40"/>
                </a:cubicBezTo>
                <a:cubicBezTo>
                  <a:pt x="15" y="43"/>
                  <a:pt x="15" y="43"/>
                  <a:pt x="15" y="43"/>
                </a:cubicBezTo>
                <a:cubicBezTo>
                  <a:pt x="10" y="43"/>
                  <a:pt x="10" y="43"/>
                  <a:pt x="10" y="43"/>
                </a:cubicBezTo>
                <a:cubicBezTo>
                  <a:pt x="10" y="48"/>
                  <a:pt x="10" y="48"/>
                  <a:pt x="10" y="48"/>
                </a:cubicBezTo>
                <a:cubicBezTo>
                  <a:pt x="9" y="48"/>
                  <a:pt x="9" y="48"/>
                  <a:pt x="9" y="48"/>
                </a:cubicBezTo>
                <a:cubicBezTo>
                  <a:pt x="9" y="51"/>
                  <a:pt x="9" y="51"/>
                  <a:pt x="9" y="51"/>
                </a:cubicBezTo>
                <a:cubicBezTo>
                  <a:pt x="13" y="51"/>
                  <a:pt x="13" y="51"/>
                  <a:pt x="13" y="51"/>
                </a:cubicBezTo>
                <a:cubicBezTo>
                  <a:pt x="13" y="53"/>
                  <a:pt x="13" y="53"/>
                  <a:pt x="13" y="53"/>
                </a:cubicBezTo>
                <a:cubicBezTo>
                  <a:pt x="4" y="53"/>
                  <a:pt x="4" y="53"/>
                  <a:pt x="4" y="53"/>
                </a:cubicBezTo>
                <a:cubicBezTo>
                  <a:pt x="4" y="51"/>
                  <a:pt x="4" y="51"/>
                  <a:pt x="4" y="51"/>
                </a:cubicBezTo>
                <a:cubicBezTo>
                  <a:pt x="7" y="51"/>
                  <a:pt x="7" y="51"/>
                  <a:pt x="7" y="51"/>
                </a:cubicBezTo>
                <a:cubicBezTo>
                  <a:pt x="7" y="48"/>
                  <a:pt x="7" y="48"/>
                  <a:pt x="7" y="48"/>
                </a:cubicBezTo>
                <a:cubicBezTo>
                  <a:pt x="6" y="48"/>
                  <a:pt x="6" y="48"/>
                  <a:pt x="6" y="48"/>
                </a:cubicBezTo>
                <a:cubicBezTo>
                  <a:pt x="6" y="43"/>
                  <a:pt x="6" y="43"/>
                  <a:pt x="6" y="43"/>
                </a:cubicBezTo>
                <a:cubicBezTo>
                  <a:pt x="0" y="43"/>
                  <a:pt x="0" y="43"/>
                  <a:pt x="0" y="43"/>
                </a:cubicBezTo>
                <a:cubicBezTo>
                  <a:pt x="0" y="40"/>
                  <a:pt x="0" y="40"/>
                  <a:pt x="0" y="40"/>
                </a:cubicBezTo>
                <a:cubicBezTo>
                  <a:pt x="0" y="39"/>
                  <a:pt x="0" y="39"/>
                  <a:pt x="0" y="39"/>
                </a:cubicBezTo>
                <a:cubicBezTo>
                  <a:pt x="0" y="25"/>
                  <a:pt x="0" y="25"/>
                  <a:pt x="0" y="25"/>
                </a:cubicBezTo>
                <a:cubicBezTo>
                  <a:pt x="3" y="25"/>
                  <a:pt x="3" y="25"/>
                  <a:pt x="3" y="25"/>
                </a:cubicBezTo>
                <a:cubicBezTo>
                  <a:pt x="4" y="39"/>
                  <a:pt x="4" y="39"/>
                  <a:pt x="4" y="39"/>
                </a:cubicBezTo>
                <a:cubicBezTo>
                  <a:pt x="7" y="39"/>
                  <a:pt x="7" y="39"/>
                  <a:pt x="7" y="39"/>
                </a:cubicBezTo>
                <a:cubicBezTo>
                  <a:pt x="3" y="19"/>
                  <a:pt x="3" y="19"/>
                  <a:pt x="3" y="19"/>
                </a:cubicBezTo>
                <a:cubicBezTo>
                  <a:pt x="13" y="19"/>
                  <a:pt x="13" y="19"/>
                  <a:pt x="13" y="19"/>
                </a:cubicBezTo>
                <a:close/>
                <a:moveTo>
                  <a:pt x="18" y="35"/>
                </a:moveTo>
                <a:cubicBezTo>
                  <a:pt x="14" y="32"/>
                  <a:pt x="14" y="32"/>
                  <a:pt x="14" y="32"/>
                </a:cubicBezTo>
                <a:cubicBezTo>
                  <a:pt x="14" y="34"/>
                  <a:pt x="14" y="34"/>
                  <a:pt x="14" y="34"/>
                </a:cubicBezTo>
                <a:cubicBezTo>
                  <a:pt x="18" y="35"/>
                  <a:pt x="18" y="35"/>
                  <a:pt x="18" y="35"/>
                </a:cubicBezTo>
                <a:close/>
                <a:moveTo>
                  <a:pt x="8" y="2"/>
                </a:moveTo>
                <a:cubicBezTo>
                  <a:pt x="12" y="2"/>
                  <a:pt x="15" y="5"/>
                  <a:pt x="15" y="9"/>
                </a:cubicBezTo>
                <a:cubicBezTo>
                  <a:pt x="15" y="12"/>
                  <a:pt x="12" y="16"/>
                  <a:pt x="8" y="16"/>
                </a:cubicBezTo>
                <a:cubicBezTo>
                  <a:pt x="4" y="16"/>
                  <a:pt x="1" y="12"/>
                  <a:pt x="1" y="9"/>
                </a:cubicBezTo>
                <a:cubicBezTo>
                  <a:pt x="1" y="5"/>
                  <a:pt x="4" y="2"/>
                  <a:pt x="8" y="2"/>
                </a:cubicBezTo>
                <a:close/>
                <a:moveTo>
                  <a:pt x="47" y="10"/>
                </a:moveTo>
                <a:cubicBezTo>
                  <a:pt x="47" y="10"/>
                  <a:pt x="46" y="10"/>
                  <a:pt x="46" y="9"/>
                </a:cubicBezTo>
                <a:cubicBezTo>
                  <a:pt x="46" y="9"/>
                  <a:pt x="46" y="8"/>
                  <a:pt x="46" y="8"/>
                </a:cubicBezTo>
                <a:cubicBezTo>
                  <a:pt x="46" y="7"/>
                  <a:pt x="46" y="7"/>
                  <a:pt x="46" y="7"/>
                </a:cubicBezTo>
                <a:cubicBezTo>
                  <a:pt x="46" y="7"/>
                  <a:pt x="46" y="7"/>
                  <a:pt x="46" y="7"/>
                </a:cubicBezTo>
                <a:cubicBezTo>
                  <a:pt x="46" y="7"/>
                  <a:pt x="46" y="7"/>
                  <a:pt x="46" y="7"/>
                </a:cubicBezTo>
                <a:cubicBezTo>
                  <a:pt x="46" y="4"/>
                  <a:pt x="46" y="3"/>
                  <a:pt x="48" y="2"/>
                </a:cubicBezTo>
                <a:cubicBezTo>
                  <a:pt x="50" y="0"/>
                  <a:pt x="53" y="0"/>
                  <a:pt x="56" y="2"/>
                </a:cubicBezTo>
                <a:cubicBezTo>
                  <a:pt x="57" y="3"/>
                  <a:pt x="57" y="4"/>
                  <a:pt x="57" y="7"/>
                </a:cubicBezTo>
                <a:cubicBezTo>
                  <a:pt x="57" y="7"/>
                  <a:pt x="57" y="7"/>
                  <a:pt x="57" y="7"/>
                </a:cubicBezTo>
                <a:cubicBezTo>
                  <a:pt x="58" y="7"/>
                  <a:pt x="58" y="7"/>
                  <a:pt x="58" y="7"/>
                </a:cubicBezTo>
                <a:cubicBezTo>
                  <a:pt x="58" y="8"/>
                  <a:pt x="58" y="8"/>
                  <a:pt x="58" y="8"/>
                </a:cubicBezTo>
                <a:cubicBezTo>
                  <a:pt x="58" y="8"/>
                  <a:pt x="57" y="9"/>
                  <a:pt x="57" y="9"/>
                </a:cubicBezTo>
                <a:cubicBezTo>
                  <a:pt x="57" y="10"/>
                  <a:pt x="57" y="10"/>
                  <a:pt x="56" y="10"/>
                </a:cubicBezTo>
                <a:cubicBezTo>
                  <a:pt x="56" y="12"/>
                  <a:pt x="54" y="14"/>
                  <a:pt x="52" y="14"/>
                </a:cubicBezTo>
                <a:cubicBezTo>
                  <a:pt x="52" y="14"/>
                  <a:pt x="51" y="14"/>
                  <a:pt x="51" y="14"/>
                </a:cubicBezTo>
                <a:cubicBezTo>
                  <a:pt x="49" y="13"/>
                  <a:pt x="48" y="13"/>
                  <a:pt x="47" y="10"/>
                </a:cubicBezTo>
                <a:close/>
              </a:path>
            </a:pathLst>
          </a:custGeom>
          <a:solidFill>
            <a:schemeClr val="bg1">
              <a:lumMod val="65000"/>
            </a:schemeClr>
          </a:solidFill>
          <a:ln>
            <a:noFill/>
          </a:ln>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cxnSp>
        <p:nvCxnSpPr>
          <p:cNvPr id="11" name="直接连接符 10">
            <a:extLst>
              <a:ext uri="{FF2B5EF4-FFF2-40B4-BE49-F238E27FC236}">
                <a16:creationId xmlns="" xmlns:a16="http://schemas.microsoft.com/office/drawing/2014/main" id="{AA8C1A96-F56E-4F70-A3AC-52F86FFF426B}"/>
              </a:ext>
            </a:extLst>
          </p:cNvPr>
          <p:cNvCxnSpPr/>
          <p:nvPr/>
        </p:nvCxnSpPr>
        <p:spPr>
          <a:xfrm>
            <a:off x="6300997" y="1476435"/>
            <a:ext cx="0" cy="4957762"/>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2" name="矩形 11">
            <a:extLst>
              <a:ext uri="{FF2B5EF4-FFF2-40B4-BE49-F238E27FC236}">
                <a16:creationId xmlns="" xmlns:a16="http://schemas.microsoft.com/office/drawing/2014/main" id="{0FEC46D5-1047-4F2E-815A-482272CF1B4E}"/>
              </a:ext>
            </a:extLst>
          </p:cNvPr>
          <p:cNvSpPr/>
          <p:nvPr/>
        </p:nvSpPr>
        <p:spPr>
          <a:xfrm>
            <a:off x="7428565" y="1746061"/>
            <a:ext cx="4201507" cy="854080"/>
          </a:xfrm>
          <a:prstGeom prst="rect">
            <a:avLst/>
          </a:prstGeom>
        </p:spPr>
        <p:txBody>
          <a:bodyPr wrap="square">
            <a:spAutoFit/>
          </a:bodyPr>
          <a:lstStyle/>
          <a:p>
            <a:pPr>
              <a:lnSpc>
                <a:spcPct val="150000"/>
              </a:lnSpc>
            </a:pPr>
            <a:r>
              <a:rPr lang="zh-CN" altLang="en-US" sz="1100" dirty="0">
                <a:solidFill>
                  <a:schemeClr val="tx1">
                    <a:lumMod val="65000"/>
                    <a:lumOff val="3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单击添加文本单击添加文本单击添加文单击添加文本单击添加文本单击添加文本单击添加文本单击添加文本</a:t>
            </a:r>
            <a:endParaRPr lang="en-US" altLang="zh-CN" sz="1100" dirty="0">
              <a:solidFill>
                <a:schemeClr val="tx1">
                  <a:lumMod val="65000"/>
                  <a:lumOff val="3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a:p>
            <a:pPr>
              <a:lnSpc>
                <a:spcPct val="150000"/>
              </a:lnSpc>
            </a:pPr>
            <a:r>
              <a:rPr lang="zh-CN" altLang="en-US" sz="1100" dirty="0">
                <a:solidFill>
                  <a:schemeClr val="tx1">
                    <a:lumMod val="65000"/>
                    <a:lumOff val="3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单击添加文本本</a:t>
            </a:r>
          </a:p>
        </p:txBody>
      </p:sp>
      <p:sp>
        <p:nvSpPr>
          <p:cNvPr id="13" name="矩形 12">
            <a:extLst>
              <a:ext uri="{FF2B5EF4-FFF2-40B4-BE49-F238E27FC236}">
                <a16:creationId xmlns="" xmlns:a16="http://schemas.microsoft.com/office/drawing/2014/main" id="{DDEB8AB8-A419-4AF8-8099-748DA30A4C43}"/>
              </a:ext>
            </a:extLst>
          </p:cNvPr>
          <p:cNvSpPr/>
          <p:nvPr/>
        </p:nvSpPr>
        <p:spPr>
          <a:xfrm>
            <a:off x="7428565" y="3412300"/>
            <a:ext cx="4201507" cy="854080"/>
          </a:xfrm>
          <a:prstGeom prst="rect">
            <a:avLst/>
          </a:prstGeom>
        </p:spPr>
        <p:txBody>
          <a:bodyPr wrap="square">
            <a:spAutoFit/>
          </a:bodyPr>
          <a:lstStyle/>
          <a:p>
            <a:pPr>
              <a:lnSpc>
                <a:spcPct val="150000"/>
              </a:lnSpc>
            </a:pPr>
            <a:r>
              <a:rPr lang="zh-CN" altLang="en-US" sz="1100" dirty="0">
                <a:solidFill>
                  <a:schemeClr val="tx1">
                    <a:lumMod val="65000"/>
                    <a:lumOff val="3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单击添加文本单击添加文本单击添加文单击添加文本单击添加文本单击添加文本单击添加文本单击添加文本</a:t>
            </a:r>
            <a:endParaRPr lang="en-US" altLang="zh-CN" sz="1100" dirty="0">
              <a:solidFill>
                <a:schemeClr val="tx1">
                  <a:lumMod val="65000"/>
                  <a:lumOff val="3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a:p>
            <a:pPr>
              <a:lnSpc>
                <a:spcPct val="150000"/>
              </a:lnSpc>
            </a:pPr>
            <a:r>
              <a:rPr lang="zh-CN" altLang="en-US" sz="1100" dirty="0">
                <a:solidFill>
                  <a:schemeClr val="tx1">
                    <a:lumMod val="65000"/>
                    <a:lumOff val="3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单击添加文本本</a:t>
            </a:r>
          </a:p>
        </p:txBody>
      </p:sp>
      <p:sp>
        <p:nvSpPr>
          <p:cNvPr id="14" name="矩形 13">
            <a:extLst>
              <a:ext uri="{FF2B5EF4-FFF2-40B4-BE49-F238E27FC236}">
                <a16:creationId xmlns="" xmlns:a16="http://schemas.microsoft.com/office/drawing/2014/main" id="{E3D93DF7-2E04-4579-9203-FC31A3F3400E}"/>
              </a:ext>
            </a:extLst>
          </p:cNvPr>
          <p:cNvSpPr/>
          <p:nvPr/>
        </p:nvSpPr>
        <p:spPr>
          <a:xfrm>
            <a:off x="7428565" y="5000422"/>
            <a:ext cx="4201507" cy="854080"/>
          </a:xfrm>
          <a:prstGeom prst="rect">
            <a:avLst/>
          </a:prstGeom>
        </p:spPr>
        <p:txBody>
          <a:bodyPr wrap="square">
            <a:spAutoFit/>
          </a:bodyPr>
          <a:lstStyle/>
          <a:p>
            <a:pPr>
              <a:lnSpc>
                <a:spcPct val="150000"/>
              </a:lnSpc>
            </a:pPr>
            <a:r>
              <a:rPr lang="zh-CN" altLang="en-US" sz="1100" dirty="0">
                <a:solidFill>
                  <a:schemeClr val="tx1">
                    <a:lumMod val="65000"/>
                    <a:lumOff val="3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单击添加文本单击添加文本单击添加文单击添加文本单击添加文本单击添加文本单击添加文本单击添加文本</a:t>
            </a:r>
            <a:endParaRPr lang="en-US" altLang="zh-CN" sz="1100" dirty="0">
              <a:solidFill>
                <a:schemeClr val="tx1">
                  <a:lumMod val="65000"/>
                  <a:lumOff val="3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a:p>
            <a:pPr>
              <a:lnSpc>
                <a:spcPct val="150000"/>
              </a:lnSpc>
            </a:pPr>
            <a:r>
              <a:rPr lang="zh-CN" altLang="en-US" sz="1100" dirty="0">
                <a:solidFill>
                  <a:schemeClr val="tx1">
                    <a:lumMod val="65000"/>
                    <a:lumOff val="3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单击添加文本本</a:t>
            </a:r>
          </a:p>
        </p:txBody>
      </p:sp>
      <p:sp>
        <p:nvSpPr>
          <p:cNvPr id="15" name="矩形 14">
            <a:extLst>
              <a:ext uri="{FF2B5EF4-FFF2-40B4-BE49-F238E27FC236}">
                <a16:creationId xmlns="" xmlns:a16="http://schemas.microsoft.com/office/drawing/2014/main" id="{2DCCEB47-84EA-43BF-9710-984F7E0CAA7D}"/>
              </a:ext>
            </a:extLst>
          </p:cNvPr>
          <p:cNvSpPr/>
          <p:nvPr/>
        </p:nvSpPr>
        <p:spPr>
          <a:xfrm>
            <a:off x="885872" y="1746061"/>
            <a:ext cx="4201507" cy="854080"/>
          </a:xfrm>
          <a:prstGeom prst="rect">
            <a:avLst/>
          </a:prstGeom>
        </p:spPr>
        <p:txBody>
          <a:bodyPr wrap="square">
            <a:spAutoFit/>
          </a:bodyPr>
          <a:lstStyle/>
          <a:p>
            <a:pPr algn="r">
              <a:lnSpc>
                <a:spcPct val="150000"/>
              </a:lnSpc>
            </a:pPr>
            <a:r>
              <a:rPr lang="zh-CN" altLang="en-US" sz="1100" dirty="0">
                <a:solidFill>
                  <a:schemeClr val="tx1">
                    <a:lumMod val="65000"/>
                    <a:lumOff val="3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单击添加文本单击添加文本单击添加文单击添加文本单击添加文本单击添加文本单击添加文本单击添加文本</a:t>
            </a:r>
            <a:endParaRPr lang="en-US" altLang="zh-CN" sz="1100" dirty="0">
              <a:solidFill>
                <a:schemeClr val="tx1">
                  <a:lumMod val="65000"/>
                  <a:lumOff val="3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a:p>
            <a:pPr algn="r">
              <a:lnSpc>
                <a:spcPct val="150000"/>
              </a:lnSpc>
            </a:pPr>
            <a:r>
              <a:rPr lang="zh-CN" altLang="en-US" sz="1100" dirty="0">
                <a:solidFill>
                  <a:schemeClr val="tx1">
                    <a:lumMod val="65000"/>
                    <a:lumOff val="3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单击添加文本本</a:t>
            </a:r>
          </a:p>
        </p:txBody>
      </p:sp>
      <p:sp>
        <p:nvSpPr>
          <p:cNvPr id="16" name="矩形 15">
            <a:extLst>
              <a:ext uri="{FF2B5EF4-FFF2-40B4-BE49-F238E27FC236}">
                <a16:creationId xmlns="" xmlns:a16="http://schemas.microsoft.com/office/drawing/2014/main" id="{515353DF-F405-4BE1-81E1-0C7AE104C5B3}"/>
              </a:ext>
            </a:extLst>
          </p:cNvPr>
          <p:cNvSpPr/>
          <p:nvPr/>
        </p:nvSpPr>
        <p:spPr>
          <a:xfrm>
            <a:off x="885872" y="3412300"/>
            <a:ext cx="4201507" cy="854080"/>
          </a:xfrm>
          <a:prstGeom prst="rect">
            <a:avLst/>
          </a:prstGeom>
        </p:spPr>
        <p:txBody>
          <a:bodyPr wrap="square">
            <a:spAutoFit/>
          </a:bodyPr>
          <a:lstStyle/>
          <a:p>
            <a:pPr algn="r">
              <a:lnSpc>
                <a:spcPct val="150000"/>
              </a:lnSpc>
            </a:pPr>
            <a:r>
              <a:rPr lang="zh-CN" altLang="en-US" sz="1100" dirty="0">
                <a:solidFill>
                  <a:schemeClr val="tx1">
                    <a:lumMod val="65000"/>
                    <a:lumOff val="3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单击添加文本单击添加文本单击添加文单击添加文本单击添加文本单击添加文本单击添加文本单击添加文本</a:t>
            </a:r>
            <a:endParaRPr lang="en-US" altLang="zh-CN" sz="1100" dirty="0">
              <a:solidFill>
                <a:schemeClr val="tx1">
                  <a:lumMod val="65000"/>
                  <a:lumOff val="3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a:p>
            <a:pPr algn="r">
              <a:lnSpc>
                <a:spcPct val="150000"/>
              </a:lnSpc>
            </a:pPr>
            <a:r>
              <a:rPr lang="zh-CN" altLang="en-US" sz="1100" dirty="0">
                <a:solidFill>
                  <a:schemeClr val="tx1">
                    <a:lumMod val="65000"/>
                    <a:lumOff val="3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单击添加文本本</a:t>
            </a:r>
          </a:p>
        </p:txBody>
      </p:sp>
      <p:sp>
        <p:nvSpPr>
          <p:cNvPr id="17" name="矩形 16">
            <a:extLst>
              <a:ext uri="{FF2B5EF4-FFF2-40B4-BE49-F238E27FC236}">
                <a16:creationId xmlns="" xmlns:a16="http://schemas.microsoft.com/office/drawing/2014/main" id="{BA8AFC46-6412-4065-BFBA-ACDD52264677}"/>
              </a:ext>
            </a:extLst>
          </p:cNvPr>
          <p:cNvSpPr/>
          <p:nvPr/>
        </p:nvSpPr>
        <p:spPr>
          <a:xfrm>
            <a:off x="885872" y="5000422"/>
            <a:ext cx="4201507" cy="854080"/>
          </a:xfrm>
          <a:prstGeom prst="rect">
            <a:avLst/>
          </a:prstGeom>
        </p:spPr>
        <p:txBody>
          <a:bodyPr wrap="square">
            <a:spAutoFit/>
          </a:bodyPr>
          <a:lstStyle/>
          <a:p>
            <a:pPr algn="r">
              <a:lnSpc>
                <a:spcPct val="150000"/>
              </a:lnSpc>
            </a:pPr>
            <a:r>
              <a:rPr lang="zh-CN" altLang="en-US" sz="1100" dirty="0">
                <a:solidFill>
                  <a:schemeClr val="tx1">
                    <a:lumMod val="65000"/>
                    <a:lumOff val="3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单击添加文本单击添加文本单击添加文单击添加文本单击添加文本单击添加文本单击添加文本单击添加文本</a:t>
            </a:r>
            <a:endParaRPr lang="en-US" altLang="zh-CN" sz="1100" dirty="0">
              <a:solidFill>
                <a:schemeClr val="tx1">
                  <a:lumMod val="65000"/>
                  <a:lumOff val="3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a:p>
            <a:pPr algn="r">
              <a:lnSpc>
                <a:spcPct val="150000"/>
              </a:lnSpc>
            </a:pPr>
            <a:r>
              <a:rPr lang="zh-CN" altLang="en-US" sz="1100" dirty="0">
                <a:solidFill>
                  <a:schemeClr val="tx1">
                    <a:lumMod val="65000"/>
                    <a:lumOff val="3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单击添加文本本</a:t>
            </a:r>
          </a:p>
        </p:txBody>
      </p:sp>
      <p:cxnSp>
        <p:nvCxnSpPr>
          <p:cNvPr id="18" name="直接连接符 17">
            <a:extLst>
              <a:ext uri="{FF2B5EF4-FFF2-40B4-BE49-F238E27FC236}">
                <a16:creationId xmlns="" xmlns:a16="http://schemas.microsoft.com/office/drawing/2014/main" id="{C2E40505-18BF-4E3F-BD81-3DA9888FEA54}"/>
              </a:ext>
            </a:extLst>
          </p:cNvPr>
          <p:cNvCxnSpPr/>
          <p:nvPr/>
        </p:nvCxnSpPr>
        <p:spPr>
          <a:xfrm>
            <a:off x="842783" y="3033772"/>
            <a:ext cx="10934701"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9" name="直接连接符 18">
            <a:extLst>
              <a:ext uri="{FF2B5EF4-FFF2-40B4-BE49-F238E27FC236}">
                <a16:creationId xmlns="" xmlns:a16="http://schemas.microsoft.com/office/drawing/2014/main" id="{A4533286-F99F-4AC9-B158-AFE206A5992D}"/>
              </a:ext>
            </a:extLst>
          </p:cNvPr>
          <p:cNvCxnSpPr/>
          <p:nvPr/>
        </p:nvCxnSpPr>
        <p:spPr>
          <a:xfrm>
            <a:off x="842783" y="4723780"/>
            <a:ext cx="10934701"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5874149"/>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up)">
                                      <p:cBhvr>
                                        <p:cTn id="7" dur="500"/>
                                        <p:tgtEl>
                                          <p:spTgt spid="11"/>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fade">
                                      <p:cBhvr>
                                        <p:cTn id="11" dur="500"/>
                                        <p:tgtEl>
                                          <p:spTgt spid="10"/>
                                        </p:tgtEl>
                                      </p:cBhvr>
                                    </p:animEffect>
                                  </p:childTnLst>
                                </p:cTn>
                              </p:par>
                              <p:par>
                                <p:cTn id="12" presetID="10" presetClass="entr" presetSubtype="0" fill="hold" grpId="0" nodeType="withEffect">
                                  <p:stCondLst>
                                    <p:cond delay="25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fade">
                                      <p:cBhvr>
                                        <p:cTn id="20" dur="500"/>
                                        <p:tgtEl>
                                          <p:spTgt spid="8"/>
                                        </p:tgtEl>
                                      </p:cBhvr>
                                    </p:animEffect>
                                  </p:childTnLst>
                                </p:cTn>
                              </p:par>
                              <p:par>
                                <p:cTn id="21" presetID="10" presetClass="entr" presetSubtype="0" fill="hold" grpId="0" nodeType="withEffect">
                                  <p:stCondLst>
                                    <p:cond delay="25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par>
                                <p:cTn id="24" presetID="10" presetClass="entr" presetSubtype="0" fill="hold" grpId="0" nodeType="withEffect">
                                  <p:stCondLst>
                                    <p:cond delay="500"/>
                                  </p:stCondLst>
                                  <p:childTnLst>
                                    <p:set>
                                      <p:cBhvr>
                                        <p:cTn id="25" dur="1" fill="hold">
                                          <p:stCondLst>
                                            <p:cond delay="0"/>
                                          </p:stCondLst>
                                        </p:cTn>
                                        <p:tgtEl>
                                          <p:spTgt spid="7"/>
                                        </p:tgtEl>
                                        <p:attrNameLst>
                                          <p:attrName>style.visibility</p:attrName>
                                        </p:attrNameLst>
                                      </p:cBhvr>
                                      <p:to>
                                        <p:strVal val="visible"/>
                                      </p:to>
                                    </p:set>
                                    <p:animEffect transition="in" filter="fade">
                                      <p:cBhvr>
                                        <p:cTn id="26" dur="500"/>
                                        <p:tgtEl>
                                          <p:spTgt spid="7"/>
                                        </p:tgtEl>
                                      </p:cBhvr>
                                    </p:animEffect>
                                  </p:childTnLst>
                                </p:cTn>
                              </p:par>
                            </p:childTnLst>
                          </p:cTn>
                        </p:par>
                        <p:par>
                          <p:cTn id="27" fill="hold">
                            <p:stCondLst>
                              <p:cond delay="1500"/>
                            </p:stCondLst>
                            <p:childTnLst>
                              <p:par>
                                <p:cTn id="28" presetID="22" presetClass="entr" presetSubtype="2" fill="hold" grpId="0" nodeType="afterEffect">
                                  <p:stCondLst>
                                    <p:cond delay="0"/>
                                  </p:stCondLst>
                                  <p:childTnLst>
                                    <p:set>
                                      <p:cBhvr>
                                        <p:cTn id="29" dur="1" fill="hold">
                                          <p:stCondLst>
                                            <p:cond delay="0"/>
                                          </p:stCondLst>
                                        </p:cTn>
                                        <p:tgtEl>
                                          <p:spTgt spid="15">
                                            <p:txEl>
                                              <p:pRg st="0" end="0"/>
                                            </p:txEl>
                                          </p:spTgt>
                                        </p:tgtEl>
                                        <p:attrNameLst>
                                          <p:attrName>style.visibility</p:attrName>
                                        </p:attrNameLst>
                                      </p:cBhvr>
                                      <p:to>
                                        <p:strVal val="visible"/>
                                      </p:to>
                                    </p:set>
                                    <p:animEffect transition="in" filter="wipe(right)">
                                      <p:cBhvr>
                                        <p:cTn id="30" dur="750"/>
                                        <p:tgtEl>
                                          <p:spTgt spid="15">
                                            <p:txEl>
                                              <p:pRg st="0" end="0"/>
                                            </p:txEl>
                                          </p:spTgt>
                                        </p:tgtEl>
                                      </p:cBhvr>
                                    </p:animEffect>
                                  </p:childTnLst>
                                </p:cTn>
                              </p:par>
                            </p:childTnLst>
                          </p:cTn>
                        </p:par>
                        <p:par>
                          <p:cTn id="31" fill="hold">
                            <p:stCondLst>
                              <p:cond delay="2250"/>
                            </p:stCondLst>
                            <p:childTnLst>
                              <p:par>
                                <p:cTn id="32" presetID="22" presetClass="entr" presetSubtype="2" fill="hold" grpId="0" nodeType="afterEffect">
                                  <p:stCondLst>
                                    <p:cond delay="0"/>
                                  </p:stCondLst>
                                  <p:childTnLst>
                                    <p:set>
                                      <p:cBhvr>
                                        <p:cTn id="33" dur="1" fill="hold">
                                          <p:stCondLst>
                                            <p:cond delay="0"/>
                                          </p:stCondLst>
                                        </p:cTn>
                                        <p:tgtEl>
                                          <p:spTgt spid="15">
                                            <p:txEl>
                                              <p:pRg st="1" end="1"/>
                                            </p:txEl>
                                          </p:spTgt>
                                        </p:tgtEl>
                                        <p:attrNameLst>
                                          <p:attrName>style.visibility</p:attrName>
                                        </p:attrNameLst>
                                      </p:cBhvr>
                                      <p:to>
                                        <p:strVal val="visible"/>
                                      </p:to>
                                    </p:set>
                                    <p:animEffect transition="in" filter="wipe(right)">
                                      <p:cBhvr>
                                        <p:cTn id="34" dur="750"/>
                                        <p:tgtEl>
                                          <p:spTgt spid="15">
                                            <p:txEl>
                                              <p:pRg st="1" end="1"/>
                                            </p:txEl>
                                          </p:spTgt>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12">
                                            <p:txEl>
                                              <p:pRg st="0" end="0"/>
                                            </p:txEl>
                                          </p:spTgt>
                                        </p:tgtEl>
                                        <p:attrNameLst>
                                          <p:attrName>style.visibility</p:attrName>
                                        </p:attrNameLst>
                                      </p:cBhvr>
                                      <p:to>
                                        <p:strVal val="visible"/>
                                      </p:to>
                                    </p:set>
                                    <p:animEffect transition="in" filter="wipe(left)">
                                      <p:cBhvr>
                                        <p:cTn id="37" dur="750"/>
                                        <p:tgtEl>
                                          <p:spTgt spid="12">
                                            <p:txEl>
                                              <p:pRg st="0" end="0"/>
                                            </p:txEl>
                                          </p:spTgt>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12">
                                            <p:txEl>
                                              <p:pRg st="1" end="1"/>
                                            </p:txEl>
                                          </p:spTgt>
                                        </p:tgtEl>
                                        <p:attrNameLst>
                                          <p:attrName>style.visibility</p:attrName>
                                        </p:attrNameLst>
                                      </p:cBhvr>
                                      <p:to>
                                        <p:strVal val="visible"/>
                                      </p:to>
                                    </p:set>
                                    <p:animEffect transition="in" filter="wipe(left)">
                                      <p:cBhvr>
                                        <p:cTn id="40" dur="750"/>
                                        <p:tgtEl>
                                          <p:spTgt spid="12">
                                            <p:txEl>
                                              <p:pRg st="1" end="1"/>
                                            </p:txEl>
                                          </p:spTgt>
                                        </p:tgtEl>
                                      </p:cBhvr>
                                    </p:animEffect>
                                  </p:childTnLst>
                                </p:cTn>
                              </p:par>
                              <p:par>
                                <p:cTn id="41" presetID="22" presetClass="entr" presetSubtype="2" fill="hold" grpId="0" nodeType="withEffect">
                                  <p:stCondLst>
                                    <p:cond delay="0"/>
                                  </p:stCondLst>
                                  <p:childTnLst>
                                    <p:set>
                                      <p:cBhvr>
                                        <p:cTn id="42" dur="1" fill="hold">
                                          <p:stCondLst>
                                            <p:cond delay="0"/>
                                          </p:stCondLst>
                                        </p:cTn>
                                        <p:tgtEl>
                                          <p:spTgt spid="16">
                                            <p:txEl>
                                              <p:pRg st="0" end="0"/>
                                            </p:txEl>
                                          </p:spTgt>
                                        </p:tgtEl>
                                        <p:attrNameLst>
                                          <p:attrName>style.visibility</p:attrName>
                                        </p:attrNameLst>
                                      </p:cBhvr>
                                      <p:to>
                                        <p:strVal val="visible"/>
                                      </p:to>
                                    </p:set>
                                    <p:animEffect transition="in" filter="wipe(right)">
                                      <p:cBhvr>
                                        <p:cTn id="43" dur="750"/>
                                        <p:tgtEl>
                                          <p:spTgt spid="16">
                                            <p:txEl>
                                              <p:pRg st="0" end="0"/>
                                            </p:txEl>
                                          </p:spTgt>
                                        </p:tgtEl>
                                      </p:cBhvr>
                                    </p:animEffect>
                                  </p:childTnLst>
                                </p:cTn>
                              </p:par>
                              <p:par>
                                <p:cTn id="44" presetID="22" presetClass="entr" presetSubtype="2" fill="hold" grpId="0" nodeType="withEffect">
                                  <p:stCondLst>
                                    <p:cond delay="0"/>
                                  </p:stCondLst>
                                  <p:childTnLst>
                                    <p:set>
                                      <p:cBhvr>
                                        <p:cTn id="45" dur="1" fill="hold">
                                          <p:stCondLst>
                                            <p:cond delay="0"/>
                                          </p:stCondLst>
                                        </p:cTn>
                                        <p:tgtEl>
                                          <p:spTgt spid="16">
                                            <p:txEl>
                                              <p:pRg st="1" end="1"/>
                                            </p:txEl>
                                          </p:spTgt>
                                        </p:tgtEl>
                                        <p:attrNameLst>
                                          <p:attrName>style.visibility</p:attrName>
                                        </p:attrNameLst>
                                      </p:cBhvr>
                                      <p:to>
                                        <p:strVal val="visible"/>
                                      </p:to>
                                    </p:set>
                                    <p:animEffect transition="in" filter="wipe(right)">
                                      <p:cBhvr>
                                        <p:cTn id="46" dur="750"/>
                                        <p:tgtEl>
                                          <p:spTgt spid="16">
                                            <p:txEl>
                                              <p:pRg st="1" end="1"/>
                                            </p:txEl>
                                          </p:spTgt>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13">
                                            <p:txEl>
                                              <p:pRg st="0" end="0"/>
                                            </p:txEl>
                                          </p:spTgt>
                                        </p:tgtEl>
                                        <p:attrNameLst>
                                          <p:attrName>style.visibility</p:attrName>
                                        </p:attrNameLst>
                                      </p:cBhvr>
                                      <p:to>
                                        <p:strVal val="visible"/>
                                      </p:to>
                                    </p:set>
                                    <p:animEffect transition="in" filter="wipe(left)">
                                      <p:cBhvr>
                                        <p:cTn id="49" dur="750"/>
                                        <p:tgtEl>
                                          <p:spTgt spid="13">
                                            <p:txEl>
                                              <p:pRg st="0" end="0"/>
                                            </p:txEl>
                                          </p:spTgt>
                                        </p:tgtEl>
                                      </p:cBhvr>
                                    </p:animEffect>
                                  </p:childTnLst>
                                </p:cTn>
                              </p:par>
                              <p:par>
                                <p:cTn id="50" presetID="22" presetClass="entr" presetSubtype="8" fill="hold" grpId="0" nodeType="withEffect">
                                  <p:stCondLst>
                                    <p:cond delay="0"/>
                                  </p:stCondLst>
                                  <p:childTnLst>
                                    <p:set>
                                      <p:cBhvr>
                                        <p:cTn id="51" dur="1" fill="hold">
                                          <p:stCondLst>
                                            <p:cond delay="0"/>
                                          </p:stCondLst>
                                        </p:cTn>
                                        <p:tgtEl>
                                          <p:spTgt spid="13">
                                            <p:txEl>
                                              <p:pRg st="1" end="1"/>
                                            </p:txEl>
                                          </p:spTgt>
                                        </p:tgtEl>
                                        <p:attrNameLst>
                                          <p:attrName>style.visibility</p:attrName>
                                        </p:attrNameLst>
                                      </p:cBhvr>
                                      <p:to>
                                        <p:strVal val="visible"/>
                                      </p:to>
                                    </p:set>
                                    <p:animEffect transition="in" filter="wipe(left)">
                                      <p:cBhvr>
                                        <p:cTn id="52" dur="750"/>
                                        <p:tgtEl>
                                          <p:spTgt spid="13">
                                            <p:txEl>
                                              <p:pRg st="1" end="1"/>
                                            </p:txEl>
                                          </p:spTgt>
                                        </p:tgtEl>
                                      </p:cBhvr>
                                    </p:animEffect>
                                  </p:childTnLst>
                                </p:cTn>
                              </p:par>
                              <p:par>
                                <p:cTn id="53" presetID="22" presetClass="entr" presetSubtype="2" fill="hold" grpId="0" nodeType="withEffect">
                                  <p:stCondLst>
                                    <p:cond delay="0"/>
                                  </p:stCondLst>
                                  <p:childTnLst>
                                    <p:set>
                                      <p:cBhvr>
                                        <p:cTn id="54" dur="1" fill="hold">
                                          <p:stCondLst>
                                            <p:cond delay="0"/>
                                          </p:stCondLst>
                                        </p:cTn>
                                        <p:tgtEl>
                                          <p:spTgt spid="17">
                                            <p:txEl>
                                              <p:pRg st="0" end="0"/>
                                            </p:txEl>
                                          </p:spTgt>
                                        </p:tgtEl>
                                        <p:attrNameLst>
                                          <p:attrName>style.visibility</p:attrName>
                                        </p:attrNameLst>
                                      </p:cBhvr>
                                      <p:to>
                                        <p:strVal val="visible"/>
                                      </p:to>
                                    </p:set>
                                    <p:animEffect transition="in" filter="wipe(right)">
                                      <p:cBhvr>
                                        <p:cTn id="55" dur="750"/>
                                        <p:tgtEl>
                                          <p:spTgt spid="17">
                                            <p:txEl>
                                              <p:pRg st="0" end="0"/>
                                            </p:txEl>
                                          </p:spTgt>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17">
                                            <p:txEl>
                                              <p:pRg st="1" end="1"/>
                                            </p:txEl>
                                          </p:spTgt>
                                        </p:tgtEl>
                                        <p:attrNameLst>
                                          <p:attrName>style.visibility</p:attrName>
                                        </p:attrNameLst>
                                      </p:cBhvr>
                                      <p:to>
                                        <p:strVal val="visible"/>
                                      </p:to>
                                    </p:set>
                                    <p:animEffect transition="in" filter="wipe(right)">
                                      <p:cBhvr>
                                        <p:cTn id="58" dur="750"/>
                                        <p:tgtEl>
                                          <p:spTgt spid="17">
                                            <p:txEl>
                                              <p:pRg st="1" end="1"/>
                                            </p:txEl>
                                          </p:spTgt>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14">
                                            <p:txEl>
                                              <p:pRg st="0" end="0"/>
                                            </p:txEl>
                                          </p:spTgt>
                                        </p:tgtEl>
                                        <p:attrNameLst>
                                          <p:attrName>style.visibility</p:attrName>
                                        </p:attrNameLst>
                                      </p:cBhvr>
                                      <p:to>
                                        <p:strVal val="visible"/>
                                      </p:to>
                                    </p:set>
                                    <p:animEffect transition="in" filter="wipe(left)">
                                      <p:cBhvr>
                                        <p:cTn id="61" dur="750"/>
                                        <p:tgtEl>
                                          <p:spTgt spid="14">
                                            <p:txEl>
                                              <p:pRg st="0" end="0"/>
                                            </p:txEl>
                                          </p:spTgt>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14">
                                            <p:txEl>
                                              <p:pRg st="1" end="1"/>
                                            </p:txEl>
                                          </p:spTgt>
                                        </p:tgtEl>
                                        <p:attrNameLst>
                                          <p:attrName>style.visibility</p:attrName>
                                        </p:attrNameLst>
                                      </p:cBhvr>
                                      <p:to>
                                        <p:strVal val="visible"/>
                                      </p:to>
                                    </p:set>
                                    <p:animEffect transition="in" filter="wipe(left)">
                                      <p:cBhvr>
                                        <p:cTn id="64" dur="750"/>
                                        <p:tgtEl>
                                          <p:spTgt spid="14">
                                            <p:txEl>
                                              <p:pRg st="1" end="1"/>
                                            </p:txEl>
                                          </p:spTgt>
                                        </p:tgtEl>
                                      </p:cBhvr>
                                    </p:animEffect>
                                  </p:childTnLst>
                                </p:cTn>
                              </p:par>
                            </p:childTnLst>
                          </p:cTn>
                        </p:par>
                        <p:par>
                          <p:cTn id="65" fill="hold">
                            <p:stCondLst>
                              <p:cond delay="3000"/>
                            </p:stCondLst>
                            <p:childTnLst>
                              <p:par>
                                <p:cTn id="66" presetID="16" presetClass="entr" presetSubtype="37" fill="hold" nodeType="afterEffect">
                                  <p:stCondLst>
                                    <p:cond delay="0"/>
                                  </p:stCondLst>
                                  <p:childTnLst>
                                    <p:set>
                                      <p:cBhvr>
                                        <p:cTn id="67" dur="1" fill="hold">
                                          <p:stCondLst>
                                            <p:cond delay="0"/>
                                          </p:stCondLst>
                                        </p:cTn>
                                        <p:tgtEl>
                                          <p:spTgt spid="18"/>
                                        </p:tgtEl>
                                        <p:attrNameLst>
                                          <p:attrName>style.visibility</p:attrName>
                                        </p:attrNameLst>
                                      </p:cBhvr>
                                      <p:to>
                                        <p:strVal val="visible"/>
                                      </p:to>
                                    </p:set>
                                    <p:animEffect transition="in" filter="barn(outVertical)">
                                      <p:cBhvr>
                                        <p:cTn id="68" dur="500"/>
                                        <p:tgtEl>
                                          <p:spTgt spid="18"/>
                                        </p:tgtEl>
                                      </p:cBhvr>
                                    </p:animEffect>
                                  </p:childTnLst>
                                </p:cTn>
                              </p:par>
                              <p:par>
                                <p:cTn id="69" presetID="16" presetClass="entr" presetSubtype="37" fill="hold" nodeType="with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barn(outVertical)">
                                      <p:cBhvr>
                                        <p:cTn id="7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P spid="10" grpId="0" animBg="1"/>
      <p:bldP spid="12" grpId="0" build="p"/>
      <p:bldP spid="13" grpId="0" build="p"/>
      <p:bldP spid="14" grpId="0" build="p"/>
      <p:bldP spid="15" grpId="0" build="p"/>
      <p:bldP spid="16" grpId="0" build="p"/>
      <p:bldP spid="17"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471A54CF-3E9B-4CEB-B28E-BBA8514DA713}"/>
              </a:ext>
            </a:extLst>
          </p:cNvPr>
          <p:cNvSpPr txBox="1"/>
          <p:nvPr/>
        </p:nvSpPr>
        <p:spPr>
          <a:xfrm>
            <a:off x="1733551" y="348456"/>
            <a:ext cx="8724900" cy="400110"/>
          </a:xfrm>
          <a:prstGeom prst="rect">
            <a:avLst/>
          </a:prstGeom>
          <a:noFill/>
        </p:spPr>
        <p:txBody>
          <a:bodyPr wrap="square" rtlCol="0">
            <a:spAutoFit/>
          </a:bodyPr>
          <a:lstStyle/>
          <a:p>
            <a:pPr algn="dist"/>
            <a:r>
              <a:rPr lang="en-US" altLang="zh-CN" sz="2000" b="1"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PARTTWO</a:t>
            </a:r>
            <a:endParaRPr lang="zh-CN" altLang="en-US" sz="2000" b="1"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pic>
        <p:nvPicPr>
          <p:cNvPr id="5" name="图片 4">
            <a:extLst>
              <a:ext uri="{FF2B5EF4-FFF2-40B4-BE49-F238E27FC236}">
                <a16:creationId xmlns="" xmlns:a16="http://schemas.microsoft.com/office/drawing/2014/main" id="{23EFDDE2-711D-4326-9400-42DD92B5B56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5400000">
            <a:off x="81183" y="-81184"/>
            <a:ext cx="888608" cy="1050975"/>
          </a:xfrm>
          <a:prstGeom prst="rect">
            <a:avLst/>
          </a:prstGeom>
        </p:spPr>
      </p:pic>
      <p:grpSp>
        <p:nvGrpSpPr>
          <p:cNvPr id="4" name="组合 3">
            <a:extLst>
              <a:ext uri="{FF2B5EF4-FFF2-40B4-BE49-F238E27FC236}">
                <a16:creationId xmlns="" xmlns:a16="http://schemas.microsoft.com/office/drawing/2014/main" id="{355E2289-26FD-4E3C-915D-A76B120A1A2D}"/>
              </a:ext>
            </a:extLst>
          </p:cNvPr>
          <p:cNvGrpSpPr/>
          <p:nvPr/>
        </p:nvGrpSpPr>
        <p:grpSpPr>
          <a:xfrm>
            <a:off x="6270195" y="2252813"/>
            <a:ext cx="2358517" cy="1584005"/>
            <a:chOff x="4051643" y="1578011"/>
            <a:chExt cx="2358517" cy="1584005"/>
          </a:xfrm>
        </p:grpSpPr>
        <p:sp>
          <p:nvSpPr>
            <p:cNvPr id="6" name="矩形 5">
              <a:extLst>
                <a:ext uri="{FF2B5EF4-FFF2-40B4-BE49-F238E27FC236}">
                  <a16:creationId xmlns="" xmlns:a16="http://schemas.microsoft.com/office/drawing/2014/main" id="{028EAFDF-8470-4413-9643-3DB07DFC5BA4}"/>
                </a:ext>
              </a:extLst>
            </p:cNvPr>
            <p:cNvSpPr/>
            <p:nvPr/>
          </p:nvSpPr>
          <p:spPr>
            <a:xfrm>
              <a:off x="4051643" y="2054020"/>
              <a:ext cx="2358517" cy="1107996"/>
            </a:xfrm>
            <a:prstGeom prst="rect">
              <a:avLst/>
            </a:prstGeom>
          </p:spPr>
          <p:txBody>
            <a:bodyPr wrap="square">
              <a:spAutoFit/>
            </a:bodyPr>
            <a:lstStyle/>
            <a:p>
              <a:pPr>
                <a:lnSpc>
                  <a:spcPct val="150000"/>
                </a:lnSpc>
              </a:pPr>
              <a:r>
                <a:rPr lang="zh-CN" altLang="en-US" sz="1100"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单击添加文本单击添加文本</a:t>
              </a:r>
            </a:p>
            <a:p>
              <a:pPr>
                <a:lnSpc>
                  <a:spcPct val="150000"/>
                </a:lnSpc>
              </a:pPr>
              <a:r>
                <a:rPr lang="zh-CN" altLang="en-US" sz="1100"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单击添加文本单击添加文本单击添加文本单击添加文本</a:t>
              </a:r>
            </a:p>
            <a:p>
              <a:pPr>
                <a:lnSpc>
                  <a:spcPct val="150000"/>
                </a:lnSpc>
              </a:pPr>
              <a:endParaRPr lang="zh-CN" altLang="en-US" sz="1100" dirty="0">
                <a:solidFill>
                  <a:schemeClr val="tx1">
                    <a:lumMod val="85000"/>
                    <a:lumOff val="1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nvGrpSpPr>
            <p:cNvPr id="7" name="组合 6">
              <a:extLst>
                <a:ext uri="{FF2B5EF4-FFF2-40B4-BE49-F238E27FC236}">
                  <a16:creationId xmlns="" xmlns:a16="http://schemas.microsoft.com/office/drawing/2014/main" id="{9302D678-CC8B-4341-A7F2-A95256E6C9D2}"/>
                </a:ext>
              </a:extLst>
            </p:cNvPr>
            <p:cNvGrpSpPr/>
            <p:nvPr/>
          </p:nvGrpSpPr>
          <p:grpSpPr>
            <a:xfrm>
              <a:off x="4085400" y="1578011"/>
              <a:ext cx="1854752" cy="426622"/>
              <a:chOff x="5435732" y="1578011"/>
              <a:chExt cx="1854752" cy="426622"/>
            </a:xfrm>
          </p:grpSpPr>
          <p:grpSp>
            <p:nvGrpSpPr>
              <p:cNvPr id="8" name="组合 7">
                <a:extLst>
                  <a:ext uri="{FF2B5EF4-FFF2-40B4-BE49-F238E27FC236}">
                    <a16:creationId xmlns="" xmlns:a16="http://schemas.microsoft.com/office/drawing/2014/main" id="{CF49489E-7E6B-4909-8AA6-02F15E74AD3F}"/>
                  </a:ext>
                </a:extLst>
              </p:cNvPr>
              <p:cNvGrpSpPr/>
              <p:nvPr/>
            </p:nvGrpSpPr>
            <p:grpSpPr>
              <a:xfrm>
                <a:off x="5435732" y="1578011"/>
                <a:ext cx="422357" cy="422357"/>
                <a:chOff x="503238" y="1734936"/>
                <a:chExt cx="612620" cy="612620"/>
              </a:xfrm>
            </p:grpSpPr>
            <p:sp>
              <p:nvSpPr>
                <p:cNvPr id="10" name="椭圆 9">
                  <a:extLst>
                    <a:ext uri="{FF2B5EF4-FFF2-40B4-BE49-F238E27FC236}">
                      <a16:creationId xmlns="" xmlns:a16="http://schemas.microsoft.com/office/drawing/2014/main" id="{E895ED51-B933-42CB-87E9-10A95914574D}"/>
                    </a:ext>
                  </a:extLst>
                </p:cNvPr>
                <p:cNvSpPr/>
                <p:nvPr/>
              </p:nvSpPr>
              <p:spPr>
                <a:xfrm>
                  <a:off x="503238" y="1734936"/>
                  <a:ext cx="612620" cy="612620"/>
                </a:xfrm>
                <a:prstGeom prst="ellipse">
                  <a:avLst/>
                </a:prstGeom>
                <a:solidFill>
                  <a:srgbClr val="1E97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nvGrpSpPr>
                <p:cNvPr id="11" name="组合 10">
                  <a:extLst>
                    <a:ext uri="{FF2B5EF4-FFF2-40B4-BE49-F238E27FC236}">
                      <a16:creationId xmlns="" xmlns:a16="http://schemas.microsoft.com/office/drawing/2014/main" id="{189673F5-38BC-4E2C-BDDB-0BA059569E7F}"/>
                    </a:ext>
                  </a:extLst>
                </p:cNvPr>
                <p:cNvGrpSpPr/>
                <p:nvPr/>
              </p:nvGrpSpPr>
              <p:grpSpPr>
                <a:xfrm>
                  <a:off x="650052" y="1881750"/>
                  <a:ext cx="318993" cy="318993"/>
                  <a:chOff x="13405333" y="-598488"/>
                  <a:chExt cx="479425" cy="479425"/>
                </a:xfrm>
                <a:solidFill>
                  <a:schemeClr val="bg1"/>
                </a:solidFill>
              </p:grpSpPr>
              <p:sp>
                <p:nvSpPr>
                  <p:cNvPr id="12" name="Freeform 7">
                    <a:extLst>
                      <a:ext uri="{FF2B5EF4-FFF2-40B4-BE49-F238E27FC236}">
                        <a16:creationId xmlns="" xmlns:a16="http://schemas.microsoft.com/office/drawing/2014/main" id="{0D4C5960-5F41-4564-B8A8-A02AF18426FF}"/>
                      </a:ext>
                    </a:extLst>
                  </p:cNvPr>
                  <p:cNvSpPr>
                    <a:spLocks/>
                  </p:cNvSpPr>
                  <p:nvPr/>
                </p:nvSpPr>
                <p:spPr bwMode="auto">
                  <a:xfrm>
                    <a:off x="13494233" y="-509588"/>
                    <a:ext cx="300037" cy="120650"/>
                  </a:xfrm>
                  <a:custGeom>
                    <a:avLst/>
                    <a:gdLst>
                      <a:gd name="T0" fmla="*/ 189 w 189"/>
                      <a:gd name="T1" fmla="*/ 76 h 76"/>
                      <a:gd name="T2" fmla="*/ 0 w 189"/>
                      <a:gd name="T3" fmla="*/ 76 h 76"/>
                      <a:gd name="T4" fmla="*/ 0 w 189"/>
                      <a:gd name="T5" fmla="*/ 0 h 76"/>
                      <a:gd name="T6" fmla="*/ 19 w 189"/>
                      <a:gd name="T7" fmla="*/ 0 h 76"/>
                      <a:gd name="T8" fmla="*/ 19 w 189"/>
                      <a:gd name="T9" fmla="*/ 57 h 76"/>
                      <a:gd name="T10" fmla="*/ 170 w 189"/>
                      <a:gd name="T11" fmla="*/ 57 h 76"/>
                      <a:gd name="T12" fmla="*/ 170 w 189"/>
                      <a:gd name="T13" fmla="*/ 0 h 76"/>
                      <a:gd name="T14" fmla="*/ 189 w 189"/>
                      <a:gd name="T15" fmla="*/ 0 h 76"/>
                      <a:gd name="T16" fmla="*/ 189 w 189"/>
                      <a:gd name="T17" fmla="*/ 7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9" h="76">
                        <a:moveTo>
                          <a:pt x="189" y="76"/>
                        </a:moveTo>
                        <a:lnTo>
                          <a:pt x="0" y="76"/>
                        </a:lnTo>
                        <a:lnTo>
                          <a:pt x="0" y="0"/>
                        </a:lnTo>
                        <a:lnTo>
                          <a:pt x="19" y="0"/>
                        </a:lnTo>
                        <a:lnTo>
                          <a:pt x="19" y="57"/>
                        </a:lnTo>
                        <a:lnTo>
                          <a:pt x="170" y="57"/>
                        </a:lnTo>
                        <a:lnTo>
                          <a:pt x="170" y="0"/>
                        </a:lnTo>
                        <a:lnTo>
                          <a:pt x="189" y="0"/>
                        </a:lnTo>
                        <a:lnTo>
                          <a:pt x="189" y="7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3" name="Freeform 8">
                    <a:extLst>
                      <a:ext uri="{FF2B5EF4-FFF2-40B4-BE49-F238E27FC236}">
                        <a16:creationId xmlns="" xmlns:a16="http://schemas.microsoft.com/office/drawing/2014/main" id="{7815CE9A-55EC-4123-B950-E51AE9411A32}"/>
                      </a:ext>
                    </a:extLst>
                  </p:cNvPr>
                  <p:cNvSpPr>
                    <a:spLocks/>
                  </p:cNvSpPr>
                  <p:nvPr/>
                </p:nvSpPr>
                <p:spPr bwMode="auto">
                  <a:xfrm>
                    <a:off x="13645045" y="-509588"/>
                    <a:ext cx="88900" cy="60325"/>
                  </a:xfrm>
                  <a:custGeom>
                    <a:avLst/>
                    <a:gdLst>
                      <a:gd name="T0" fmla="*/ 56 w 56"/>
                      <a:gd name="T1" fmla="*/ 38 h 38"/>
                      <a:gd name="T2" fmla="*/ 0 w 56"/>
                      <a:gd name="T3" fmla="*/ 38 h 38"/>
                      <a:gd name="T4" fmla="*/ 0 w 56"/>
                      <a:gd name="T5" fmla="*/ 0 h 38"/>
                      <a:gd name="T6" fmla="*/ 19 w 56"/>
                      <a:gd name="T7" fmla="*/ 0 h 38"/>
                      <a:gd name="T8" fmla="*/ 19 w 56"/>
                      <a:gd name="T9" fmla="*/ 19 h 38"/>
                      <a:gd name="T10" fmla="*/ 37 w 56"/>
                      <a:gd name="T11" fmla="*/ 19 h 38"/>
                      <a:gd name="T12" fmla="*/ 37 w 56"/>
                      <a:gd name="T13" fmla="*/ 0 h 38"/>
                      <a:gd name="T14" fmla="*/ 56 w 56"/>
                      <a:gd name="T15" fmla="*/ 0 h 38"/>
                      <a:gd name="T16" fmla="*/ 56 w 56"/>
                      <a:gd name="T17" fmla="*/ 38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38">
                        <a:moveTo>
                          <a:pt x="56" y="38"/>
                        </a:moveTo>
                        <a:lnTo>
                          <a:pt x="0" y="38"/>
                        </a:lnTo>
                        <a:lnTo>
                          <a:pt x="0" y="0"/>
                        </a:lnTo>
                        <a:lnTo>
                          <a:pt x="19" y="0"/>
                        </a:lnTo>
                        <a:lnTo>
                          <a:pt x="19" y="19"/>
                        </a:lnTo>
                        <a:lnTo>
                          <a:pt x="37" y="19"/>
                        </a:lnTo>
                        <a:lnTo>
                          <a:pt x="37" y="0"/>
                        </a:lnTo>
                        <a:lnTo>
                          <a:pt x="56" y="0"/>
                        </a:lnTo>
                        <a:lnTo>
                          <a:pt x="56"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4" name="Freeform 9">
                    <a:extLst>
                      <a:ext uri="{FF2B5EF4-FFF2-40B4-BE49-F238E27FC236}">
                        <a16:creationId xmlns="" xmlns:a16="http://schemas.microsoft.com/office/drawing/2014/main" id="{C8203860-BB3D-4CFF-A382-2FA7B45C8489}"/>
                      </a:ext>
                    </a:extLst>
                  </p:cNvPr>
                  <p:cNvSpPr>
                    <a:spLocks/>
                  </p:cNvSpPr>
                  <p:nvPr/>
                </p:nvSpPr>
                <p:spPr bwMode="auto">
                  <a:xfrm>
                    <a:off x="13405333" y="-598488"/>
                    <a:ext cx="479425" cy="479425"/>
                  </a:xfrm>
                  <a:custGeom>
                    <a:avLst/>
                    <a:gdLst>
                      <a:gd name="T0" fmla="*/ 302 w 302"/>
                      <a:gd name="T1" fmla="*/ 302 h 302"/>
                      <a:gd name="T2" fmla="*/ 0 w 302"/>
                      <a:gd name="T3" fmla="*/ 302 h 302"/>
                      <a:gd name="T4" fmla="*/ 0 w 302"/>
                      <a:gd name="T5" fmla="*/ 0 h 302"/>
                      <a:gd name="T6" fmla="*/ 245 w 302"/>
                      <a:gd name="T7" fmla="*/ 0 h 302"/>
                      <a:gd name="T8" fmla="*/ 245 w 302"/>
                      <a:gd name="T9" fmla="*/ 18 h 302"/>
                      <a:gd name="T10" fmla="*/ 18 w 302"/>
                      <a:gd name="T11" fmla="*/ 18 h 302"/>
                      <a:gd name="T12" fmla="*/ 18 w 302"/>
                      <a:gd name="T13" fmla="*/ 283 h 302"/>
                      <a:gd name="T14" fmla="*/ 283 w 302"/>
                      <a:gd name="T15" fmla="*/ 283 h 302"/>
                      <a:gd name="T16" fmla="*/ 283 w 302"/>
                      <a:gd name="T17" fmla="*/ 56 h 302"/>
                      <a:gd name="T18" fmla="*/ 302 w 302"/>
                      <a:gd name="T19" fmla="*/ 56 h 302"/>
                      <a:gd name="T20" fmla="*/ 302 w 302"/>
                      <a:gd name="T21" fmla="*/ 302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2" h="302">
                        <a:moveTo>
                          <a:pt x="302" y="302"/>
                        </a:moveTo>
                        <a:lnTo>
                          <a:pt x="0" y="302"/>
                        </a:lnTo>
                        <a:lnTo>
                          <a:pt x="0" y="0"/>
                        </a:lnTo>
                        <a:lnTo>
                          <a:pt x="245" y="0"/>
                        </a:lnTo>
                        <a:lnTo>
                          <a:pt x="245" y="18"/>
                        </a:lnTo>
                        <a:lnTo>
                          <a:pt x="18" y="18"/>
                        </a:lnTo>
                        <a:lnTo>
                          <a:pt x="18" y="283"/>
                        </a:lnTo>
                        <a:lnTo>
                          <a:pt x="283" y="283"/>
                        </a:lnTo>
                        <a:lnTo>
                          <a:pt x="283" y="56"/>
                        </a:lnTo>
                        <a:lnTo>
                          <a:pt x="302" y="56"/>
                        </a:lnTo>
                        <a:lnTo>
                          <a:pt x="302" y="30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5" name="Rectangle 10">
                    <a:extLst>
                      <a:ext uri="{FF2B5EF4-FFF2-40B4-BE49-F238E27FC236}">
                        <a16:creationId xmlns="" xmlns:a16="http://schemas.microsoft.com/office/drawing/2014/main" id="{A3E171E3-D26C-4F6D-ADB2-107EE7327FFA}"/>
                      </a:ext>
                    </a:extLst>
                  </p:cNvPr>
                  <p:cNvSpPr>
                    <a:spLocks noChangeArrowheads="1"/>
                  </p:cNvSpPr>
                  <p:nvPr/>
                </p:nvSpPr>
                <p:spPr bwMode="auto">
                  <a:xfrm>
                    <a:off x="13494233" y="-328613"/>
                    <a:ext cx="300037"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6" name="Rectangle 11">
                    <a:extLst>
                      <a:ext uri="{FF2B5EF4-FFF2-40B4-BE49-F238E27FC236}">
                        <a16:creationId xmlns="" xmlns:a16="http://schemas.microsoft.com/office/drawing/2014/main" id="{05AC25B5-1FD0-456E-985E-34B080715332}"/>
                      </a:ext>
                    </a:extLst>
                  </p:cNvPr>
                  <p:cNvSpPr>
                    <a:spLocks noChangeArrowheads="1"/>
                  </p:cNvSpPr>
                  <p:nvPr/>
                </p:nvSpPr>
                <p:spPr bwMode="auto">
                  <a:xfrm>
                    <a:off x="13494233" y="-269875"/>
                    <a:ext cx="300037"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7" name="Rectangle 12">
                    <a:extLst>
                      <a:ext uri="{FF2B5EF4-FFF2-40B4-BE49-F238E27FC236}">
                        <a16:creationId xmlns="" xmlns:a16="http://schemas.microsoft.com/office/drawing/2014/main" id="{9ABBF6DB-5647-4DFB-8E5E-C03B5D6CC414}"/>
                      </a:ext>
                    </a:extLst>
                  </p:cNvPr>
                  <p:cNvSpPr>
                    <a:spLocks noChangeArrowheads="1"/>
                  </p:cNvSpPr>
                  <p:nvPr/>
                </p:nvSpPr>
                <p:spPr bwMode="auto">
                  <a:xfrm>
                    <a:off x="13494233" y="-209550"/>
                    <a:ext cx="300037" cy="301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sp>
            <p:nvSpPr>
              <p:cNvPr id="9" name="矩形 8">
                <a:extLst>
                  <a:ext uri="{FF2B5EF4-FFF2-40B4-BE49-F238E27FC236}">
                    <a16:creationId xmlns="" xmlns:a16="http://schemas.microsoft.com/office/drawing/2014/main" id="{49812F13-2738-41C7-808D-2E67BC384B3D}"/>
                  </a:ext>
                </a:extLst>
              </p:cNvPr>
              <p:cNvSpPr/>
              <p:nvPr/>
            </p:nvSpPr>
            <p:spPr>
              <a:xfrm>
                <a:off x="5862633" y="1666079"/>
                <a:ext cx="1427851" cy="338554"/>
              </a:xfrm>
              <a:prstGeom prst="rect">
                <a:avLst/>
              </a:prstGeom>
            </p:spPr>
            <p:txBody>
              <a:bodyPr wrap="square">
                <a:spAutoFit/>
              </a:bodyPr>
              <a:lstStyle/>
              <a:p>
                <a:r>
                  <a:rPr lang="zh-CN" altLang="en-US" sz="1600" b="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endParaRPr lang="en-US" altLang="zh-CN" sz="1600" b="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grpSp>
        <p:nvGrpSpPr>
          <p:cNvPr id="18" name="组合 17">
            <a:extLst>
              <a:ext uri="{FF2B5EF4-FFF2-40B4-BE49-F238E27FC236}">
                <a16:creationId xmlns="" xmlns:a16="http://schemas.microsoft.com/office/drawing/2014/main" id="{4DEB6A91-3B78-4290-BE71-0363E2E24A36}"/>
              </a:ext>
            </a:extLst>
          </p:cNvPr>
          <p:cNvGrpSpPr/>
          <p:nvPr/>
        </p:nvGrpSpPr>
        <p:grpSpPr>
          <a:xfrm>
            <a:off x="8824275" y="2252813"/>
            <a:ext cx="2358517" cy="1330089"/>
            <a:chOff x="6605722" y="1578011"/>
            <a:chExt cx="2358517" cy="1330089"/>
          </a:xfrm>
        </p:grpSpPr>
        <p:sp>
          <p:nvSpPr>
            <p:cNvPr id="19" name="矩形 18">
              <a:extLst>
                <a:ext uri="{FF2B5EF4-FFF2-40B4-BE49-F238E27FC236}">
                  <a16:creationId xmlns="" xmlns:a16="http://schemas.microsoft.com/office/drawing/2014/main" id="{2168F85A-D7C1-4B5F-B7E9-9FD26B331AA5}"/>
                </a:ext>
              </a:extLst>
            </p:cNvPr>
            <p:cNvSpPr/>
            <p:nvPr/>
          </p:nvSpPr>
          <p:spPr>
            <a:xfrm>
              <a:off x="6605722" y="2054020"/>
              <a:ext cx="2358517" cy="854080"/>
            </a:xfrm>
            <a:prstGeom prst="rect">
              <a:avLst/>
            </a:prstGeom>
          </p:spPr>
          <p:txBody>
            <a:bodyPr wrap="square">
              <a:spAutoFit/>
            </a:bodyPr>
            <a:lstStyle/>
            <a:p>
              <a:pPr lvl="0">
                <a:lnSpc>
                  <a:spcPct val="150000"/>
                </a:lnSpc>
              </a:pPr>
              <a:r>
                <a:rPr lang="zh-CN" altLang="en-US" sz="1100" dirty="0">
                  <a:solidFill>
                    <a:prstClr val="black">
                      <a:lumMod val="85000"/>
                      <a:lumOff val="15000"/>
                    </a:prst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单击添加文本单击添加文本</a:t>
              </a:r>
            </a:p>
            <a:p>
              <a:pPr lvl="0">
                <a:lnSpc>
                  <a:spcPct val="150000"/>
                </a:lnSpc>
              </a:pPr>
              <a:r>
                <a:rPr lang="zh-CN" altLang="en-US" sz="1100" dirty="0">
                  <a:solidFill>
                    <a:prstClr val="black">
                      <a:lumMod val="85000"/>
                      <a:lumOff val="15000"/>
                    </a:prst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单击添加文本单击添加文本单击添加文本单击添加文本</a:t>
              </a:r>
            </a:p>
          </p:txBody>
        </p:sp>
        <p:sp>
          <p:nvSpPr>
            <p:cNvPr id="20" name="椭圆 19">
              <a:extLst>
                <a:ext uri="{FF2B5EF4-FFF2-40B4-BE49-F238E27FC236}">
                  <a16:creationId xmlns="" xmlns:a16="http://schemas.microsoft.com/office/drawing/2014/main" id="{051B3891-049C-4AC8-8FE6-E776C38152D9}"/>
                </a:ext>
              </a:extLst>
            </p:cNvPr>
            <p:cNvSpPr/>
            <p:nvPr/>
          </p:nvSpPr>
          <p:spPr>
            <a:xfrm>
              <a:off x="6639479" y="1578011"/>
              <a:ext cx="422357" cy="422357"/>
            </a:xfrm>
            <a:prstGeom prst="ellipse">
              <a:avLst/>
            </a:prstGeom>
            <a:solidFill>
              <a:srgbClr val="1E97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1" name="矩形 20">
              <a:extLst>
                <a:ext uri="{FF2B5EF4-FFF2-40B4-BE49-F238E27FC236}">
                  <a16:creationId xmlns="" xmlns:a16="http://schemas.microsoft.com/office/drawing/2014/main" id="{E5F15850-B884-4512-B2C0-26FDE9B1C548}"/>
                </a:ext>
              </a:extLst>
            </p:cNvPr>
            <p:cNvSpPr/>
            <p:nvPr/>
          </p:nvSpPr>
          <p:spPr>
            <a:xfrm>
              <a:off x="7066380" y="1666079"/>
              <a:ext cx="1427851" cy="338554"/>
            </a:xfrm>
            <a:prstGeom prst="rect">
              <a:avLst/>
            </a:prstGeom>
          </p:spPr>
          <p:txBody>
            <a:bodyPr wrap="square">
              <a:spAutoFit/>
            </a:bodyPr>
            <a:lstStyle/>
            <a:p>
              <a:r>
                <a:rPr lang="zh-CN" altLang="en-US" sz="1600" b="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endParaRPr lang="en-US" altLang="zh-CN" sz="1600" b="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nvGrpSpPr>
            <p:cNvPr id="22" name="组合 21">
              <a:extLst>
                <a:ext uri="{FF2B5EF4-FFF2-40B4-BE49-F238E27FC236}">
                  <a16:creationId xmlns="" xmlns:a16="http://schemas.microsoft.com/office/drawing/2014/main" id="{B1400B81-1357-48E5-9DB4-9DA25E526492}"/>
                </a:ext>
              </a:extLst>
            </p:cNvPr>
            <p:cNvGrpSpPr/>
            <p:nvPr/>
          </p:nvGrpSpPr>
          <p:grpSpPr>
            <a:xfrm>
              <a:off x="6740695" y="1720009"/>
              <a:ext cx="219923" cy="151470"/>
              <a:chOff x="9641770" y="1952307"/>
              <a:chExt cx="219923" cy="151470"/>
            </a:xfrm>
          </p:grpSpPr>
          <p:sp>
            <p:nvSpPr>
              <p:cNvPr id="23" name="Rectangle 27">
                <a:extLst>
                  <a:ext uri="{FF2B5EF4-FFF2-40B4-BE49-F238E27FC236}">
                    <a16:creationId xmlns="" xmlns:a16="http://schemas.microsoft.com/office/drawing/2014/main" id="{FFEC480E-2531-4CA2-920F-D736E36DD54C}"/>
                  </a:ext>
                </a:extLst>
              </p:cNvPr>
              <p:cNvSpPr>
                <a:spLocks noChangeArrowheads="1"/>
              </p:cNvSpPr>
              <p:nvPr/>
            </p:nvSpPr>
            <p:spPr bwMode="auto">
              <a:xfrm>
                <a:off x="9682550" y="2014206"/>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4" name="Rectangle 28">
                <a:extLst>
                  <a:ext uri="{FF2B5EF4-FFF2-40B4-BE49-F238E27FC236}">
                    <a16:creationId xmlns="" xmlns:a16="http://schemas.microsoft.com/office/drawing/2014/main" id="{A47034D2-E8E7-47B9-AFAC-81FC39073675}"/>
                  </a:ext>
                </a:extLst>
              </p:cNvPr>
              <p:cNvSpPr>
                <a:spLocks noChangeArrowheads="1"/>
              </p:cNvSpPr>
              <p:nvPr/>
            </p:nvSpPr>
            <p:spPr bwMode="auto">
              <a:xfrm>
                <a:off x="9724059" y="2014206"/>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5" name="Rectangle 29">
                <a:extLst>
                  <a:ext uri="{FF2B5EF4-FFF2-40B4-BE49-F238E27FC236}">
                    <a16:creationId xmlns="" xmlns:a16="http://schemas.microsoft.com/office/drawing/2014/main" id="{C8B77465-8FE6-4130-B900-EDD21F48BB74}"/>
                  </a:ext>
                </a:extLst>
              </p:cNvPr>
              <p:cNvSpPr>
                <a:spLocks noChangeArrowheads="1"/>
              </p:cNvSpPr>
              <p:nvPr/>
            </p:nvSpPr>
            <p:spPr bwMode="auto">
              <a:xfrm>
                <a:off x="9765568" y="2014206"/>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6" name="Rectangle 30">
                <a:extLst>
                  <a:ext uri="{FF2B5EF4-FFF2-40B4-BE49-F238E27FC236}">
                    <a16:creationId xmlns="" xmlns:a16="http://schemas.microsoft.com/office/drawing/2014/main" id="{9EE4862E-FD20-4F37-9185-EC0619DB1B8D}"/>
                  </a:ext>
                </a:extLst>
              </p:cNvPr>
              <p:cNvSpPr>
                <a:spLocks noChangeArrowheads="1"/>
              </p:cNvSpPr>
              <p:nvPr/>
            </p:nvSpPr>
            <p:spPr bwMode="auto">
              <a:xfrm>
                <a:off x="9807077" y="2014206"/>
                <a:ext cx="13108"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7" name="Rectangle 31">
                <a:extLst>
                  <a:ext uri="{FF2B5EF4-FFF2-40B4-BE49-F238E27FC236}">
                    <a16:creationId xmlns="" xmlns:a16="http://schemas.microsoft.com/office/drawing/2014/main" id="{11214B64-FE47-4C94-8A52-6CEB1132B03D}"/>
                  </a:ext>
                </a:extLst>
              </p:cNvPr>
              <p:cNvSpPr>
                <a:spLocks noChangeArrowheads="1"/>
              </p:cNvSpPr>
              <p:nvPr/>
            </p:nvSpPr>
            <p:spPr bwMode="auto">
              <a:xfrm>
                <a:off x="9682550" y="1986533"/>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8" name="Rectangle 32">
                <a:extLst>
                  <a:ext uri="{FF2B5EF4-FFF2-40B4-BE49-F238E27FC236}">
                    <a16:creationId xmlns="" xmlns:a16="http://schemas.microsoft.com/office/drawing/2014/main" id="{CCA38198-DDD4-4350-B5B0-E5B541F2C603}"/>
                  </a:ext>
                </a:extLst>
              </p:cNvPr>
              <p:cNvSpPr>
                <a:spLocks noChangeArrowheads="1"/>
              </p:cNvSpPr>
              <p:nvPr/>
            </p:nvSpPr>
            <p:spPr bwMode="auto">
              <a:xfrm>
                <a:off x="9724059" y="1986533"/>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9" name="Rectangle 33">
                <a:extLst>
                  <a:ext uri="{FF2B5EF4-FFF2-40B4-BE49-F238E27FC236}">
                    <a16:creationId xmlns="" xmlns:a16="http://schemas.microsoft.com/office/drawing/2014/main" id="{96BCB233-E275-49B3-9988-55A1777F5018}"/>
                  </a:ext>
                </a:extLst>
              </p:cNvPr>
              <p:cNvSpPr>
                <a:spLocks noChangeArrowheads="1"/>
              </p:cNvSpPr>
              <p:nvPr/>
            </p:nvSpPr>
            <p:spPr bwMode="auto">
              <a:xfrm>
                <a:off x="9765568" y="1986533"/>
                <a:ext cx="13836"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0" name="Rectangle 34">
                <a:extLst>
                  <a:ext uri="{FF2B5EF4-FFF2-40B4-BE49-F238E27FC236}">
                    <a16:creationId xmlns="" xmlns:a16="http://schemas.microsoft.com/office/drawing/2014/main" id="{268E5AAF-5D44-4188-8A40-D0D22E7A3A3F}"/>
                  </a:ext>
                </a:extLst>
              </p:cNvPr>
              <p:cNvSpPr>
                <a:spLocks noChangeArrowheads="1"/>
              </p:cNvSpPr>
              <p:nvPr/>
            </p:nvSpPr>
            <p:spPr bwMode="auto">
              <a:xfrm>
                <a:off x="9807077" y="1986533"/>
                <a:ext cx="13108"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1" name="Rectangle 35">
                <a:extLst>
                  <a:ext uri="{FF2B5EF4-FFF2-40B4-BE49-F238E27FC236}">
                    <a16:creationId xmlns="" xmlns:a16="http://schemas.microsoft.com/office/drawing/2014/main" id="{4148E708-C0F1-45B4-BCB8-C91F21526F14}"/>
                  </a:ext>
                </a:extLst>
              </p:cNvPr>
              <p:cNvSpPr>
                <a:spLocks noChangeArrowheads="1"/>
              </p:cNvSpPr>
              <p:nvPr/>
            </p:nvSpPr>
            <p:spPr bwMode="auto">
              <a:xfrm>
                <a:off x="9696387" y="2055714"/>
                <a:ext cx="110690" cy="13836"/>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2" name="Freeform 36">
                <a:extLst>
                  <a:ext uri="{FF2B5EF4-FFF2-40B4-BE49-F238E27FC236}">
                    <a16:creationId xmlns="" xmlns:a16="http://schemas.microsoft.com/office/drawing/2014/main" id="{599740F3-E448-4A6F-B6D1-37A49F886D5D}"/>
                  </a:ext>
                </a:extLst>
              </p:cNvPr>
              <p:cNvSpPr>
                <a:spLocks/>
              </p:cNvSpPr>
              <p:nvPr/>
            </p:nvSpPr>
            <p:spPr bwMode="auto">
              <a:xfrm>
                <a:off x="9641770" y="1952307"/>
                <a:ext cx="219923" cy="151470"/>
              </a:xfrm>
              <a:custGeom>
                <a:avLst/>
                <a:gdLst>
                  <a:gd name="T0" fmla="*/ 302 w 302"/>
                  <a:gd name="T1" fmla="*/ 208 h 208"/>
                  <a:gd name="T2" fmla="*/ 0 w 302"/>
                  <a:gd name="T3" fmla="*/ 208 h 208"/>
                  <a:gd name="T4" fmla="*/ 0 w 302"/>
                  <a:gd name="T5" fmla="*/ 28 h 208"/>
                  <a:gd name="T6" fmla="*/ 19 w 302"/>
                  <a:gd name="T7" fmla="*/ 28 h 208"/>
                  <a:gd name="T8" fmla="*/ 19 w 302"/>
                  <a:gd name="T9" fmla="*/ 189 h 208"/>
                  <a:gd name="T10" fmla="*/ 283 w 302"/>
                  <a:gd name="T11" fmla="*/ 189 h 208"/>
                  <a:gd name="T12" fmla="*/ 283 w 302"/>
                  <a:gd name="T13" fmla="*/ 19 h 208"/>
                  <a:gd name="T14" fmla="*/ 0 w 302"/>
                  <a:gd name="T15" fmla="*/ 19 h 208"/>
                  <a:gd name="T16" fmla="*/ 0 w 302"/>
                  <a:gd name="T17" fmla="*/ 0 h 208"/>
                  <a:gd name="T18" fmla="*/ 302 w 302"/>
                  <a:gd name="T19" fmla="*/ 0 h 208"/>
                  <a:gd name="T20" fmla="*/ 302 w 302"/>
                  <a:gd name="T21" fmla="*/ 208 h 2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2" h="208">
                    <a:moveTo>
                      <a:pt x="302" y="208"/>
                    </a:moveTo>
                    <a:lnTo>
                      <a:pt x="0" y="208"/>
                    </a:lnTo>
                    <a:lnTo>
                      <a:pt x="0" y="28"/>
                    </a:lnTo>
                    <a:lnTo>
                      <a:pt x="19" y="28"/>
                    </a:lnTo>
                    <a:lnTo>
                      <a:pt x="19" y="189"/>
                    </a:lnTo>
                    <a:lnTo>
                      <a:pt x="283" y="189"/>
                    </a:lnTo>
                    <a:lnTo>
                      <a:pt x="283" y="19"/>
                    </a:lnTo>
                    <a:lnTo>
                      <a:pt x="0" y="19"/>
                    </a:lnTo>
                    <a:lnTo>
                      <a:pt x="0" y="0"/>
                    </a:lnTo>
                    <a:lnTo>
                      <a:pt x="302" y="0"/>
                    </a:lnTo>
                    <a:lnTo>
                      <a:pt x="302" y="20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grpSp>
        <p:nvGrpSpPr>
          <p:cNvPr id="33" name="组合 32">
            <a:extLst>
              <a:ext uri="{FF2B5EF4-FFF2-40B4-BE49-F238E27FC236}">
                <a16:creationId xmlns="" xmlns:a16="http://schemas.microsoft.com/office/drawing/2014/main" id="{26C32BA9-1F78-4DC1-9062-DBC46EBD0497}"/>
              </a:ext>
            </a:extLst>
          </p:cNvPr>
          <p:cNvGrpSpPr/>
          <p:nvPr/>
        </p:nvGrpSpPr>
        <p:grpSpPr>
          <a:xfrm>
            <a:off x="6270195" y="3867295"/>
            <a:ext cx="2358517" cy="1330089"/>
            <a:chOff x="4051643" y="2893539"/>
            <a:chExt cx="2358517" cy="1330089"/>
          </a:xfrm>
        </p:grpSpPr>
        <p:sp>
          <p:nvSpPr>
            <p:cNvPr id="34" name="矩形 33">
              <a:extLst>
                <a:ext uri="{FF2B5EF4-FFF2-40B4-BE49-F238E27FC236}">
                  <a16:creationId xmlns="" xmlns:a16="http://schemas.microsoft.com/office/drawing/2014/main" id="{6B1601D5-44AE-4DA2-AD2F-F88A204D1FFD}"/>
                </a:ext>
              </a:extLst>
            </p:cNvPr>
            <p:cNvSpPr/>
            <p:nvPr/>
          </p:nvSpPr>
          <p:spPr>
            <a:xfrm>
              <a:off x="4051643" y="3369548"/>
              <a:ext cx="2358517" cy="854080"/>
            </a:xfrm>
            <a:prstGeom prst="rect">
              <a:avLst/>
            </a:prstGeom>
          </p:spPr>
          <p:txBody>
            <a:bodyPr wrap="square">
              <a:spAutoFit/>
            </a:bodyPr>
            <a:lstStyle/>
            <a:p>
              <a:pPr lvl="0">
                <a:lnSpc>
                  <a:spcPct val="150000"/>
                </a:lnSpc>
              </a:pPr>
              <a:r>
                <a:rPr lang="zh-CN" altLang="en-US" sz="1100" dirty="0">
                  <a:solidFill>
                    <a:prstClr val="black">
                      <a:lumMod val="85000"/>
                      <a:lumOff val="15000"/>
                    </a:prst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单击添加文本单击添加文本</a:t>
              </a:r>
            </a:p>
            <a:p>
              <a:pPr lvl="0">
                <a:lnSpc>
                  <a:spcPct val="150000"/>
                </a:lnSpc>
              </a:pPr>
              <a:r>
                <a:rPr lang="zh-CN" altLang="en-US" sz="1100" dirty="0">
                  <a:solidFill>
                    <a:prstClr val="black">
                      <a:lumMod val="85000"/>
                      <a:lumOff val="15000"/>
                    </a:prst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单击添加文本单击添加文本单击添加文本单击添加文本</a:t>
              </a:r>
            </a:p>
          </p:txBody>
        </p:sp>
        <p:sp>
          <p:nvSpPr>
            <p:cNvPr id="35" name="椭圆 34">
              <a:extLst>
                <a:ext uri="{FF2B5EF4-FFF2-40B4-BE49-F238E27FC236}">
                  <a16:creationId xmlns="" xmlns:a16="http://schemas.microsoft.com/office/drawing/2014/main" id="{2E0711A6-739F-466A-ADF1-990E7E9A9628}"/>
                </a:ext>
              </a:extLst>
            </p:cNvPr>
            <p:cNvSpPr/>
            <p:nvPr/>
          </p:nvSpPr>
          <p:spPr>
            <a:xfrm>
              <a:off x="4085400" y="2893539"/>
              <a:ext cx="422357" cy="422357"/>
            </a:xfrm>
            <a:prstGeom prst="ellipse">
              <a:avLst/>
            </a:prstGeom>
            <a:solidFill>
              <a:srgbClr val="1E97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6" name="矩形 35">
              <a:extLst>
                <a:ext uri="{FF2B5EF4-FFF2-40B4-BE49-F238E27FC236}">
                  <a16:creationId xmlns="" xmlns:a16="http://schemas.microsoft.com/office/drawing/2014/main" id="{7A0CC8A0-292B-466E-BAF1-3517A5EC86BE}"/>
                </a:ext>
              </a:extLst>
            </p:cNvPr>
            <p:cNvSpPr/>
            <p:nvPr/>
          </p:nvSpPr>
          <p:spPr>
            <a:xfrm>
              <a:off x="4512301" y="2981607"/>
              <a:ext cx="1427851" cy="338554"/>
            </a:xfrm>
            <a:prstGeom prst="rect">
              <a:avLst/>
            </a:prstGeom>
          </p:spPr>
          <p:txBody>
            <a:bodyPr wrap="square">
              <a:spAutoFit/>
            </a:bodyPr>
            <a:lstStyle/>
            <a:p>
              <a:r>
                <a:rPr lang="zh-CN" altLang="en-US" sz="1600" b="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endParaRPr lang="en-US" altLang="zh-CN" sz="1600" b="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nvGrpSpPr>
            <p:cNvPr id="37" name="组合 36">
              <a:extLst>
                <a:ext uri="{FF2B5EF4-FFF2-40B4-BE49-F238E27FC236}">
                  <a16:creationId xmlns="" xmlns:a16="http://schemas.microsoft.com/office/drawing/2014/main" id="{5376EA55-00A6-414E-B9AA-2F856CAECDC2}"/>
                </a:ext>
              </a:extLst>
            </p:cNvPr>
            <p:cNvGrpSpPr/>
            <p:nvPr/>
          </p:nvGrpSpPr>
          <p:grpSpPr>
            <a:xfrm>
              <a:off x="4187321" y="2997240"/>
              <a:ext cx="218514" cy="214955"/>
              <a:chOff x="14627708" y="5551488"/>
              <a:chExt cx="487362" cy="479425"/>
            </a:xfrm>
            <a:solidFill>
              <a:schemeClr val="bg1"/>
            </a:solidFill>
          </p:grpSpPr>
          <p:sp>
            <p:nvSpPr>
              <p:cNvPr id="38" name="Freeform 37">
                <a:extLst>
                  <a:ext uri="{FF2B5EF4-FFF2-40B4-BE49-F238E27FC236}">
                    <a16:creationId xmlns="" xmlns:a16="http://schemas.microsoft.com/office/drawing/2014/main" id="{6CDAED5C-8DC1-4D4E-88E3-7CDEE9810325}"/>
                  </a:ext>
                </a:extLst>
              </p:cNvPr>
              <p:cNvSpPr>
                <a:spLocks noEditPoints="1"/>
              </p:cNvSpPr>
              <p:nvPr/>
            </p:nvSpPr>
            <p:spPr bwMode="auto">
              <a:xfrm>
                <a:off x="14727720" y="5645150"/>
                <a:ext cx="296862" cy="295275"/>
              </a:xfrm>
              <a:custGeom>
                <a:avLst/>
                <a:gdLst>
                  <a:gd name="T0" fmla="*/ 81 w 187"/>
                  <a:gd name="T1" fmla="*/ 186 h 186"/>
                  <a:gd name="T2" fmla="*/ 0 w 187"/>
                  <a:gd name="T3" fmla="*/ 106 h 186"/>
                  <a:gd name="T4" fmla="*/ 107 w 187"/>
                  <a:gd name="T5" fmla="*/ 0 h 186"/>
                  <a:gd name="T6" fmla="*/ 187 w 187"/>
                  <a:gd name="T7" fmla="*/ 80 h 186"/>
                  <a:gd name="T8" fmla="*/ 81 w 187"/>
                  <a:gd name="T9" fmla="*/ 186 h 186"/>
                  <a:gd name="T10" fmla="*/ 26 w 187"/>
                  <a:gd name="T11" fmla="*/ 106 h 186"/>
                  <a:gd name="T12" fmla="*/ 81 w 187"/>
                  <a:gd name="T13" fmla="*/ 158 h 186"/>
                  <a:gd name="T14" fmla="*/ 159 w 187"/>
                  <a:gd name="T15" fmla="*/ 80 h 186"/>
                  <a:gd name="T16" fmla="*/ 107 w 187"/>
                  <a:gd name="T17" fmla="*/ 26 h 186"/>
                  <a:gd name="T18" fmla="*/ 26 w 187"/>
                  <a:gd name="T19" fmla="*/ 10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7" h="186">
                    <a:moveTo>
                      <a:pt x="81" y="186"/>
                    </a:moveTo>
                    <a:lnTo>
                      <a:pt x="0" y="106"/>
                    </a:lnTo>
                    <a:lnTo>
                      <a:pt x="107" y="0"/>
                    </a:lnTo>
                    <a:lnTo>
                      <a:pt x="187" y="80"/>
                    </a:lnTo>
                    <a:lnTo>
                      <a:pt x="81" y="186"/>
                    </a:lnTo>
                    <a:close/>
                    <a:moveTo>
                      <a:pt x="26" y="106"/>
                    </a:moveTo>
                    <a:lnTo>
                      <a:pt x="81" y="158"/>
                    </a:lnTo>
                    <a:lnTo>
                      <a:pt x="159" y="80"/>
                    </a:lnTo>
                    <a:lnTo>
                      <a:pt x="107" y="26"/>
                    </a:lnTo>
                    <a:lnTo>
                      <a:pt x="26" y="10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39" name="Freeform 38">
                <a:extLst>
                  <a:ext uri="{FF2B5EF4-FFF2-40B4-BE49-F238E27FC236}">
                    <a16:creationId xmlns="" xmlns:a16="http://schemas.microsoft.com/office/drawing/2014/main" id="{2A1D77CB-D237-4802-97C0-312D724235BA}"/>
                  </a:ext>
                </a:extLst>
              </p:cNvPr>
              <p:cNvSpPr>
                <a:spLocks/>
              </p:cNvSpPr>
              <p:nvPr/>
            </p:nvSpPr>
            <p:spPr bwMode="auto">
              <a:xfrm>
                <a:off x="14627708" y="5835650"/>
                <a:ext cx="201612" cy="195263"/>
              </a:xfrm>
              <a:custGeom>
                <a:avLst/>
                <a:gdLst>
                  <a:gd name="T0" fmla="*/ 26 w 54"/>
                  <a:gd name="T1" fmla="*/ 52 h 52"/>
                  <a:gd name="T2" fmla="*/ 9 w 54"/>
                  <a:gd name="T3" fmla="*/ 45 h 52"/>
                  <a:gd name="T4" fmla="*/ 9 w 54"/>
                  <a:gd name="T5" fmla="*/ 11 h 52"/>
                  <a:gd name="T6" fmla="*/ 20 w 54"/>
                  <a:gd name="T7" fmla="*/ 0 h 52"/>
                  <a:gd name="T8" fmla="*/ 26 w 54"/>
                  <a:gd name="T9" fmla="*/ 6 h 52"/>
                  <a:gd name="T10" fmla="*/ 15 w 54"/>
                  <a:gd name="T11" fmla="*/ 17 h 52"/>
                  <a:gd name="T12" fmla="*/ 10 w 54"/>
                  <a:gd name="T13" fmla="*/ 28 h 52"/>
                  <a:gd name="T14" fmla="*/ 15 w 54"/>
                  <a:gd name="T15" fmla="*/ 39 h 52"/>
                  <a:gd name="T16" fmla="*/ 26 w 54"/>
                  <a:gd name="T17" fmla="*/ 44 h 52"/>
                  <a:gd name="T18" fmla="*/ 37 w 54"/>
                  <a:gd name="T19" fmla="*/ 39 h 52"/>
                  <a:gd name="T20" fmla="*/ 48 w 54"/>
                  <a:gd name="T21" fmla="*/ 28 h 52"/>
                  <a:gd name="T22" fmla="*/ 54 w 54"/>
                  <a:gd name="T23" fmla="*/ 34 h 52"/>
                  <a:gd name="T24" fmla="*/ 43 w 54"/>
                  <a:gd name="T25" fmla="*/ 45 h 52"/>
                  <a:gd name="T26" fmla="*/ 26 w 54"/>
                  <a:gd name="T2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52">
                    <a:moveTo>
                      <a:pt x="26" y="52"/>
                    </a:moveTo>
                    <a:cubicBezTo>
                      <a:pt x="20" y="52"/>
                      <a:pt x="14" y="50"/>
                      <a:pt x="9" y="45"/>
                    </a:cubicBezTo>
                    <a:cubicBezTo>
                      <a:pt x="0" y="36"/>
                      <a:pt x="0" y="20"/>
                      <a:pt x="9" y="11"/>
                    </a:cubicBezTo>
                    <a:cubicBezTo>
                      <a:pt x="20" y="0"/>
                      <a:pt x="20" y="0"/>
                      <a:pt x="20" y="0"/>
                    </a:cubicBezTo>
                    <a:cubicBezTo>
                      <a:pt x="26" y="6"/>
                      <a:pt x="26" y="6"/>
                      <a:pt x="26" y="6"/>
                    </a:cubicBezTo>
                    <a:cubicBezTo>
                      <a:pt x="15" y="17"/>
                      <a:pt x="15" y="17"/>
                      <a:pt x="15" y="17"/>
                    </a:cubicBezTo>
                    <a:cubicBezTo>
                      <a:pt x="12" y="20"/>
                      <a:pt x="10" y="24"/>
                      <a:pt x="10" y="28"/>
                    </a:cubicBezTo>
                    <a:cubicBezTo>
                      <a:pt x="10" y="32"/>
                      <a:pt x="12" y="36"/>
                      <a:pt x="15" y="39"/>
                    </a:cubicBezTo>
                    <a:cubicBezTo>
                      <a:pt x="18" y="42"/>
                      <a:pt x="22" y="44"/>
                      <a:pt x="26" y="44"/>
                    </a:cubicBezTo>
                    <a:cubicBezTo>
                      <a:pt x="30" y="44"/>
                      <a:pt x="34" y="42"/>
                      <a:pt x="37" y="39"/>
                    </a:cubicBezTo>
                    <a:cubicBezTo>
                      <a:pt x="48" y="28"/>
                      <a:pt x="48" y="28"/>
                      <a:pt x="48" y="28"/>
                    </a:cubicBezTo>
                    <a:cubicBezTo>
                      <a:pt x="54" y="34"/>
                      <a:pt x="54" y="34"/>
                      <a:pt x="54" y="34"/>
                    </a:cubicBezTo>
                    <a:cubicBezTo>
                      <a:pt x="43" y="45"/>
                      <a:pt x="43" y="45"/>
                      <a:pt x="43" y="45"/>
                    </a:cubicBezTo>
                    <a:cubicBezTo>
                      <a:pt x="38" y="50"/>
                      <a:pt x="32" y="52"/>
                      <a:pt x="26" y="52"/>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40" name="Freeform 39">
                <a:extLst>
                  <a:ext uri="{FF2B5EF4-FFF2-40B4-BE49-F238E27FC236}">
                    <a16:creationId xmlns="" xmlns:a16="http://schemas.microsoft.com/office/drawing/2014/main" id="{37A280D1-7ACA-4BAC-AFCA-58D37C2AE07E}"/>
                  </a:ext>
                </a:extLst>
              </p:cNvPr>
              <p:cNvSpPr>
                <a:spLocks/>
              </p:cNvSpPr>
              <p:nvPr/>
            </p:nvSpPr>
            <p:spPr bwMode="auto">
              <a:xfrm>
                <a:off x="14919808" y="5551488"/>
                <a:ext cx="195262" cy="193675"/>
              </a:xfrm>
              <a:custGeom>
                <a:avLst/>
                <a:gdLst>
                  <a:gd name="T0" fmla="*/ 34 w 52"/>
                  <a:gd name="T1" fmla="*/ 52 h 52"/>
                  <a:gd name="T2" fmla="*/ 28 w 52"/>
                  <a:gd name="T3" fmla="*/ 46 h 52"/>
                  <a:gd name="T4" fmla="*/ 39 w 52"/>
                  <a:gd name="T5" fmla="*/ 35 h 52"/>
                  <a:gd name="T6" fmla="*/ 44 w 52"/>
                  <a:gd name="T7" fmla="*/ 24 h 52"/>
                  <a:gd name="T8" fmla="*/ 39 w 52"/>
                  <a:gd name="T9" fmla="*/ 13 h 52"/>
                  <a:gd name="T10" fmla="*/ 17 w 52"/>
                  <a:gd name="T11" fmla="*/ 13 h 52"/>
                  <a:gd name="T12" fmla="*/ 6 w 52"/>
                  <a:gd name="T13" fmla="*/ 24 h 52"/>
                  <a:gd name="T14" fmla="*/ 0 w 52"/>
                  <a:gd name="T15" fmla="*/ 18 h 52"/>
                  <a:gd name="T16" fmla="*/ 11 w 52"/>
                  <a:gd name="T17" fmla="*/ 7 h 52"/>
                  <a:gd name="T18" fmla="*/ 28 w 52"/>
                  <a:gd name="T19" fmla="*/ 0 h 52"/>
                  <a:gd name="T20" fmla="*/ 45 w 52"/>
                  <a:gd name="T21" fmla="*/ 7 h 52"/>
                  <a:gd name="T22" fmla="*/ 52 w 52"/>
                  <a:gd name="T23" fmla="*/ 24 h 52"/>
                  <a:gd name="T24" fmla="*/ 45 w 52"/>
                  <a:gd name="T25" fmla="*/ 41 h 52"/>
                  <a:gd name="T26" fmla="*/ 34 w 52"/>
                  <a:gd name="T27" fmla="*/ 5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2" h="52">
                    <a:moveTo>
                      <a:pt x="34" y="52"/>
                    </a:moveTo>
                    <a:cubicBezTo>
                      <a:pt x="28" y="46"/>
                      <a:pt x="28" y="46"/>
                      <a:pt x="28" y="46"/>
                    </a:cubicBezTo>
                    <a:cubicBezTo>
                      <a:pt x="39" y="35"/>
                      <a:pt x="39" y="35"/>
                      <a:pt x="39" y="35"/>
                    </a:cubicBezTo>
                    <a:cubicBezTo>
                      <a:pt x="42" y="32"/>
                      <a:pt x="44" y="28"/>
                      <a:pt x="44" y="24"/>
                    </a:cubicBezTo>
                    <a:cubicBezTo>
                      <a:pt x="44" y="20"/>
                      <a:pt x="42" y="16"/>
                      <a:pt x="39" y="13"/>
                    </a:cubicBezTo>
                    <a:cubicBezTo>
                      <a:pt x="33" y="7"/>
                      <a:pt x="23" y="7"/>
                      <a:pt x="17" y="13"/>
                    </a:cubicBezTo>
                    <a:cubicBezTo>
                      <a:pt x="6" y="24"/>
                      <a:pt x="6" y="24"/>
                      <a:pt x="6" y="24"/>
                    </a:cubicBezTo>
                    <a:cubicBezTo>
                      <a:pt x="0" y="18"/>
                      <a:pt x="0" y="18"/>
                      <a:pt x="0" y="18"/>
                    </a:cubicBezTo>
                    <a:cubicBezTo>
                      <a:pt x="11" y="7"/>
                      <a:pt x="11" y="7"/>
                      <a:pt x="11" y="7"/>
                    </a:cubicBezTo>
                    <a:cubicBezTo>
                      <a:pt x="16" y="2"/>
                      <a:pt x="22" y="0"/>
                      <a:pt x="28" y="0"/>
                    </a:cubicBezTo>
                    <a:cubicBezTo>
                      <a:pt x="34" y="0"/>
                      <a:pt x="40" y="2"/>
                      <a:pt x="45" y="7"/>
                    </a:cubicBezTo>
                    <a:cubicBezTo>
                      <a:pt x="50" y="12"/>
                      <a:pt x="52" y="18"/>
                      <a:pt x="52" y="24"/>
                    </a:cubicBezTo>
                    <a:cubicBezTo>
                      <a:pt x="52" y="30"/>
                      <a:pt x="50" y="36"/>
                      <a:pt x="45" y="41"/>
                    </a:cubicBezTo>
                    <a:lnTo>
                      <a:pt x="34" y="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41" name="Freeform 40">
                <a:extLst>
                  <a:ext uri="{FF2B5EF4-FFF2-40B4-BE49-F238E27FC236}">
                    <a16:creationId xmlns="" xmlns:a16="http://schemas.microsoft.com/office/drawing/2014/main" id="{D98B6E69-0D90-4366-8FBB-49A47B39855A}"/>
                  </a:ext>
                </a:extLst>
              </p:cNvPr>
              <p:cNvSpPr>
                <a:spLocks/>
              </p:cNvSpPr>
              <p:nvPr/>
            </p:nvSpPr>
            <p:spPr bwMode="auto">
              <a:xfrm>
                <a:off x="14791220" y="5783263"/>
                <a:ext cx="46037" cy="44450"/>
              </a:xfrm>
              <a:custGeom>
                <a:avLst/>
                <a:gdLst>
                  <a:gd name="T0" fmla="*/ 15 w 29"/>
                  <a:gd name="T1" fmla="*/ 28 h 28"/>
                  <a:gd name="T2" fmla="*/ 0 w 29"/>
                  <a:gd name="T3" fmla="*/ 14 h 28"/>
                  <a:gd name="T4" fmla="*/ 15 w 29"/>
                  <a:gd name="T5" fmla="*/ 0 h 28"/>
                  <a:gd name="T6" fmla="*/ 29 w 29"/>
                  <a:gd name="T7" fmla="*/ 14 h 28"/>
                  <a:gd name="T8" fmla="*/ 15 w 29"/>
                  <a:gd name="T9" fmla="*/ 28 h 28"/>
                </a:gdLst>
                <a:ahLst/>
                <a:cxnLst>
                  <a:cxn ang="0">
                    <a:pos x="T0" y="T1"/>
                  </a:cxn>
                  <a:cxn ang="0">
                    <a:pos x="T2" y="T3"/>
                  </a:cxn>
                  <a:cxn ang="0">
                    <a:pos x="T4" y="T5"/>
                  </a:cxn>
                  <a:cxn ang="0">
                    <a:pos x="T6" y="T7"/>
                  </a:cxn>
                  <a:cxn ang="0">
                    <a:pos x="T8" y="T9"/>
                  </a:cxn>
                </a:cxnLst>
                <a:rect l="0" t="0" r="r" b="b"/>
                <a:pathLst>
                  <a:path w="29" h="28">
                    <a:moveTo>
                      <a:pt x="15" y="28"/>
                    </a:moveTo>
                    <a:lnTo>
                      <a:pt x="0" y="14"/>
                    </a:lnTo>
                    <a:lnTo>
                      <a:pt x="15" y="0"/>
                    </a:lnTo>
                    <a:lnTo>
                      <a:pt x="29" y="14"/>
                    </a:lnTo>
                    <a:lnTo>
                      <a:pt x="15"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42" name="Freeform 41">
                <a:extLst>
                  <a:ext uri="{FF2B5EF4-FFF2-40B4-BE49-F238E27FC236}">
                    <a16:creationId xmlns="" xmlns:a16="http://schemas.microsoft.com/office/drawing/2014/main" id="{55F42485-1F40-4BD5-BD8F-3A2994B924F1}"/>
                  </a:ext>
                </a:extLst>
              </p:cNvPr>
              <p:cNvSpPr>
                <a:spLocks/>
              </p:cNvSpPr>
              <p:nvPr/>
            </p:nvSpPr>
            <p:spPr bwMode="auto">
              <a:xfrm>
                <a:off x="14851545" y="5768975"/>
                <a:ext cx="46037" cy="44450"/>
              </a:xfrm>
              <a:custGeom>
                <a:avLst/>
                <a:gdLst>
                  <a:gd name="T0" fmla="*/ 14 w 29"/>
                  <a:gd name="T1" fmla="*/ 28 h 28"/>
                  <a:gd name="T2" fmla="*/ 0 w 29"/>
                  <a:gd name="T3" fmla="*/ 14 h 28"/>
                  <a:gd name="T4" fmla="*/ 14 w 29"/>
                  <a:gd name="T5" fmla="*/ 0 h 28"/>
                  <a:gd name="T6" fmla="*/ 29 w 29"/>
                  <a:gd name="T7" fmla="*/ 14 h 28"/>
                  <a:gd name="T8" fmla="*/ 14 w 29"/>
                  <a:gd name="T9" fmla="*/ 28 h 28"/>
                </a:gdLst>
                <a:ahLst/>
                <a:cxnLst>
                  <a:cxn ang="0">
                    <a:pos x="T0" y="T1"/>
                  </a:cxn>
                  <a:cxn ang="0">
                    <a:pos x="T2" y="T3"/>
                  </a:cxn>
                  <a:cxn ang="0">
                    <a:pos x="T4" y="T5"/>
                  </a:cxn>
                  <a:cxn ang="0">
                    <a:pos x="T6" y="T7"/>
                  </a:cxn>
                  <a:cxn ang="0">
                    <a:pos x="T8" y="T9"/>
                  </a:cxn>
                </a:cxnLst>
                <a:rect l="0" t="0" r="r" b="b"/>
                <a:pathLst>
                  <a:path w="29" h="28">
                    <a:moveTo>
                      <a:pt x="14" y="28"/>
                    </a:moveTo>
                    <a:lnTo>
                      <a:pt x="0" y="14"/>
                    </a:lnTo>
                    <a:lnTo>
                      <a:pt x="14" y="0"/>
                    </a:lnTo>
                    <a:lnTo>
                      <a:pt x="29" y="14"/>
                    </a:lnTo>
                    <a:lnTo>
                      <a:pt x="14"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43" name="Freeform 42">
                <a:extLst>
                  <a:ext uri="{FF2B5EF4-FFF2-40B4-BE49-F238E27FC236}">
                    <a16:creationId xmlns="" xmlns:a16="http://schemas.microsoft.com/office/drawing/2014/main" id="{2C6E6E1F-BCBC-4BF4-B4C0-5BDB979A214A}"/>
                  </a:ext>
                </a:extLst>
              </p:cNvPr>
              <p:cNvSpPr>
                <a:spLocks/>
              </p:cNvSpPr>
              <p:nvPr/>
            </p:nvSpPr>
            <p:spPr bwMode="auto">
              <a:xfrm>
                <a:off x="14867420" y="5708650"/>
                <a:ext cx="44450" cy="44450"/>
              </a:xfrm>
              <a:custGeom>
                <a:avLst/>
                <a:gdLst>
                  <a:gd name="T0" fmla="*/ 14 w 28"/>
                  <a:gd name="T1" fmla="*/ 28 h 28"/>
                  <a:gd name="T2" fmla="*/ 0 w 28"/>
                  <a:gd name="T3" fmla="*/ 14 h 28"/>
                  <a:gd name="T4" fmla="*/ 14 w 28"/>
                  <a:gd name="T5" fmla="*/ 0 h 28"/>
                  <a:gd name="T6" fmla="*/ 28 w 28"/>
                  <a:gd name="T7" fmla="*/ 14 h 28"/>
                  <a:gd name="T8" fmla="*/ 14 w 28"/>
                  <a:gd name="T9" fmla="*/ 28 h 28"/>
                </a:gdLst>
                <a:ahLst/>
                <a:cxnLst>
                  <a:cxn ang="0">
                    <a:pos x="T0" y="T1"/>
                  </a:cxn>
                  <a:cxn ang="0">
                    <a:pos x="T2" y="T3"/>
                  </a:cxn>
                  <a:cxn ang="0">
                    <a:pos x="T4" y="T5"/>
                  </a:cxn>
                  <a:cxn ang="0">
                    <a:pos x="T6" y="T7"/>
                  </a:cxn>
                  <a:cxn ang="0">
                    <a:pos x="T8" y="T9"/>
                  </a:cxn>
                </a:cxnLst>
                <a:rect l="0" t="0" r="r" b="b"/>
                <a:pathLst>
                  <a:path w="28" h="28">
                    <a:moveTo>
                      <a:pt x="14" y="28"/>
                    </a:moveTo>
                    <a:lnTo>
                      <a:pt x="0" y="14"/>
                    </a:lnTo>
                    <a:lnTo>
                      <a:pt x="14" y="0"/>
                    </a:lnTo>
                    <a:lnTo>
                      <a:pt x="28" y="14"/>
                    </a:lnTo>
                    <a:lnTo>
                      <a:pt x="14" y="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44" name="Freeform 43">
                <a:extLst>
                  <a:ext uri="{FF2B5EF4-FFF2-40B4-BE49-F238E27FC236}">
                    <a16:creationId xmlns="" xmlns:a16="http://schemas.microsoft.com/office/drawing/2014/main" id="{D20A4F81-5703-4497-8126-B4B7483EDE08}"/>
                  </a:ext>
                </a:extLst>
              </p:cNvPr>
              <p:cNvSpPr>
                <a:spLocks/>
              </p:cNvSpPr>
              <p:nvPr/>
            </p:nvSpPr>
            <p:spPr bwMode="auto">
              <a:xfrm>
                <a:off x="14837258" y="5827713"/>
                <a:ext cx="44450" cy="46038"/>
              </a:xfrm>
              <a:custGeom>
                <a:avLst/>
                <a:gdLst>
                  <a:gd name="T0" fmla="*/ 14 w 28"/>
                  <a:gd name="T1" fmla="*/ 29 h 29"/>
                  <a:gd name="T2" fmla="*/ 0 w 28"/>
                  <a:gd name="T3" fmla="*/ 15 h 29"/>
                  <a:gd name="T4" fmla="*/ 14 w 28"/>
                  <a:gd name="T5" fmla="*/ 0 h 29"/>
                  <a:gd name="T6" fmla="*/ 28 w 28"/>
                  <a:gd name="T7" fmla="*/ 15 h 29"/>
                  <a:gd name="T8" fmla="*/ 14 w 28"/>
                  <a:gd name="T9" fmla="*/ 29 h 29"/>
                </a:gdLst>
                <a:ahLst/>
                <a:cxnLst>
                  <a:cxn ang="0">
                    <a:pos x="T0" y="T1"/>
                  </a:cxn>
                  <a:cxn ang="0">
                    <a:pos x="T2" y="T3"/>
                  </a:cxn>
                  <a:cxn ang="0">
                    <a:pos x="T4" y="T5"/>
                  </a:cxn>
                  <a:cxn ang="0">
                    <a:pos x="T6" y="T7"/>
                  </a:cxn>
                  <a:cxn ang="0">
                    <a:pos x="T8" y="T9"/>
                  </a:cxn>
                </a:cxnLst>
                <a:rect l="0" t="0" r="r" b="b"/>
                <a:pathLst>
                  <a:path w="28" h="29">
                    <a:moveTo>
                      <a:pt x="14" y="29"/>
                    </a:moveTo>
                    <a:lnTo>
                      <a:pt x="0" y="15"/>
                    </a:lnTo>
                    <a:lnTo>
                      <a:pt x="14" y="0"/>
                    </a:lnTo>
                    <a:lnTo>
                      <a:pt x="28" y="15"/>
                    </a:lnTo>
                    <a:lnTo>
                      <a:pt x="14"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45" name="Freeform 44">
                <a:extLst>
                  <a:ext uri="{FF2B5EF4-FFF2-40B4-BE49-F238E27FC236}">
                    <a16:creationId xmlns="" xmlns:a16="http://schemas.microsoft.com/office/drawing/2014/main" id="{F112116A-EC70-4A3B-B618-3FC08057DB02}"/>
                  </a:ext>
                </a:extLst>
              </p:cNvPr>
              <p:cNvSpPr>
                <a:spLocks/>
              </p:cNvSpPr>
              <p:nvPr/>
            </p:nvSpPr>
            <p:spPr bwMode="auto">
              <a:xfrm>
                <a:off x="14911870" y="5753100"/>
                <a:ext cx="44450" cy="46038"/>
              </a:xfrm>
              <a:custGeom>
                <a:avLst/>
                <a:gdLst>
                  <a:gd name="T0" fmla="*/ 14 w 28"/>
                  <a:gd name="T1" fmla="*/ 29 h 29"/>
                  <a:gd name="T2" fmla="*/ 0 w 28"/>
                  <a:gd name="T3" fmla="*/ 14 h 29"/>
                  <a:gd name="T4" fmla="*/ 14 w 28"/>
                  <a:gd name="T5" fmla="*/ 0 h 29"/>
                  <a:gd name="T6" fmla="*/ 28 w 28"/>
                  <a:gd name="T7" fmla="*/ 14 h 29"/>
                  <a:gd name="T8" fmla="*/ 14 w 28"/>
                  <a:gd name="T9" fmla="*/ 29 h 29"/>
                </a:gdLst>
                <a:ahLst/>
                <a:cxnLst>
                  <a:cxn ang="0">
                    <a:pos x="T0" y="T1"/>
                  </a:cxn>
                  <a:cxn ang="0">
                    <a:pos x="T2" y="T3"/>
                  </a:cxn>
                  <a:cxn ang="0">
                    <a:pos x="T4" y="T5"/>
                  </a:cxn>
                  <a:cxn ang="0">
                    <a:pos x="T6" y="T7"/>
                  </a:cxn>
                  <a:cxn ang="0">
                    <a:pos x="T8" y="T9"/>
                  </a:cxn>
                </a:cxnLst>
                <a:rect l="0" t="0" r="r" b="b"/>
                <a:pathLst>
                  <a:path w="28" h="29">
                    <a:moveTo>
                      <a:pt x="14" y="29"/>
                    </a:moveTo>
                    <a:lnTo>
                      <a:pt x="0" y="14"/>
                    </a:lnTo>
                    <a:lnTo>
                      <a:pt x="14" y="0"/>
                    </a:lnTo>
                    <a:lnTo>
                      <a:pt x="28" y="14"/>
                    </a:lnTo>
                    <a:lnTo>
                      <a:pt x="14" y="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grpSp>
        <p:nvGrpSpPr>
          <p:cNvPr id="46" name="组合 45">
            <a:extLst>
              <a:ext uri="{FF2B5EF4-FFF2-40B4-BE49-F238E27FC236}">
                <a16:creationId xmlns="" xmlns:a16="http://schemas.microsoft.com/office/drawing/2014/main" id="{898C1219-56F9-42E5-ADDB-D4839DCCEB2D}"/>
              </a:ext>
            </a:extLst>
          </p:cNvPr>
          <p:cNvGrpSpPr/>
          <p:nvPr/>
        </p:nvGrpSpPr>
        <p:grpSpPr>
          <a:xfrm>
            <a:off x="8824275" y="3867295"/>
            <a:ext cx="2358517" cy="1330089"/>
            <a:chOff x="6605722" y="2893539"/>
            <a:chExt cx="2358517" cy="1330089"/>
          </a:xfrm>
        </p:grpSpPr>
        <p:sp>
          <p:nvSpPr>
            <p:cNvPr id="47" name="矩形 46">
              <a:extLst>
                <a:ext uri="{FF2B5EF4-FFF2-40B4-BE49-F238E27FC236}">
                  <a16:creationId xmlns="" xmlns:a16="http://schemas.microsoft.com/office/drawing/2014/main" id="{B3A39ABE-EA67-4878-B29F-D3A4015230C6}"/>
                </a:ext>
              </a:extLst>
            </p:cNvPr>
            <p:cNvSpPr/>
            <p:nvPr/>
          </p:nvSpPr>
          <p:spPr>
            <a:xfrm>
              <a:off x="6605722" y="3369548"/>
              <a:ext cx="2358517" cy="854080"/>
            </a:xfrm>
            <a:prstGeom prst="rect">
              <a:avLst/>
            </a:prstGeom>
          </p:spPr>
          <p:txBody>
            <a:bodyPr wrap="square">
              <a:spAutoFit/>
            </a:bodyPr>
            <a:lstStyle/>
            <a:p>
              <a:pPr lvl="0">
                <a:lnSpc>
                  <a:spcPct val="150000"/>
                </a:lnSpc>
              </a:pPr>
              <a:r>
                <a:rPr lang="zh-CN" altLang="en-US" sz="1100" dirty="0">
                  <a:solidFill>
                    <a:prstClr val="black">
                      <a:lumMod val="85000"/>
                      <a:lumOff val="15000"/>
                    </a:prst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单击添加文本单击添加文本</a:t>
              </a:r>
            </a:p>
            <a:p>
              <a:pPr lvl="0">
                <a:lnSpc>
                  <a:spcPct val="150000"/>
                </a:lnSpc>
              </a:pPr>
              <a:r>
                <a:rPr lang="zh-CN" altLang="en-US" sz="1100" dirty="0">
                  <a:solidFill>
                    <a:prstClr val="black">
                      <a:lumMod val="85000"/>
                      <a:lumOff val="15000"/>
                    </a:prst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单击添加文本单击添加文本单击添加文本单击添加文本</a:t>
              </a:r>
            </a:p>
          </p:txBody>
        </p:sp>
        <p:sp>
          <p:nvSpPr>
            <p:cNvPr id="48" name="椭圆 47">
              <a:extLst>
                <a:ext uri="{FF2B5EF4-FFF2-40B4-BE49-F238E27FC236}">
                  <a16:creationId xmlns="" xmlns:a16="http://schemas.microsoft.com/office/drawing/2014/main" id="{CE267798-0DD1-4D93-BD42-CACD8F3F5FDD}"/>
                </a:ext>
              </a:extLst>
            </p:cNvPr>
            <p:cNvSpPr/>
            <p:nvPr/>
          </p:nvSpPr>
          <p:spPr>
            <a:xfrm>
              <a:off x="6639479" y="2893539"/>
              <a:ext cx="422357" cy="422357"/>
            </a:xfrm>
            <a:prstGeom prst="ellipse">
              <a:avLst/>
            </a:prstGeom>
            <a:solidFill>
              <a:srgbClr val="1E97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49" name="矩形 48">
              <a:extLst>
                <a:ext uri="{FF2B5EF4-FFF2-40B4-BE49-F238E27FC236}">
                  <a16:creationId xmlns="" xmlns:a16="http://schemas.microsoft.com/office/drawing/2014/main" id="{961AE814-4D4F-4A5F-91BB-3B4114DCD657}"/>
                </a:ext>
              </a:extLst>
            </p:cNvPr>
            <p:cNvSpPr/>
            <p:nvPr/>
          </p:nvSpPr>
          <p:spPr>
            <a:xfrm>
              <a:off x="7066380" y="2981607"/>
              <a:ext cx="1427851" cy="276999"/>
            </a:xfrm>
            <a:prstGeom prst="rect">
              <a:avLst/>
            </a:prstGeom>
          </p:spPr>
          <p:txBody>
            <a:bodyPr wrap="square">
              <a:spAutoFit/>
            </a:bodyPr>
            <a:lstStyle/>
            <a:p>
              <a:r>
                <a:rPr lang="zh-CN" altLang="en-US" sz="1200" b="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endParaRPr lang="en-US" altLang="zh-CN" sz="1200" b="1"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nvGrpSpPr>
            <p:cNvPr id="50" name="组合 49">
              <a:extLst>
                <a:ext uri="{FF2B5EF4-FFF2-40B4-BE49-F238E27FC236}">
                  <a16:creationId xmlns="" xmlns:a16="http://schemas.microsoft.com/office/drawing/2014/main" id="{7B3EC259-AFD2-47B3-8C5A-B4144AB92192}"/>
                </a:ext>
              </a:extLst>
            </p:cNvPr>
            <p:cNvGrpSpPr/>
            <p:nvPr/>
          </p:nvGrpSpPr>
          <p:grpSpPr>
            <a:xfrm>
              <a:off x="6754411" y="2998032"/>
              <a:ext cx="212641" cy="213370"/>
              <a:chOff x="13416445" y="3094038"/>
              <a:chExt cx="463550" cy="465138"/>
            </a:xfrm>
            <a:solidFill>
              <a:schemeClr val="bg1"/>
            </a:solidFill>
          </p:grpSpPr>
          <p:sp>
            <p:nvSpPr>
              <p:cNvPr id="51" name="Freeform 23">
                <a:extLst>
                  <a:ext uri="{FF2B5EF4-FFF2-40B4-BE49-F238E27FC236}">
                    <a16:creationId xmlns="" xmlns:a16="http://schemas.microsoft.com/office/drawing/2014/main" id="{E2868B19-7FCC-4D13-9021-E6BFC15ED5EB}"/>
                  </a:ext>
                </a:extLst>
              </p:cNvPr>
              <p:cNvSpPr>
                <a:spLocks noEditPoints="1"/>
              </p:cNvSpPr>
              <p:nvPr/>
            </p:nvSpPr>
            <p:spPr bwMode="auto">
              <a:xfrm>
                <a:off x="13464070" y="3094038"/>
                <a:ext cx="415925" cy="417513"/>
              </a:xfrm>
              <a:custGeom>
                <a:avLst/>
                <a:gdLst>
                  <a:gd name="T0" fmla="*/ 102 w 262"/>
                  <a:gd name="T1" fmla="*/ 263 h 263"/>
                  <a:gd name="T2" fmla="*/ 0 w 262"/>
                  <a:gd name="T3" fmla="*/ 159 h 263"/>
                  <a:gd name="T4" fmla="*/ 203 w 262"/>
                  <a:gd name="T5" fmla="*/ 0 h 263"/>
                  <a:gd name="T6" fmla="*/ 262 w 262"/>
                  <a:gd name="T7" fmla="*/ 59 h 263"/>
                  <a:gd name="T8" fmla="*/ 102 w 262"/>
                  <a:gd name="T9" fmla="*/ 263 h 263"/>
                  <a:gd name="T10" fmla="*/ 29 w 262"/>
                  <a:gd name="T11" fmla="*/ 161 h 263"/>
                  <a:gd name="T12" fmla="*/ 100 w 262"/>
                  <a:gd name="T13" fmla="*/ 234 h 263"/>
                  <a:gd name="T14" fmla="*/ 237 w 262"/>
                  <a:gd name="T15" fmla="*/ 62 h 263"/>
                  <a:gd name="T16" fmla="*/ 201 w 262"/>
                  <a:gd name="T17" fmla="*/ 26 h 263"/>
                  <a:gd name="T18" fmla="*/ 29 w 262"/>
                  <a:gd name="T19" fmla="*/ 161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2" h="263">
                    <a:moveTo>
                      <a:pt x="102" y="263"/>
                    </a:moveTo>
                    <a:lnTo>
                      <a:pt x="0" y="159"/>
                    </a:lnTo>
                    <a:lnTo>
                      <a:pt x="203" y="0"/>
                    </a:lnTo>
                    <a:lnTo>
                      <a:pt x="262" y="59"/>
                    </a:lnTo>
                    <a:lnTo>
                      <a:pt x="102" y="263"/>
                    </a:lnTo>
                    <a:close/>
                    <a:moveTo>
                      <a:pt x="29" y="161"/>
                    </a:moveTo>
                    <a:lnTo>
                      <a:pt x="100" y="234"/>
                    </a:lnTo>
                    <a:lnTo>
                      <a:pt x="237" y="62"/>
                    </a:lnTo>
                    <a:lnTo>
                      <a:pt x="201" y="26"/>
                    </a:lnTo>
                    <a:lnTo>
                      <a:pt x="29" y="16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52" name="Freeform 24">
                <a:extLst>
                  <a:ext uri="{FF2B5EF4-FFF2-40B4-BE49-F238E27FC236}">
                    <a16:creationId xmlns="" xmlns:a16="http://schemas.microsoft.com/office/drawing/2014/main" id="{E739EA19-4824-40C5-85C8-8874718A29A4}"/>
                  </a:ext>
                </a:extLst>
              </p:cNvPr>
              <p:cNvSpPr>
                <a:spLocks/>
              </p:cNvSpPr>
              <p:nvPr/>
            </p:nvSpPr>
            <p:spPr bwMode="auto">
              <a:xfrm>
                <a:off x="13565670" y="3184525"/>
                <a:ext cx="220662" cy="179388"/>
              </a:xfrm>
              <a:custGeom>
                <a:avLst/>
                <a:gdLst>
                  <a:gd name="T0" fmla="*/ 12 w 139"/>
                  <a:gd name="T1" fmla="*/ 113 h 113"/>
                  <a:gd name="T2" fmla="*/ 0 w 139"/>
                  <a:gd name="T3" fmla="*/ 99 h 113"/>
                  <a:gd name="T4" fmla="*/ 128 w 139"/>
                  <a:gd name="T5" fmla="*/ 0 h 113"/>
                  <a:gd name="T6" fmla="*/ 139 w 139"/>
                  <a:gd name="T7" fmla="*/ 14 h 113"/>
                  <a:gd name="T8" fmla="*/ 12 w 139"/>
                  <a:gd name="T9" fmla="*/ 113 h 113"/>
                </a:gdLst>
                <a:ahLst/>
                <a:cxnLst>
                  <a:cxn ang="0">
                    <a:pos x="T0" y="T1"/>
                  </a:cxn>
                  <a:cxn ang="0">
                    <a:pos x="T2" y="T3"/>
                  </a:cxn>
                  <a:cxn ang="0">
                    <a:pos x="T4" y="T5"/>
                  </a:cxn>
                  <a:cxn ang="0">
                    <a:pos x="T6" y="T7"/>
                  </a:cxn>
                  <a:cxn ang="0">
                    <a:pos x="T8" y="T9"/>
                  </a:cxn>
                </a:cxnLst>
                <a:rect l="0" t="0" r="r" b="b"/>
                <a:pathLst>
                  <a:path w="139" h="113">
                    <a:moveTo>
                      <a:pt x="12" y="113"/>
                    </a:moveTo>
                    <a:lnTo>
                      <a:pt x="0" y="99"/>
                    </a:lnTo>
                    <a:lnTo>
                      <a:pt x="128" y="0"/>
                    </a:lnTo>
                    <a:lnTo>
                      <a:pt x="139" y="14"/>
                    </a:lnTo>
                    <a:lnTo>
                      <a:pt x="12" y="1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53" name="Freeform 25">
                <a:extLst>
                  <a:ext uri="{FF2B5EF4-FFF2-40B4-BE49-F238E27FC236}">
                    <a16:creationId xmlns="" xmlns:a16="http://schemas.microsoft.com/office/drawing/2014/main" id="{041F1686-A7DE-4990-AFE7-A7ED947C929E}"/>
                  </a:ext>
                </a:extLst>
              </p:cNvPr>
              <p:cNvSpPr>
                <a:spLocks/>
              </p:cNvSpPr>
              <p:nvPr/>
            </p:nvSpPr>
            <p:spPr bwMode="auto">
              <a:xfrm>
                <a:off x="13427558" y="3387725"/>
                <a:ext cx="160337" cy="160338"/>
              </a:xfrm>
              <a:custGeom>
                <a:avLst/>
                <a:gdLst>
                  <a:gd name="T0" fmla="*/ 12 w 43"/>
                  <a:gd name="T1" fmla="*/ 43 h 43"/>
                  <a:gd name="T2" fmla="*/ 0 w 43"/>
                  <a:gd name="T3" fmla="*/ 31 h 43"/>
                  <a:gd name="T4" fmla="*/ 3 w 43"/>
                  <a:gd name="T5" fmla="*/ 29 h 43"/>
                  <a:gd name="T6" fmla="*/ 3 w 43"/>
                  <a:gd name="T7" fmla="*/ 12 h 43"/>
                  <a:gd name="T8" fmla="*/ 0 w 43"/>
                  <a:gd name="T9" fmla="*/ 9 h 43"/>
                  <a:gd name="T10" fmla="*/ 9 w 43"/>
                  <a:gd name="T11" fmla="*/ 0 h 43"/>
                  <a:gd name="T12" fmla="*/ 14 w 43"/>
                  <a:gd name="T13" fmla="*/ 6 h 43"/>
                  <a:gd name="T14" fmla="*/ 11 w 43"/>
                  <a:gd name="T15" fmla="*/ 9 h 43"/>
                  <a:gd name="T16" fmla="*/ 11 w 43"/>
                  <a:gd name="T17" fmla="*/ 31 h 43"/>
                  <a:gd name="T18" fmla="*/ 12 w 43"/>
                  <a:gd name="T19" fmla="*/ 32 h 43"/>
                  <a:gd name="T20" fmla="*/ 34 w 43"/>
                  <a:gd name="T21" fmla="*/ 32 h 43"/>
                  <a:gd name="T22" fmla="*/ 37 w 43"/>
                  <a:gd name="T23" fmla="*/ 29 h 43"/>
                  <a:gd name="T24" fmla="*/ 43 w 43"/>
                  <a:gd name="T25" fmla="*/ 34 h 43"/>
                  <a:gd name="T26" fmla="*/ 34 w 43"/>
                  <a:gd name="T27" fmla="*/ 43 h 43"/>
                  <a:gd name="T28" fmla="*/ 31 w 43"/>
                  <a:gd name="T29" fmla="*/ 40 h 43"/>
                  <a:gd name="T30" fmla="*/ 14 w 43"/>
                  <a:gd name="T31" fmla="*/ 40 h 43"/>
                  <a:gd name="T32" fmla="*/ 12 w 43"/>
                  <a:gd name="T33" fmla="*/ 43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 h="43">
                    <a:moveTo>
                      <a:pt x="12" y="43"/>
                    </a:moveTo>
                    <a:cubicBezTo>
                      <a:pt x="0" y="31"/>
                      <a:pt x="0" y="31"/>
                      <a:pt x="0" y="31"/>
                    </a:cubicBezTo>
                    <a:cubicBezTo>
                      <a:pt x="3" y="29"/>
                      <a:pt x="3" y="29"/>
                      <a:pt x="3" y="29"/>
                    </a:cubicBezTo>
                    <a:cubicBezTo>
                      <a:pt x="8" y="24"/>
                      <a:pt x="8" y="16"/>
                      <a:pt x="3" y="12"/>
                    </a:cubicBezTo>
                    <a:cubicBezTo>
                      <a:pt x="0" y="9"/>
                      <a:pt x="0" y="9"/>
                      <a:pt x="0" y="9"/>
                    </a:cubicBezTo>
                    <a:cubicBezTo>
                      <a:pt x="9" y="0"/>
                      <a:pt x="9" y="0"/>
                      <a:pt x="9" y="0"/>
                    </a:cubicBezTo>
                    <a:cubicBezTo>
                      <a:pt x="14" y="6"/>
                      <a:pt x="14" y="6"/>
                      <a:pt x="14" y="6"/>
                    </a:cubicBezTo>
                    <a:cubicBezTo>
                      <a:pt x="11" y="9"/>
                      <a:pt x="11" y="9"/>
                      <a:pt x="11" y="9"/>
                    </a:cubicBezTo>
                    <a:cubicBezTo>
                      <a:pt x="16" y="16"/>
                      <a:pt x="16" y="25"/>
                      <a:pt x="11" y="31"/>
                    </a:cubicBezTo>
                    <a:cubicBezTo>
                      <a:pt x="12" y="32"/>
                      <a:pt x="12" y="32"/>
                      <a:pt x="12" y="32"/>
                    </a:cubicBezTo>
                    <a:cubicBezTo>
                      <a:pt x="18" y="27"/>
                      <a:pt x="27" y="27"/>
                      <a:pt x="34" y="32"/>
                    </a:cubicBezTo>
                    <a:cubicBezTo>
                      <a:pt x="37" y="29"/>
                      <a:pt x="37" y="29"/>
                      <a:pt x="37" y="29"/>
                    </a:cubicBezTo>
                    <a:cubicBezTo>
                      <a:pt x="43" y="34"/>
                      <a:pt x="43" y="34"/>
                      <a:pt x="43" y="34"/>
                    </a:cubicBezTo>
                    <a:cubicBezTo>
                      <a:pt x="34" y="43"/>
                      <a:pt x="34" y="43"/>
                      <a:pt x="34" y="43"/>
                    </a:cubicBezTo>
                    <a:cubicBezTo>
                      <a:pt x="31" y="40"/>
                      <a:pt x="31" y="40"/>
                      <a:pt x="31" y="40"/>
                    </a:cubicBezTo>
                    <a:cubicBezTo>
                      <a:pt x="27" y="35"/>
                      <a:pt x="19" y="35"/>
                      <a:pt x="14" y="40"/>
                    </a:cubicBezTo>
                    <a:lnTo>
                      <a:pt x="12" y="4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54" name="Freeform 26">
                <a:extLst>
                  <a:ext uri="{FF2B5EF4-FFF2-40B4-BE49-F238E27FC236}">
                    <a16:creationId xmlns="" xmlns:a16="http://schemas.microsoft.com/office/drawing/2014/main" id="{05921D48-9F04-4B80-A45B-8563DDCEC34A}"/>
                  </a:ext>
                </a:extLst>
              </p:cNvPr>
              <p:cNvSpPr>
                <a:spLocks/>
              </p:cNvSpPr>
              <p:nvPr/>
            </p:nvSpPr>
            <p:spPr bwMode="auto">
              <a:xfrm>
                <a:off x="13416445" y="3503613"/>
                <a:ext cx="55562" cy="55563"/>
              </a:xfrm>
              <a:custGeom>
                <a:avLst/>
                <a:gdLst>
                  <a:gd name="T0" fmla="*/ 14 w 35"/>
                  <a:gd name="T1" fmla="*/ 35 h 35"/>
                  <a:gd name="T2" fmla="*/ 0 w 35"/>
                  <a:gd name="T3" fmla="*/ 21 h 35"/>
                  <a:gd name="T4" fmla="*/ 21 w 35"/>
                  <a:gd name="T5" fmla="*/ 0 h 35"/>
                  <a:gd name="T6" fmla="*/ 35 w 35"/>
                  <a:gd name="T7" fmla="*/ 14 h 35"/>
                  <a:gd name="T8" fmla="*/ 14 w 35"/>
                  <a:gd name="T9" fmla="*/ 35 h 35"/>
                </a:gdLst>
                <a:ahLst/>
                <a:cxnLst>
                  <a:cxn ang="0">
                    <a:pos x="T0" y="T1"/>
                  </a:cxn>
                  <a:cxn ang="0">
                    <a:pos x="T2" y="T3"/>
                  </a:cxn>
                  <a:cxn ang="0">
                    <a:pos x="T4" y="T5"/>
                  </a:cxn>
                  <a:cxn ang="0">
                    <a:pos x="T6" y="T7"/>
                  </a:cxn>
                  <a:cxn ang="0">
                    <a:pos x="T8" y="T9"/>
                  </a:cxn>
                </a:cxnLst>
                <a:rect l="0" t="0" r="r" b="b"/>
                <a:pathLst>
                  <a:path w="35" h="35">
                    <a:moveTo>
                      <a:pt x="14" y="35"/>
                    </a:moveTo>
                    <a:lnTo>
                      <a:pt x="0" y="21"/>
                    </a:lnTo>
                    <a:lnTo>
                      <a:pt x="21" y="0"/>
                    </a:lnTo>
                    <a:lnTo>
                      <a:pt x="35" y="14"/>
                    </a:lnTo>
                    <a:lnTo>
                      <a:pt x="14" y="3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pic>
        <p:nvPicPr>
          <p:cNvPr id="55" name="Picture 3">
            <a:extLst>
              <a:ext uri="{FF2B5EF4-FFF2-40B4-BE49-F238E27FC236}">
                <a16:creationId xmlns="" xmlns:a16="http://schemas.microsoft.com/office/drawing/2014/main" id="{8E2DAE6A-B990-4989-BE73-A47C5F79DA88}"/>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tretch>
            <a:fillRect/>
          </a:stretch>
        </p:blipFill>
        <p:spPr bwMode="auto">
          <a:xfrm>
            <a:off x="529349" y="2064556"/>
            <a:ext cx="5084075" cy="3389383"/>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31896389"/>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5" presetClass="entr" presetSubtype="0" fill="hold" nodeType="withEffect">
                                  <p:stCondLst>
                                    <p:cond delay="150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10" dur="1000" fill="hold"/>
                                        <p:tgtEl>
                                          <p:spTgt spid="4"/>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4"/>
                                        </p:tgtEl>
                                      </p:cBhvr>
                                    </p:animEffect>
                                  </p:childTnLst>
                                </p:cTn>
                              </p:par>
                              <p:par>
                                <p:cTn id="15" presetID="25" presetClass="entr" presetSubtype="0" fill="hold" nodeType="withEffect">
                                  <p:stCondLst>
                                    <p:cond delay="1750"/>
                                  </p:stCondLst>
                                  <p:childTnLst>
                                    <p:set>
                                      <p:cBhvr>
                                        <p:cTn id="16" dur="1" fill="hold">
                                          <p:stCondLst>
                                            <p:cond delay="0"/>
                                          </p:stCondLst>
                                        </p:cTn>
                                        <p:tgtEl>
                                          <p:spTgt spid="18"/>
                                        </p:tgtEl>
                                        <p:attrNameLst>
                                          <p:attrName>style.visibility</p:attrName>
                                        </p:attrNameLst>
                                      </p:cBhvr>
                                      <p:to>
                                        <p:strVal val="visible"/>
                                      </p:to>
                                    </p:set>
                                    <p:anim calcmode="lin" valueType="num">
                                      <p:cBhvr>
                                        <p:cTn id="17" dur="500" decel="50000" fill="hold">
                                          <p:stCondLst>
                                            <p:cond delay="0"/>
                                          </p:stCondLst>
                                        </p:cTn>
                                        <p:tgtEl>
                                          <p:spTgt spid="18"/>
                                        </p:tgtEl>
                                        <p:attrNameLst>
                                          <p:attrName>style.rotation</p:attrName>
                                        </p:attrNameLst>
                                      </p:cBhvr>
                                      <p:tavLst>
                                        <p:tav tm="0">
                                          <p:val>
                                            <p:fltVal val="-90"/>
                                          </p:val>
                                        </p:tav>
                                        <p:tav tm="100000">
                                          <p:val>
                                            <p:fltVal val="0"/>
                                          </p:val>
                                        </p:tav>
                                      </p:tavLst>
                                    </p:anim>
                                    <p:anim calcmode="lin" valueType="num">
                                      <p:cBhvr>
                                        <p:cTn id="18" dur="500" decel="50000" fill="hold">
                                          <p:stCondLst>
                                            <p:cond delay="0"/>
                                          </p:stCondLst>
                                        </p:cTn>
                                        <p:tgtEl>
                                          <p:spTgt spid="18"/>
                                        </p:tgtEl>
                                        <p:attrNameLst>
                                          <p:attrName>ppt_w</p:attrName>
                                        </p:attrNameLst>
                                      </p:cBhvr>
                                      <p:tavLst>
                                        <p:tav tm="0">
                                          <p:val>
                                            <p:strVal val="#ppt_w"/>
                                          </p:val>
                                        </p:tav>
                                        <p:tav tm="100000">
                                          <p:val>
                                            <p:strVal val="#ppt_w*.05"/>
                                          </p:val>
                                        </p:tav>
                                      </p:tavLst>
                                    </p:anim>
                                    <p:anim calcmode="lin" valueType="num">
                                      <p:cBhvr>
                                        <p:cTn id="19" dur="500" accel="50000" fill="hold">
                                          <p:stCondLst>
                                            <p:cond delay="500"/>
                                          </p:stCondLst>
                                        </p:cTn>
                                        <p:tgtEl>
                                          <p:spTgt spid="18"/>
                                        </p:tgtEl>
                                        <p:attrNameLst>
                                          <p:attrName>ppt_w</p:attrName>
                                        </p:attrNameLst>
                                      </p:cBhvr>
                                      <p:tavLst>
                                        <p:tav tm="0">
                                          <p:val>
                                            <p:strVal val="#ppt_w*.05"/>
                                          </p:val>
                                        </p:tav>
                                        <p:tav tm="100000">
                                          <p:val>
                                            <p:strVal val="#ppt_w"/>
                                          </p:val>
                                        </p:tav>
                                      </p:tavLst>
                                    </p:anim>
                                    <p:anim calcmode="lin" valueType="num">
                                      <p:cBhvr>
                                        <p:cTn id="20" dur="1000" fill="hold"/>
                                        <p:tgtEl>
                                          <p:spTgt spid="18"/>
                                        </p:tgtEl>
                                        <p:attrNameLst>
                                          <p:attrName>ppt_h</p:attrName>
                                        </p:attrNameLst>
                                      </p:cBhvr>
                                      <p:tavLst>
                                        <p:tav tm="0">
                                          <p:val>
                                            <p:strVal val="#ppt_h"/>
                                          </p:val>
                                        </p:tav>
                                        <p:tav tm="100000">
                                          <p:val>
                                            <p:strVal val="#ppt_h"/>
                                          </p:val>
                                        </p:tav>
                                      </p:tavLst>
                                    </p:anim>
                                    <p:anim calcmode="lin" valueType="num">
                                      <p:cBhvr>
                                        <p:cTn id="21" dur="500" decel="50000" fill="hold">
                                          <p:stCondLst>
                                            <p:cond delay="0"/>
                                          </p:stCondLst>
                                        </p:cTn>
                                        <p:tgtEl>
                                          <p:spTgt spid="18"/>
                                        </p:tgtEl>
                                        <p:attrNameLst>
                                          <p:attrName>ppt_x</p:attrName>
                                        </p:attrNameLst>
                                      </p:cBhvr>
                                      <p:tavLst>
                                        <p:tav tm="0">
                                          <p:val>
                                            <p:strVal val="#ppt_x+.4"/>
                                          </p:val>
                                        </p:tav>
                                        <p:tav tm="100000">
                                          <p:val>
                                            <p:strVal val="#ppt_x"/>
                                          </p:val>
                                        </p:tav>
                                      </p:tavLst>
                                    </p:anim>
                                    <p:anim calcmode="lin" valueType="num">
                                      <p:cBhvr>
                                        <p:cTn id="22" dur="500" decel="50000" fill="hold">
                                          <p:stCondLst>
                                            <p:cond delay="0"/>
                                          </p:stCondLst>
                                        </p:cTn>
                                        <p:tgtEl>
                                          <p:spTgt spid="18"/>
                                        </p:tgtEl>
                                        <p:attrNameLst>
                                          <p:attrName>ppt_y</p:attrName>
                                        </p:attrNameLst>
                                      </p:cBhvr>
                                      <p:tavLst>
                                        <p:tav tm="0">
                                          <p:val>
                                            <p:strVal val="#ppt_y-.2"/>
                                          </p:val>
                                        </p:tav>
                                        <p:tav tm="100000">
                                          <p:val>
                                            <p:strVal val="#ppt_y+.1"/>
                                          </p:val>
                                        </p:tav>
                                      </p:tavLst>
                                    </p:anim>
                                    <p:anim calcmode="lin" valueType="num">
                                      <p:cBhvr>
                                        <p:cTn id="23" dur="500" accel="50000" fill="hold">
                                          <p:stCondLst>
                                            <p:cond delay="500"/>
                                          </p:stCondLst>
                                        </p:cTn>
                                        <p:tgtEl>
                                          <p:spTgt spid="18"/>
                                        </p:tgtEl>
                                        <p:attrNameLst>
                                          <p:attrName>ppt_y</p:attrName>
                                        </p:attrNameLst>
                                      </p:cBhvr>
                                      <p:tavLst>
                                        <p:tav tm="0">
                                          <p:val>
                                            <p:strVal val="#ppt_y+.1"/>
                                          </p:val>
                                        </p:tav>
                                        <p:tav tm="100000">
                                          <p:val>
                                            <p:strVal val="#ppt_y"/>
                                          </p:val>
                                        </p:tav>
                                      </p:tavLst>
                                    </p:anim>
                                    <p:animEffect transition="in" filter="fade">
                                      <p:cBhvr>
                                        <p:cTn id="24" dur="1000" decel="50000">
                                          <p:stCondLst>
                                            <p:cond delay="0"/>
                                          </p:stCondLst>
                                        </p:cTn>
                                        <p:tgtEl>
                                          <p:spTgt spid="18"/>
                                        </p:tgtEl>
                                      </p:cBhvr>
                                    </p:animEffect>
                                  </p:childTnLst>
                                </p:cTn>
                              </p:par>
                              <p:par>
                                <p:cTn id="25" presetID="25" presetClass="entr" presetSubtype="0" fill="hold" nodeType="withEffect">
                                  <p:stCondLst>
                                    <p:cond delay="2000"/>
                                  </p:stCondLst>
                                  <p:childTnLst>
                                    <p:set>
                                      <p:cBhvr>
                                        <p:cTn id="26" dur="1" fill="hold">
                                          <p:stCondLst>
                                            <p:cond delay="0"/>
                                          </p:stCondLst>
                                        </p:cTn>
                                        <p:tgtEl>
                                          <p:spTgt spid="33"/>
                                        </p:tgtEl>
                                        <p:attrNameLst>
                                          <p:attrName>style.visibility</p:attrName>
                                        </p:attrNameLst>
                                      </p:cBhvr>
                                      <p:to>
                                        <p:strVal val="visible"/>
                                      </p:to>
                                    </p:set>
                                    <p:anim calcmode="lin" valueType="num">
                                      <p:cBhvr>
                                        <p:cTn id="27" dur="500" decel="50000" fill="hold">
                                          <p:stCondLst>
                                            <p:cond delay="0"/>
                                          </p:stCondLst>
                                        </p:cTn>
                                        <p:tgtEl>
                                          <p:spTgt spid="33"/>
                                        </p:tgtEl>
                                        <p:attrNameLst>
                                          <p:attrName>style.rotation</p:attrName>
                                        </p:attrNameLst>
                                      </p:cBhvr>
                                      <p:tavLst>
                                        <p:tav tm="0">
                                          <p:val>
                                            <p:fltVal val="-90"/>
                                          </p:val>
                                        </p:tav>
                                        <p:tav tm="100000">
                                          <p:val>
                                            <p:fltVal val="0"/>
                                          </p:val>
                                        </p:tav>
                                      </p:tavLst>
                                    </p:anim>
                                    <p:anim calcmode="lin" valueType="num">
                                      <p:cBhvr>
                                        <p:cTn id="28" dur="500" decel="50000" fill="hold">
                                          <p:stCondLst>
                                            <p:cond delay="0"/>
                                          </p:stCondLst>
                                        </p:cTn>
                                        <p:tgtEl>
                                          <p:spTgt spid="33"/>
                                        </p:tgtEl>
                                        <p:attrNameLst>
                                          <p:attrName>ppt_w</p:attrName>
                                        </p:attrNameLst>
                                      </p:cBhvr>
                                      <p:tavLst>
                                        <p:tav tm="0">
                                          <p:val>
                                            <p:strVal val="#ppt_w"/>
                                          </p:val>
                                        </p:tav>
                                        <p:tav tm="100000">
                                          <p:val>
                                            <p:strVal val="#ppt_w*.05"/>
                                          </p:val>
                                        </p:tav>
                                      </p:tavLst>
                                    </p:anim>
                                    <p:anim calcmode="lin" valueType="num">
                                      <p:cBhvr>
                                        <p:cTn id="29" dur="500" accel="50000" fill="hold">
                                          <p:stCondLst>
                                            <p:cond delay="500"/>
                                          </p:stCondLst>
                                        </p:cTn>
                                        <p:tgtEl>
                                          <p:spTgt spid="33"/>
                                        </p:tgtEl>
                                        <p:attrNameLst>
                                          <p:attrName>ppt_w</p:attrName>
                                        </p:attrNameLst>
                                      </p:cBhvr>
                                      <p:tavLst>
                                        <p:tav tm="0">
                                          <p:val>
                                            <p:strVal val="#ppt_w*.05"/>
                                          </p:val>
                                        </p:tav>
                                        <p:tav tm="100000">
                                          <p:val>
                                            <p:strVal val="#ppt_w"/>
                                          </p:val>
                                        </p:tav>
                                      </p:tavLst>
                                    </p:anim>
                                    <p:anim calcmode="lin" valueType="num">
                                      <p:cBhvr>
                                        <p:cTn id="30" dur="1000" fill="hold"/>
                                        <p:tgtEl>
                                          <p:spTgt spid="33"/>
                                        </p:tgtEl>
                                        <p:attrNameLst>
                                          <p:attrName>ppt_h</p:attrName>
                                        </p:attrNameLst>
                                      </p:cBhvr>
                                      <p:tavLst>
                                        <p:tav tm="0">
                                          <p:val>
                                            <p:strVal val="#ppt_h"/>
                                          </p:val>
                                        </p:tav>
                                        <p:tav tm="100000">
                                          <p:val>
                                            <p:strVal val="#ppt_h"/>
                                          </p:val>
                                        </p:tav>
                                      </p:tavLst>
                                    </p:anim>
                                    <p:anim calcmode="lin" valueType="num">
                                      <p:cBhvr>
                                        <p:cTn id="31" dur="500" decel="50000" fill="hold">
                                          <p:stCondLst>
                                            <p:cond delay="0"/>
                                          </p:stCondLst>
                                        </p:cTn>
                                        <p:tgtEl>
                                          <p:spTgt spid="33"/>
                                        </p:tgtEl>
                                        <p:attrNameLst>
                                          <p:attrName>ppt_x</p:attrName>
                                        </p:attrNameLst>
                                      </p:cBhvr>
                                      <p:tavLst>
                                        <p:tav tm="0">
                                          <p:val>
                                            <p:strVal val="#ppt_x+.4"/>
                                          </p:val>
                                        </p:tav>
                                        <p:tav tm="100000">
                                          <p:val>
                                            <p:strVal val="#ppt_x"/>
                                          </p:val>
                                        </p:tav>
                                      </p:tavLst>
                                    </p:anim>
                                    <p:anim calcmode="lin" valueType="num">
                                      <p:cBhvr>
                                        <p:cTn id="32" dur="500" decel="50000" fill="hold">
                                          <p:stCondLst>
                                            <p:cond delay="0"/>
                                          </p:stCondLst>
                                        </p:cTn>
                                        <p:tgtEl>
                                          <p:spTgt spid="33"/>
                                        </p:tgtEl>
                                        <p:attrNameLst>
                                          <p:attrName>ppt_y</p:attrName>
                                        </p:attrNameLst>
                                      </p:cBhvr>
                                      <p:tavLst>
                                        <p:tav tm="0">
                                          <p:val>
                                            <p:strVal val="#ppt_y-.2"/>
                                          </p:val>
                                        </p:tav>
                                        <p:tav tm="100000">
                                          <p:val>
                                            <p:strVal val="#ppt_y+.1"/>
                                          </p:val>
                                        </p:tav>
                                      </p:tavLst>
                                    </p:anim>
                                    <p:anim calcmode="lin" valueType="num">
                                      <p:cBhvr>
                                        <p:cTn id="33" dur="500" accel="50000" fill="hold">
                                          <p:stCondLst>
                                            <p:cond delay="500"/>
                                          </p:stCondLst>
                                        </p:cTn>
                                        <p:tgtEl>
                                          <p:spTgt spid="33"/>
                                        </p:tgtEl>
                                        <p:attrNameLst>
                                          <p:attrName>ppt_y</p:attrName>
                                        </p:attrNameLst>
                                      </p:cBhvr>
                                      <p:tavLst>
                                        <p:tav tm="0">
                                          <p:val>
                                            <p:strVal val="#ppt_y+.1"/>
                                          </p:val>
                                        </p:tav>
                                        <p:tav tm="100000">
                                          <p:val>
                                            <p:strVal val="#ppt_y"/>
                                          </p:val>
                                        </p:tav>
                                      </p:tavLst>
                                    </p:anim>
                                    <p:animEffect transition="in" filter="fade">
                                      <p:cBhvr>
                                        <p:cTn id="34" dur="1000" decel="50000">
                                          <p:stCondLst>
                                            <p:cond delay="0"/>
                                          </p:stCondLst>
                                        </p:cTn>
                                        <p:tgtEl>
                                          <p:spTgt spid="33"/>
                                        </p:tgtEl>
                                      </p:cBhvr>
                                    </p:animEffect>
                                  </p:childTnLst>
                                </p:cTn>
                              </p:par>
                              <p:par>
                                <p:cTn id="35" presetID="25" presetClass="entr" presetSubtype="0" fill="hold" nodeType="withEffect">
                                  <p:stCondLst>
                                    <p:cond delay="2250"/>
                                  </p:stCondLst>
                                  <p:childTnLst>
                                    <p:set>
                                      <p:cBhvr>
                                        <p:cTn id="36" dur="1" fill="hold">
                                          <p:stCondLst>
                                            <p:cond delay="0"/>
                                          </p:stCondLst>
                                        </p:cTn>
                                        <p:tgtEl>
                                          <p:spTgt spid="46"/>
                                        </p:tgtEl>
                                        <p:attrNameLst>
                                          <p:attrName>style.visibility</p:attrName>
                                        </p:attrNameLst>
                                      </p:cBhvr>
                                      <p:to>
                                        <p:strVal val="visible"/>
                                      </p:to>
                                    </p:set>
                                    <p:anim calcmode="lin" valueType="num">
                                      <p:cBhvr>
                                        <p:cTn id="37" dur="500" decel="50000" fill="hold">
                                          <p:stCondLst>
                                            <p:cond delay="0"/>
                                          </p:stCondLst>
                                        </p:cTn>
                                        <p:tgtEl>
                                          <p:spTgt spid="46"/>
                                        </p:tgtEl>
                                        <p:attrNameLst>
                                          <p:attrName>style.rotation</p:attrName>
                                        </p:attrNameLst>
                                      </p:cBhvr>
                                      <p:tavLst>
                                        <p:tav tm="0">
                                          <p:val>
                                            <p:fltVal val="-90"/>
                                          </p:val>
                                        </p:tav>
                                        <p:tav tm="100000">
                                          <p:val>
                                            <p:fltVal val="0"/>
                                          </p:val>
                                        </p:tav>
                                      </p:tavLst>
                                    </p:anim>
                                    <p:anim calcmode="lin" valueType="num">
                                      <p:cBhvr>
                                        <p:cTn id="38" dur="500" decel="50000" fill="hold">
                                          <p:stCondLst>
                                            <p:cond delay="0"/>
                                          </p:stCondLst>
                                        </p:cTn>
                                        <p:tgtEl>
                                          <p:spTgt spid="46"/>
                                        </p:tgtEl>
                                        <p:attrNameLst>
                                          <p:attrName>ppt_w</p:attrName>
                                        </p:attrNameLst>
                                      </p:cBhvr>
                                      <p:tavLst>
                                        <p:tav tm="0">
                                          <p:val>
                                            <p:strVal val="#ppt_w"/>
                                          </p:val>
                                        </p:tav>
                                        <p:tav tm="100000">
                                          <p:val>
                                            <p:strVal val="#ppt_w*.05"/>
                                          </p:val>
                                        </p:tav>
                                      </p:tavLst>
                                    </p:anim>
                                    <p:anim calcmode="lin" valueType="num">
                                      <p:cBhvr>
                                        <p:cTn id="39" dur="500" accel="50000" fill="hold">
                                          <p:stCondLst>
                                            <p:cond delay="500"/>
                                          </p:stCondLst>
                                        </p:cTn>
                                        <p:tgtEl>
                                          <p:spTgt spid="46"/>
                                        </p:tgtEl>
                                        <p:attrNameLst>
                                          <p:attrName>ppt_w</p:attrName>
                                        </p:attrNameLst>
                                      </p:cBhvr>
                                      <p:tavLst>
                                        <p:tav tm="0">
                                          <p:val>
                                            <p:strVal val="#ppt_w*.05"/>
                                          </p:val>
                                        </p:tav>
                                        <p:tav tm="100000">
                                          <p:val>
                                            <p:strVal val="#ppt_w"/>
                                          </p:val>
                                        </p:tav>
                                      </p:tavLst>
                                    </p:anim>
                                    <p:anim calcmode="lin" valueType="num">
                                      <p:cBhvr>
                                        <p:cTn id="40" dur="1000" fill="hold"/>
                                        <p:tgtEl>
                                          <p:spTgt spid="46"/>
                                        </p:tgtEl>
                                        <p:attrNameLst>
                                          <p:attrName>ppt_h</p:attrName>
                                        </p:attrNameLst>
                                      </p:cBhvr>
                                      <p:tavLst>
                                        <p:tav tm="0">
                                          <p:val>
                                            <p:strVal val="#ppt_h"/>
                                          </p:val>
                                        </p:tav>
                                        <p:tav tm="100000">
                                          <p:val>
                                            <p:strVal val="#ppt_h"/>
                                          </p:val>
                                        </p:tav>
                                      </p:tavLst>
                                    </p:anim>
                                    <p:anim calcmode="lin" valueType="num">
                                      <p:cBhvr>
                                        <p:cTn id="41" dur="500" decel="50000" fill="hold">
                                          <p:stCondLst>
                                            <p:cond delay="0"/>
                                          </p:stCondLst>
                                        </p:cTn>
                                        <p:tgtEl>
                                          <p:spTgt spid="46"/>
                                        </p:tgtEl>
                                        <p:attrNameLst>
                                          <p:attrName>ppt_x</p:attrName>
                                        </p:attrNameLst>
                                      </p:cBhvr>
                                      <p:tavLst>
                                        <p:tav tm="0">
                                          <p:val>
                                            <p:strVal val="#ppt_x+.4"/>
                                          </p:val>
                                        </p:tav>
                                        <p:tav tm="100000">
                                          <p:val>
                                            <p:strVal val="#ppt_x"/>
                                          </p:val>
                                        </p:tav>
                                      </p:tavLst>
                                    </p:anim>
                                    <p:anim calcmode="lin" valueType="num">
                                      <p:cBhvr>
                                        <p:cTn id="42" dur="500" decel="50000" fill="hold">
                                          <p:stCondLst>
                                            <p:cond delay="0"/>
                                          </p:stCondLst>
                                        </p:cTn>
                                        <p:tgtEl>
                                          <p:spTgt spid="46"/>
                                        </p:tgtEl>
                                        <p:attrNameLst>
                                          <p:attrName>ppt_y</p:attrName>
                                        </p:attrNameLst>
                                      </p:cBhvr>
                                      <p:tavLst>
                                        <p:tav tm="0">
                                          <p:val>
                                            <p:strVal val="#ppt_y-.2"/>
                                          </p:val>
                                        </p:tav>
                                        <p:tav tm="100000">
                                          <p:val>
                                            <p:strVal val="#ppt_y+.1"/>
                                          </p:val>
                                        </p:tav>
                                      </p:tavLst>
                                    </p:anim>
                                    <p:anim calcmode="lin" valueType="num">
                                      <p:cBhvr>
                                        <p:cTn id="43" dur="500" accel="50000" fill="hold">
                                          <p:stCondLst>
                                            <p:cond delay="500"/>
                                          </p:stCondLst>
                                        </p:cTn>
                                        <p:tgtEl>
                                          <p:spTgt spid="46"/>
                                        </p:tgtEl>
                                        <p:attrNameLst>
                                          <p:attrName>ppt_y</p:attrName>
                                        </p:attrNameLst>
                                      </p:cBhvr>
                                      <p:tavLst>
                                        <p:tav tm="0">
                                          <p:val>
                                            <p:strVal val="#ppt_y+.1"/>
                                          </p:val>
                                        </p:tav>
                                        <p:tav tm="100000">
                                          <p:val>
                                            <p:strVal val="#ppt_y"/>
                                          </p:val>
                                        </p:tav>
                                      </p:tavLst>
                                    </p:anim>
                                    <p:animEffect transition="in" filter="fade">
                                      <p:cBhvr>
                                        <p:cTn id="44" dur="1000" decel="50000">
                                          <p:stCondLst>
                                            <p:cond delay="0"/>
                                          </p:stCondLst>
                                        </p:cTn>
                                        <p:tgtEl>
                                          <p:spTgt spid="46"/>
                                        </p:tgtEl>
                                      </p:cBhvr>
                                    </p:animEffect>
                                  </p:childTnLst>
                                </p:cTn>
                              </p:par>
                              <p:par>
                                <p:cTn id="45" presetID="18" presetClass="entr" presetSubtype="9" fill="hold" nodeType="withEffect">
                                  <p:stCondLst>
                                    <p:cond delay="1000"/>
                                  </p:stCondLst>
                                  <p:childTnLst>
                                    <p:set>
                                      <p:cBhvr>
                                        <p:cTn id="46" dur="1" fill="hold">
                                          <p:stCondLst>
                                            <p:cond delay="0"/>
                                          </p:stCondLst>
                                        </p:cTn>
                                        <p:tgtEl>
                                          <p:spTgt spid="55"/>
                                        </p:tgtEl>
                                        <p:attrNameLst>
                                          <p:attrName>style.visibility</p:attrName>
                                        </p:attrNameLst>
                                      </p:cBhvr>
                                      <p:to>
                                        <p:strVal val="visible"/>
                                      </p:to>
                                    </p:set>
                                    <p:animEffect transition="in" filter="strips(upLeft)">
                                      <p:cBhvr>
                                        <p:cTn id="47" dur="10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a:extLst>
              <a:ext uri="{FF2B5EF4-FFF2-40B4-BE49-F238E27FC236}">
                <a16:creationId xmlns="" xmlns:a16="http://schemas.microsoft.com/office/drawing/2014/main" id="{79853827-8B4B-44D9-9AE3-37A490E0C256}"/>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810104"/>
            <a:ext cx="10058400" cy="6705600"/>
          </a:xfrm>
          <a:prstGeom prst="rect">
            <a:avLst/>
          </a:prstGeom>
        </p:spPr>
      </p:pic>
      <p:sp>
        <p:nvSpPr>
          <p:cNvPr id="2" name="文本框 1">
            <a:extLst>
              <a:ext uri="{FF2B5EF4-FFF2-40B4-BE49-F238E27FC236}">
                <a16:creationId xmlns="" xmlns:a16="http://schemas.microsoft.com/office/drawing/2014/main" id="{471A54CF-3E9B-4CEB-B28E-BBA8514DA713}"/>
              </a:ext>
            </a:extLst>
          </p:cNvPr>
          <p:cNvSpPr txBox="1"/>
          <p:nvPr/>
        </p:nvSpPr>
        <p:spPr>
          <a:xfrm>
            <a:off x="1733551" y="348456"/>
            <a:ext cx="8724900" cy="400110"/>
          </a:xfrm>
          <a:prstGeom prst="rect">
            <a:avLst/>
          </a:prstGeom>
          <a:noFill/>
        </p:spPr>
        <p:txBody>
          <a:bodyPr wrap="square" rtlCol="0">
            <a:spAutoFit/>
          </a:bodyPr>
          <a:lstStyle/>
          <a:p>
            <a:pPr algn="dist"/>
            <a:r>
              <a:rPr lang="en-US" altLang="zh-CN" sz="2000" b="1"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PARTTWO</a:t>
            </a:r>
            <a:endParaRPr lang="zh-CN" altLang="en-US" sz="2000" b="1"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pic>
        <p:nvPicPr>
          <p:cNvPr id="5" name="图片 4">
            <a:extLst>
              <a:ext uri="{FF2B5EF4-FFF2-40B4-BE49-F238E27FC236}">
                <a16:creationId xmlns="" xmlns:a16="http://schemas.microsoft.com/office/drawing/2014/main" id="{23EFDDE2-711D-4326-9400-42DD92B5B569}"/>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rot="5400000">
            <a:off x="81183" y="-81184"/>
            <a:ext cx="888608" cy="1050975"/>
          </a:xfrm>
          <a:prstGeom prst="rect">
            <a:avLst/>
          </a:prstGeom>
        </p:spPr>
      </p:pic>
      <p:sp>
        <p:nvSpPr>
          <p:cNvPr id="4" name="文本框 3">
            <a:extLst>
              <a:ext uri="{FF2B5EF4-FFF2-40B4-BE49-F238E27FC236}">
                <a16:creationId xmlns="" xmlns:a16="http://schemas.microsoft.com/office/drawing/2014/main" id="{42BA2FC0-A23E-4418-8745-612973AD3EB1}"/>
              </a:ext>
            </a:extLst>
          </p:cNvPr>
          <p:cNvSpPr txBox="1"/>
          <p:nvPr/>
        </p:nvSpPr>
        <p:spPr>
          <a:xfrm>
            <a:off x="621291" y="4062743"/>
            <a:ext cx="1800492" cy="1885131"/>
          </a:xfrm>
          <a:prstGeom prst="rect">
            <a:avLst/>
          </a:prstGeom>
          <a:noFill/>
        </p:spPr>
        <p:txBody>
          <a:bodyPr wrap="square" rtlCol="0">
            <a:spAutoFit/>
          </a:bodyPr>
          <a:lstStyle/>
          <a:p>
            <a:r>
              <a:rPr lang="zh-CN" altLang="en-US" sz="1600" b="1" spc="300"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单击添加标题</a:t>
            </a:r>
            <a:endParaRPr lang="en-US" altLang="zh-CN" sz="1600" b="1" spc="300"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a:p>
            <a:endParaRPr lang="en-US" altLang="zh-CN" spc="3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a:p>
            <a:pPr>
              <a:lnSpc>
                <a:spcPct val="150000"/>
              </a:lnSpc>
            </a:pPr>
            <a:r>
              <a:rPr lang="zh-CN" altLang="en-US" sz="1100" spc="3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单击此处添加文本单击此处添加文本单击此处添加文本单击此处添加文本</a:t>
            </a:r>
          </a:p>
          <a:p>
            <a:pPr>
              <a:lnSpc>
                <a:spcPct val="150000"/>
              </a:lnSpc>
            </a:pPr>
            <a:endParaRPr lang="zh-CN" altLang="en-US" sz="1100" spc="3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nvGrpSpPr>
          <p:cNvPr id="6" name="组合 5">
            <a:extLst>
              <a:ext uri="{FF2B5EF4-FFF2-40B4-BE49-F238E27FC236}">
                <a16:creationId xmlns="" xmlns:a16="http://schemas.microsoft.com/office/drawing/2014/main" id="{71E53859-CA3A-429B-8BEB-94F03AEB37A9}"/>
              </a:ext>
            </a:extLst>
          </p:cNvPr>
          <p:cNvGrpSpPr/>
          <p:nvPr/>
        </p:nvGrpSpPr>
        <p:grpSpPr>
          <a:xfrm>
            <a:off x="5124204" y="4630993"/>
            <a:ext cx="522515" cy="522515"/>
            <a:chOff x="5124203" y="4630991"/>
            <a:chExt cx="522515" cy="522515"/>
          </a:xfrm>
        </p:grpSpPr>
        <p:sp>
          <p:nvSpPr>
            <p:cNvPr id="7" name="椭圆 6">
              <a:extLst>
                <a:ext uri="{FF2B5EF4-FFF2-40B4-BE49-F238E27FC236}">
                  <a16:creationId xmlns="" xmlns:a16="http://schemas.microsoft.com/office/drawing/2014/main" id="{A6CA895A-57F5-4D75-BD01-AAC8B369AED8}"/>
                </a:ext>
              </a:extLst>
            </p:cNvPr>
            <p:cNvSpPr/>
            <p:nvPr/>
          </p:nvSpPr>
          <p:spPr>
            <a:xfrm>
              <a:off x="5124203" y="4630991"/>
              <a:ext cx="522515" cy="52251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pic>
          <p:nvPicPr>
            <p:cNvPr id="8" name="图片 7">
              <a:extLst>
                <a:ext uri="{FF2B5EF4-FFF2-40B4-BE49-F238E27FC236}">
                  <a16:creationId xmlns="" xmlns:a16="http://schemas.microsoft.com/office/drawing/2014/main" id="{A2287F6F-5FAF-4A04-9110-1CA1C7566AC6}"/>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207330" y="4731547"/>
              <a:ext cx="356260" cy="356260"/>
            </a:xfrm>
            <a:prstGeom prst="rect">
              <a:avLst/>
            </a:prstGeom>
          </p:spPr>
        </p:pic>
      </p:grpSp>
      <p:grpSp>
        <p:nvGrpSpPr>
          <p:cNvPr id="9" name="组合 8">
            <a:extLst>
              <a:ext uri="{FF2B5EF4-FFF2-40B4-BE49-F238E27FC236}">
                <a16:creationId xmlns="" xmlns:a16="http://schemas.microsoft.com/office/drawing/2014/main" id="{CEE892B3-2309-4AE8-9C44-1AA893236A9B}"/>
              </a:ext>
            </a:extLst>
          </p:cNvPr>
          <p:cNvGrpSpPr/>
          <p:nvPr/>
        </p:nvGrpSpPr>
        <p:grpSpPr>
          <a:xfrm>
            <a:off x="7196448" y="4108478"/>
            <a:ext cx="522515" cy="522515"/>
            <a:chOff x="7196447" y="4108476"/>
            <a:chExt cx="522515" cy="522515"/>
          </a:xfrm>
        </p:grpSpPr>
        <p:sp>
          <p:nvSpPr>
            <p:cNvPr id="10" name="椭圆 9">
              <a:extLst>
                <a:ext uri="{FF2B5EF4-FFF2-40B4-BE49-F238E27FC236}">
                  <a16:creationId xmlns="" xmlns:a16="http://schemas.microsoft.com/office/drawing/2014/main" id="{A7B1279B-AF85-4519-B99B-CBD29F7DD41A}"/>
                </a:ext>
              </a:extLst>
            </p:cNvPr>
            <p:cNvSpPr/>
            <p:nvPr/>
          </p:nvSpPr>
          <p:spPr>
            <a:xfrm>
              <a:off x="7196447" y="4108476"/>
              <a:ext cx="522515" cy="52251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pic>
          <p:nvPicPr>
            <p:cNvPr id="11" name="图片 10">
              <a:extLst>
                <a:ext uri="{FF2B5EF4-FFF2-40B4-BE49-F238E27FC236}">
                  <a16:creationId xmlns="" xmlns:a16="http://schemas.microsoft.com/office/drawing/2014/main" id="{D4A4847C-4F08-416F-B736-34DF37EFF704}"/>
                </a:ext>
              </a:extLst>
            </p:cNvPr>
            <p:cNvPicPr>
              <a:picLocks noChangeAspect="1"/>
            </p:cNvPicPr>
            <p:nvPr/>
          </p:nvPicPr>
          <p:blipFill>
            <a:blip r:embed="rId6">
              <a:extLst>
                <a:ext uri="{28A0092B-C50C-407E-A947-70E740481C1C}">
                  <a14:useLocalDpi xmlns:a14="http://schemas.microsoft.com/office/drawing/2010/main"/>
                </a:ext>
              </a:extLst>
            </a:blip>
            <a:stretch>
              <a:fillRect/>
            </a:stretch>
          </p:blipFill>
          <p:spPr>
            <a:xfrm>
              <a:off x="7250875" y="4162904"/>
              <a:ext cx="413657" cy="413657"/>
            </a:xfrm>
            <a:prstGeom prst="rect">
              <a:avLst/>
            </a:prstGeom>
          </p:spPr>
        </p:pic>
      </p:grpSp>
      <p:grpSp>
        <p:nvGrpSpPr>
          <p:cNvPr id="12" name="组合 11">
            <a:extLst>
              <a:ext uri="{FF2B5EF4-FFF2-40B4-BE49-F238E27FC236}">
                <a16:creationId xmlns="" xmlns:a16="http://schemas.microsoft.com/office/drawing/2014/main" id="{40A387A0-96BE-4B8A-AD2E-51FC4D3FB191}"/>
              </a:ext>
            </a:extLst>
          </p:cNvPr>
          <p:cNvGrpSpPr/>
          <p:nvPr/>
        </p:nvGrpSpPr>
        <p:grpSpPr>
          <a:xfrm>
            <a:off x="3966360" y="3179933"/>
            <a:ext cx="522515" cy="522515"/>
            <a:chOff x="3966359" y="3179931"/>
            <a:chExt cx="522515" cy="522515"/>
          </a:xfrm>
        </p:grpSpPr>
        <p:sp>
          <p:nvSpPr>
            <p:cNvPr id="13" name="椭圆 12">
              <a:extLst>
                <a:ext uri="{FF2B5EF4-FFF2-40B4-BE49-F238E27FC236}">
                  <a16:creationId xmlns="" xmlns:a16="http://schemas.microsoft.com/office/drawing/2014/main" id="{DDDF7C6F-6F5E-47BB-BE62-E51CF555F995}"/>
                </a:ext>
              </a:extLst>
            </p:cNvPr>
            <p:cNvSpPr/>
            <p:nvPr/>
          </p:nvSpPr>
          <p:spPr>
            <a:xfrm>
              <a:off x="3966359" y="3179931"/>
              <a:ext cx="522515" cy="522515"/>
            </a:xfrm>
            <a:prstGeom prst="ellipse">
              <a:avLst/>
            </a:prstGeom>
            <a:solidFill>
              <a:srgbClr val="1E97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pic>
          <p:nvPicPr>
            <p:cNvPr id="14" name="图片 13">
              <a:extLst>
                <a:ext uri="{FF2B5EF4-FFF2-40B4-BE49-F238E27FC236}">
                  <a16:creationId xmlns="" xmlns:a16="http://schemas.microsoft.com/office/drawing/2014/main" id="{11BF49DB-E9B6-400E-B513-3F36FA486872}"/>
                </a:ext>
              </a:extLst>
            </p:cNvPr>
            <p:cNvPicPr>
              <a:picLocks noChangeAspect="1"/>
            </p:cNvPicPr>
            <p:nvPr/>
          </p:nvPicPr>
          <p:blipFill>
            <a:blip r:embed="rId7">
              <a:extLst>
                <a:ext uri="{28A0092B-C50C-407E-A947-70E740481C1C}">
                  <a14:useLocalDpi xmlns:a14="http://schemas.microsoft.com/office/drawing/2010/main"/>
                </a:ext>
              </a:extLst>
            </a:blip>
            <a:stretch>
              <a:fillRect/>
            </a:stretch>
          </p:blipFill>
          <p:spPr>
            <a:xfrm>
              <a:off x="4022396" y="3233602"/>
              <a:ext cx="415171" cy="415171"/>
            </a:xfrm>
            <a:prstGeom prst="rect">
              <a:avLst/>
            </a:prstGeom>
          </p:spPr>
        </p:pic>
      </p:grpSp>
      <p:grpSp>
        <p:nvGrpSpPr>
          <p:cNvPr id="15" name="组合 14">
            <a:extLst>
              <a:ext uri="{FF2B5EF4-FFF2-40B4-BE49-F238E27FC236}">
                <a16:creationId xmlns="" xmlns:a16="http://schemas.microsoft.com/office/drawing/2014/main" id="{C7A8742A-5D7C-4DDA-8B97-ECD6DF96DFB0}"/>
              </a:ext>
            </a:extLst>
          </p:cNvPr>
          <p:cNvGrpSpPr/>
          <p:nvPr/>
        </p:nvGrpSpPr>
        <p:grpSpPr>
          <a:xfrm>
            <a:off x="7101820" y="2212186"/>
            <a:ext cx="522515" cy="522515"/>
            <a:chOff x="7101819" y="2212184"/>
            <a:chExt cx="522515" cy="522515"/>
          </a:xfrm>
        </p:grpSpPr>
        <p:sp>
          <p:nvSpPr>
            <p:cNvPr id="16" name="椭圆 15">
              <a:extLst>
                <a:ext uri="{FF2B5EF4-FFF2-40B4-BE49-F238E27FC236}">
                  <a16:creationId xmlns="" xmlns:a16="http://schemas.microsoft.com/office/drawing/2014/main" id="{39A0419D-8007-47F6-A349-A03CE74FCA93}"/>
                </a:ext>
              </a:extLst>
            </p:cNvPr>
            <p:cNvSpPr/>
            <p:nvPr/>
          </p:nvSpPr>
          <p:spPr>
            <a:xfrm>
              <a:off x="7101819" y="2212184"/>
              <a:ext cx="522515" cy="522515"/>
            </a:xfrm>
            <a:prstGeom prst="ellipse">
              <a:avLst/>
            </a:prstGeom>
            <a:solidFill>
              <a:srgbClr val="1E97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pic>
          <p:nvPicPr>
            <p:cNvPr id="17" name="图片 16">
              <a:extLst>
                <a:ext uri="{FF2B5EF4-FFF2-40B4-BE49-F238E27FC236}">
                  <a16:creationId xmlns="" xmlns:a16="http://schemas.microsoft.com/office/drawing/2014/main" id="{A1659802-FEE7-49D4-86C1-5DA9E732B6AB}"/>
                </a:ext>
              </a:extLst>
            </p:cNvPr>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7157138" y="2267503"/>
              <a:ext cx="411876" cy="411876"/>
            </a:xfrm>
            <a:prstGeom prst="rect">
              <a:avLst/>
            </a:prstGeom>
          </p:spPr>
        </p:pic>
      </p:grpSp>
      <p:grpSp>
        <p:nvGrpSpPr>
          <p:cNvPr id="18" name="组合 17">
            <a:extLst>
              <a:ext uri="{FF2B5EF4-FFF2-40B4-BE49-F238E27FC236}">
                <a16:creationId xmlns="" xmlns:a16="http://schemas.microsoft.com/office/drawing/2014/main" id="{0C181BFE-5547-45FE-8E00-796B2C4CB8F8}"/>
              </a:ext>
            </a:extLst>
          </p:cNvPr>
          <p:cNvGrpSpPr/>
          <p:nvPr/>
        </p:nvGrpSpPr>
        <p:grpSpPr>
          <a:xfrm>
            <a:off x="8894993" y="2500953"/>
            <a:ext cx="522515" cy="522515"/>
            <a:chOff x="8894993" y="2500951"/>
            <a:chExt cx="522515" cy="522515"/>
          </a:xfrm>
        </p:grpSpPr>
        <p:sp>
          <p:nvSpPr>
            <p:cNvPr id="19" name="椭圆 18">
              <a:extLst>
                <a:ext uri="{FF2B5EF4-FFF2-40B4-BE49-F238E27FC236}">
                  <a16:creationId xmlns="" xmlns:a16="http://schemas.microsoft.com/office/drawing/2014/main" id="{EA3AADC5-92F1-41F9-96C5-02D5D7EE9EB8}"/>
                </a:ext>
              </a:extLst>
            </p:cNvPr>
            <p:cNvSpPr/>
            <p:nvPr/>
          </p:nvSpPr>
          <p:spPr>
            <a:xfrm>
              <a:off x="8894993" y="2500951"/>
              <a:ext cx="522515" cy="522515"/>
            </a:xfrm>
            <a:prstGeom prst="ellipse">
              <a:avLst/>
            </a:prstGeom>
            <a:solidFill>
              <a:srgbClr val="1E97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pic>
          <p:nvPicPr>
            <p:cNvPr id="20" name="图片 19">
              <a:extLst>
                <a:ext uri="{FF2B5EF4-FFF2-40B4-BE49-F238E27FC236}">
                  <a16:creationId xmlns="" xmlns:a16="http://schemas.microsoft.com/office/drawing/2014/main" id="{AEFF711F-A345-43C2-8FCA-0E106BA8524F}"/>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994042" y="2600000"/>
              <a:ext cx="324416" cy="324416"/>
            </a:xfrm>
            <a:prstGeom prst="rect">
              <a:avLst/>
            </a:prstGeom>
          </p:spPr>
        </p:pic>
      </p:grpSp>
      <p:sp>
        <p:nvSpPr>
          <p:cNvPr id="21" name="文本框 20">
            <a:extLst>
              <a:ext uri="{FF2B5EF4-FFF2-40B4-BE49-F238E27FC236}">
                <a16:creationId xmlns="" xmlns:a16="http://schemas.microsoft.com/office/drawing/2014/main" id="{6953A74B-06D6-4740-AF6A-08C1084B32B0}"/>
              </a:ext>
            </a:extLst>
          </p:cNvPr>
          <p:cNvSpPr txBox="1"/>
          <p:nvPr/>
        </p:nvSpPr>
        <p:spPr>
          <a:xfrm>
            <a:off x="3562520" y="1467284"/>
            <a:ext cx="2339102" cy="1600438"/>
          </a:xfrm>
          <a:prstGeom prst="rect">
            <a:avLst/>
          </a:prstGeom>
          <a:noFill/>
        </p:spPr>
        <p:txBody>
          <a:bodyPr wrap="none" rtlCol="0">
            <a:spAutoFit/>
          </a:bodyPr>
          <a:lstStyle/>
          <a:p>
            <a:r>
              <a:rPr lang="zh-CN" altLang="en-US" sz="1600" b="1" spc="300"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单击添加标题</a:t>
            </a:r>
            <a:endParaRPr lang="en-US" altLang="zh-CN" sz="1600" b="1" spc="300"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a:p>
            <a:endParaRPr lang="en-US" altLang="zh-CN" sz="1600" b="1" spc="3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a:p>
            <a:pPr>
              <a:lnSpc>
                <a:spcPct val="150000"/>
              </a:lnSpc>
            </a:pPr>
            <a:r>
              <a:rPr lang="zh-CN" altLang="en-US" sz="1100" spc="3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单击此处添加文本</a:t>
            </a:r>
            <a:endParaRPr lang="en-US" altLang="zh-CN" sz="1100" spc="3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a:p>
            <a:pPr>
              <a:lnSpc>
                <a:spcPct val="150000"/>
              </a:lnSpc>
            </a:pPr>
            <a:r>
              <a:rPr lang="zh-CN" altLang="en-US" sz="1100" spc="3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单击此处添加文本单击此处</a:t>
            </a:r>
            <a:endParaRPr lang="en-US" altLang="zh-CN" sz="1100" spc="3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a:p>
            <a:pPr>
              <a:lnSpc>
                <a:spcPct val="150000"/>
              </a:lnSpc>
            </a:pPr>
            <a:r>
              <a:rPr lang="zh-CN" altLang="en-US" sz="1100" spc="3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添加文本单击此处</a:t>
            </a:r>
            <a:endParaRPr lang="en-US" altLang="zh-CN" sz="1100" spc="3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a:p>
            <a:pPr>
              <a:lnSpc>
                <a:spcPct val="150000"/>
              </a:lnSpc>
            </a:pPr>
            <a:r>
              <a:rPr lang="zh-CN" altLang="en-US" sz="1100" spc="3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添加文本</a:t>
            </a:r>
          </a:p>
        </p:txBody>
      </p:sp>
      <p:grpSp>
        <p:nvGrpSpPr>
          <p:cNvPr id="22" name="组合 21">
            <a:extLst>
              <a:ext uri="{FF2B5EF4-FFF2-40B4-BE49-F238E27FC236}">
                <a16:creationId xmlns="" xmlns:a16="http://schemas.microsoft.com/office/drawing/2014/main" id="{9C571721-3BFE-4223-9CCF-EC0D2B47431F}"/>
              </a:ext>
            </a:extLst>
          </p:cNvPr>
          <p:cNvGrpSpPr/>
          <p:nvPr/>
        </p:nvGrpSpPr>
        <p:grpSpPr>
          <a:xfrm>
            <a:off x="1152908" y="3023468"/>
            <a:ext cx="522515" cy="522515"/>
            <a:chOff x="1223159" y="3023466"/>
            <a:chExt cx="522515" cy="522515"/>
          </a:xfrm>
        </p:grpSpPr>
        <p:sp>
          <p:nvSpPr>
            <p:cNvPr id="23" name="椭圆 22">
              <a:extLst>
                <a:ext uri="{FF2B5EF4-FFF2-40B4-BE49-F238E27FC236}">
                  <a16:creationId xmlns="" xmlns:a16="http://schemas.microsoft.com/office/drawing/2014/main" id="{B432C436-DBDC-4E0A-88A2-35F3519D3255}"/>
                </a:ext>
              </a:extLst>
            </p:cNvPr>
            <p:cNvSpPr/>
            <p:nvPr/>
          </p:nvSpPr>
          <p:spPr>
            <a:xfrm>
              <a:off x="1223159" y="3023466"/>
              <a:ext cx="522515" cy="522515"/>
            </a:xfrm>
            <a:prstGeom prst="ellips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pic>
          <p:nvPicPr>
            <p:cNvPr id="24" name="图片 23">
              <a:extLst>
                <a:ext uri="{FF2B5EF4-FFF2-40B4-BE49-F238E27FC236}">
                  <a16:creationId xmlns="" xmlns:a16="http://schemas.microsoft.com/office/drawing/2014/main" id="{2ED59AD6-14A4-4122-ABF1-8DFFE068F5C4}"/>
                </a:ext>
              </a:extLst>
            </p:cNvPr>
            <p:cNvPicPr>
              <a:picLocks noChangeAspect="1"/>
            </p:cNvPicPr>
            <p:nvPr/>
          </p:nvPicPr>
          <p:blipFill>
            <a:blip r:embed="rId10">
              <a:extLst>
                <a:ext uri="{28A0092B-C50C-407E-A947-70E740481C1C}">
                  <a14:useLocalDpi xmlns:a14="http://schemas.microsoft.com/office/drawing/2010/main"/>
                </a:ext>
              </a:extLst>
            </a:blip>
            <a:stretch>
              <a:fillRect/>
            </a:stretch>
          </p:blipFill>
          <p:spPr>
            <a:xfrm>
              <a:off x="1288967" y="3089274"/>
              <a:ext cx="390897" cy="390897"/>
            </a:xfrm>
            <a:prstGeom prst="rect">
              <a:avLst/>
            </a:prstGeom>
          </p:spPr>
        </p:pic>
      </p:grpSp>
      <p:sp>
        <p:nvSpPr>
          <p:cNvPr id="25" name="文本框 24">
            <a:extLst>
              <a:ext uri="{FF2B5EF4-FFF2-40B4-BE49-F238E27FC236}">
                <a16:creationId xmlns="" xmlns:a16="http://schemas.microsoft.com/office/drawing/2014/main" id="{26765BC5-1476-462F-B4F0-EA36A8CDB061}"/>
              </a:ext>
            </a:extLst>
          </p:cNvPr>
          <p:cNvSpPr txBox="1"/>
          <p:nvPr/>
        </p:nvSpPr>
        <p:spPr>
          <a:xfrm>
            <a:off x="8848829" y="3321339"/>
            <a:ext cx="2339102" cy="1600438"/>
          </a:xfrm>
          <a:prstGeom prst="rect">
            <a:avLst/>
          </a:prstGeom>
          <a:noFill/>
        </p:spPr>
        <p:txBody>
          <a:bodyPr wrap="none" rtlCol="0">
            <a:spAutoFit/>
          </a:bodyPr>
          <a:lstStyle/>
          <a:p>
            <a:r>
              <a:rPr lang="zh-CN" altLang="en-US" sz="1600" b="1" spc="300"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单击添加标题</a:t>
            </a:r>
            <a:endParaRPr lang="en-US" altLang="zh-CN" sz="1600" b="1" spc="300"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a:p>
            <a:endParaRPr lang="en-US" altLang="zh-CN" sz="1600" b="1" spc="3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a:p>
            <a:pPr>
              <a:lnSpc>
                <a:spcPct val="150000"/>
              </a:lnSpc>
            </a:pPr>
            <a:r>
              <a:rPr lang="zh-CN" altLang="en-US" sz="1100" spc="3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单击此处添加文本</a:t>
            </a:r>
            <a:endParaRPr lang="en-US" altLang="zh-CN" sz="1100" spc="3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a:p>
            <a:pPr>
              <a:lnSpc>
                <a:spcPct val="150000"/>
              </a:lnSpc>
            </a:pPr>
            <a:r>
              <a:rPr lang="zh-CN" altLang="en-US" sz="1100" spc="3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单击此处添加文本单击此处</a:t>
            </a:r>
            <a:endParaRPr lang="en-US" altLang="zh-CN" sz="1100" spc="3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a:p>
            <a:pPr>
              <a:lnSpc>
                <a:spcPct val="150000"/>
              </a:lnSpc>
            </a:pPr>
            <a:r>
              <a:rPr lang="zh-CN" altLang="en-US" sz="1100" spc="3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添加文本单击此处</a:t>
            </a:r>
            <a:endParaRPr lang="en-US" altLang="zh-CN" sz="1100" spc="3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a:p>
            <a:pPr>
              <a:lnSpc>
                <a:spcPct val="150000"/>
              </a:lnSpc>
            </a:pPr>
            <a:r>
              <a:rPr lang="zh-CN" altLang="en-US" sz="1100" spc="3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添加文本</a:t>
            </a:r>
          </a:p>
        </p:txBody>
      </p:sp>
    </p:spTree>
    <p:extLst>
      <p:ext uri="{BB962C8B-B14F-4D97-AF65-F5344CB8AC3E}">
        <p14:creationId xmlns:p14="http://schemas.microsoft.com/office/powerpoint/2010/main" val="2368962605"/>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childTnLst>
                                    <p:set>
                                      <p:cBhvr>
                                        <p:cTn id="6" dur="1" fill="hold">
                                          <p:stCondLst>
                                            <p:cond delay="0"/>
                                          </p:stCondLst>
                                        </p:cTn>
                                        <p:tgtEl>
                                          <p:spTgt spid="22"/>
                                        </p:tgtEl>
                                        <p:attrNameLst>
                                          <p:attrName>style.visibility</p:attrName>
                                        </p:attrNameLst>
                                      </p:cBhvr>
                                      <p:to>
                                        <p:strVal val="visible"/>
                                      </p:to>
                                    </p:set>
                                    <p:animEffect transition="in" filter="dissolve">
                                      <p:cBhvr>
                                        <p:cTn id="7" dur="500"/>
                                        <p:tgtEl>
                                          <p:spTgt spid="22"/>
                                        </p:tgtEl>
                                      </p:cBhvr>
                                    </p:animEffect>
                                  </p:childTnLst>
                                </p:cTn>
                              </p:par>
                              <p:par>
                                <p:cTn id="8" presetID="9" presetClass="entr" presetSubtype="0" fill="hold" nodeType="withEffect">
                                  <p:childTnLst>
                                    <p:set>
                                      <p:cBhvr>
                                        <p:cTn id="9" dur="1" fill="hold">
                                          <p:stCondLst>
                                            <p:cond delay="0"/>
                                          </p:stCondLst>
                                        </p:cTn>
                                        <p:tgtEl>
                                          <p:spTgt spid="12"/>
                                        </p:tgtEl>
                                        <p:attrNameLst>
                                          <p:attrName>style.visibility</p:attrName>
                                        </p:attrNameLst>
                                      </p:cBhvr>
                                      <p:to>
                                        <p:strVal val="visible"/>
                                      </p:to>
                                    </p:set>
                                    <p:animEffect transition="in" filter="dissolve">
                                      <p:cBhvr>
                                        <p:cTn id="10" dur="500"/>
                                        <p:tgtEl>
                                          <p:spTgt spid="12"/>
                                        </p:tgtEl>
                                      </p:cBhvr>
                                    </p:animEffect>
                                  </p:childTnLst>
                                </p:cTn>
                              </p:par>
                              <p:par>
                                <p:cTn id="11" presetID="9" presetClass="entr" presetSubtype="0" fill="hold" nodeType="withEffect">
                                  <p:childTnLst>
                                    <p:set>
                                      <p:cBhvr>
                                        <p:cTn id="12" dur="1" fill="hold">
                                          <p:stCondLst>
                                            <p:cond delay="0"/>
                                          </p:stCondLst>
                                        </p:cTn>
                                        <p:tgtEl>
                                          <p:spTgt spid="6"/>
                                        </p:tgtEl>
                                        <p:attrNameLst>
                                          <p:attrName>style.visibility</p:attrName>
                                        </p:attrNameLst>
                                      </p:cBhvr>
                                      <p:to>
                                        <p:strVal val="visible"/>
                                      </p:to>
                                    </p:set>
                                    <p:animEffect transition="in" filter="dissolve">
                                      <p:cBhvr>
                                        <p:cTn id="13" dur="500"/>
                                        <p:tgtEl>
                                          <p:spTgt spid="6"/>
                                        </p:tgtEl>
                                      </p:cBhvr>
                                    </p:animEffect>
                                  </p:childTnLst>
                                </p:cTn>
                              </p:par>
                              <p:par>
                                <p:cTn id="14" presetID="9" presetClass="entr" presetSubtype="0" fill="hold" nodeType="withEffect">
                                  <p:childTnLst>
                                    <p:set>
                                      <p:cBhvr>
                                        <p:cTn id="15" dur="1" fill="hold">
                                          <p:stCondLst>
                                            <p:cond delay="0"/>
                                          </p:stCondLst>
                                        </p:cTn>
                                        <p:tgtEl>
                                          <p:spTgt spid="9"/>
                                        </p:tgtEl>
                                        <p:attrNameLst>
                                          <p:attrName>style.visibility</p:attrName>
                                        </p:attrNameLst>
                                      </p:cBhvr>
                                      <p:to>
                                        <p:strVal val="visible"/>
                                      </p:to>
                                    </p:set>
                                    <p:animEffect transition="in" filter="dissolve">
                                      <p:cBhvr>
                                        <p:cTn id="16" dur="1000"/>
                                        <p:tgtEl>
                                          <p:spTgt spid="9"/>
                                        </p:tgtEl>
                                      </p:cBhvr>
                                    </p:animEffect>
                                  </p:childTnLst>
                                </p:cTn>
                              </p:par>
                              <p:par>
                                <p:cTn id="17" presetID="9" presetClass="entr" presetSubtype="0" fill="hold" nodeType="withEffect">
                                  <p:childTnLst>
                                    <p:set>
                                      <p:cBhvr>
                                        <p:cTn id="18" dur="1" fill="hold">
                                          <p:stCondLst>
                                            <p:cond delay="0"/>
                                          </p:stCondLst>
                                        </p:cTn>
                                        <p:tgtEl>
                                          <p:spTgt spid="15"/>
                                        </p:tgtEl>
                                        <p:attrNameLst>
                                          <p:attrName>style.visibility</p:attrName>
                                        </p:attrNameLst>
                                      </p:cBhvr>
                                      <p:to>
                                        <p:strVal val="visible"/>
                                      </p:to>
                                    </p:set>
                                    <p:animEffect transition="in" filter="dissolve">
                                      <p:cBhvr>
                                        <p:cTn id="19" dur="1000"/>
                                        <p:tgtEl>
                                          <p:spTgt spid="15"/>
                                        </p:tgtEl>
                                      </p:cBhvr>
                                    </p:animEffect>
                                  </p:childTnLst>
                                </p:cTn>
                              </p:par>
                              <p:par>
                                <p:cTn id="20" presetID="9" presetClass="entr" presetSubtype="0" fill="hold" nodeType="withEffect">
                                  <p:childTnLst>
                                    <p:set>
                                      <p:cBhvr>
                                        <p:cTn id="21" dur="1" fill="hold">
                                          <p:stCondLst>
                                            <p:cond delay="0"/>
                                          </p:stCondLst>
                                        </p:cTn>
                                        <p:tgtEl>
                                          <p:spTgt spid="18"/>
                                        </p:tgtEl>
                                        <p:attrNameLst>
                                          <p:attrName>style.visibility</p:attrName>
                                        </p:attrNameLst>
                                      </p:cBhvr>
                                      <p:to>
                                        <p:strVal val="visible"/>
                                      </p:to>
                                    </p:set>
                                    <p:animEffect transition="in" filter="dissolve">
                                      <p:cBhvr>
                                        <p:cTn id="22" dur="1500"/>
                                        <p:tgtEl>
                                          <p:spTgt spid="18"/>
                                        </p:tgtEl>
                                      </p:cBhvr>
                                    </p:animEffect>
                                  </p:childTnLst>
                                </p:cTn>
                              </p:par>
                            </p:childTnLst>
                          </p:cTn>
                        </p:par>
                        <p:par>
                          <p:cTn id="23" fill="hold">
                            <p:stCondLst>
                              <p:cond delay="1500"/>
                            </p:stCondLst>
                            <p:childTnLst>
                              <p:par>
                                <p:cTn id="24" presetID="10" presetClass="entr" presetSubtype="0" fill="hold" grpId="0" nodeType="afterEffect">
                                  <p:childTnLst>
                                    <p:set>
                                      <p:cBhvr>
                                        <p:cTn id="25" dur="1" fill="hold">
                                          <p:stCondLst>
                                            <p:cond delay="0"/>
                                          </p:stCondLst>
                                        </p:cTn>
                                        <p:tgtEl>
                                          <p:spTgt spid="4"/>
                                        </p:tgtEl>
                                        <p:attrNameLst>
                                          <p:attrName>style.visibility</p:attrName>
                                        </p:attrNameLst>
                                      </p:cBhvr>
                                      <p:to>
                                        <p:strVal val="visible"/>
                                      </p:to>
                                    </p:set>
                                    <p:animEffect transition="in" filter="fade">
                                      <p:cBhvr>
                                        <p:cTn id="26" dur="750"/>
                                        <p:tgtEl>
                                          <p:spTgt spid="4"/>
                                        </p:tgtEl>
                                      </p:cBhvr>
                                    </p:animEffect>
                                  </p:childTnLst>
                                </p:cTn>
                              </p:par>
                            </p:childTnLst>
                          </p:cTn>
                        </p:par>
                        <p:par>
                          <p:cTn id="27" fill="hold">
                            <p:stCondLst>
                              <p:cond delay="2250"/>
                            </p:stCondLst>
                            <p:childTnLst>
                              <p:par>
                                <p:cTn id="28" presetID="10" presetClass="entr" presetSubtype="0" fill="hold" grpId="0" nodeType="afterEffect">
                                  <p:childTnLst>
                                    <p:set>
                                      <p:cBhvr>
                                        <p:cTn id="29" dur="1" fill="hold">
                                          <p:stCondLst>
                                            <p:cond delay="0"/>
                                          </p:stCondLst>
                                        </p:cTn>
                                        <p:tgtEl>
                                          <p:spTgt spid="21"/>
                                        </p:tgtEl>
                                        <p:attrNameLst>
                                          <p:attrName>style.visibility</p:attrName>
                                        </p:attrNameLst>
                                      </p:cBhvr>
                                      <p:to>
                                        <p:strVal val="visible"/>
                                      </p:to>
                                    </p:set>
                                    <p:animEffect transition="in" filter="fade">
                                      <p:cBhvr>
                                        <p:cTn id="30" dur="750"/>
                                        <p:tgtEl>
                                          <p:spTgt spid="21"/>
                                        </p:tgtEl>
                                      </p:cBhvr>
                                    </p:animEffect>
                                  </p:childTnLst>
                                </p:cTn>
                              </p:par>
                            </p:childTnLst>
                          </p:cTn>
                        </p:par>
                        <p:par>
                          <p:cTn id="31" fill="hold">
                            <p:stCondLst>
                              <p:cond delay="3000"/>
                            </p:stCondLst>
                            <p:childTnLst>
                              <p:par>
                                <p:cTn id="32" presetID="10" presetClass="entr" presetSubtype="0" fill="hold" grpId="0" nodeType="afterEffect">
                                  <p:childTnLst>
                                    <p:set>
                                      <p:cBhvr>
                                        <p:cTn id="33" dur="1" fill="hold">
                                          <p:stCondLst>
                                            <p:cond delay="0"/>
                                          </p:stCondLst>
                                        </p:cTn>
                                        <p:tgtEl>
                                          <p:spTgt spid="25"/>
                                        </p:tgtEl>
                                        <p:attrNameLst>
                                          <p:attrName>style.visibility</p:attrName>
                                        </p:attrNameLst>
                                      </p:cBhvr>
                                      <p:to>
                                        <p:strVal val="visible"/>
                                      </p:to>
                                    </p:set>
                                    <p:animEffect transition="in" filter="fade">
                                      <p:cBhvr>
                                        <p:cTn id="34" dur="750"/>
                                        <p:tgtEl>
                                          <p:spTgt spid="25"/>
                                        </p:tgtEl>
                                      </p:cBhvr>
                                    </p:animEffect>
                                  </p:childTnLst>
                                </p:cTn>
                              </p:par>
                              <p:par>
                                <p:cTn id="35" presetID="22" presetClass="entr" presetSubtype="8" fill="hold" nodeType="withEffect">
                                  <p:childTnLst>
                                    <p:set>
                                      <p:cBhvr>
                                        <p:cTn id="36" dur="1" fill="hold">
                                          <p:stCondLst>
                                            <p:cond delay="0"/>
                                          </p:stCondLst>
                                        </p:cTn>
                                        <p:tgtEl>
                                          <p:spTgt spid="26"/>
                                        </p:tgtEl>
                                        <p:attrNameLst>
                                          <p:attrName>style.visibility</p:attrName>
                                        </p:attrNameLst>
                                      </p:cBhvr>
                                      <p:to>
                                        <p:strVal val="visible"/>
                                      </p:to>
                                    </p:set>
                                    <p:animEffect transition="in" filter="wipe(left)">
                                      <p:cBhvr>
                                        <p:cTn id="37" dur="30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1" grpId="0"/>
      <p:bldP spid="2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 xmlns:a16="http://schemas.microsoft.com/office/drawing/2014/main" id="{73ACB1BA-367B-451A-8276-E542B6E1C2DE}"/>
              </a:ext>
            </a:extLst>
          </p:cNvPr>
          <p:cNvSpPr/>
          <p:nvPr/>
        </p:nvSpPr>
        <p:spPr>
          <a:xfrm>
            <a:off x="2630941" y="1472700"/>
            <a:ext cx="7525263" cy="3912603"/>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pic>
        <p:nvPicPr>
          <p:cNvPr id="2" name="图片 1">
            <a:extLst>
              <a:ext uri="{FF2B5EF4-FFF2-40B4-BE49-F238E27FC236}">
                <a16:creationId xmlns="" xmlns:a16="http://schemas.microsoft.com/office/drawing/2014/main" id="{90B17019-F87D-4E39-BC02-869B18CFB09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5879257">
            <a:off x="590734" y="779380"/>
            <a:ext cx="4080415" cy="5299240"/>
          </a:xfrm>
          <a:prstGeom prst="rect">
            <a:avLst/>
          </a:prstGeom>
        </p:spPr>
      </p:pic>
      <p:sp>
        <p:nvSpPr>
          <p:cNvPr id="4" name="文本框 3">
            <a:extLst>
              <a:ext uri="{FF2B5EF4-FFF2-40B4-BE49-F238E27FC236}">
                <a16:creationId xmlns="" xmlns:a16="http://schemas.microsoft.com/office/drawing/2014/main" id="{8FD477C7-63AE-4EF8-A198-70343F9C3CB6}"/>
              </a:ext>
            </a:extLst>
          </p:cNvPr>
          <p:cNvSpPr txBox="1"/>
          <p:nvPr/>
        </p:nvSpPr>
        <p:spPr>
          <a:xfrm>
            <a:off x="4857751" y="1986757"/>
            <a:ext cx="4914900" cy="400110"/>
          </a:xfrm>
          <a:prstGeom prst="rect">
            <a:avLst/>
          </a:prstGeom>
          <a:noFill/>
        </p:spPr>
        <p:txBody>
          <a:bodyPr wrap="square" rtlCol="0">
            <a:spAutoFit/>
          </a:bodyPr>
          <a:lstStyle/>
          <a:p>
            <a:pPr algn="dist"/>
            <a:r>
              <a:rPr lang="en-US" altLang="zh-CN" sz="2000" b="1"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FANSION</a:t>
            </a:r>
            <a:endParaRPr lang="zh-CN" altLang="en-US" sz="2000" b="1"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5" name="文本框 4">
            <a:extLst>
              <a:ext uri="{FF2B5EF4-FFF2-40B4-BE49-F238E27FC236}">
                <a16:creationId xmlns="" xmlns:a16="http://schemas.microsoft.com/office/drawing/2014/main" id="{2AC3798C-E4BB-4B2C-9A8D-D093188E09A0}"/>
              </a:ext>
            </a:extLst>
          </p:cNvPr>
          <p:cNvSpPr txBox="1"/>
          <p:nvPr/>
        </p:nvSpPr>
        <p:spPr>
          <a:xfrm>
            <a:off x="5102806" y="2676131"/>
            <a:ext cx="4669847" cy="1015663"/>
          </a:xfrm>
          <a:prstGeom prst="rect">
            <a:avLst/>
          </a:prstGeom>
          <a:noFill/>
        </p:spPr>
        <p:txBody>
          <a:bodyPr wrap="square" rtlCol="0">
            <a:spAutoFit/>
          </a:bodyPr>
          <a:lstStyle/>
          <a:p>
            <a:pPr algn="dist"/>
            <a:r>
              <a:rPr lang="en-US" altLang="zh-CN" sz="6000" b="1" dirty="0">
                <a:solidFill>
                  <a:schemeClr val="bg1">
                    <a:lumMod val="50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PART THREE</a:t>
            </a:r>
            <a:endParaRPr lang="zh-CN" altLang="en-US" sz="6000" b="1" dirty="0">
              <a:solidFill>
                <a:schemeClr val="bg1">
                  <a:lumMod val="50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6" name="文本框 5">
            <a:extLst>
              <a:ext uri="{FF2B5EF4-FFF2-40B4-BE49-F238E27FC236}">
                <a16:creationId xmlns="" xmlns:a16="http://schemas.microsoft.com/office/drawing/2014/main" id="{3542DFCD-8FED-4D63-B0A3-CD8CF063064C}"/>
              </a:ext>
            </a:extLst>
          </p:cNvPr>
          <p:cNvSpPr txBox="1"/>
          <p:nvPr/>
        </p:nvSpPr>
        <p:spPr>
          <a:xfrm>
            <a:off x="6096000" y="3934891"/>
            <a:ext cx="3676651" cy="461665"/>
          </a:xfrm>
          <a:prstGeom prst="rect">
            <a:avLst/>
          </a:prstGeom>
          <a:noFill/>
        </p:spPr>
        <p:txBody>
          <a:bodyPr wrap="square" rtlCol="0">
            <a:spAutoFit/>
          </a:bodyPr>
          <a:lstStyle/>
          <a:p>
            <a:r>
              <a:rPr lang="zh-CN" altLang="en-US" sz="2400" dirty="0">
                <a:solidFill>
                  <a:schemeClr val="bg1">
                    <a:lumMod val="50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单击此处添加标题</a:t>
            </a:r>
          </a:p>
        </p:txBody>
      </p:sp>
    </p:spTree>
    <p:extLst>
      <p:ext uri="{BB962C8B-B14F-4D97-AF65-F5344CB8AC3E}">
        <p14:creationId xmlns:p14="http://schemas.microsoft.com/office/powerpoint/2010/main" val="4258922451"/>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1000" fill="hold"/>
                                        <p:tgtEl>
                                          <p:spTgt spid="4"/>
                                        </p:tgtEl>
                                        <p:attrNameLst>
                                          <p:attrName>ppt_x</p:attrName>
                                        </p:attrNameLst>
                                      </p:cBhvr>
                                      <p:tavLst>
                                        <p:tav tm="0">
                                          <p:val>
                                            <p:strVal val="1+#ppt_w/2"/>
                                          </p:val>
                                        </p:tav>
                                        <p:tav tm="100000">
                                          <p:val>
                                            <p:strVal val="#ppt_x"/>
                                          </p:val>
                                        </p:tav>
                                      </p:tavLst>
                                    </p:anim>
                                    <p:anim calcmode="lin" valueType="num">
                                      <p:cBhvr additive="base">
                                        <p:cTn id="20" dur="1000" fill="hold"/>
                                        <p:tgtEl>
                                          <p:spTgt spid="4"/>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1000" fill="hold"/>
                                        <p:tgtEl>
                                          <p:spTgt spid="5"/>
                                        </p:tgtEl>
                                        <p:attrNameLst>
                                          <p:attrName>ppt_x</p:attrName>
                                        </p:attrNameLst>
                                      </p:cBhvr>
                                      <p:tavLst>
                                        <p:tav tm="0">
                                          <p:val>
                                            <p:strVal val="1+#ppt_w/2"/>
                                          </p:val>
                                        </p:tav>
                                        <p:tav tm="100000">
                                          <p:val>
                                            <p:strVal val="#ppt_x"/>
                                          </p:val>
                                        </p:tav>
                                      </p:tavLst>
                                    </p:anim>
                                    <p:anim calcmode="lin" valueType="num">
                                      <p:cBhvr additive="base">
                                        <p:cTn id="24" dur="1000" fill="hold"/>
                                        <p:tgtEl>
                                          <p:spTgt spid="5"/>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1000" fill="hold"/>
                                        <p:tgtEl>
                                          <p:spTgt spid="6"/>
                                        </p:tgtEl>
                                        <p:attrNameLst>
                                          <p:attrName>ppt_x</p:attrName>
                                        </p:attrNameLst>
                                      </p:cBhvr>
                                      <p:tavLst>
                                        <p:tav tm="0">
                                          <p:val>
                                            <p:strVal val="1+#ppt_w/2"/>
                                          </p:val>
                                        </p:tav>
                                        <p:tav tm="100000">
                                          <p:val>
                                            <p:strVal val="#ppt_x"/>
                                          </p:val>
                                        </p:tav>
                                      </p:tavLst>
                                    </p:anim>
                                    <p:anim calcmode="lin" valueType="num">
                                      <p:cBhvr additive="base">
                                        <p:cTn id="28" dur="1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471A54CF-3E9B-4CEB-B28E-BBA8514DA713}"/>
              </a:ext>
            </a:extLst>
          </p:cNvPr>
          <p:cNvSpPr txBox="1"/>
          <p:nvPr/>
        </p:nvSpPr>
        <p:spPr>
          <a:xfrm>
            <a:off x="1733551" y="348456"/>
            <a:ext cx="9258300" cy="400110"/>
          </a:xfrm>
          <a:prstGeom prst="rect">
            <a:avLst/>
          </a:prstGeom>
          <a:noFill/>
        </p:spPr>
        <p:txBody>
          <a:bodyPr wrap="square" rtlCol="0">
            <a:spAutoFit/>
          </a:bodyPr>
          <a:lstStyle/>
          <a:p>
            <a:pPr algn="dist"/>
            <a:r>
              <a:rPr lang="en-US" altLang="zh-CN" sz="2000" b="1"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PARTTHREE</a:t>
            </a:r>
            <a:endParaRPr lang="zh-CN" altLang="en-US" sz="2000" b="1"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pic>
        <p:nvPicPr>
          <p:cNvPr id="5" name="图片 4">
            <a:extLst>
              <a:ext uri="{FF2B5EF4-FFF2-40B4-BE49-F238E27FC236}">
                <a16:creationId xmlns="" xmlns:a16="http://schemas.microsoft.com/office/drawing/2014/main" id="{23EFDDE2-711D-4326-9400-42DD92B5B56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5400000">
            <a:off x="81183" y="-81184"/>
            <a:ext cx="888608" cy="1050975"/>
          </a:xfrm>
          <a:prstGeom prst="rect">
            <a:avLst/>
          </a:prstGeom>
        </p:spPr>
      </p:pic>
      <p:sp>
        <p:nvSpPr>
          <p:cNvPr id="4" name="空心弧 3">
            <a:extLst>
              <a:ext uri="{FF2B5EF4-FFF2-40B4-BE49-F238E27FC236}">
                <a16:creationId xmlns="" xmlns:a16="http://schemas.microsoft.com/office/drawing/2014/main" id="{7B581E8E-FA68-40EA-A7EA-FEAB25BB03AF}"/>
              </a:ext>
            </a:extLst>
          </p:cNvPr>
          <p:cNvSpPr/>
          <p:nvPr/>
        </p:nvSpPr>
        <p:spPr>
          <a:xfrm rot="16200000" flipV="1">
            <a:off x="1340300" y="2024422"/>
            <a:ext cx="2116485" cy="2116485"/>
          </a:xfrm>
          <a:prstGeom prst="blockArc">
            <a:avLst>
              <a:gd name="adj1" fmla="val 21323589"/>
              <a:gd name="adj2" fmla="val 21317703"/>
              <a:gd name="adj3" fmla="val 4728"/>
            </a:avLst>
          </a:prstGeom>
          <a:solidFill>
            <a:srgbClr val="A6A6A6"/>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kumimoji="1" lang="zh-CN" altLang="en-US" sz="3200">
              <a:solidFill>
                <a:schemeClr val="tx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6" name="空心弧 5">
            <a:extLst>
              <a:ext uri="{FF2B5EF4-FFF2-40B4-BE49-F238E27FC236}">
                <a16:creationId xmlns="" xmlns:a16="http://schemas.microsoft.com/office/drawing/2014/main" id="{2517F61E-5707-42EB-AB87-D01DEA641A21}"/>
              </a:ext>
            </a:extLst>
          </p:cNvPr>
          <p:cNvSpPr/>
          <p:nvPr/>
        </p:nvSpPr>
        <p:spPr>
          <a:xfrm rot="16200000" flipV="1">
            <a:off x="1340300" y="2024422"/>
            <a:ext cx="2116485" cy="2116485"/>
          </a:xfrm>
          <a:prstGeom prst="blockArc">
            <a:avLst>
              <a:gd name="adj1" fmla="val 1785573"/>
              <a:gd name="adj2" fmla="val 13411"/>
              <a:gd name="adj3" fmla="val 4880"/>
            </a:avLst>
          </a:prstGeom>
          <a:solidFill>
            <a:srgbClr val="1E97B9"/>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kumimoji="1" lang="zh-CN" altLang="en-US" sz="3200">
              <a:solidFill>
                <a:schemeClr val="tx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7" name="文本框 6">
            <a:extLst>
              <a:ext uri="{FF2B5EF4-FFF2-40B4-BE49-F238E27FC236}">
                <a16:creationId xmlns="" xmlns:a16="http://schemas.microsoft.com/office/drawing/2014/main" id="{C6AB62D2-D59F-4910-8856-4CA354ADE9E2}"/>
              </a:ext>
            </a:extLst>
          </p:cNvPr>
          <p:cNvSpPr txBox="1"/>
          <p:nvPr/>
        </p:nvSpPr>
        <p:spPr>
          <a:xfrm>
            <a:off x="1798802" y="2600574"/>
            <a:ext cx="1288348" cy="943762"/>
          </a:xfrm>
          <a:prstGeom prst="rect">
            <a:avLst/>
          </a:prstGeom>
          <a:noFill/>
        </p:spPr>
        <p:txBody>
          <a:bodyPr wrap="square" lIns="121899" tIns="60949" rIns="121899" bIns="60949" rtlCol="0">
            <a:spAutoFit/>
          </a:bodyPr>
          <a:lstStyle/>
          <a:p>
            <a:pPr algn="ctr"/>
            <a:r>
              <a:rPr kumimoji="1" lang="en-US" altLang="zh-CN" sz="5333" dirty="0">
                <a:solidFill>
                  <a:srgbClr val="1E97B9"/>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87</a:t>
            </a:r>
            <a:r>
              <a:rPr kumimoji="1" lang="en-US" altLang="zh-CN" sz="1867" dirty="0">
                <a:solidFill>
                  <a:srgbClr val="1E97B9"/>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a:t>
            </a:r>
            <a:endParaRPr kumimoji="1" lang="zh-CN" altLang="en-US" sz="1867" dirty="0">
              <a:solidFill>
                <a:srgbClr val="1E97B9"/>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8" name="空心弧 7">
            <a:extLst>
              <a:ext uri="{FF2B5EF4-FFF2-40B4-BE49-F238E27FC236}">
                <a16:creationId xmlns="" xmlns:a16="http://schemas.microsoft.com/office/drawing/2014/main" id="{41EA155F-222D-4AD6-92C0-F66FCE4D1576}"/>
              </a:ext>
            </a:extLst>
          </p:cNvPr>
          <p:cNvSpPr/>
          <p:nvPr/>
        </p:nvSpPr>
        <p:spPr>
          <a:xfrm rot="16200000" flipV="1">
            <a:off x="3979516" y="2024422"/>
            <a:ext cx="2116485" cy="2116485"/>
          </a:xfrm>
          <a:prstGeom prst="blockArc">
            <a:avLst>
              <a:gd name="adj1" fmla="val 21323589"/>
              <a:gd name="adj2" fmla="val 21317703"/>
              <a:gd name="adj3" fmla="val 4728"/>
            </a:avLst>
          </a:prstGeom>
          <a:solidFill>
            <a:srgbClr val="A6A6A6"/>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kumimoji="1" lang="zh-CN" altLang="en-US" sz="3200">
              <a:solidFill>
                <a:schemeClr val="tx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9" name="空心弧 8">
            <a:extLst>
              <a:ext uri="{FF2B5EF4-FFF2-40B4-BE49-F238E27FC236}">
                <a16:creationId xmlns="" xmlns:a16="http://schemas.microsoft.com/office/drawing/2014/main" id="{E1CD05F4-EFDB-4863-AF8B-36FC32B9BE39}"/>
              </a:ext>
            </a:extLst>
          </p:cNvPr>
          <p:cNvSpPr/>
          <p:nvPr/>
        </p:nvSpPr>
        <p:spPr>
          <a:xfrm rot="16200000" flipV="1">
            <a:off x="3979516" y="2024422"/>
            <a:ext cx="2116485" cy="2116485"/>
          </a:xfrm>
          <a:prstGeom prst="blockArc">
            <a:avLst>
              <a:gd name="adj1" fmla="val 1535086"/>
              <a:gd name="adj2" fmla="val 13411"/>
              <a:gd name="adj3" fmla="val 4880"/>
            </a:avLst>
          </a:prstGeom>
          <a:solidFill>
            <a:srgbClr val="1E97B9"/>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kumimoji="1" lang="zh-CN" altLang="en-US" sz="3200" dirty="0">
              <a:solidFill>
                <a:schemeClr val="tx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0" name="文本框 9">
            <a:extLst>
              <a:ext uri="{FF2B5EF4-FFF2-40B4-BE49-F238E27FC236}">
                <a16:creationId xmlns="" xmlns:a16="http://schemas.microsoft.com/office/drawing/2014/main" id="{2A4065B8-3D60-49BA-938E-B12CD729F69B}"/>
              </a:ext>
            </a:extLst>
          </p:cNvPr>
          <p:cNvSpPr txBox="1"/>
          <p:nvPr/>
        </p:nvSpPr>
        <p:spPr>
          <a:xfrm>
            <a:off x="4438018" y="2600574"/>
            <a:ext cx="1274887" cy="943762"/>
          </a:xfrm>
          <a:prstGeom prst="rect">
            <a:avLst/>
          </a:prstGeom>
          <a:noFill/>
        </p:spPr>
        <p:txBody>
          <a:bodyPr wrap="square" lIns="121899" tIns="60949" rIns="121899" bIns="60949" rtlCol="0">
            <a:spAutoFit/>
          </a:bodyPr>
          <a:lstStyle/>
          <a:p>
            <a:pPr algn="ctr"/>
            <a:r>
              <a:rPr kumimoji="1" lang="en-US" altLang="zh-CN" sz="5333" dirty="0">
                <a:solidFill>
                  <a:srgbClr val="1E97B9"/>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90</a:t>
            </a:r>
            <a:r>
              <a:rPr kumimoji="1" lang="en-US" altLang="zh-CN" sz="1867" dirty="0">
                <a:solidFill>
                  <a:srgbClr val="1E97B9"/>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a:t>
            </a:r>
            <a:endParaRPr kumimoji="1" lang="zh-CN" altLang="en-US" sz="1867" dirty="0">
              <a:solidFill>
                <a:srgbClr val="1E97B9"/>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1" name="空心弧 10">
            <a:extLst>
              <a:ext uri="{FF2B5EF4-FFF2-40B4-BE49-F238E27FC236}">
                <a16:creationId xmlns="" xmlns:a16="http://schemas.microsoft.com/office/drawing/2014/main" id="{BFC58F58-DA28-4E18-AEF0-E63D9C0E1DDA}"/>
              </a:ext>
            </a:extLst>
          </p:cNvPr>
          <p:cNvSpPr/>
          <p:nvPr/>
        </p:nvSpPr>
        <p:spPr>
          <a:xfrm rot="16200000" flipV="1">
            <a:off x="6618732" y="2024422"/>
            <a:ext cx="2116485" cy="2116485"/>
          </a:xfrm>
          <a:prstGeom prst="blockArc">
            <a:avLst>
              <a:gd name="adj1" fmla="val 21323589"/>
              <a:gd name="adj2" fmla="val 21317703"/>
              <a:gd name="adj3" fmla="val 4728"/>
            </a:avLst>
          </a:prstGeom>
          <a:solidFill>
            <a:srgbClr val="A6A6A6"/>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kumimoji="1" lang="zh-CN" altLang="en-US" sz="3200">
              <a:solidFill>
                <a:schemeClr val="tx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2" name="空心弧 11">
            <a:extLst>
              <a:ext uri="{FF2B5EF4-FFF2-40B4-BE49-F238E27FC236}">
                <a16:creationId xmlns="" xmlns:a16="http://schemas.microsoft.com/office/drawing/2014/main" id="{217F376B-2E0E-4B43-A38B-33F3797D70B1}"/>
              </a:ext>
            </a:extLst>
          </p:cNvPr>
          <p:cNvSpPr/>
          <p:nvPr/>
        </p:nvSpPr>
        <p:spPr>
          <a:xfrm rot="16200000" flipV="1">
            <a:off x="6618732" y="2024422"/>
            <a:ext cx="2116485" cy="2116485"/>
          </a:xfrm>
          <a:prstGeom prst="blockArc">
            <a:avLst>
              <a:gd name="adj1" fmla="val 5385050"/>
              <a:gd name="adj2" fmla="val 13411"/>
              <a:gd name="adj3" fmla="val 4880"/>
            </a:avLst>
          </a:prstGeom>
          <a:solidFill>
            <a:srgbClr val="1E97B9"/>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kumimoji="1" lang="zh-CN" altLang="en-US" sz="3200" dirty="0">
              <a:solidFill>
                <a:schemeClr val="tx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3" name="文本框 12">
            <a:extLst>
              <a:ext uri="{FF2B5EF4-FFF2-40B4-BE49-F238E27FC236}">
                <a16:creationId xmlns="" xmlns:a16="http://schemas.microsoft.com/office/drawing/2014/main" id="{CB6E3F2A-F099-45C0-8D9C-8FFC9A1B75EB}"/>
              </a:ext>
            </a:extLst>
          </p:cNvPr>
          <p:cNvSpPr txBox="1"/>
          <p:nvPr/>
        </p:nvSpPr>
        <p:spPr>
          <a:xfrm>
            <a:off x="7077234" y="2600574"/>
            <a:ext cx="1199503" cy="943762"/>
          </a:xfrm>
          <a:prstGeom prst="rect">
            <a:avLst/>
          </a:prstGeom>
          <a:noFill/>
        </p:spPr>
        <p:txBody>
          <a:bodyPr wrap="square" lIns="121899" tIns="60949" rIns="121899" bIns="60949" rtlCol="0">
            <a:spAutoFit/>
          </a:bodyPr>
          <a:lstStyle/>
          <a:p>
            <a:pPr algn="ctr"/>
            <a:r>
              <a:rPr kumimoji="1" lang="en-US" altLang="zh-CN" sz="5333" dirty="0">
                <a:solidFill>
                  <a:srgbClr val="1E97B9"/>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75</a:t>
            </a:r>
            <a:r>
              <a:rPr kumimoji="1" lang="en-US" altLang="zh-CN" sz="1867" dirty="0">
                <a:solidFill>
                  <a:srgbClr val="1E97B9"/>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a:t>
            </a:r>
            <a:endParaRPr kumimoji="1" lang="zh-CN" altLang="en-US" sz="1867" dirty="0">
              <a:solidFill>
                <a:srgbClr val="1E97B9"/>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4" name="空心弧 13">
            <a:extLst>
              <a:ext uri="{FF2B5EF4-FFF2-40B4-BE49-F238E27FC236}">
                <a16:creationId xmlns="" xmlns:a16="http://schemas.microsoft.com/office/drawing/2014/main" id="{CE03DF3F-60B1-4204-A9FD-C117C78247D0}"/>
              </a:ext>
            </a:extLst>
          </p:cNvPr>
          <p:cNvSpPr/>
          <p:nvPr/>
        </p:nvSpPr>
        <p:spPr>
          <a:xfrm rot="16200000" flipV="1">
            <a:off x="9257948" y="2024422"/>
            <a:ext cx="2116485" cy="2116485"/>
          </a:xfrm>
          <a:prstGeom prst="blockArc">
            <a:avLst>
              <a:gd name="adj1" fmla="val 21323589"/>
              <a:gd name="adj2" fmla="val 21317703"/>
              <a:gd name="adj3" fmla="val 4728"/>
            </a:avLst>
          </a:prstGeom>
          <a:solidFill>
            <a:srgbClr val="A6A6A6"/>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kumimoji="1" lang="zh-CN" altLang="en-US" sz="3200">
              <a:solidFill>
                <a:schemeClr val="tx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5" name="空心弧 14">
            <a:extLst>
              <a:ext uri="{FF2B5EF4-FFF2-40B4-BE49-F238E27FC236}">
                <a16:creationId xmlns="" xmlns:a16="http://schemas.microsoft.com/office/drawing/2014/main" id="{8D667975-C7D5-45C1-ACE5-E2222BCDD761}"/>
              </a:ext>
            </a:extLst>
          </p:cNvPr>
          <p:cNvSpPr/>
          <p:nvPr/>
        </p:nvSpPr>
        <p:spPr>
          <a:xfrm rot="16200000" flipV="1">
            <a:off x="9257948" y="2024422"/>
            <a:ext cx="2116485" cy="2116485"/>
          </a:xfrm>
          <a:prstGeom prst="blockArc">
            <a:avLst>
              <a:gd name="adj1" fmla="val 234846"/>
              <a:gd name="adj2" fmla="val 13411"/>
              <a:gd name="adj3" fmla="val 4880"/>
            </a:avLst>
          </a:prstGeom>
          <a:solidFill>
            <a:srgbClr val="1E97B9"/>
          </a:solidFill>
          <a:ln>
            <a:noFill/>
          </a:ln>
          <a:effectLst/>
        </p:spPr>
        <p:style>
          <a:lnRef idx="1">
            <a:schemeClr val="accent1"/>
          </a:lnRef>
          <a:fillRef idx="3">
            <a:schemeClr val="accent1"/>
          </a:fillRef>
          <a:effectRef idx="2">
            <a:schemeClr val="accent1"/>
          </a:effectRef>
          <a:fontRef idx="minor">
            <a:schemeClr val="lt1"/>
          </a:fontRef>
        </p:style>
        <p:txBody>
          <a:bodyPr lIns="121899" tIns="60949" rIns="121899" bIns="60949" rtlCol="0" anchor="ctr"/>
          <a:lstStyle/>
          <a:p>
            <a:pPr algn="ctr"/>
            <a:endParaRPr kumimoji="1" lang="zh-CN" altLang="en-US" sz="3200" dirty="0">
              <a:solidFill>
                <a:schemeClr val="tx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6" name="文本框 15">
            <a:extLst>
              <a:ext uri="{FF2B5EF4-FFF2-40B4-BE49-F238E27FC236}">
                <a16:creationId xmlns="" xmlns:a16="http://schemas.microsoft.com/office/drawing/2014/main" id="{68C6A3DA-3341-45DA-8049-11623F5217FB}"/>
              </a:ext>
            </a:extLst>
          </p:cNvPr>
          <p:cNvSpPr txBox="1"/>
          <p:nvPr/>
        </p:nvSpPr>
        <p:spPr>
          <a:xfrm>
            <a:off x="9716448" y="2600574"/>
            <a:ext cx="1275403" cy="943762"/>
          </a:xfrm>
          <a:prstGeom prst="rect">
            <a:avLst/>
          </a:prstGeom>
          <a:noFill/>
        </p:spPr>
        <p:txBody>
          <a:bodyPr wrap="square" lIns="121899" tIns="60949" rIns="121899" bIns="60949" rtlCol="0">
            <a:spAutoFit/>
          </a:bodyPr>
          <a:lstStyle/>
          <a:p>
            <a:pPr algn="ctr"/>
            <a:r>
              <a:rPr kumimoji="1" lang="en-US" altLang="zh-CN" sz="5333" dirty="0">
                <a:solidFill>
                  <a:srgbClr val="1E97B9"/>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99</a:t>
            </a:r>
            <a:r>
              <a:rPr kumimoji="1" lang="en-US" altLang="zh-CN" sz="1867" dirty="0">
                <a:solidFill>
                  <a:srgbClr val="1E97B9"/>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a:t>
            </a:r>
            <a:endParaRPr kumimoji="1" lang="zh-CN" altLang="en-US" sz="1867" dirty="0">
              <a:solidFill>
                <a:srgbClr val="1E97B9"/>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7" name="文本框 16">
            <a:extLst>
              <a:ext uri="{FF2B5EF4-FFF2-40B4-BE49-F238E27FC236}">
                <a16:creationId xmlns="" xmlns:a16="http://schemas.microsoft.com/office/drawing/2014/main" id="{86066A03-1880-44AC-975C-CEDAC5092583}"/>
              </a:ext>
            </a:extLst>
          </p:cNvPr>
          <p:cNvSpPr txBox="1"/>
          <p:nvPr/>
        </p:nvSpPr>
        <p:spPr>
          <a:xfrm>
            <a:off x="1780332" y="4411783"/>
            <a:ext cx="1097597" cy="369332"/>
          </a:xfrm>
          <a:prstGeom prst="rect">
            <a:avLst/>
          </a:prstGeom>
          <a:solidFill>
            <a:srgbClr val="1E97B9"/>
          </a:solidFill>
        </p:spPr>
        <p:txBody>
          <a:bodyPr wrap="square" rtlCol="0">
            <a:spAutoFit/>
          </a:bodyPr>
          <a:lstStyle/>
          <a:p>
            <a:r>
              <a:rPr lang="zh-CN" altLang="en-US"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sp>
        <p:nvSpPr>
          <p:cNvPr id="18" name="文本框 17">
            <a:extLst>
              <a:ext uri="{FF2B5EF4-FFF2-40B4-BE49-F238E27FC236}">
                <a16:creationId xmlns="" xmlns:a16="http://schemas.microsoft.com/office/drawing/2014/main" id="{883AC040-55D1-4300-8BB1-1B7C033E6B58}"/>
              </a:ext>
            </a:extLst>
          </p:cNvPr>
          <p:cNvSpPr txBox="1"/>
          <p:nvPr/>
        </p:nvSpPr>
        <p:spPr>
          <a:xfrm>
            <a:off x="1067360" y="4926026"/>
            <a:ext cx="2523539" cy="984885"/>
          </a:xfrm>
          <a:prstGeom prst="rect">
            <a:avLst/>
          </a:prstGeom>
          <a:noFill/>
        </p:spPr>
        <p:txBody>
          <a:bodyPr wrap="square" rtlCol="0">
            <a:spAutoFit/>
          </a:bodyPr>
          <a:lstStyle/>
          <a:p>
            <a:pPr algn="ctr">
              <a:lnSpc>
                <a:spcPct val="150000"/>
              </a:lnSpc>
            </a:pPr>
            <a:r>
              <a:rPr lang="zh-CN" altLang="en-US" sz="14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单击此处添加文本单击此处添加文本单击此处添加文本</a:t>
            </a:r>
          </a:p>
          <a:p>
            <a:endParaRPr lang="zh-CN" altLang="en-US"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9" name="文本框 18">
            <a:extLst>
              <a:ext uri="{FF2B5EF4-FFF2-40B4-BE49-F238E27FC236}">
                <a16:creationId xmlns="" xmlns:a16="http://schemas.microsoft.com/office/drawing/2014/main" id="{3FF83F4D-444C-48BE-A367-C423929E42D4}"/>
              </a:ext>
            </a:extLst>
          </p:cNvPr>
          <p:cNvSpPr txBox="1"/>
          <p:nvPr/>
        </p:nvSpPr>
        <p:spPr>
          <a:xfrm>
            <a:off x="4449439" y="4411783"/>
            <a:ext cx="1097597" cy="369332"/>
          </a:xfrm>
          <a:prstGeom prst="rect">
            <a:avLst/>
          </a:prstGeom>
          <a:solidFill>
            <a:srgbClr val="1E97B9"/>
          </a:solidFill>
        </p:spPr>
        <p:txBody>
          <a:bodyPr wrap="square" rtlCol="0">
            <a:spAutoFit/>
          </a:bodyPr>
          <a:lstStyle/>
          <a:p>
            <a:r>
              <a:rPr lang="zh-CN" altLang="en-US"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sp>
        <p:nvSpPr>
          <p:cNvPr id="20" name="文本框 19">
            <a:extLst>
              <a:ext uri="{FF2B5EF4-FFF2-40B4-BE49-F238E27FC236}">
                <a16:creationId xmlns="" xmlns:a16="http://schemas.microsoft.com/office/drawing/2014/main" id="{4D2813E1-0397-4A2D-AEAF-E82150421ECF}"/>
              </a:ext>
            </a:extLst>
          </p:cNvPr>
          <p:cNvSpPr txBox="1"/>
          <p:nvPr/>
        </p:nvSpPr>
        <p:spPr>
          <a:xfrm>
            <a:off x="3736467" y="4926026"/>
            <a:ext cx="2523539" cy="984885"/>
          </a:xfrm>
          <a:prstGeom prst="rect">
            <a:avLst/>
          </a:prstGeom>
          <a:noFill/>
        </p:spPr>
        <p:txBody>
          <a:bodyPr wrap="square" rtlCol="0">
            <a:spAutoFit/>
          </a:bodyPr>
          <a:lstStyle/>
          <a:p>
            <a:pPr algn="ctr">
              <a:lnSpc>
                <a:spcPct val="150000"/>
              </a:lnSpc>
            </a:pPr>
            <a:r>
              <a:rPr lang="zh-CN" altLang="en-US" sz="14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单击此处添加文本单击此处添加文本单击此处添加文本</a:t>
            </a:r>
          </a:p>
          <a:p>
            <a:endParaRPr lang="zh-CN" altLang="en-US"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1" name="文本框 20">
            <a:extLst>
              <a:ext uri="{FF2B5EF4-FFF2-40B4-BE49-F238E27FC236}">
                <a16:creationId xmlns="" xmlns:a16="http://schemas.microsoft.com/office/drawing/2014/main" id="{5D3D1070-424B-425D-A1D9-F53B97EE5F40}"/>
              </a:ext>
            </a:extLst>
          </p:cNvPr>
          <p:cNvSpPr txBox="1"/>
          <p:nvPr/>
        </p:nvSpPr>
        <p:spPr>
          <a:xfrm>
            <a:off x="6972976" y="4412356"/>
            <a:ext cx="1097597" cy="369332"/>
          </a:xfrm>
          <a:prstGeom prst="rect">
            <a:avLst/>
          </a:prstGeom>
          <a:solidFill>
            <a:srgbClr val="1E97B9"/>
          </a:solidFill>
        </p:spPr>
        <p:txBody>
          <a:bodyPr wrap="square" rtlCol="0">
            <a:spAutoFit/>
          </a:bodyPr>
          <a:lstStyle/>
          <a:p>
            <a:r>
              <a:rPr lang="zh-CN" altLang="en-US"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sp>
        <p:nvSpPr>
          <p:cNvPr id="22" name="文本框 21">
            <a:extLst>
              <a:ext uri="{FF2B5EF4-FFF2-40B4-BE49-F238E27FC236}">
                <a16:creationId xmlns="" xmlns:a16="http://schemas.microsoft.com/office/drawing/2014/main" id="{8BCDDDD2-5424-40B5-9C1B-BF710E34ADEF}"/>
              </a:ext>
            </a:extLst>
          </p:cNvPr>
          <p:cNvSpPr txBox="1"/>
          <p:nvPr/>
        </p:nvSpPr>
        <p:spPr>
          <a:xfrm>
            <a:off x="6260005" y="4926599"/>
            <a:ext cx="2523539" cy="984885"/>
          </a:xfrm>
          <a:prstGeom prst="rect">
            <a:avLst/>
          </a:prstGeom>
          <a:noFill/>
        </p:spPr>
        <p:txBody>
          <a:bodyPr wrap="square" rtlCol="0">
            <a:spAutoFit/>
          </a:bodyPr>
          <a:lstStyle/>
          <a:p>
            <a:pPr algn="ctr">
              <a:lnSpc>
                <a:spcPct val="150000"/>
              </a:lnSpc>
            </a:pPr>
            <a:r>
              <a:rPr lang="zh-CN" altLang="en-US" sz="14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单击此处添加文本单击此处添加文本单击此处添加文本</a:t>
            </a:r>
          </a:p>
          <a:p>
            <a:endParaRPr lang="zh-CN" altLang="en-US"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3" name="文本框 22">
            <a:extLst>
              <a:ext uri="{FF2B5EF4-FFF2-40B4-BE49-F238E27FC236}">
                <a16:creationId xmlns="" xmlns:a16="http://schemas.microsoft.com/office/drawing/2014/main" id="{10440B31-7312-4F16-AEEB-F862766DF0A5}"/>
              </a:ext>
            </a:extLst>
          </p:cNvPr>
          <p:cNvSpPr txBox="1"/>
          <p:nvPr/>
        </p:nvSpPr>
        <p:spPr>
          <a:xfrm>
            <a:off x="9848814" y="4411783"/>
            <a:ext cx="1097597" cy="369332"/>
          </a:xfrm>
          <a:prstGeom prst="rect">
            <a:avLst/>
          </a:prstGeom>
          <a:solidFill>
            <a:srgbClr val="1E97B9"/>
          </a:solidFill>
        </p:spPr>
        <p:txBody>
          <a:bodyPr wrap="square" rtlCol="0">
            <a:spAutoFit/>
          </a:bodyPr>
          <a:lstStyle/>
          <a:p>
            <a:r>
              <a:rPr lang="zh-CN" altLang="en-US"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sp>
        <p:nvSpPr>
          <p:cNvPr id="24" name="文本框 23">
            <a:extLst>
              <a:ext uri="{FF2B5EF4-FFF2-40B4-BE49-F238E27FC236}">
                <a16:creationId xmlns="" xmlns:a16="http://schemas.microsoft.com/office/drawing/2014/main" id="{2F9407FC-BAEF-486F-A1E5-D27BA8807216}"/>
              </a:ext>
            </a:extLst>
          </p:cNvPr>
          <p:cNvSpPr txBox="1"/>
          <p:nvPr/>
        </p:nvSpPr>
        <p:spPr>
          <a:xfrm>
            <a:off x="9135841" y="4926026"/>
            <a:ext cx="2523539" cy="984885"/>
          </a:xfrm>
          <a:prstGeom prst="rect">
            <a:avLst/>
          </a:prstGeom>
          <a:noFill/>
        </p:spPr>
        <p:txBody>
          <a:bodyPr wrap="square" rtlCol="0">
            <a:spAutoFit/>
          </a:bodyPr>
          <a:lstStyle/>
          <a:p>
            <a:pPr algn="ctr">
              <a:lnSpc>
                <a:spcPct val="150000"/>
              </a:lnSpc>
            </a:pPr>
            <a:r>
              <a:rPr lang="zh-CN" altLang="en-US" sz="14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单击此处添加文本单击此处添加文本单击此处添加文本</a:t>
            </a:r>
          </a:p>
          <a:p>
            <a:endParaRPr lang="zh-CN" altLang="en-US"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Tree>
    <p:extLst>
      <p:ext uri="{BB962C8B-B14F-4D97-AF65-F5344CB8AC3E}">
        <p14:creationId xmlns:p14="http://schemas.microsoft.com/office/powerpoint/2010/main" val="1025984165"/>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heel(1)">
                                      <p:cBhvr>
                                        <p:cTn id="10" dur="2000"/>
                                        <p:tgtEl>
                                          <p:spTgt spid="6"/>
                                        </p:tgtEl>
                                      </p:cBhvr>
                                    </p:animEffect>
                                  </p:childTnLst>
                                </p:cTn>
                              </p:par>
                              <p:par>
                                <p:cTn id="11" presetID="21" presetClass="entr" presetSubtype="1"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heel(1)">
                                      <p:cBhvr>
                                        <p:cTn id="13" dur="2000"/>
                                        <p:tgtEl>
                                          <p:spTgt spid="7"/>
                                        </p:tgtEl>
                                      </p:cBhvr>
                                    </p:animEffect>
                                  </p:childTnLst>
                                </p:cTn>
                              </p:par>
                              <p:par>
                                <p:cTn id="14" presetID="21" presetClass="entr" presetSubtype="1"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heel(1)">
                                      <p:cBhvr>
                                        <p:cTn id="16" dur="2000"/>
                                        <p:tgtEl>
                                          <p:spTgt spid="8"/>
                                        </p:tgtEl>
                                      </p:cBhvr>
                                    </p:animEffect>
                                  </p:childTnLst>
                                </p:cTn>
                              </p:par>
                              <p:par>
                                <p:cTn id="17" presetID="21" presetClass="entr" presetSubtype="1"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heel(1)">
                                      <p:cBhvr>
                                        <p:cTn id="19" dur="2000"/>
                                        <p:tgtEl>
                                          <p:spTgt spid="9"/>
                                        </p:tgtEl>
                                      </p:cBhvr>
                                    </p:animEffect>
                                  </p:childTnLst>
                                </p:cTn>
                              </p:par>
                              <p:par>
                                <p:cTn id="20" presetID="21" presetClass="entr" presetSubtype="1"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heel(1)">
                                      <p:cBhvr>
                                        <p:cTn id="22" dur="2000"/>
                                        <p:tgtEl>
                                          <p:spTgt spid="10"/>
                                        </p:tgtEl>
                                      </p:cBhvr>
                                    </p:animEffect>
                                  </p:childTnLst>
                                </p:cTn>
                              </p:par>
                              <p:par>
                                <p:cTn id="23" presetID="21" presetClass="entr" presetSubtype="1"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heel(1)">
                                      <p:cBhvr>
                                        <p:cTn id="25" dur="2000"/>
                                        <p:tgtEl>
                                          <p:spTgt spid="11"/>
                                        </p:tgtEl>
                                      </p:cBhvr>
                                    </p:animEffect>
                                  </p:childTnLst>
                                </p:cTn>
                              </p:par>
                              <p:par>
                                <p:cTn id="26" presetID="21" presetClass="entr" presetSubtype="1" fill="hold" grpId="0" nodeType="with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wheel(1)">
                                      <p:cBhvr>
                                        <p:cTn id="28" dur="2000"/>
                                        <p:tgtEl>
                                          <p:spTgt spid="12"/>
                                        </p:tgtEl>
                                      </p:cBhvr>
                                    </p:animEffect>
                                  </p:childTnLst>
                                </p:cTn>
                              </p:par>
                              <p:par>
                                <p:cTn id="29" presetID="21" presetClass="entr" presetSubtype="1"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heel(1)">
                                      <p:cBhvr>
                                        <p:cTn id="31" dur="2000"/>
                                        <p:tgtEl>
                                          <p:spTgt spid="13"/>
                                        </p:tgtEl>
                                      </p:cBhvr>
                                    </p:animEffect>
                                  </p:childTnLst>
                                </p:cTn>
                              </p:par>
                              <p:par>
                                <p:cTn id="32" presetID="21" presetClass="entr" presetSubtype="1" fill="hold" grpId="0"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heel(1)">
                                      <p:cBhvr>
                                        <p:cTn id="34" dur="2000"/>
                                        <p:tgtEl>
                                          <p:spTgt spid="14"/>
                                        </p:tgtEl>
                                      </p:cBhvr>
                                    </p:animEffect>
                                  </p:childTnLst>
                                </p:cTn>
                              </p:par>
                              <p:par>
                                <p:cTn id="35" presetID="21" presetClass="entr" presetSubtype="1"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wheel(1)">
                                      <p:cBhvr>
                                        <p:cTn id="37" dur="2000"/>
                                        <p:tgtEl>
                                          <p:spTgt spid="15"/>
                                        </p:tgtEl>
                                      </p:cBhvr>
                                    </p:animEffect>
                                  </p:childTnLst>
                                </p:cTn>
                              </p:par>
                              <p:par>
                                <p:cTn id="38" presetID="21" presetClass="entr" presetSubtype="1" fill="hold" grpId="0" nodeType="withEffect">
                                  <p:stCondLst>
                                    <p:cond delay="0"/>
                                  </p:stCondLst>
                                  <p:childTnLst>
                                    <p:set>
                                      <p:cBhvr>
                                        <p:cTn id="39" dur="1" fill="hold">
                                          <p:stCondLst>
                                            <p:cond delay="0"/>
                                          </p:stCondLst>
                                        </p:cTn>
                                        <p:tgtEl>
                                          <p:spTgt spid="16"/>
                                        </p:tgtEl>
                                        <p:attrNameLst>
                                          <p:attrName>style.visibility</p:attrName>
                                        </p:attrNameLst>
                                      </p:cBhvr>
                                      <p:to>
                                        <p:strVal val="visible"/>
                                      </p:to>
                                    </p:set>
                                    <p:animEffect transition="in" filter="wheel(1)">
                                      <p:cBhvr>
                                        <p:cTn id="40" dur="2000"/>
                                        <p:tgtEl>
                                          <p:spTgt spid="16"/>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8"/>
                                        </p:tgtEl>
                                        <p:attrNameLst>
                                          <p:attrName>style.visibility</p:attrName>
                                        </p:attrNameLst>
                                      </p:cBhvr>
                                      <p:to>
                                        <p:strVal val="visible"/>
                                      </p:to>
                                    </p:set>
                                    <p:animEffect transition="in" filter="fade">
                                      <p:cBhvr>
                                        <p:cTn id="45" dur="500"/>
                                        <p:tgtEl>
                                          <p:spTgt spid="18"/>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fade">
                                      <p:cBhvr>
                                        <p:cTn id="48" dur="500"/>
                                        <p:tgtEl>
                                          <p:spTgt spid="17"/>
                                        </p:tgtEl>
                                      </p:cBhvr>
                                    </p:animEffect>
                                  </p:childTnLst>
                                </p:cTn>
                              </p:par>
                            </p:childTnLst>
                          </p:cTn>
                        </p:par>
                      </p:childTnLst>
                    </p:cTn>
                  </p:par>
                  <p:par>
                    <p:cTn id="49" fill="hold">
                      <p:stCondLst>
                        <p:cond delay="indefinite"/>
                      </p:stCondLst>
                      <p:childTnLst>
                        <p:par>
                          <p:cTn id="50" fill="hold">
                            <p:stCondLst>
                              <p:cond delay="0"/>
                            </p:stCondLst>
                            <p:childTnLst>
                              <p:par>
                                <p:cTn id="51" presetID="10" presetClass="entr" presetSubtype="0" fill="hold" grpId="0" nodeType="clickEffect">
                                  <p:stCondLst>
                                    <p:cond delay="0"/>
                                  </p:stCondLst>
                                  <p:childTnLst>
                                    <p:set>
                                      <p:cBhvr>
                                        <p:cTn id="52" dur="1" fill="hold">
                                          <p:stCondLst>
                                            <p:cond delay="0"/>
                                          </p:stCondLst>
                                        </p:cTn>
                                        <p:tgtEl>
                                          <p:spTgt spid="20"/>
                                        </p:tgtEl>
                                        <p:attrNameLst>
                                          <p:attrName>style.visibility</p:attrName>
                                        </p:attrNameLst>
                                      </p:cBhvr>
                                      <p:to>
                                        <p:strVal val="visible"/>
                                      </p:to>
                                    </p:set>
                                    <p:animEffect transition="in" filter="fade">
                                      <p:cBhvr>
                                        <p:cTn id="53" dur="500"/>
                                        <p:tgtEl>
                                          <p:spTgt spid="20"/>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9"/>
                                        </p:tgtEl>
                                        <p:attrNameLst>
                                          <p:attrName>style.visibility</p:attrName>
                                        </p:attrNameLst>
                                      </p:cBhvr>
                                      <p:to>
                                        <p:strVal val="visible"/>
                                      </p:to>
                                    </p:set>
                                    <p:animEffect transition="in" filter="fade">
                                      <p:cBhvr>
                                        <p:cTn id="56" dur="500"/>
                                        <p:tgtEl>
                                          <p:spTgt spid="19"/>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22"/>
                                        </p:tgtEl>
                                        <p:attrNameLst>
                                          <p:attrName>style.visibility</p:attrName>
                                        </p:attrNameLst>
                                      </p:cBhvr>
                                      <p:to>
                                        <p:strVal val="visible"/>
                                      </p:to>
                                    </p:set>
                                    <p:animEffect transition="in" filter="fade">
                                      <p:cBhvr>
                                        <p:cTn id="61" dur="500"/>
                                        <p:tgtEl>
                                          <p:spTgt spid="22"/>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1"/>
                                        </p:tgtEl>
                                        <p:attrNameLst>
                                          <p:attrName>style.visibility</p:attrName>
                                        </p:attrNameLst>
                                      </p:cBhvr>
                                      <p:to>
                                        <p:strVal val="visible"/>
                                      </p:to>
                                    </p:set>
                                    <p:animEffect transition="in" filter="fade">
                                      <p:cBhvr>
                                        <p:cTn id="64" dur="500"/>
                                        <p:tgtEl>
                                          <p:spTgt spid="21"/>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24"/>
                                        </p:tgtEl>
                                        <p:attrNameLst>
                                          <p:attrName>style.visibility</p:attrName>
                                        </p:attrNameLst>
                                      </p:cBhvr>
                                      <p:to>
                                        <p:strVal val="visible"/>
                                      </p:to>
                                    </p:set>
                                    <p:animEffect transition="in" filter="fade">
                                      <p:cBhvr>
                                        <p:cTn id="69" dur="500"/>
                                        <p:tgtEl>
                                          <p:spTgt spid="24"/>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23"/>
                                        </p:tgtEl>
                                        <p:attrNameLst>
                                          <p:attrName>style.visibility</p:attrName>
                                        </p:attrNameLst>
                                      </p:cBhvr>
                                      <p:to>
                                        <p:strVal val="visible"/>
                                      </p:to>
                                    </p:set>
                                    <p:animEffect transition="in" filter="fade">
                                      <p:cBhvr>
                                        <p:cTn id="7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p:bldP spid="8" grpId="0" animBg="1"/>
      <p:bldP spid="9" grpId="0" animBg="1"/>
      <p:bldP spid="10" grpId="0"/>
      <p:bldP spid="11" grpId="0" animBg="1"/>
      <p:bldP spid="12" grpId="0" animBg="1"/>
      <p:bldP spid="13" grpId="0"/>
      <p:bldP spid="14" grpId="0" animBg="1"/>
      <p:bldP spid="15" grpId="0" animBg="1"/>
      <p:bldP spid="16" grpId="0"/>
      <p:bldP spid="17" grpId="0" animBg="1"/>
      <p:bldP spid="18" grpId="0"/>
      <p:bldP spid="19" grpId="0" animBg="1"/>
      <p:bldP spid="20" grpId="0"/>
      <p:bldP spid="21" grpId="0" animBg="1"/>
      <p:bldP spid="22" grpId="0"/>
      <p:bldP spid="23" grpId="0" animBg="1"/>
      <p:bldP spid="2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471A54CF-3E9B-4CEB-B28E-BBA8514DA713}"/>
              </a:ext>
            </a:extLst>
          </p:cNvPr>
          <p:cNvSpPr txBox="1"/>
          <p:nvPr/>
        </p:nvSpPr>
        <p:spPr>
          <a:xfrm>
            <a:off x="1733551" y="348456"/>
            <a:ext cx="9258300" cy="400110"/>
          </a:xfrm>
          <a:prstGeom prst="rect">
            <a:avLst/>
          </a:prstGeom>
          <a:noFill/>
        </p:spPr>
        <p:txBody>
          <a:bodyPr wrap="square" rtlCol="0">
            <a:spAutoFit/>
          </a:bodyPr>
          <a:lstStyle/>
          <a:p>
            <a:pPr algn="dist"/>
            <a:r>
              <a:rPr lang="en-US" altLang="zh-CN" sz="2000" b="1"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PARTTHREE</a:t>
            </a:r>
            <a:endParaRPr lang="zh-CN" altLang="en-US" sz="2000" b="1"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pic>
        <p:nvPicPr>
          <p:cNvPr id="5" name="图片 4">
            <a:extLst>
              <a:ext uri="{FF2B5EF4-FFF2-40B4-BE49-F238E27FC236}">
                <a16:creationId xmlns="" xmlns:a16="http://schemas.microsoft.com/office/drawing/2014/main" id="{23EFDDE2-711D-4326-9400-42DD92B5B56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5400000">
            <a:off x="81183" y="-81184"/>
            <a:ext cx="888608" cy="1050975"/>
          </a:xfrm>
          <a:prstGeom prst="rect">
            <a:avLst/>
          </a:prstGeom>
        </p:spPr>
      </p:pic>
      <p:sp>
        <p:nvSpPr>
          <p:cNvPr id="4" name="Rounded Rectangle 5">
            <a:extLst>
              <a:ext uri="{FF2B5EF4-FFF2-40B4-BE49-F238E27FC236}">
                <a16:creationId xmlns="" xmlns:a16="http://schemas.microsoft.com/office/drawing/2014/main" id="{FE1BB50C-76FF-461B-AB6A-DA7EC0AC9837}"/>
              </a:ext>
            </a:extLst>
          </p:cNvPr>
          <p:cNvSpPr>
            <a:spLocks noChangeArrowheads="1"/>
          </p:cNvSpPr>
          <p:nvPr/>
        </p:nvSpPr>
        <p:spPr bwMode="auto">
          <a:xfrm>
            <a:off x="1429204" y="2226142"/>
            <a:ext cx="1106488" cy="1104900"/>
          </a:xfrm>
          <a:prstGeom prst="roundRect">
            <a:avLst>
              <a:gd name="adj" fmla="val 16667"/>
            </a:avLst>
          </a:prstGeom>
          <a:solidFill>
            <a:schemeClr val="bg1">
              <a:lumMod val="65000"/>
            </a:schemeClr>
          </a:solidFill>
          <a:ln>
            <a:noFill/>
          </a:ln>
          <a:extLst/>
        </p:spPr>
        <p:txBody>
          <a:bodyPr anchor="ctr"/>
          <a:lstStyle/>
          <a:p>
            <a:pPr algn="ctr" eaLnBrk="1" hangingPunct="1"/>
            <a:endParaRPr lang="en-US" altLang="zh-CN" sz="8800">
              <a:solidFill>
                <a:srgbClr val="1E97B9"/>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6" name="Rounded Rectangle 11">
            <a:extLst>
              <a:ext uri="{FF2B5EF4-FFF2-40B4-BE49-F238E27FC236}">
                <a16:creationId xmlns="" xmlns:a16="http://schemas.microsoft.com/office/drawing/2014/main" id="{EEE9856A-F648-43A4-9022-4038EF618782}"/>
              </a:ext>
            </a:extLst>
          </p:cNvPr>
          <p:cNvSpPr>
            <a:spLocks noChangeArrowheads="1"/>
          </p:cNvSpPr>
          <p:nvPr/>
        </p:nvSpPr>
        <p:spPr bwMode="auto">
          <a:xfrm>
            <a:off x="4770893" y="2226142"/>
            <a:ext cx="1104900" cy="1104900"/>
          </a:xfrm>
          <a:prstGeom prst="roundRect">
            <a:avLst>
              <a:gd name="adj" fmla="val 16667"/>
            </a:avLst>
          </a:prstGeom>
          <a:solidFill>
            <a:srgbClr val="1E97B9"/>
          </a:solidFill>
          <a:ln>
            <a:noFill/>
          </a:ln>
          <a:extLst/>
        </p:spPr>
        <p:txBody>
          <a:bodyPr anchor="ctr"/>
          <a:lstStyle/>
          <a:p>
            <a:pPr algn="ctr" eaLnBrk="1" hangingPunct="1"/>
            <a:endParaRPr lang="en-US" altLang="zh-CN">
              <a:solidFill>
                <a:srgbClr val="1E97B9"/>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7" name="Rounded Rectangle 13">
            <a:extLst>
              <a:ext uri="{FF2B5EF4-FFF2-40B4-BE49-F238E27FC236}">
                <a16:creationId xmlns="" xmlns:a16="http://schemas.microsoft.com/office/drawing/2014/main" id="{27F0DACA-B047-4CED-BE13-E42004B0BBBB}"/>
              </a:ext>
            </a:extLst>
          </p:cNvPr>
          <p:cNvSpPr>
            <a:spLocks noChangeArrowheads="1"/>
          </p:cNvSpPr>
          <p:nvPr/>
        </p:nvSpPr>
        <p:spPr bwMode="auto">
          <a:xfrm>
            <a:off x="8164969" y="2226142"/>
            <a:ext cx="1106487" cy="1104900"/>
          </a:xfrm>
          <a:prstGeom prst="roundRect">
            <a:avLst>
              <a:gd name="adj" fmla="val 16667"/>
            </a:avLst>
          </a:prstGeom>
          <a:solidFill>
            <a:schemeClr val="bg1">
              <a:lumMod val="65000"/>
            </a:schemeClr>
          </a:solidFill>
          <a:ln>
            <a:noFill/>
          </a:ln>
          <a:extLst/>
        </p:spPr>
        <p:txBody>
          <a:bodyPr anchor="ctr"/>
          <a:lstStyle/>
          <a:p>
            <a:pPr algn="ctr" eaLnBrk="1" hangingPunct="1"/>
            <a:endParaRPr lang="en-US" altLang="zh-CN" sz="8800">
              <a:solidFill>
                <a:srgbClr val="1E97B9"/>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8" name="Rounded Rectangle 15">
            <a:extLst>
              <a:ext uri="{FF2B5EF4-FFF2-40B4-BE49-F238E27FC236}">
                <a16:creationId xmlns="" xmlns:a16="http://schemas.microsoft.com/office/drawing/2014/main" id="{633707CA-0C01-412D-BC83-72B44DADB120}"/>
              </a:ext>
            </a:extLst>
          </p:cNvPr>
          <p:cNvSpPr>
            <a:spLocks noChangeArrowheads="1"/>
          </p:cNvSpPr>
          <p:nvPr/>
        </p:nvSpPr>
        <p:spPr bwMode="auto">
          <a:xfrm>
            <a:off x="1429204" y="4005729"/>
            <a:ext cx="1106488" cy="1104900"/>
          </a:xfrm>
          <a:prstGeom prst="roundRect">
            <a:avLst>
              <a:gd name="adj" fmla="val 16667"/>
            </a:avLst>
          </a:prstGeom>
          <a:solidFill>
            <a:schemeClr val="bg1">
              <a:lumMod val="65000"/>
            </a:schemeClr>
          </a:solidFill>
          <a:ln>
            <a:noFill/>
          </a:ln>
          <a:extLst/>
        </p:spPr>
        <p:txBody>
          <a:bodyPr anchor="ctr"/>
          <a:lstStyle/>
          <a:p>
            <a:pPr algn="ctr" eaLnBrk="1" hangingPunct="1"/>
            <a:endParaRPr lang="en-US" altLang="zh-CN" sz="8800">
              <a:solidFill>
                <a:srgbClr val="1E97B9"/>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9" name="Rounded Rectangle 17">
            <a:extLst>
              <a:ext uri="{FF2B5EF4-FFF2-40B4-BE49-F238E27FC236}">
                <a16:creationId xmlns="" xmlns:a16="http://schemas.microsoft.com/office/drawing/2014/main" id="{EF41A80F-0CD5-45CF-8132-5E02604513C7}"/>
              </a:ext>
            </a:extLst>
          </p:cNvPr>
          <p:cNvSpPr>
            <a:spLocks noChangeArrowheads="1"/>
          </p:cNvSpPr>
          <p:nvPr/>
        </p:nvSpPr>
        <p:spPr bwMode="auto">
          <a:xfrm>
            <a:off x="4770893" y="4005729"/>
            <a:ext cx="1104900" cy="1104900"/>
          </a:xfrm>
          <a:prstGeom prst="roundRect">
            <a:avLst>
              <a:gd name="adj" fmla="val 16667"/>
            </a:avLst>
          </a:prstGeom>
          <a:solidFill>
            <a:srgbClr val="1E97B9"/>
          </a:solidFill>
          <a:ln>
            <a:noFill/>
          </a:ln>
          <a:extLst/>
        </p:spPr>
        <p:txBody>
          <a:bodyPr anchor="ctr"/>
          <a:lstStyle/>
          <a:p>
            <a:pPr algn="ctr" eaLnBrk="1" hangingPunct="1"/>
            <a:endParaRPr lang="en-US" altLang="zh-CN">
              <a:solidFill>
                <a:srgbClr val="1E97B9"/>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0" name="Rounded Rectangle 19">
            <a:extLst>
              <a:ext uri="{FF2B5EF4-FFF2-40B4-BE49-F238E27FC236}">
                <a16:creationId xmlns="" xmlns:a16="http://schemas.microsoft.com/office/drawing/2014/main" id="{60A5F8E3-13BF-46BB-AEFB-08B06464C11C}"/>
              </a:ext>
            </a:extLst>
          </p:cNvPr>
          <p:cNvSpPr>
            <a:spLocks noChangeArrowheads="1"/>
          </p:cNvSpPr>
          <p:nvPr/>
        </p:nvSpPr>
        <p:spPr bwMode="auto">
          <a:xfrm>
            <a:off x="8164969" y="4005729"/>
            <a:ext cx="1106487" cy="1104900"/>
          </a:xfrm>
          <a:prstGeom prst="roundRect">
            <a:avLst>
              <a:gd name="adj" fmla="val 16667"/>
            </a:avLst>
          </a:prstGeom>
          <a:solidFill>
            <a:schemeClr val="bg1">
              <a:lumMod val="65000"/>
            </a:schemeClr>
          </a:solidFill>
          <a:ln>
            <a:noFill/>
          </a:ln>
          <a:extLst/>
        </p:spPr>
        <p:txBody>
          <a:bodyPr anchor="ctr"/>
          <a:lstStyle/>
          <a:p>
            <a:pPr algn="ctr" eaLnBrk="1" hangingPunct="1"/>
            <a:endParaRPr lang="en-US" altLang="zh-CN" sz="8800">
              <a:solidFill>
                <a:srgbClr val="1E97B9"/>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1" name="Freeform 44">
            <a:extLst>
              <a:ext uri="{FF2B5EF4-FFF2-40B4-BE49-F238E27FC236}">
                <a16:creationId xmlns="" xmlns:a16="http://schemas.microsoft.com/office/drawing/2014/main" id="{C7E85ABA-391E-4B26-8ECD-9870A54A3729}"/>
              </a:ext>
            </a:extLst>
          </p:cNvPr>
          <p:cNvSpPr>
            <a:spLocks noEditPoints="1"/>
          </p:cNvSpPr>
          <p:nvPr/>
        </p:nvSpPr>
        <p:spPr bwMode="auto">
          <a:xfrm>
            <a:off x="8452305" y="2516656"/>
            <a:ext cx="530225" cy="523875"/>
          </a:xfrm>
          <a:custGeom>
            <a:avLst/>
            <a:gdLst>
              <a:gd name="T0" fmla="*/ 2147483647 w 121"/>
              <a:gd name="T1" fmla="*/ 2147483647 h 119"/>
              <a:gd name="T2" fmla="*/ 2147483647 w 121"/>
              <a:gd name="T3" fmla="*/ 2147483647 h 119"/>
              <a:gd name="T4" fmla="*/ 2147483647 w 121"/>
              <a:gd name="T5" fmla="*/ 2147483647 h 119"/>
              <a:gd name="T6" fmla="*/ 2147483647 w 121"/>
              <a:gd name="T7" fmla="*/ 2147483647 h 119"/>
              <a:gd name="T8" fmla="*/ 2147483647 w 121"/>
              <a:gd name="T9" fmla="*/ 2147483647 h 119"/>
              <a:gd name="T10" fmla="*/ 2147483647 w 121"/>
              <a:gd name="T11" fmla="*/ 2147483647 h 119"/>
              <a:gd name="T12" fmla="*/ 2147483647 w 121"/>
              <a:gd name="T13" fmla="*/ 2147483647 h 119"/>
              <a:gd name="T14" fmla="*/ 2147483647 w 121"/>
              <a:gd name="T15" fmla="*/ 2147483647 h 119"/>
              <a:gd name="T16" fmla="*/ 2147483647 w 121"/>
              <a:gd name="T17" fmla="*/ 2147483647 h 119"/>
              <a:gd name="T18" fmla="*/ 2147483647 w 121"/>
              <a:gd name="T19" fmla="*/ 2147483647 h 119"/>
              <a:gd name="T20" fmla="*/ 2147483647 w 121"/>
              <a:gd name="T21" fmla="*/ 2147483647 h 119"/>
              <a:gd name="T22" fmla="*/ 2147483647 w 121"/>
              <a:gd name="T23" fmla="*/ 2147483647 h 119"/>
              <a:gd name="T24" fmla="*/ 2147483647 w 121"/>
              <a:gd name="T25" fmla="*/ 2147483647 h 119"/>
              <a:gd name="T26" fmla="*/ 2147483647 w 121"/>
              <a:gd name="T27" fmla="*/ 2147483647 h 119"/>
              <a:gd name="T28" fmla="*/ 2147483647 w 121"/>
              <a:gd name="T29" fmla="*/ 2147483647 h 119"/>
              <a:gd name="T30" fmla="*/ 2147483647 w 121"/>
              <a:gd name="T31" fmla="*/ 2147483647 h 119"/>
              <a:gd name="T32" fmla="*/ 2147483647 w 121"/>
              <a:gd name="T33" fmla="*/ 2147483647 h 119"/>
              <a:gd name="T34" fmla="*/ 2147483647 w 121"/>
              <a:gd name="T35" fmla="*/ 2147483647 h 119"/>
              <a:gd name="T36" fmla="*/ 2147483647 w 121"/>
              <a:gd name="T37" fmla="*/ 2147483647 h 119"/>
              <a:gd name="T38" fmla="*/ 2147483647 w 121"/>
              <a:gd name="T39" fmla="*/ 2147483647 h 119"/>
              <a:gd name="T40" fmla="*/ 2147483647 w 121"/>
              <a:gd name="T41" fmla="*/ 2147483647 h 119"/>
              <a:gd name="T42" fmla="*/ 2147483647 w 121"/>
              <a:gd name="T43" fmla="*/ 2147483647 h 119"/>
              <a:gd name="T44" fmla="*/ 2147483647 w 121"/>
              <a:gd name="T45" fmla="*/ 2147483647 h 119"/>
              <a:gd name="T46" fmla="*/ 2147483647 w 121"/>
              <a:gd name="T47" fmla="*/ 2147483647 h 119"/>
              <a:gd name="T48" fmla="*/ 2147483647 w 121"/>
              <a:gd name="T49" fmla="*/ 2147483647 h 119"/>
              <a:gd name="T50" fmla="*/ 2147483647 w 121"/>
              <a:gd name="T51" fmla="*/ 2147483647 h 119"/>
              <a:gd name="T52" fmla="*/ 2147483647 w 121"/>
              <a:gd name="T53" fmla="*/ 2147483647 h 119"/>
              <a:gd name="T54" fmla="*/ 2147483647 w 121"/>
              <a:gd name="T55" fmla="*/ 2147483647 h 119"/>
              <a:gd name="T56" fmla="*/ 2147483647 w 121"/>
              <a:gd name="T57" fmla="*/ 2147483647 h 119"/>
              <a:gd name="T58" fmla="*/ 2147483647 w 121"/>
              <a:gd name="T59" fmla="*/ 2147483647 h 119"/>
              <a:gd name="T60" fmla="*/ 2147483647 w 121"/>
              <a:gd name="T61" fmla="*/ 2147483647 h 119"/>
              <a:gd name="T62" fmla="*/ 2147483647 w 121"/>
              <a:gd name="T63" fmla="*/ 2147483647 h 119"/>
              <a:gd name="T64" fmla="*/ 2147483647 w 121"/>
              <a:gd name="T65" fmla="*/ 2147483647 h 119"/>
              <a:gd name="T66" fmla="*/ 2147483647 w 121"/>
              <a:gd name="T67" fmla="*/ 2147483647 h 119"/>
              <a:gd name="T68" fmla="*/ 2147483647 w 121"/>
              <a:gd name="T69" fmla="*/ 2147483647 h 119"/>
              <a:gd name="T70" fmla="*/ 2147483647 w 121"/>
              <a:gd name="T71" fmla="*/ 2147483647 h 119"/>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121" h="119">
                <a:moveTo>
                  <a:pt x="114" y="89"/>
                </a:moveTo>
                <a:cubicBezTo>
                  <a:pt x="88" y="62"/>
                  <a:pt x="88" y="62"/>
                  <a:pt x="88" y="62"/>
                </a:cubicBezTo>
                <a:cubicBezTo>
                  <a:pt x="83" y="58"/>
                  <a:pt x="77" y="57"/>
                  <a:pt x="71" y="58"/>
                </a:cubicBezTo>
                <a:cubicBezTo>
                  <a:pt x="61" y="48"/>
                  <a:pt x="61" y="48"/>
                  <a:pt x="61" y="48"/>
                </a:cubicBezTo>
                <a:cubicBezTo>
                  <a:pt x="62" y="43"/>
                  <a:pt x="61" y="37"/>
                  <a:pt x="56" y="33"/>
                </a:cubicBezTo>
                <a:cubicBezTo>
                  <a:pt x="30" y="6"/>
                  <a:pt x="30" y="6"/>
                  <a:pt x="30" y="6"/>
                </a:cubicBezTo>
                <a:cubicBezTo>
                  <a:pt x="23" y="0"/>
                  <a:pt x="13" y="0"/>
                  <a:pt x="7" y="6"/>
                </a:cubicBezTo>
                <a:cubicBezTo>
                  <a:pt x="0" y="13"/>
                  <a:pt x="0" y="23"/>
                  <a:pt x="7" y="29"/>
                </a:cubicBezTo>
                <a:cubicBezTo>
                  <a:pt x="33" y="56"/>
                  <a:pt x="33" y="56"/>
                  <a:pt x="33" y="56"/>
                </a:cubicBezTo>
                <a:cubicBezTo>
                  <a:pt x="38" y="61"/>
                  <a:pt x="45" y="62"/>
                  <a:pt x="51" y="60"/>
                </a:cubicBezTo>
                <a:cubicBezTo>
                  <a:pt x="60" y="70"/>
                  <a:pt x="60" y="70"/>
                  <a:pt x="60" y="70"/>
                </a:cubicBezTo>
                <a:cubicBezTo>
                  <a:pt x="59" y="75"/>
                  <a:pt x="60" y="81"/>
                  <a:pt x="65" y="85"/>
                </a:cubicBezTo>
                <a:cubicBezTo>
                  <a:pt x="91" y="112"/>
                  <a:pt x="91" y="112"/>
                  <a:pt x="91" y="112"/>
                </a:cubicBezTo>
                <a:cubicBezTo>
                  <a:pt x="98" y="119"/>
                  <a:pt x="108" y="119"/>
                  <a:pt x="114" y="112"/>
                </a:cubicBezTo>
                <a:cubicBezTo>
                  <a:pt x="121" y="106"/>
                  <a:pt x="121" y="95"/>
                  <a:pt x="114" y="89"/>
                </a:cubicBezTo>
                <a:close/>
                <a:moveTo>
                  <a:pt x="36" y="51"/>
                </a:moveTo>
                <a:cubicBezTo>
                  <a:pt x="12" y="27"/>
                  <a:pt x="12" y="27"/>
                  <a:pt x="12" y="27"/>
                </a:cubicBezTo>
                <a:cubicBezTo>
                  <a:pt x="7" y="22"/>
                  <a:pt x="7" y="15"/>
                  <a:pt x="11" y="11"/>
                </a:cubicBezTo>
                <a:cubicBezTo>
                  <a:pt x="16" y="7"/>
                  <a:pt x="23" y="7"/>
                  <a:pt x="27" y="12"/>
                </a:cubicBezTo>
                <a:cubicBezTo>
                  <a:pt x="51" y="36"/>
                  <a:pt x="51" y="36"/>
                  <a:pt x="51" y="36"/>
                </a:cubicBezTo>
                <a:cubicBezTo>
                  <a:pt x="53" y="37"/>
                  <a:pt x="54" y="40"/>
                  <a:pt x="54" y="42"/>
                </a:cubicBezTo>
                <a:cubicBezTo>
                  <a:pt x="51" y="39"/>
                  <a:pt x="46" y="39"/>
                  <a:pt x="43" y="42"/>
                </a:cubicBezTo>
                <a:cubicBezTo>
                  <a:pt x="40" y="45"/>
                  <a:pt x="40" y="50"/>
                  <a:pt x="43" y="53"/>
                </a:cubicBezTo>
                <a:cubicBezTo>
                  <a:pt x="45" y="54"/>
                  <a:pt x="45" y="54"/>
                  <a:pt x="45" y="54"/>
                </a:cubicBezTo>
                <a:cubicBezTo>
                  <a:pt x="42" y="54"/>
                  <a:pt x="38" y="53"/>
                  <a:pt x="36" y="51"/>
                </a:cubicBezTo>
                <a:close/>
                <a:moveTo>
                  <a:pt x="110" y="107"/>
                </a:moveTo>
                <a:cubicBezTo>
                  <a:pt x="105" y="111"/>
                  <a:pt x="98" y="111"/>
                  <a:pt x="94" y="107"/>
                </a:cubicBezTo>
                <a:cubicBezTo>
                  <a:pt x="70" y="83"/>
                  <a:pt x="70" y="83"/>
                  <a:pt x="70" y="83"/>
                </a:cubicBezTo>
                <a:cubicBezTo>
                  <a:pt x="68" y="81"/>
                  <a:pt x="67" y="78"/>
                  <a:pt x="67" y="76"/>
                </a:cubicBezTo>
                <a:cubicBezTo>
                  <a:pt x="71" y="80"/>
                  <a:pt x="71" y="80"/>
                  <a:pt x="71" y="80"/>
                </a:cubicBezTo>
                <a:cubicBezTo>
                  <a:pt x="74" y="83"/>
                  <a:pt x="79" y="83"/>
                  <a:pt x="82" y="80"/>
                </a:cubicBezTo>
                <a:cubicBezTo>
                  <a:pt x="85" y="77"/>
                  <a:pt x="85" y="72"/>
                  <a:pt x="82" y="69"/>
                </a:cubicBezTo>
                <a:cubicBezTo>
                  <a:pt x="77" y="64"/>
                  <a:pt x="77" y="64"/>
                  <a:pt x="77" y="64"/>
                </a:cubicBezTo>
                <a:cubicBezTo>
                  <a:pt x="80" y="64"/>
                  <a:pt x="83" y="65"/>
                  <a:pt x="85" y="68"/>
                </a:cubicBezTo>
                <a:cubicBezTo>
                  <a:pt x="109" y="92"/>
                  <a:pt x="109" y="92"/>
                  <a:pt x="109" y="92"/>
                </a:cubicBezTo>
                <a:cubicBezTo>
                  <a:pt x="114" y="96"/>
                  <a:pt x="114" y="103"/>
                  <a:pt x="110" y="107"/>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rgbClr val="1E97B9"/>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pic>
        <p:nvPicPr>
          <p:cNvPr id="12" name="Group 24">
            <a:extLst>
              <a:ext uri="{FF2B5EF4-FFF2-40B4-BE49-F238E27FC236}">
                <a16:creationId xmlns="" xmlns:a16="http://schemas.microsoft.com/office/drawing/2014/main" id="{F799C294-F730-4F78-94DB-BDF80151053F}"/>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055053" y="2530942"/>
            <a:ext cx="541339"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Freeform 55">
            <a:extLst>
              <a:ext uri="{FF2B5EF4-FFF2-40B4-BE49-F238E27FC236}">
                <a16:creationId xmlns="" xmlns:a16="http://schemas.microsoft.com/office/drawing/2014/main" id="{EB8FDC70-E97C-44A1-B8AA-6407D289D9F8}"/>
              </a:ext>
            </a:extLst>
          </p:cNvPr>
          <p:cNvSpPr>
            <a:spLocks noEditPoints="1"/>
          </p:cNvSpPr>
          <p:nvPr/>
        </p:nvSpPr>
        <p:spPr bwMode="auto">
          <a:xfrm>
            <a:off x="1699079" y="4261319"/>
            <a:ext cx="566739" cy="593725"/>
          </a:xfrm>
          <a:custGeom>
            <a:avLst/>
            <a:gdLst>
              <a:gd name="T0" fmla="*/ 2147483647 w 129"/>
              <a:gd name="T1" fmla="*/ 2147483647 h 135"/>
              <a:gd name="T2" fmla="*/ 2147483647 w 129"/>
              <a:gd name="T3" fmla="*/ 2147483647 h 135"/>
              <a:gd name="T4" fmla="*/ 2147483647 w 129"/>
              <a:gd name="T5" fmla="*/ 2147483647 h 135"/>
              <a:gd name="T6" fmla="*/ 2147483647 w 129"/>
              <a:gd name="T7" fmla="*/ 2147483647 h 135"/>
              <a:gd name="T8" fmla="*/ 2147483647 w 129"/>
              <a:gd name="T9" fmla="*/ 2147483647 h 135"/>
              <a:gd name="T10" fmla="*/ 2147483647 w 129"/>
              <a:gd name="T11" fmla="*/ 2147483647 h 135"/>
              <a:gd name="T12" fmla="*/ 2147483647 w 129"/>
              <a:gd name="T13" fmla="*/ 2147483647 h 135"/>
              <a:gd name="T14" fmla="*/ 2147483647 w 129"/>
              <a:gd name="T15" fmla="*/ 0 h 135"/>
              <a:gd name="T16" fmla="*/ 2147483647 w 129"/>
              <a:gd name="T17" fmla="*/ 0 h 135"/>
              <a:gd name="T18" fmla="*/ 2147483647 w 129"/>
              <a:gd name="T19" fmla="*/ 2147483647 h 135"/>
              <a:gd name="T20" fmla="*/ 2147483647 w 129"/>
              <a:gd name="T21" fmla="*/ 2147483647 h 135"/>
              <a:gd name="T22" fmla="*/ 2147483647 w 129"/>
              <a:gd name="T23" fmla="*/ 2147483647 h 135"/>
              <a:gd name="T24" fmla="*/ 2147483647 w 129"/>
              <a:gd name="T25" fmla="*/ 2147483647 h 135"/>
              <a:gd name="T26" fmla="*/ 2147483647 w 129"/>
              <a:gd name="T27" fmla="*/ 2147483647 h 135"/>
              <a:gd name="T28" fmla="*/ 2147483647 w 129"/>
              <a:gd name="T29" fmla="*/ 2147483647 h 135"/>
              <a:gd name="T30" fmla="*/ 2147483647 w 129"/>
              <a:gd name="T31" fmla="*/ 2147483647 h 135"/>
              <a:gd name="T32" fmla="*/ 2147483647 w 129"/>
              <a:gd name="T33" fmla="*/ 2147483647 h 135"/>
              <a:gd name="T34" fmla="*/ 2147483647 w 129"/>
              <a:gd name="T35" fmla="*/ 2147483647 h 135"/>
              <a:gd name="T36" fmla="*/ 2147483647 w 129"/>
              <a:gd name="T37" fmla="*/ 2147483647 h 135"/>
              <a:gd name="T38" fmla="*/ 2147483647 w 129"/>
              <a:gd name="T39" fmla="*/ 2147483647 h 135"/>
              <a:gd name="T40" fmla="*/ 2147483647 w 129"/>
              <a:gd name="T41" fmla="*/ 2147483647 h 135"/>
              <a:gd name="T42" fmla="*/ 2147483647 w 129"/>
              <a:gd name="T43" fmla="*/ 2147483647 h 135"/>
              <a:gd name="T44" fmla="*/ 2147483647 w 129"/>
              <a:gd name="T45" fmla="*/ 2147483647 h 135"/>
              <a:gd name="T46" fmla="*/ 2147483647 w 129"/>
              <a:gd name="T47" fmla="*/ 2147483647 h 135"/>
              <a:gd name="T48" fmla="*/ 2147483647 w 129"/>
              <a:gd name="T49" fmla="*/ 2147483647 h 135"/>
              <a:gd name="T50" fmla="*/ 2147483647 w 129"/>
              <a:gd name="T51" fmla="*/ 2147483647 h 135"/>
              <a:gd name="T52" fmla="*/ 2147483647 w 129"/>
              <a:gd name="T53" fmla="*/ 2147483647 h 135"/>
              <a:gd name="T54" fmla="*/ 2147483647 w 129"/>
              <a:gd name="T55" fmla="*/ 2147483647 h 135"/>
              <a:gd name="T56" fmla="*/ 2147483647 w 129"/>
              <a:gd name="T57" fmla="*/ 2147483647 h 135"/>
              <a:gd name="T58" fmla="*/ 2147483647 w 129"/>
              <a:gd name="T59" fmla="*/ 2147483647 h 135"/>
              <a:gd name="T60" fmla="*/ 2147483647 w 129"/>
              <a:gd name="T61" fmla="*/ 2147483647 h 135"/>
              <a:gd name="T62" fmla="*/ 2147483647 w 129"/>
              <a:gd name="T63" fmla="*/ 2147483647 h 135"/>
              <a:gd name="T64" fmla="*/ 2147483647 w 129"/>
              <a:gd name="T65" fmla="*/ 2147483647 h 135"/>
              <a:gd name="T66" fmla="*/ 2147483647 w 129"/>
              <a:gd name="T67" fmla="*/ 2147483647 h 135"/>
              <a:gd name="T68" fmla="*/ 2147483647 w 129"/>
              <a:gd name="T69" fmla="*/ 2147483647 h 135"/>
              <a:gd name="T70" fmla="*/ 2147483647 w 129"/>
              <a:gd name="T71" fmla="*/ 2147483647 h 135"/>
              <a:gd name="T72" fmla="*/ 2147483647 w 129"/>
              <a:gd name="T73" fmla="*/ 2147483647 h 135"/>
              <a:gd name="T74" fmla="*/ 2147483647 w 129"/>
              <a:gd name="T75" fmla="*/ 2147483647 h 135"/>
              <a:gd name="T76" fmla="*/ 2147483647 w 129"/>
              <a:gd name="T77" fmla="*/ 2147483647 h 135"/>
              <a:gd name="T78" fmla="*/ 2147483647 w 129"/>
              <a:gd name="T79" fmla="*/ 2147483647 h 135"/>
              <a:gd name="T80" fmla="*/ 2147483647 w 129"/>
              <a:gd name="T81" fmla="*/ 2147483647 h 135"/>
              <a:gd name="T82" fmla="*/ 2147483647 w 129"/>
              <a:gd name="T83" fmla="*/ 2147483647 h 135"/>
              <a:gd name="T84" fmla="*/ 2147483647 w 129"/>
              <a:gd name="T85" fmla="*/ 2147483647 h 135"/>
              <a:gd name="T86" fmla="*/ 2147483647 w 129"/>
              <a:gd name="T87" fmla="*/ 2147483647 h 135"/>
              <a:gd name="T88" fmla="*/ 2147483647 w 129"/>
              <a:gd name="T89" fmla="*/ 2147483647 h 135"/>
              <a:gd name="T90" fmla="*/ 2147483647 w 129"/>
              <a:gd name="T91" fmla="*/ 2147483647 h 135"/>
              <a:gd name="T92" fmla="*/ 2147483647 w 129"/>
              <a:gd name="T93" fmla="*/ 2147483647 h 135"/>
              <a:gd name="T94" fmla="*/ 2147483647 w 129"/>
              <a:gd name="T95" fmla="*/ 2147483647 h 135"/>
              <a:gd name="T96" fmla="*/ 2147483647 w 129"/>
              <a:gd name="T97" fmla="*/ 2147483647 h 13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29" h="135">
                <a:moveTo>
                  <a:pt x="83" y="92"/>
                </a:moveTo>
                <a:cubicBezTo>
                  <a:pt x="129" y="63"/>
                  <a:pt x="127" y="26"/>
                  <a:pt x="127" y="26"/>
                </a:cubicBezTo>
                <a:cubicBezTo>
                  <a:pt x="127" y="21"/>
                  <a:pt x="127" y="21"/>
                  <a:pt x="127" y="21"/>
                </a:cubicBezTo>
                <a:cubicBezTo>
                  <a:pt x="127" y="21"/>
                  <a:pt x="128" y="10"/>
                  <a:pt x="117" y="10"/>
                </a:cubicBezTo>
                <a:cubicBezTo>
                  <a:pt x="114" y="10"/>
                  <a:pt x="112" y="10"/>
                  <a:pt x="112" y="10"/>
                </a:cubicBezTo>
                <a:cubicBezTo>
                  <a:pt x="107" y="10"/>
                  <a:pt x="107" y="16"/>
                  <a:pt x="107" y="16"/>
                </a:cubicBezTo>
                <a:cubicBezTo>
                  <a:pt x="107" y="16"/>
                  <a:pt x="104" y="16"/>
                  <a:pt x="101" y="16"/>
                </a:cubicBezTo>
                <a:cubicBezTo>
                  <a:pt x="101" y="12"/>
                  <a:pt x="101" y="0"/>
                  <a:pt x="101" y="0"/>
                </a:cubicBezTo>
                <a:cubicBezTo>
                  <a:pt x="56" y="7"/>
                  <a:pt x="27" y="0"/>
                  <a:pt x="27" y="0"/>
                </a:cubicBezTo>
                <a:cubicBezTo>
                  <a:pt x="27" y="16"/>
                  <a:pt x="27" y="16"/>
                  <a:pt x="27" y="16"/>
                </a:cubicBezTo>
                <a:cubicBezTo>
                  <a:pt x="23" y="16"/>
                  <a:pt x="22" y="16"/>
                  <a:pt x="22" y="16"/>
                </a:cubicBezTo>
                <a:cubicBezTo>
                  <a:pt x="22" y="16"/>
                  <a:pt x="22" y="10"/>
                  <a:pt x="17" y="10"/>
                </a:cubicBezTo>
                <a:cubicBezTo>
                  <a:pt x="17" y="10"/>
                  <a:pt x="15" y="10"/>
                  <a:pt x="12" y="10"/>
                </a:cubicBezTo>
                <a:cubicBezTo>
                  <a:pt x="1" y="10"/>
                  <a:pt x="1" y="21"/>
                  <a:pt x="1" y="21"/>
                </a:cubicBezTo>
                <a:cubicBezTo>
                  <a:pt x="1" y="26"/>
                  <a:pt x="1" y="26"/>
                  <a:pt x="1" y="26"/>
                </a:cubicBezTo>
                <a:cubicBezTo>
                  <a:pt x="1" y="26"/>
                  <a:pt x="0" y="63"/>
                  <a:pt x="46" y="92"/>
                </a:cubicBezTo>
                <a:cubicBezTo>
                  <a:pt x="46" y="92"/>
                  <a:pt x="52" y="98"/>
                  <a:pt x="59" y="98"/>
                </a:cubicBezTo>
                <a:cubicBezTo>
                  <a:pt x="59" y="103"/>
                  <a:pt x="59" y="103"/>
                  <a:pt x="59" y="103"/>
                </a:cubicBezTo>
                <a:cubicBezTo>
                  <a:pt x="59" y="103"/>
                  <a:pt x="54" y="103"/>
                  <a:pt x="54" y="106"/>
                </a:cubicBezTo>
                <a:cubicBezTo>
                  <a:pt x="54" y="109"/>
                  <a:pt x="59" y="108"/>
                  <a:pt x="59" y="108"/>
                </a:cubicBezTo>
                <a:cubicBezTo>
                  <a:pt x="59" y="114"/>
                  <a:pt x="59" y="114"/>
                  <a:pt x="59" y="114"/>
                </a:cubicBezTo>
                <a:cubicBezTo>
                  <a:pt x="59" y="114"/>
                  <a:pt x="58" y="119"/>
                  <a:pt x="54" y="119"/>
                </a:cubicBezTo>
                <a:cubicBezTo>
                  <a:pt x="54" y="124"/>
                  <a:pt x="48" y="124"/>
                  <a:pt x="48" y="124"/>
                </a:cubicBezTo>
                <a:cubicBezTo>
                  <a:pt x="48" y="124"/>
                  <a:pt x="43" y="125"/>
                  <a:pt x="43" y="129"/>
                </a:cubicBezTo>
                <a:cubicBezTo>
                  <a:pt x="43" y="129"/>
                  <a:pt x="42" y="135"/>
                  <a:pt x="49" y="135"/>
                </a:cubicBezTo>
                <a:cubicBezTo>
                  <a:pt x="56" y="135"/>
                  <a:pt x="80" y="135"/>
                  <a:pt x="80" y="135"/>
                </a:cubicBezTo>
                <a:cubicBezTo>
                  <a:pt x="85" y="135"/>
                  <a:pt x="85" y="129"/>
                  <a:pt x="85" y="129"/>
                </a:cubicBezTo>
                <a:cubicBezTo>
                  <a:pt x="85" y="129"/>
                  <a:pt x="85" y="124"/>
                  <a:pt x="80" y="124"/>
                </a:cubicBezTo>
                <a:cubicBezTo>
                  <a:pt x="74" y="124"/>
                  <a:pt x="74" y="119"/>
                  <a:pt x="74" y="119"/>
                </a:cubicBezTo>
                <a:cubicBezTo>
                  <a:pt x="74" y="119"/>
                  <a:pt x="69" y="119"/>
                  <a:pt x="69" y="114"/>
                </a:cubicBezTo>
                <a:cubicBezTo>
                  <a:pt x="69" y="108"/>
                  <a:pt x="69" y="108"/>
                  <a:pt x="69" y="108"/>
                </a:cubicBezTo>
                <a:cubicBezTo>
                  <a:pt x="69" y="108"/>
                  <a:pt x="75" y="109"/>
                  <a:pt x="75" y="106"/>
                </a:cubicBezTo>
                <a:cubicBezTo>
                  <a:pt x="75" y="103"/>
                  <a:pt x="69" y="103"/>
                  <a:pt x="69" y="103"/>
                </a:cubicBezTo>
                <a:cubicBezTo>
                  <a:pt x="69" y="98"/>
                  <a:pt x="69" y="98"/>
                  <a:pt x="69" y="98"/>
                </a:cubicBezTo>
                <a:cubicBezTo>
                  <a:pt x="75" y="98"/>
                  <a:pt x="79" y="96"/>
                  <a:pt x="83" y="92"/>
                </a:cubicBezTo>
                <a:close/>
                <a:moveTo>
                  <a:pt x="101" y="21"/>
                </a:moveTo>
                <a:cubicBezTo>
                  <a:pt x="103" y="21"/>
                  <a:pt x="107" y="21"/>
                  <a:pt x="107" y="21"/>
                </a:cubicBezTo>
                <a:cubicBezTo>
                  <a:pt x="112" y="21"/>
                  <a:pt x="112" y="16"/>
                  <a:pt x="112" y="16"/>
                </a:cubicBezTo>
                <a:cubicBezTo>
                  <a:pt x="117" y="16"/>
                  <a:pt x="117" y="21"/>
                  <a:pt x="117" y="21"/>
                </a:cubicBezTo>
                <a:cubicBezTo>
                  <a:pt x="117" y="26"/>
                  <a:pt x="117" y="26"/>
                  <a:pt x="117" y="26"/>
                </a:cubicBezTo>
                <a:cubicBezTo>
                  <a:pt x="117" y="26"/>
                  <a:pt x="116" y="47"/>
                  <a:pt x="91" y="71"/>
                </a:cubicBezTo>
                <a:cubicBezTo>
                  <a:pt x="96" y="61"/>
                  <a:pt x="101" y="38"/>
                  <a:pt x="101" y="21"/>
                </a:cubicBezTo>
                <a:close/>
                <a:moveTo>
                  <a:pt x="36" y="72"/>
                </a:moveTo>
                <a:cubicBezTo>
                  <a:pt x="11" y="48"/>
                  <a:pt x="10" y="27"/>
                  <a:pt x="10" y="27"/>
                </a:cubicBezTo>
                <a:cubicBezTo>
                  <a:pt x="10" y="22"/>
                  <a:pt x="10" y="22"/>
                  <a:pt x="10" y="22"/>
                </a:cubicBezTo>
                <a:cubicBezTo>
                  <a:pt x="10" y="22"/>
                  <a:pt x="10" y="17"/>
                  <a:pt x="15" y="17"/>
                </a:cubicBezTo>
                <a:cubicBezTo>
                  <a:pt x="15" y="17"/>
                  <a:pt x="15" y="22"/>
                  <a:pt x="20" y="22"/>
                </a:cubicBezTo>
                <a:cubicBezTo>
                  <a:pt x="20" y="22"/>
                  <a:pt x="24" y="22"/>
                  <a:pt x="26" y="22"/>
                </a:cubicBezTo>
                <a:cubicBezTo>
                  <a:pt x="26" y="39"/>
                  <a:pt x="30" y="62"/>
                  <a:pt x="36" y="72"/>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rgbClr val="1E97B9"/>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pic>
        <p:nvPicPr>
          <p:cNvPr id="14" name="Group 29">
            <a:extLst>
              <a:ext uri="{FF2B5EF4-FFF2-40B4-BE49-F238E27FC236}">
                <a16:creationId xmlns="" xmlns:a16="http://schemas.microsoft.com/office/drawing/2014/main" id="{D94C02EC-8DAF-411B-BE48-34832317C9E1}"/>
              </a:ext>
            </a:extLst>
          </p:cNvPr>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5109030" y="4299419"/>
            <a:ext cx="427039" cy="53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Group 34">
            <a:extLst>
              <a:ext uri="{FF2B5EF4-FFF2-40B4-BE49-F238E27FC236}">
                <a16:creationId xmlns="" xmlns:a16="http://schemas.microsoft.com/office/drawing/2014/main" id="{B33AFE30-E751-4D46-B3DE-C96C7C7ABB88}"/>
              </a:ext>
            </a:extLst>
          </p:cNvPr>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8455480" y="4415304"/>
            <a:ext cx="5238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Group 38">
            <a:extLst>
              <a:ext uri="{FF2B5EF4-FFF2-40B4-BE49-F238E27FC236}">
                <a16:creationId xmlns="" xmlns:a16="http://schemas.microsoft.com/office/drawing/2014/main" id="{BCFB9BCC-D501-416E-9C12-0F9453FBC14C}"/>
              </a:ext>
            </a:extLst>
          </p:cNvPr>
          <p:cNvPicPr>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1702253" y="2457917"/>
            <a:ext cx="566739" cy="639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10">
            <a:extLst>
              <a:ext uri="{FF2B5EF4-FFF2-40B4-BE49-F238E27FC236}">
                <a16:creationId xmlns="" xmlns:a16="http://schemas.microsoft.com/office/drawing/2014/main" id="{45AF120D-6E6C-49ED-9302-102A37A072FF}"/>
              </a:ext>
            </a:extLst>
          </p:cNvPr>
          <p:cNvSpPr txBox="1">
            <a:spLocks noChangeArrowheads="1"/>
          </p:cNvSpPr>
          <p:nvPr/>
        </p:nvSpPr>
        <p:spPr bwMode="auto">
          <a:xfrm>
            <a:off x="2776992" y="2105493"/>
            <a:ext cx="1712912"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a:solidFill>
                  <a:schemeClr val="tx1"/>
                </a:solidFill>
                <a:latin typeface="Calibri" pitchFamily="34" charset="0"/>
                <a:ea typeface="宋体" pitchFamily="2" charset="-122"/>
              </a:defRPr>
            </a:lvl1pPr>
            <a:lvl2pPr marL="742950" indent="-285750" defTabSz="1087438">
              <a:defRPr>
                <a:solidFill>
                  <a:schemeClr val="tx1"/>
                </a:solidFill>
                <a:latin typeface="Calibri" pitchFamily="34" charset="0"/>
                <a:ea typeface="宋体" pitchFamily="2" charset="-122"/>
              </a:defRPr>
            </a:lvl2pPr>
            <a:lvl3pPr marL="1143000" indent="-228600" defTabSz="1087438">
              <a:defRPr>
                <a:solidFill>
                  <a:schemeClr val="tx1"/>
                </a:solidFill>
                <a:latin typeface="Calibri" pitchFamily="34" charset="0"/>
                <a:ea typeface="宋体" pitchFamily="2" charset="-122"/>
              </a:defRPr>
            </a:lvl3pPr>
            <a:lvl4pPr marL="1600200" indent="-228600" defTabSz="1087438">
              <a:defRPr>
                <a:solidFill>
                  <a:schemeClr val="tx1"/>
                </a:solidFill>
                <a:latin typeface="Calibri" pitchFamily="34" charset="0"/>
                <a:ea typeface="宋体" pitchFamily="2" charset="-122"/>
              </a:defRPr>
            </a:lvl4pPr>
            <a:lvl5pPr marL="2057400" indent="-228600" defTabSz="1087438">
              <a:defRPr>
                <a:solidFill>
                  <a:schemeClr val="tx1"/>
                </a:solidFill>
                <a:latin typeface="Calibri" pitchFamily="34" charset="0"/>
                <a:ea typeface="宋体" pitchFamily="2" charset="-122"/>
              </a:defRPr>
            </a:lvl5pPr>
            <a:lvl6pPr marL="2514600" indent="-228600" defTabSz="1087438"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087438"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087438"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087438"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lnSpc>
                <a:spcPct val="200000"/>
              </a:lnSpc>
            </a:pPr>
            <a:r>
              <a:rPr lang="zh-CN" altLang="en-US" sz="1600" b="1" dirty="0">
                <a:solidFill>
                  <a:srgbClr val="1E97B9"/>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endParaRPr lang="en-US" sz="1600" b="1" dirty="0">
              <a:solidFill>
                <a:srgbClr val="1E97B9"/>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a:p>
            <a:pPr>
              <a:lnSpc>
                <a:spcPct val="150000"/>
              </a:lnSpc>
            </a:pPr>
            <a:r>
              <a:rPr lang="zh-CN" altLang="en-US" sz="1400" dirty="0">
                <a:solidFill>
                  <a:schemeClr val="bg1">
                    <a:lumMod val="50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单击此处添加文本单击此处添加文本单击</a:t>
            </a:r>
          </a:p>
          <a:p>
            <a:pPr algn="r" eaLnBrk="1" hangingPunct="1"/>
            <a:r>
              <a:rPr lang="en-US" altLang="zh-CN" sz="1000" dirty="0">
                <a:solidFill>
                  <a:schemeClr val="bg1">
                    <a:lumMod val="50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a:t>
            </a:r>
          </a:p>
        </p:txBody>
      </p:sp>
      <p:sp>
        <p:nvSpPr>
          <p:cNvPr id="18" name="Text Box 10">
            <a:extLst>
              <a:ext uri="{FF2B5EF4-FFF2-40B4-BE49-F238E27FC236}">
                <a16:creationId xmlns="" xmlns:a16="http://schemas.microsoft.com/office/drawing/2014/main" id="{0CA1C046-A78E-45CC-A746-895C41772A10}"/>
              </a:ext>
            </a:extLst>
          </p:cNvPr>
          <p:cNvSpPr txBox="1">
            <a:spLocks noChangeArrowheads="1"/>
          </p:cNvSpPr>
          <p:nvPr/>
        </p:nvSpPr>
        <p:spPr bwMode="auto">
          <a:xfrm>
            <a:off x="2796791" y="3860423"/>
            <a:ext cx="1712912"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a:solidFill>
                  <a:schemeClr val="tx1"/>
                </a:solidFill>
                <a:latin typeface="Calibri" pitchFamily="34" charset="0"/>
                <a:ea typeface="宋体" pitchFamily="2" charset="-122"/>
              </a:defRPr>
            </a:lvl1pPr>
            <a:lvl2pPr marL="742950" indent="-285750" defTabSz="1087438">
              <a:defRPr>
                <a:solidFill>
                  <a:schemeClr val="tx1"/>
                </a:solidFill>
                <a:latin typeface="Calibri" pitchFamily="34" charset="0"/>
                <a:ea typeface="宋体" pitchFamily="2" charset="-122"/>
              </a:defRPr>
            </a:lvl2pPr>
            <a:lvl3pPr marL="1143000" indent="-228600" defTabSz="1087438">
              <a:defRPr>
                <a:solidFill>
                  <a:schemeClr val="tx1"/>
                </a:solidFill>
                <a:latin typeface="Calibri" pitchFamily="34" charset="0"/>
                <a:ea typeface="宋体" pitchFamily="2" charset="-122"/>
              </a:defRPr>
            </a:lvl3pPr>
            <a:lvl4pPr marL="1600200" indent="-228600" defTabSz="1087438">
              <a:defRPr>
                <a:solidFill>
                  <a:schemeClr val="tx1"/>
                </a:solidFill>
                <a:latin typeface="Calibri" pitchFamily="34" charset="0"/>
                <a:ea typeface="宋体" pitchFamily="2" charset="-122"/>
              </a:defRPr>
            </a:lvl4pPr>
            <a:lvl5pPr marL="2057400" indent="-228600" defTabSz="1087438">
              <a:defRPr>
                <a:solidFill>
                  <a:schemeClr val="tx1"/>
                </a:solidFill>
                <a:latin typeface="Calibri" pitchFamily="34" charset="0"/>
                <a:ea typeface="宋体" pitchFamily="2" charset="-122"/>
              </a:defRPr>
            </a:lvl5pPr>
            <a:lvl6pPr marL="2514600" indent="-228600" defTabSz="1087438"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087438"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087438"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087438"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lnSpc>
                <a:spcPct val="200000"/>
              </a:lnSpc>
            </a:pPr>
            <a:r>
              <a:rPr lang="zh-CN" altLang="en-US" sz="1600" b="1" dirty="0">
                <a:solidFill>
                  <a:srgbClr val="1E97B9"/>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endParaRPr lang="en-US" sz="1600" b="1" dirty="0">
              <a:solidFill>
                <a:srgbClr val="1E97B9"/>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a:p>
            <a:pPr>
              <a:lnSpc>
                <a:spcPct val="150000"/>
              </a:lnSpc>
            </a:pPr>
            <a:r>
              <a:rPr lang="zh-CN" altLang="en-US" sz="1400" dirty="0">
                <a:solidFill>
                  <a:schemeClr val="bg1">
                    <a:lumMod val="50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单击此处添加文本单击此处添加文本单击</a:t>
            </a:r>
          </a:p>
          <a:p>
            <a:pPr algn="r" eaLnBrk="1" hangingPunct="1"/>
            <a:r>
              <a:rPr lang="en-US" altLang="zh-CN" sz="1000" dirty="0">
                <a:solidFill>
                  <a:schemeClr val="bg1">
                    <a:lumMod val="50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a:t>
            </a:r>
          </a:p>
        </p:txBody>
      </p:sp>
      <p:sp>
        <p:nvSpPr>
          <p:cNvPr id="19" name="Text Box 10">
            <a:extLst>
              <a:ext uri="{FF2B5EF4-FFF2-40B4-BE49-F238E27FC236}">
                <a16:creationId xmlns="" xmlns:a16="http://schemas.microsoft.com/office/drawing/2014/main" id="{F74016A8-2054-48E3-9AE0-C1039A6504DF}"/>
              </a:ext>
            </a:extLst>
          </p:cNvPr>
          <p:cNvSpPr txBox="1">
            <a:spLocks noChangeArrowheads="1"/>
          </p:cNvSpPr>
          <p:nvPr/>
        </p:nvSpPr>
        <p:spPr bwMode="auto">
          <a:xfrm>
            <a:off x="6172655" y="2105493"/>
            <a:ext cx="1712912"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a:solidFill>
                  <a:schemeClr val="tx1"/>
                </a:solidFill>
                <a:latin typeface="Calibri" pitchFamily="34" charset="0"/>
                <a:ea typeface="宋体" pitchFamily="2" charset="-122"/>
              </a:defRPr>
            </a:lvl1pPr>
            <a:lvl2pPr marL="742950" indent="-285750" defTabSz="1087438">
              <a:defRPr>
                <a:solidFill>
                  <a:schemeClr val="tx1"/>
                </a:solidFill>
                <a:latin typeface="Calibri" pitchFamily="34" charset="0"/>
                <a:ea typeface="宋体" pitchFamily="2" charset="-122"/>
              </a:defRPr>
            </a:lvl2pPr>
            <a:lvl3pPr marL="1143000" indent="-228600" defTabSz="1087438">
              <a:defRPr>
                <a:solidFill>
                  <a:schemeClr val="tx1"/>
                </a:solidFill>
                <a:latin typeface="Calibri" pitchFamily="34" charset="0"/>
                <a:ea typeface="宋体" pitchFamily="2" charset="-122"/>
              </a:defRPr>
            </a:lvl3pPr>
            <a:lvl4pPr marL="1600200" indent="-228600" defTabSz="1087438">
              <a:defRPr>
                <a:solidFill>
                  <a:schemeClr val="tx1"/>
                </a:solidFill>
                <a:latin typeface="Calibri" pitchFamily="34" charset="0"/>
                <a:ea typeface="宋体" pitchFamily="2" charset="-122"/>
              </a:defRPr>
            </a:lvl4pPr>
            <a:lvl5pPr marL="2057400" indent="-228600" defTabSz="1087438">
              <a:defRPr>
                <a:solidFill>
                  <a:schemeClr val="tx1"/>
                </a:solidFill>
                <a:latin typeface="Calibri" pitchFamily="34" charset="0"/>
                <a:ea typeface="宋体" pitchFamily="2" charset="-122"/>
              </a:defRPr>
            </a:lvl5pPr>
            <a:lvl6pPr marL="2514600" indent="-228600" defTabSz="1087438"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087438"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087438"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087438"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lnSpc>
                <a:spcPct val="200000"/>
              </a:lnSpc>
            </a:pPr>
            <a:r>
              <a:rPr lang="zh-CN" altLang="en-US" sz="1600" b="1" dirty="0">
                <a:solidFill>
                  <a:srgbClr val="1E97B9"/>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endParaRPr lang="en-US" sz="1600" b="1" dirty="0">
              <a:solidFill>
                <a:srgbClr val="1E97B9"/>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a:p>
            <a:pPr>
              <a:lnSpc>
                <a:spcPct val="150000"/>
              </a:lnSpc>
            </a:pPr>
            <a:r>
              <a:rPr lang="zh-CN" altLang="en-US" sz="1400" dirty="0">
                <a:solidFill>
                  <a:schemeClr val="bg1">
                    <a:lumMod val="50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单击此处添加文本单击此处添加文本单击</a:t>
            </a:r>
          </a:p>
          <a:p>
            <a:pPr algn="r" eaLnBrk="1" hangingPunct="1"/>
            <a:r>
              <a:rPr lang="en-US" altLang="zh-CN" sz="1000" dirty="0">
                <a:solidFill>
                  <a:schemeClr val="bg1">
                    <a:lumMod val="50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a:t>
            </a:r>
          </a:p>
        </p:txBody>
      </p:sp>
      <p:sp>
        <p:nvSpPr>
          <p:cNvPr id="20" name="Text Box 10">
            <a:extLst>
              <a:ext uri="{FF2B5EF4-FFF2-40B4-BE49-F238E27FC236}">
                <a16:creationId xmlns="" xmlns:a16="http://schemas.microsoft.com/office/drawing/2014/main" id="{93B6B2BD-986B-4C91-8120-51C525ADA713}"/>
              </a:ext>
            </a:extLst>
          </p:cNvPr>
          <p:cNvSpPr txBox="1">
            <a:spLocks noChangeArrowheads="1"/>
          </p:cNvSpPr>
          <p:nvPr/>
        </p:nvSpPr>
        <p:spPr bwMode="auto">
          <a:xfrm>
            <a:off x="6148331" y="3898291"/>
            <a:ext cx="1712912"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a:solidFill>
                  <a:schemeClr val="tx1"/>
                </a:solidFill>
                <a:latin typeface="Calibri" pitchFamily="34" charset="0"/>
                <a:ea typeface="宋体" pitchFamily="2" charset="-122"/>
              </a:defRPr>
            </a:lvl1pPr>
            <a:lvl2pPr marL="742950" indent="-285750" defTabSz="1087438">
              <a:defRPr>
                <a:solidFill>
                  <a:schemeClr val="tx1"/>
                </a:solidFill>
                <a:latin typeface="Calibri" pitchFamily="34" charset="0"/>
                <a:ea typeface="宋体" pitchFamily="2" charset="-122"/>
              </a:defRPr>
            </a:lvl2pPr>
            <a:lvl3pPr marL="1143000" indent="-228600" defTabSz="1087438">
              <a:defRPr>
                <a:solidFill>
                  <a:schemeClr val="tx1"/>
                </a:solidFill>
                <a:latin typeface="Calibri" pitchFamily="34" charset="0"/>
                <a:ea typeface="宋体" pitchFamily="2" charset="-122"/>
              </a:defRPr>
            </a:lvl3pPr>
            <a:lvl4pPr marL="1600200" indent="-228600" defTabSz="1087438">
              <a:defRPr>
                <a:solidFill>
                  <a:schemeClr val="tx1"/>
                </a:solidFill>
                <a:latin typeface="Calibri" pitchFamily="34" charset="0"/>
                <a:ea typeface="宋体" pitchFamily="2" charset="-122"/>
              </a:defRPr>
            </a:lvl4pPr>
            <a:lvl5pPr marL="2057400" indent="-228600" defTabSz="1087438">
              <a:defRPr>
                <a:solidFill>
                  <a:schemeClr val="tx1"/>
                </a:solidFill>
                <a:latin typeface="Calibri" pitchFamily="34" charset="0"/>
                <a:ea typeface="宋体" pitchFamily="2" charset="-122"/>
              </a:defRPr>
            </a:lvl5pPr>
            <a:lvl6pPr marL="2514600" indent="-228600" defTabSz="1087438"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087438"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087438"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087438"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lnSpc>
                <a:spcPct val="200000"/>
              </a:lnSpc>
            </a:pPr>
            <a:r>
              <a:rPr lang="zh-CN" altLang="en-US" sz="1600" b="1" dirty="0">
                <a:solidFill>
                  <a:srgbClr val="1E97B9"/>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endParaRPr lang="en-US" sz="1600" b="1" dirty="0">
              <a:solidFill>
                <a:srgbClr val="1E97B9"/>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a:p>
            <a:pPr>
              <a:lnSpc>
                <a:spcPct val="150000"/>
              </a:lnSpc>
            </a:pPr>
            <a:r>
              <a:rPr lang="zh-CN" altLang="en-US" sz="1400" dirty="0">
                <a:solidFill>
                  <a:schemeClr val="bg1">
                    <a:lumMod val="50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单击此处添加文本单击此处添加文本单击</a:t>
            </a:r>
          </a:p>
          <a:p>
            <a:pPr algn="r" eaLnBrk="1" hangingPunct="1"/>
            <a:r>
              <a:rPr lang="en-US" altLang="zh-CN" sz="1000" dirty="0">
                <a:solidFill>
                  <a:schemeClr val="bg1">
                    <a:lumMod val="50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a:t>
            </a:r>
          </a:p>
        </p:txBody>
      </p:sp>
      <p:sp>
        <p:nvSpPr>
          <p:cNvPr id="21" name="Text Box 10">
            <a:extLst>
              <a:ext uri="{FF2B5EF4-FFF2-40B4-BE49-F238E27FC236}">
                <a16:creationId xmlns="" xmlns:a16="http://schemas.microsoft.com/office/drawing/2014/main" id="{293ED0EA-5036-4B68-996F-CD3543A07CC7}"/>
              </a:ext>
            </a:extLst>
          </p:cNvPr>
          <p:cNvSpPr txBox="1">
            <a:spLocks noChangeArrowheads="1"/>
          </p:cNvSpPr>
          <p:nvPr/>
        </p:nvSpPr>
        <p:spPr bwMode="auto">
          <a:xfrm>
            <a:off x="9550855" y="2105493"/>
            <a:ext cx="1712912"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a:solidFill>
                  <a:schemeClr val="tx1"/>
                </a:solidFill>
                <a:latin typeface="Calibri" pitchFamily="34" charset="0"/>
                <a:ea typeface="宋体" pitchFamily="2" charset="-122"/>
              </a:defRPr>
            </a:lvl1pPr>
            <a:lvl2pPr marL="742950" indent="-285750" defTabSz="1087438">
              <a:defRPr>
                <a:solidFill>
                  <a:schemeClr val="tx1"/>
                </a:solidFill>
                <a:latin typeface="Calibri" pitchFamily="34" charset="0"/>
                <a:ea typeface="宋体" pitchFamily="2" charset="-122"/>
              </a:defRPr>
            </a:lvl2pPr>
            <a:lvl3pPr marL="1143000" indent="-228600" defTabSz="1087438">
              <a:defRPr>
                <a:solidFill>
                  <a:schemeClr val="tx1"/>
                </a:solidFill>
                <a:latin typeface="Calibri" pitchFamily="34" charset="0"/>
                <a:ea typeface="宋体" pitchFamily="2" charset="-122"/>
              </a:defRPr>
            </a:lvl3pPr>
            <a:lvl4pPr marL="1600200" indent="-228600" defTabSz="1087438">
              <a:defRPr>
                <a:solidFill>
                  <a:schemeClr val="tx1"/>
                </a:solidFill>
                <a:latin typeface="Calibri" pitchFamily="34" charset="0"/>
                <a:ea typeface="宋体" pitchFamily="2" charset="-122"/>
              </a:defRPr>
            </a:lvl4pPr>
            <a:lvl5pPr marL="2057400" indent="-228600" defTabSz="1087438">
              <a:defRPr>
                <a:solidFill>
                  <a:schemeClr val="tx1"/>
                </a:solidFill>
                <a:latin typeface="Calibri" pitchFamily="34" charset="0"/>
                <a:ea typeface="宋体" pitchFamily="2" charset="-122"/>
              </a:defRPr>
            </a:lvl5pPr>
            <a:lvl6pPr marL="2514600" indent="-228600" defTabSz="1087438"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087438"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087438"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087438"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lnSpc>
                <a:spcPct val="200000"/>
              </a:lnSpc>
            </a:pPr>
            <a:r>
              <a:rPr lang="zh-CN" altLang="en-US" sz="1600" b="1" dirty="0">
                <a:solidFill>
                  <a:srgbClr val="1E97B9"/>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endParaRPr lang="en-US" sz="1600" b="1" dirty="0">
              <a:solidFill>
                <a:srgbClr val="1E97B9"/>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a:p>
            <a:pPr>
              <a:lnSpc>
                <a:spcPct val="150000"/>
              </a:lnSpc>
            </a:pPr>
            <a:r>
              <a:rPr lang="zh-CN" altLang="en-US" sz="1400" dirty="0">
                <a:solidFill>
                  <a:schemeClr val="bg1">
                    <a:lumMod val="50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单击此处添加文本单击此处添加文本单击</a:t>
            </a:r>
          </a:p>
          <a:p>
            <a:pPr algn="r" eaLnBrk="1" hangingPunct="1"/>
            <a:r>
              <a:rPr lang="en-US" altLang="zh-CN" sz="1000" dirty="0">
                <a:solidFill>
                  <a:schemeClr val="bg1">
                    <a:lumMod val="50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a:t>
            </a:r>
          </a:p>
        </p:txBody>
      </p:sp>
      <p:sp>
        <p:nvSpPr>
          <p:cNvPr id="22" name="Text Box 10">
            <a:extLst>
              <a:ext uri="{FF2B5EF4-FFF2-40B4-BE49-F238E27FC236}">
                <a16:creationId xmlns="" xmlns:a16="http://schemas.microsoft.com/office/drawing/2014/main" id="{7422A5F2-06B4-4C3F-A08C-1036540CF77F}"/>
              </a:ext>
            </a:extLst>
          </p:cNvPr>
          <p:cNvSpPr txBox="1">
            <a:spLocks noChangeArrowheads="1"/>
          </p:cNvSpPr>
          <p:nvPr/>
        </p:nvSpPr>
        <p:spPr bwMode="auto">
          <a:xfrm>
            <a:off x="9694523" y="3914211"/>
            <a:ext cx="1712912" cy="13388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a:solidFill>
                  <a:schemeClr val="tx1"/>
                </a:solidFill>
                <a:latin typeface="Calibri" pitchFamily="34" charset="0"/>
                <a:ea typeface="宋体" pitchFamily="2" charset="-122"/>
              </a:defRPr>
            </a:lvl1pPr>
            <a:lvl2pPr marL="742950" indent="-285750" defTabSz="1087438">
              <a:defRPr>
                <a:solidFill>
                  <a:schemeClr val="tx1"/>
                </a:solidFill>
                <a:latin typeface="Calibri" pitchFamily="34" charset="0"/>
                <a:ea typeface="宋体" pitchFamily="2" charset="-122"/>
              </a:defRPr>
            </a:lvl2pPr>
            <a:lvl3pPr marL="1143000" indent="-228600" defTabSz="1087438">
              <a:defRPr>
                <a:solidFill>
                  <a:schemeClr val="tx1"/>
                </a:solidFill>
                <a:latin typeface="Calibri" pitchFamily="34" charset="0"/>
                <a:ea typeface="宋体" pitchFamily="2" charset="-122"/>
              </a:defRPr>
            </a:lvl3pPr>
            <a:lvl4pPr marL="1600200" indent="-228600" defTabSz="1087438">
              <a:defRPr>
                <a:solidFill>
                  <a:schemeClr val="tx1"/>
                </a:solidFill>
                <a:latin typeface="Calibri" pitchFamily="34" charset="0"/>
                <a:ea typeface="宋体" pitchFamily="2" charset="-122"/>
              </a:defRPr>
            </a:lvl4pPr>
            <a:lvl5pPr marL="2057400" indent="-228600" defTabSz="1087438">
              <a:defRPr>
                <a:solidFill>
                  <a:schemeClr val="tx1"/>
                </a:solidFill>
                <a:latin typeface="Calibri" pitchFamily="34" charset="0"/>
                <a:ea typeface="宋体" pitchFamily="2" charset="-122"/>
              </a:defRPr>
            </a:lvl5pPr>
            <a:lvl6pPr marL="2514600" indent="-228600" defTabSz="1087438"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087438"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087438"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087438"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lnSpc>
                <a:spcPct val="200000"/>
              </a:lnSpc>
            </a:pPr>
            <a:r>
              <a:rPr lang="zh-CN" altLang="en-US" sz="1600" b="1" dirty="0">
                <a:solidFill>
                  <a:srgbClr val="1E97B9"/>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endParaRPr lang="en-US" sz="1600" b="1" dirty="0">
              <a:solidFill>
                <a:srgbClr val="1E97B9"/>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a:p>
            <a:pPr>
              <a:lnSpc>
                <a:spcPct val="150000"/>
              </a:lnSpc>
            </a:pPr>
            <a:r>
              <a:rPr lang="zh-CN" altLang="en-US" sz="1400" dirty="0">
                <a:solidFill>
                  <a:schemeClr val="bg1">
                    <a:lumMod val="50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单击此处添加文本单击此处添加文本单击</a:t>
            </a:r>
          </a:p>
          <a:p>
            <a:pPr algn="r" eaLnBrk="1" hangingPunct="1"/>
            <a:r>
              <a:rPr lang="en-US" altLang="zh-CN" sz="1000" dirty="0">
                <a:solidFill>
                  <a:schemeClr val="bg1">
                    <a:lumMod val="50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a:t>
            </a:r>
          </a:p>
        </p:txBody>
      </p:sp>
    </p:spTree>
    <p:extLst>
      <p:ext uri="{BB962C8B-B14F-4D97-AF65-F5344CB8AC3E}">
        <p14:creationId xmlns:p14="http://schemas.microsoft.com/office/powerpoint/2010/main" val="3917878157"/>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additive="base">
                                        <p:cTn id="11" dur="500" fill="hold"/>
                                        <p:tgtEl>
                                          <p:spTgt spid="16"/>
                                        </p:tgtEl>
                                        <p:attrNameLst>
                                          <p:attrName>ppt_x</p:attrName>
                                        </p:attrNameLst>
                                      </p:cBhvr>
                                      <p:tavLst>
                                        <p:tav tm="0">
                                          <p:val>
                                            <p:strVal val="#ppt_x"/>
                                          </p:val>
                                        </p:tav>
                                        <p:tav tm="100000">
                                          <p:val>
                                            <p:strVal val="#ppt_x"/>
                                          </p:val>
                                        </p:tav>
                                      </p:tavLst>
                                    </p:anim>
                                    <p:anim calcmode="lin" valueType="num">
                                      <p:cBhvr additive="base">
                                        <p:cTn id="12" dur="500" fill="hold"/>
                                        <p:tgtEl>
                                          <p:spTgt spid="16"/>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down)">
                                      <p:cBhvr>
                                        <p:cTn id="25" dur="500"/>
                                        <p:tgtEl>
                                          <p:spTgt spid="17"/>
                                        </p:tgtEl>
                                      </p:cBhvr>
                                    </p:animEffect>
                                  </p:childTnLst>
                                </p:cTn>
                              </p:par>
                            </p:childTnLst>
                          </p:cTn>
                        </p:par>
                      </p:childTnLst>
                    </p:cTn>
                  </p:par>
                  <p:par>
                    <p:cTn id="26" fill="hold">
                      <p:stCondLst>
                        <p:cond delay="indefinite"/>
                      </p:stCondLst>
                      <p:childTnLst>
                        <p:par>
                          <p:cTn id="27" fill="hold">
                            <p:stCondLst>
                              <p:cond delay="0"/>
                            </p:stCondLst>
                            <p:childTnLst>
                              <p:par>
                                <p:cTn id="28" presetID="22" presetClass="entr" presetSubtype="4" fill="hold" grpId="0" nodeType="click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wipe(down)">
                                      <p:cBhvr>
                                        <p:cTn id="30" dur="500"/>
                                        <p:tgtEl>
                                          <p:spTgt spid="18"/>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ppt_x"/>
                                          </p:val>
                                        </p:tav>
                                        <p:tav tm="100000">
                                          <p:val>
                                            <p:strVal val="#ppt_x"/>
                                          </p:val>
                                        </p:tav>
                                      </p:tavLst>
                                    </p:anim>
                                    <p:anim calcmode="lin" valueType="num">
                                      <p:cBhvr additive="base">
                                        <p:cTn id="36" dur="500" fill="hold"/>
                                        <p:tgtEl>
                                          <p:spTgt spid="12"/>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6"/>
                                        </p:tgtEl>
                                        <p:attrNameLst>
                                          <p:attrName>style.visibility</p:attrName>
                                        </p:attrNameLst>
                                      </p:cBhvr>
                                      <p:to>
                                        <p:strVal val="visible"/>
                                      </p:to>
                                    </p:set>
                                    <p:anim calcmode="lin" valueType="num">
                                      <p:cBhvr additive="base">
                                        <p:cTn id="39" dur="500" fill="hold"/>
                                        <p:tgtEl>
                                          <p:spTgt spid="6"/>
                                        </p:tgtEl>
                                        <p:attrNameLst>
                                          <p:attrName>ppt_x</p:attrName>
                                        </p:attrNameLst>
                                      </p:cBhvr>
                                      <p:tavLst>
                                        <p:tav tm="0">
                                          <p:val>
                                            <p:strVal val="#ppt_x"/>
                                          </p:val>
                                        </p:tav>
                                        <p:tav tm="100000">
                                          <p:val>
                                            <p:strVal val="#ppt_x"/>
                                          </p:val>
                                        </p:tav>
                                      </p:tavLst>
                                    </p:anim>
                                    <p:anim calcmode="lin" valueType="num">
                                      <p:cBhvr additive="base">
                                        <p:cTn id="40" dur="500" fill="hold"/>
                                        <p:tgtEl>
                                          <p:spTgt spid="6"/>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ppt_x"/>
                                          </p:val>
                                        </p:tav>
                                        <p:tav tm="100000">
                                          <p:val>
                                            <p:strVal val="#ppt_x"/>
                                          </p:val>
                                        </p:tav>
                                      </p:tavLst>
                                    </p:anim>
                                    <p:anim calcmode="lin" valueType="num">
                                      <p:cBhvr additive="base">
                                        <p:cTn id="44" dur="500" fill="hold"/>
                                        <p:tgtEl>
                                          <p:spTgt spid="14"/>
                                        </p:tgtEl>
                                        <p:attrNameLst>
                                          <p:attrName>ppt_y</p:attrName>
                                        </p:attrNameLst>
                                      </p:cBhvr>
                                      <p:tavLst>
                                        <p:tav tm="0">
                                          <p:val>
                                            <p:strVal val="1+#ppt_h/2"/>
                                          </p:val>
                                        </p:tav>
                                        <p:tav tm="100000">
                                          <p:val>
                                            <p:strVal val="#ppt_y"/>
                                          </p:val>
                                        </p:tav>
                                      </p:tavLst>
                                    </p:anim>
                                  </p:childTnLst>
                                </p:cTn>
                              </p:par>
                              <p:par>
                                <p:cTn id="45" presetID="2" presetClass="entr" presetSubtype="4" fill="hold" grpId="0" nodeType="with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500" fill="hold"/>
                                        <p:tgtEl>
                                          <p:spTgt spid="9"/>
                                        </p:tgtEl>
                                        <p:attrNameLst>
                                          <p:attrName>ppt_x</p:attrName>
                                        </p:attrNameLst>
                                      </p:cBhvr>
                                      <p:tavLst>
                                        <p:tav tm="0">
                                          <p:val>
                                            <p:strVal val="#ppt_x"/>
                                          </p:val>
                                        </p:tav>
                                        <p:tav tm="100000">
                                          <p:val>
                                            <p:strVal val="#ppt_x"/>
                                          </p:val>
                                        </p:tav>
                                      </p:tavLst>
                                    </p:anim>
                                    <p:anim calcmode="lin" valueType="num">
                                      <p:cBhvr additive="base">
                                        <p:cTn id="4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49" fill="hold">
                      <p:stCondLst>
                        <p:cond delay="indefinite"/>
                      </p:stCondLst>
                      <p:childTnLst>
                        <p:par>
                          <p:cTn id="50" fill="hold">
                            <p:stCondLst>
                              <p:cond delay="0"/>
                            </p:stCondLst>
                            <p:childTnLst>
                              <p:par>
                                <p:cTn id="51" presetID="22" presetClass="entr" presetSubtype="4" fill="hold" grpId="0" nodeType="click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wipe(down)">
                                      <p:cBhvr>
                                        <p:cTn id="53" dur="500"/>
                                        <p:tgtEl>
                                          <p:spTgt spid="19"/>
                                        </p:tgtEl>
                                      </p:cBhvr>
                                    </p:animEffect>
                                  </p:childTnLst>
                                </p:cTn>
                              </p:par>
                            </p:childTnLst>
                          </p:cTn>
                        </p:par>
                      </p:childTnLst>
                    </p:cTn>
                  </p:par>
                  <p:par>
                    <p:cTn id="54" fill="hold">
                      <p:stCondLst>
                        <p:cond delay="indefinite"/>
                      </p:stCondLst>
                      <p:childTnLst>
                        <p:par>
                          <p:cTn id="55" fill="hold">
                            <p:stCondLst>
                              <p:cond delay="0"/>
                            </p:stCondLst>
                            <p:childTnLst>
                              <p:par>
                                <p:cTn id="56" presetID="22" presetClass="entr" presetSubtype="4" fill="hold" grpId="0" nodeType="clickEffect">
                                  <p:stCondLst>
                                    <p:cond delay="0"/>
                                  </p:stCondLst>
                                  <p:childTnLst>
                                    <p:set>
                                      <p:cBhvr>
                                        <p:cTn id="57" dur="1" fill="hold">
                                          <p:stCondLst>
                                            <p:cond delay="0"/>
                                          </p:stCondLst>
                                        </p:cTn>
                                        <p:tgtEl>
                                          <p:spTgt spid="20"/>
                                        </p:tgtEl>
                                        <p:attrNameLst>
                                          <p:attrName>style.visibility</p:attrName>
                                        </p:attrNameLst>
                                      </p:cBhvr>
                                      <p:to>
                                        <p:strVal val="visible"/>
                                      </p:to>
                                    </p:set>
                                    <p:animEffect transition="in" filter="wipe(down)">
                                      <p:cBhvr>
                                        <p:cTn id="58" dur="500"/>
                                        <p:tgtEl>
                                          <p:spTgt spid="20"/>
                                        </p:tgtEl>
                                      </p:cBhvr>
                                    </p:animEffect>
                                  </p:childTnLst>
                                </p:cTn>
                              </p:par>
                            </p:childTnLst>
                          </p:cTn>
                        </p:par>
                      </p:childTnLst>
                    </p:cTn>
                  </p:par>
                  <p:par>
                    <p:cTn id="59" fill="hold">
                      <p:stCondLst>
                        <p:cond delay="indefinite"/>
                      </p:stCondLst>
                      <p:childTnLst>
                        <p:par>
                          <p:cTn id="60" fill="hold">
                            <p:stCondLst>
                              <p:cond delay="0"/>
                            </p:stCondLst>
                            <p:childTnLst>
                              <p:par>
                                <p:cTn id="61" presetID="2" presetClass="entr" presetSubtype="4" fill="hold" grpId="0" nodeType="clickEffect">
                                  <p:stCondLst>
                                    <p:cond delay="0"/>
                                  </p:stCondLst>
                                  <p:childTnLst>
                                    <p:set>
                                      <p:cBhvr>
                                        <p:cTn id="62" dur="1" fill="hold">
                                          <p:stCondLst>
                                            <p:cond delay="0"/>
                                          </p:stCondLst>
                                        </p:cTn>
                                        <p:tgtEl>
                                          <p:spTgt spid="11"/>
                                        </p:tgtEl>
                                        <p:attrNameLst>
                                          <p:attrName>style.visibility</p:attrName>
                                        </p:attrNameLst>
                                      </p:cBhvr>
                                      <p:to>
                                        <p:strVal val="visible"/>
                                      </p:to>
                                    </p:set>
                                    <p:anim calcmode="lin" valueType="num">
                                      <p:cBhvr additive="base">
                                        <p:cTn id="63" dur="500" fill="hold"/>
                                        <p:tgtEl>
                                          <p:spTgt spid="11"/>
                                        </p:tgtEl>
                                        <p:attrNameLst>
                                          <p:attrName>ppt_x</p:attrName>
                                        </p:attrNameLst>
                                      </p:cBhvr>
                                      <p:tavLst>
                                        <p:tav tm="0">
                                          <p:val>
                                            <p:strVal val="#ppt_x"/>
                                          </p:val>
                                        </p:tav>
                                        <p:tav tm="100000">
                                          <p:val>
                                            <p:strVal val="#ppt_x"/>
                                          </p:val>
                                        </p:tav>
                                      </p:tavLst>
                                    </p:anim>
                                    <p:anim calcmode="lin" valueType="num">
                                      <p:cBhvr additive="base">
                                        <p:cTn id="64" dur="500" fill="hold"/>
                                        <p:tgtEl>
                                          <p:spTgt spid="11"/>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7"/>
                                        </p:tgtEl>
                                        <p:attrNameLst>
                                          <p:attrName>style.visibility</p:attrName>
                                        </p:attrNameLst>
                                      </p:cBhvr>
                                      <p:to>
                                        <p:strVal val="visible"/>
                                      </p:to>
                                    </p:set>
                                    <p:anim calcmode="lin" valueType="num">
                                      <p:cBhvr additive="base">
                                        <p:cTn id="67" dur="500" fill="hold"/>
                                        <p:tgtEl>
                                          <p:spTgt spid="7"/>
                                        </p:tgtEl>
                                        <p:attrNameLst>
                                          <p:attrName>ppt_x</p:attrName>
                                        </p:attrNameLst>
                                      </p:cBhvr>
                                      <p:tavLst>
                                        <p:tav tm="0">
                                          <p:val>
                                            <p:strVal val="#ppt_x"/>
                                          </p:val>
                                        </p:tav>
                                        <p:tav tm="100000">
                                          <p:val>
                                            <p:strVal val="#ppt_x"/>
                                          </p:val>
                                        </p:tav>
                                      </p:tavLst>
                                    </p:anim>
                                    <p:anim calcmode="lin" valueType="num">
                                      <p:cBhvr additive="base">
                                        <p:cTn id="68" dur="500" fill="hold"/>
                                        <p:tgtEl>
                                          <p:spTgt spid="7"/>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10"/>
                                        </p:tgtEl>
                                        <p:attrNameLst>
                                          <p:attrName>style.visibility</p:attrName>
                                        </p:attrNameLst>
                                      </p:cBhvr>
                                      <p:to>
                                        <p:strVal val="visible"/>
                                      </p:to>
                                    </p:set>
                                    <p:anim calcmode="lin" valueType="num">
                                      <p:cBhvr additive="base">
                                        <p:cTn id="71" dur="500" fill="hold"/>
                                        <p:tgtEl>
                                          <p:spTgt spid="10"/>
                                        </p:tgtEl>
                                        <p:attrNameLst>
                                          <p:attrName>ppt_x</p:attrName>
                                        </p:attrNameLst>
                                      </p:cBhvr>
                                      <p:tavLst>
                                        <p:tav tm="0">
                                          <p:val>
                                            <p:strVal val="#ppt_x"/>
                                          </p:val>
                                        </p:tav>
                                        <p:tav tm="100000">
                                          <p:val>
                                            <p:strVal val="#ppt_x"/>
                                          </p:val>
                                        </p:tav>
                                      </p:tavLst>
                                    </p:anim>
                                    <p:anim calcmode="lin" valueType="num">
                                      <p:cBhvr additive="base">
                                        <p:cTn id="72" dur="500" fill="hold"/>
                                        <p:tgtEl>
                                          <p:spTgt spid="10"/>
                                        </p:tgtEl>
                                        <p:attrNameLst>
                                          <p:attrName>ppt_y</p:attrName>
                                        </p:attrNameLst>
                                      </p:cBhvr>
                                      <p:tavLst>
                                        <p:tav tm="0">
                                          <p:val>
                                            <p:strVal val="1+#ppt_h/2"/>
                                          </p:val>
                                        </p:tav>
                                        <p:tav tm="100000">
                                          <p:val>
                                            <p:strVal val="#ppt_y"/>
                                          </p:val>
                                        </p:tav>
                                      </p:tavLst>
                                    </p:anim>
                                  </p:childTnLst>
                                </p:cTn>
                              </p:par>
                              <p:par>
                                <p:cTn id="73" presetID="2" presetClass="entr" presetSubtype="4" fill="hold" nodeType="withEffect">
                                  <p:stCondLst>
                                    <p:cond delay="0"/>
                                  </p:stCondLst>
                                  <p:childTnLst>
                                    <p:set>
                                      <p:cBhvr>
                                        <p:cTn id="74" dur="1" fill="hold">
                                          <p:stCondLst>
                                            <p:cond delay="0"/>
                                          </p:stCondLst>
                                        </p:cTn>
                                        <p:tgtEl>
                                          <p:spTgt spid="15"/>
                                        </p:tgtEl>
                                        <p:attrNameLst>
                                          <p:attrName>style.visibility</p:attrName>
                                        </p:attrNameLst>
                                      </p:cBhvr>
                                      <p:to>
                                        <p:strVal val="visible"/>
                                      </p:to>
                                    </p:set>
                                    <p:anim calcmode="lin" valueType="num">
                                      <p:cBhvr additive="base">
                                        <p:cTn id="75" dur="500" fill="hold"/>
                                        <p:tgtEl>
                                          <p:spTgt spid="15"/>
                                        </p:tgtEl>
                                        <p:attrNameLst>
                                          <p:attrName>ppt_x</p:attrName>
                                        </p:attrNameLst>
                                      </p:cBhvr>
                                      <p:tavLst>
                                        <p:tav tm="0">
                                          <p:val>
                                            <p:strVal val="#ppt_x"/>
                                          </p:val>
                                        </p:tav>
                                        <p:tav tm="100000">
                                          <p:val>
                                            <p:strVal val="#ppt_x"/>
                                          </p:val>
                                        </p:tav>
                                      </p:tavLst>
                                    </p:anim>
                                    <p:anim calcmode="lin" valueType="num">
                                      <p:cBhvr additive="base">
                                        <p:cTn id="7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par>
                    <p:cTn id="77" fill="hold">
                      <p:stCondLst>
                        <p:cond delay="indefinite"/>
                      </p:stCondLst>
                      <p:childTnLst>
                        <p:par>
                          <p:cTn id="78" fill="hold">
                            <p:stCondLst>
                              <p:cond delay="0"/>
                            </p:stCondLst>
                            <p:childTnLst>
                              <p:par>
                                <p:cTn id="79" presetID="22" presetClass="entr" presetSubtype="4" fill="hold" grpId="0" nodeType="clickEffect">
                                  <p:stCondLst>
                                    <p:cond delay="0"/>
                                  </p:stCondLst>
                                  <p:childTnLst>
                                    <p:set>
                                      <p:cBhvr>
                                        <p:cTn id="80" dur="1" fill="hold">
                                          <p:stCondLst>
                                            <p:cond delay="0"/>
                                          </p:stCondLst>
                                        </p:cTn>
                                        <p:tgtEl>
                                          <p:spTgt spid="21"/>
                                        </p:tgtEl>
                                        <p:attrNameLst>
                                          <p:attrName>style.visibility</p:attrName>
                                        </p:attrNameLst>
                                      </p:cBhvr>
                                      <p:to>
                                        <p:strVal val="visible"/>
                                      </p:to>
                                    </p:set>
                                    <p:animEffect transition="in" filter="wipe(down)">
                                      <p:cBhvr>
                                        <p:cTn id="81" dur="500"/>
                                        <p:tgtEl>
                                          <p:spTgt spid="21"/>
                                        </p:tgtEl>
                                      </p:cBhvr>
                                    </p:animEffect>
                                  </p:childTnLst>
                                </p:cTn>
                              </p:par>
                            </p:childTnLst>
                          </p:cTn>
                        </p:par>
                      </p:childTnLst>
                    </p:cTn>
                  </p:par>
                  <p:par>
                    <p:cTn id="82" fill="hold">
                      <p:stCondLst>
                        <p:cond delay="indefinite"/>
                      </p:stCondLst>
                      <p:childTnLst>
                        <p:par>
                          <p:cTn id="83" fill="hold">
                            <p:stCondLst>
                              <p:cond delay="0"/>
                            </p:stCondLst>
                            <p:childTnLst>
                              <p:par>
                                <p:cTn id="84" presetID="22" presetClass="entr" presetSubtype="4" fill="hold" grpId="0" nodeType="clickEffect">
                                  <p:stCondLst>
                                    <p:cond delay="0"/>
                                  </p:stCondLst>
                                  <p:childTnLst>
                                    <p:set>
                                      <p:cBhvr>
                                        <p:cTn id="85" dur="1" fill="hold">
                                          <p:stCondLst>
                                            <p:cond delay="0"/>
                                          </p:stCondLst>
                                        </p:cTn>
                                        <p:tgtEl>
                                          <p:spTgt spid="22"/>
                                        </p:tgtEl>
                                        <p:attrNameLst>
                                          <p:attrName>style.visibility</p:attrName>
                                        </p:attrNameLst>
                                      </p:cBhvr>
                                      <p:to>
                                        <p:strVal val="visible"/>
                                      </p:to>
                                    </p:set>
                                    <p:animEffect transition="in" filter="wipe(down)">
                                      <p:cBhvr>
                                        <p:cTn id="86"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P spid="10" grpId="0" animBg="1"/>
      <p:bldP spid="11" grpId="0" animBg="1"/>
      <p:bldP spid="13" grpId="0" animBg="1"/>
      <p:bldP spid="17" grpId="0"/>
      <p:bldP spid="18" grpId="0"/>
      <p:bldP spid="19" grpId="0"/>
      <p:bldP spid="20" grpId="0"/>
      <p:bldP spid="21" grpId="0"/>
      <p:bldP spid="2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471A54CF-3E9B-4CEB-B28E-BBA8514DA713}"/>
              </a:ext>
            </a:extLst>
          </p:cNvPr>
          <p:cNvSpPr txBox="1"/>
          <p:nvPr/>
        </p:nvSpPr>
        <p:spPr>
          <a:xfrm>
            <a:off x="1733551" y="348456"/>
            <a:ext cx="9258300" cy="400110"/>
          </a:xfrm>
          <a:prstGeom prst="rect">
            <a:avLst/>
          </a:prstGeom>
          <a:noFill/>
        </p:spPr>
        <p:txBody>
          <a:bodyPr wrap="square" rtlCol="0">
            <a:spAutoFit/>
          </a:bodyPr>
          <a:lstStyle/>
          <a:p>
            <a:pPr algn="dist"/>
            <a:r>
              <a:rPr lang="en-US" altLang="zh-CN" sz="2000" b="1"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PARTTHREE</a:t>
            </a:r>
            <a:endParaRPr lang="zh-CN" altLang="en-US" sz="2000" b="1"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pic>
        <p:nvPicPr>
          <p:cNvPr id="5" name="图片 4">
            <a:extLst>
              <a:ext uri="{FF2B5EF4-FFF2-40B4-BE49-F238E27FC236}">
                <a16:creationId xmlns="" xmlns:a16="http://schemas.microsoft.com/office/drawing/2014/main" id="{23EFDDE2-711D-4326-9400-42DD92B5B56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5400000">
            <a:off x="81183" y="-81184"/>
            <a:ext cx="888608" cy="1050975"/>
          </a:xfrm>
          <a:prstGeom prst="rect">
            <a:avLst/>
          </a:prstGeom>
        </p:spPr>
      </p:pic>
      <p:sp>
        <p:nvSpPr>
          <p:cNvPr id="4" name="任意多边形 138">
            <a:extLst>
              <a:ext uri="{FF2B5EF4-FFF2-40B4-BE49-F238E27FC236}">
                <a16:creationId xmlns="" xmlns:a16="http://schemas.microsoft.com/office/drawing/2014/main" id="{6A05C305-985B-4E91-807D-4E359C8880D5}"/>
              </a:ext>
            </a:extLst>
          </p:cNvPr>
          <p:cNvSpPr/>
          <p:nvPr/>
        </p:nvSpPr>
        <p:spPr>
          <a:xfrm rot="10800000">
            <a:off x="6204877" y="2097743"/>
            <a:ext cx="2153803" cy="322729"/>
          </a:xfrm>
          <a:custGeom>
            <a:avLst/>
            <a:gdLst>
              <a:gd name="connsiteX0" fmla="*/ 0 w 3575098"/>
              <a:gd name="connsiteY0" fmla="*/ 0 h 226882"/>
              <a:gd name="connsiteX1" fmla="*/ 226882 w 3575098"/>
              <a:gd name="connsiteY1" fmla="*/ 226882 h 226882"/>
              <a:gd name="connsiteX2" fmla="*/ 3575098 w 3575098"/>
              <a:gd name="connsiteY2" fmla="*/ 226882 h 226882"/>
            </a:gdLst>
            <a:ahLst/>
            <a:cxnLst>
              <a:cxn ang="0">
                <a:pos x="connsiteX0" y="connsiteY0"/>
              </a:cxn>
              <a:cxn ang="0">
                <a:pos x="connsiteX1" y="connsiteY1"/>
              </a:cxn>
              <a:cxn ang="0">
                <a:pos x="connsiteX2" y="connsiteY2"/>
              </a:cxn>
            </a:cxnLst>
            <a:rect l="l" t="t" r="r" b="b"/>
            <a:pathLst>
              <a:path w="3575098" h="226882">
                <a:moveTo>
                  <a:pt x="0" y="0"/>
                </a:moveTo>
                <a:lnTo>
                  <a:pt x="226882" y="226882"/>
                </a:lnTo>
                <a:lnTo>
                  <a:pt x="3575098" y="226882"/>
                </a:lnTo>
              </a:path>
            </a:pathLst>
          </a:cu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solidFill>
                <a:schemeClr val="bg1">
                  <a:lumMod val="6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pic>
        <p:nvPicPr>
          <p:cNvPr id="6" name="图片 5">
            <a:extLst>
              <a:ext uri="{FF2B5EF4-FFF2-40B4-BE49-F238E27FC236}">
                <a16:creationId xmlns="" xmlns:a16="http://schemas.microsoft.com/office/drawing/2014/main" id="{678CBE30-15EA-4AEA-B7E7-19A76949D590}"/>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4064694" y="1629154"/>
            <a:ext cx="3599695" cy="3599695"/>
          </a:xfrm>
          <a:prstGeom prst="rect">
            <a:avLst/>
          </a:prstGeom>
        </p:spPr>
      </p:pic>
      <p:sp>
        <p:nvSpPr>
          <p:cNvPr id="7" name="文本框 6">
            <a:extLst>
              <a:ext uri="{FF2B5EF4-FFF2-40B4-BE49-F238E27FC236}">
                <a16:creationId xmlns="" xmlns:a16="http://schemas.microsoft.com/office/drawing/2014/main" id="{6A3F7DB5-742C-47A4-92A3-F52A7214C6FB}"/>
              </a:ext>
            </a:extLst>
          </p:cNvPr>
          <p:cNvSpPr txBox="1"/>
          <p:nvPr/>
        </p:nvSpPr>
        <p:spPr>
          <a:xfrm>
            <a:off x="8142682" y="2420471"/>
            <a:ext cx="1129553" cy="369332"/>
          </a:xfrm>
          <a:prstGeom prst="rect">
            <a:avLst/>
          </a:prstGeom>
          <a:solidFill>
            <a:srgbClr val="1E97B9"/>
          </a:solidFill>
        </p:spPr>
        <p:txBody>
          <a:bodyPr wrap="square" rtlCol="0">
            <a:spAutoFit/>
          </a:bodyPr>
          <a:lstStyle/>
          <a:p>
            <a:r>
              <a:rPr lang="zh-CN" altLang="en-US"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sp>
        <p:nvSpPr>
          <p:cNvPr id="8" name="文本框 7">
            <a:extLst>
              <a:ext uri="{FF2B5EF4-FFF2-40B4-BE49-F238E27FC236}">
                <a16:creationId xmlns="" xmlns:a16="http://schemas.microsoft.com/office/drawing/2014/main" id="{94AD5B82-2429-4CB3-A072-CA429B6008A6}"/>
              </a:ext>
            </a:extLst>
          </p:cNvPr>
          <p:cNvSpPr txBox="1"/>
          <p:nvPr/>
        </p:nvSpPr>
        <p:spPr>
          <a:xfrm>
            <a:off x="8142682" y="2789802"/>
            <a:ext cx="2675965" cy="1077218"/>
          </a:xfrm>
          <a:prstGeom prst="rect">
            <a:avLst/>
          </a:prstGeom>
          <a:noFill/>
        </p:spPr>
        <p:txBody>
          <a:bodyPr wrap="square" rtlCol="0">
            <a:spAutoFit/>
          </a:bodyPr>
          <a:lstStyle/>
          <a:p>
            <a:pPr>
              <a:lnSpc>
                <a:spcPct val="150000"/>
              </a:lnSpc>
            </a:pPr>
            <a:r>
              <a:rPr lang="zh-CN" altLang="en-US"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单击添加文本单击添加文本单击添加文本</a:t>
            </a:r>
          </a:p>
          <a:p>
            <a:endParaRPr lang="zh-CN" altLang="en-US"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9" name="任意多边形 138">
            <a:extLst>
              <a:ext uri="{FF2B5EF4-FFF2-40B4-BE49-F238E27FC236}">
                <a16:creationId xmlns="" xmlns:a16="http://schemas.microsoft.com/office/drawing/2014/main" id="{28A56AE7-381C-4399-9DA9-402D1F704162}"/>
              </a:ext>
            </a:extLst>
          </p:cNvPr>
          <p:cNvSpPr/>
          <p:nvPr/>
        </p:nvSpPr>
        <p:spPr>
          <a:xfrm rot="10800000">
            <a:off x="3101459" y="2816698"/>
            <a:ext cx="2153803" cy="322729"/>
          </a:xfrm>
          <a:custGeom>
            <a:avLst/>
            <a:gdLst>
              <a:gd name="connsiteX0" fmla="*/ 0 w 3575098"/>
              <a:gd name="connsiteY0" fmla="*/ 0 h 226882"/>
              <a:gd name="connsiteX1" fmla="*/ 226882 w 3575098"/>
              <a:gd name="connsiteY1" fmla="*/ 226882 h 226882"/>
              <a:gd name="connsiteX2" fmla="*/ 3575098 w 3575098"/>
              <a:gd name="connsiteY2" fmla="*/ 226882 h 226882"/>
            </a:gdLst>
            <a:ahLst/>
            <a:cxnLst>
              <a:cxn ang="0">
                <a:pos x="connsiteX0" y="connsiteY0"/>
              </a:cxn>
              <a:cxn ang="0">
                <a:pos x="connsiteX1" y="connsiteY1"/>
              </a:cxn>
              <a:cxn ang="0">
                <a:pos x="connsiteX2" y="connsiteY2"/>
              </a:cxn>
            </a:cxnLst>
            <a:rect l="l" t="t" r="r" b="b"/>
            <a:pathLst>
              <a:path w="3575098" h="226882">
                <a:moveTo>
                  <a:pt x="0" y="0"/>
                </a:moveTo>
                <a:lnTo>
                  <a:pt x="226882" y="226882"/>
                </a:lnTo>
                <a:lnTo>
                  <a:pt x="3575098" y="226882"/>
                </a:lnTo>
              </a:path>
            </a:pathLst>
          </a:cu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solidFill>
                <a:schemeClr val="bg1">
                  <a:lumMod val="6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0" name="文本框 9">
            <a:extLst>
              <a:ext uri="{FF2B5EF4-FFF2-40B4-BE49-F238E27FC236}">
                <a16:creationId xmlns="" xmlns:a16="http://schemas.microsoft.com/office/drawing/2014/main" id="{EFD7FEEA-E3D6-436D-ABAC-C2E9D9D11300}"/>
              </a:ext>
            </a:extLst>
          </p:cNvPr>
          <p:cNvSpPr txBox="1"/>
          <p:nvPr/>
        </p:nvSpPr>
        <p:spPr>
          <a:xfrm>
            <a:off x="2014521" y="2653553"/>
            <a:ext cx="1129553" cy="369332"/>
          </a:xfrm>
          <a:prstGeom prst="rect">
            <a:avLst/>
          </a:prstGeom>
          <a:solidFill>
            <a:srgbClr val="1E97B9"/>
          </a:solidFill>
        </p:spPr>
        <p:txBody>
          <a:bodyPr wrap="square" rtlCol="0">
            <a:spAutoFit/>
          </a:bodyPr>
          <a:lstStyle/>
          <a:p>
            <a:r>
              <a:rPr lang="zh-CN" altLang="en-US"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sp>
        <p:nvSpPr>
          <p:cNvPr id="11" name="文本框 10">
            <a:extLst>
              <a:ext uri="{FF2B5EF4-FFF2-40B4-BE49-F238E27FC236}">
                <a16:creationId xmlns="" xmlns:a16="http://schemas.microsoft.com/office/drawing/2014/main" id="{C59EEA2C-C390-43AF-9E17-18527D691ABA}"/>
              </a:ext>
            </a:extLst>
          </p:cNvPr>
          <p:cNvSpPr txBox="1"/>
          <p:nvPr/>
        </p:nvSpPr>
        <p:spPr>
          <a:xfrm>
            <a:off x="1906944" y="3052529"/>
            <a:ext cx="2675965" cy="1077218"/>
          </a:xfrm>
          <a:prstGeom prst="rect">
            <a:avLst/>
          </a:prstGeom>
          <a:noFill/>
        </p:spPr>
        <p:txBody>
          <a:bodyPr wrap="square" rtlCol="0">
            <a:spAutoFit/>
          </a:bodyPr>
          <a:lstStyle/>
          <a:p>
            <a:pPr>
              <a:lnSpc>
                <a:spcPct val="150000"/>
              </a:lnSpc>
            </a:pPr>
            <a:r>
              <a:rPr lang="zh-CN" altLang="en-US"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单击添加文本单击添加文本单击添加文本</a:t>
            </a:r>
          </a:p>
          <a:p>
            <a:endParaRPr lang="zh-CN" altLang="en-US"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2" name="任意多边形 138">
            <a:extLst>
              <a:ext uri="{FF2B5EF4-FFF2-40B4-BE49-F238E27FC236}">
                <a16:creationId xmlns="" xmlns:a16="http://schemas.microsoft.com/office/drawing/2014/main" id="{9EBE505B-F0A3-4E32-930D-A619E44FE4F1}"/>
              </a:ext>
            </a:extLst>
          </p:cNvPr>
          <p:cNvSpPr/>
          <p:nvPr/>
        </p:nvSpPr>
        <p:spPr>
          <a:xfrm rot="10800000">
            <a:off x="5749732" y="4464426"/>
            <a:ext cx="2153803" cy="322729"/>
          </a:xfrm>
          <a:custGeom>
            <a:avLst/>
            <a:gdLst>
              <a:gd name="connsiteX0" fmla="*/ 0 w 3575098"/>
              <a:gd name="connsiteY0" fmla="*/ 0 h 226882"/>
              <a:gd name="connsiteX1" fmla="*/ 226882 w 3575098"/>
              <a:gd name="connsiteY1" fmla="*/ 226882 h 226882"/>
              <a:gd name="connsiteX2" fmla="*/ 3575098 w 3575098"/>
              <a:gd name="connsiteY2" fmla="*/ 226882 h 226882"/>
            </a:gdLst>
            <a:ahLst/>
            <a:cxnLst>
              <a:cxn ang="0">
                <a:pos x="connsiteX0" y="connsiteY0"/>
              </a:cxn>
              <a:cxn ang="0">
                <a:pos x="connsiteX1" y="connsiteY1"/>
              </a:cxn>
              <a:cxn ang="0">
                <a:pos x="connsiteX2" y="connsiteY2"/>
              </a:cxn>
            </a:cxnLst>
            <a:rect l="l" t="t" r="r" b="b"/>
            <a:pathLst>
              <a:path w="3575098" h="226882">
                <a:moveTo>
                  <a:pt x="0" y="0"/>
                </a:moveTo>
                <a:lnTo>
                  <a:pt x="226882" y="226882"/>
                </a:lnTo>
                <a:lnTo>
                  <a:pt x="3575098" y="226882"/>
                </a:lnTo>
              </a:path>
            </a:pathLst>
          </a:cu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3200">
              <a:solidFill>
                <a:schemeClr val="bg1">
                  <a:lumMod val="65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3" name="文本框 12">
            <a:extLst>
              <a:ext uri="{FF2B5EF4-FFF2-40B4-BE49-F238E27FC236}">
                <a16:creationId xmlns="" xmlns:a16="http://schemas.microsoft.com/office/drawing/2014/main" id="{930E088A-E8B2-4CCA-9C7F-B46949C9C122}"/>
              </a:ext>
            </a:extLst>
          </p:cNvPr>
          <p:cNvSpPr txBox="1"/>
          <p:nvPr/>
        </p:nvSpPr>
        <p:spPr>
          <a:xfrm>
            <a:off x="7664389" y="4789496"/>
            <a:ext cx="1129553" cy="369332"/>
          </a:xfrm>
          <a:prstGeom prst="rect">
            <a:avLst/>
          </a:prstGeom>
          <a:solidFill>
            <a:srgbClr val="1E97B9"/>
          </a:solidFill>
        </p:spPr>
        <p:txBody>
          <a:bodyPr wrap="square" rtlCol="0">
            <a:spAutoFit/>
          </a:bodyPr>
          <a:lstStyle/>
          <a:p>
            <a:r>
              <a:rPr lang="zh-CN" altLang="en-US"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sp>
        <p:nvSpPr>
          <p:cNvPr id="14" name="文本框 13">
            <a:extLst>
              <a:ext uri="{FF2B5EF4-FFF2-40B4-BE49-F238E27FC236}">
                <a16:creationId xmlns="" xmlns:a16="http://schemas.microsoft.com/office/drawing/2014/main" id="{82C9C876-C749-4624-8299-E4A79E0C106F}"/>
              </a:ext>
            </a:extLst>
          </p:cNvPr>
          <p:cNvSpPr txBox="1"/>
          <p:nvPr/>
        </p:nvSpPr>
        <p:spPr>
          <a:xfrm>
            <a:off x="7664388" y="5158827"/>
            <a:ext cx="2675965" cy="1077218"/>
          </a:xfrm>
          <a:prstGeom prst="rect">
            <a:avLst/>
          </a:prstGeom>
          <a:noFill/>
        </p:spPr>
        <p:txBody>
          <a:bodyPr wrap="square" rtlCol="0">
            <a:spAutoFit/>
          </a:bodyPr>
          <a:lstStyle/>
          <a:p>
            <a:pPr>
              <a:lnSpc>
                <a:spcPct val="150000"/>
              </a:lnSpc>
            </a:pPr>
            <a:r>
              <a:rPr lang="zh-CN" altLang="en-US"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单击添加文本单击添加文本单击添加文本</a:t>
            </a:r>
          </a:p>
          <a:p>
            <a:endParaRPr lang="zh-CN" altLang="en-US"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Tree>
    <p:extLst>
      <p:ext uri="{BB962C8B-B14F-4D97-AF65-F5344CB8AC3E}">
        <p14:creationId xmlns:p14="http://schemas.microsoft.com/office/powerpoint/2010/main" val="3386081282"/>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nodeType="clickEffect">
                                  <p:stCondLst>
                                    <p:cond delay="0"/>
                                  </p:stCondLst>
                                  <p:childTnLst>
                                    <p:animRot by="21600000">
                                      <p:cBhvr>
                                        <p:cTn id="6" dur="2000" fill="hold"/>
                                        <p:tgtEl>
                                          <p:spTgt spid="6"/>
                                        </p:tgtEl>
                                        <p:attrNameLst>
                                          <p:attrName>r</p:attrName>
                                        </p:attrNameLst>
                                      </p:cBhvr>
                                    </p:animRot>
                                  </p:childTnLst>
                                </p:cTn>
                              </p:par>
                            </p:childTnLst>
                          </p:cTn>
                        </p:par>
                        <p:par>
                          <p:cTn id="7" fill="hold">
                            <p:stCondLst>
                              <p:cond delay="2000"/>
                            </p:stCondLst>
                            <p:childTnLst>
                              <p:par>
                                <p:cTn id="8" presetID="22" presetClass="entr" presetSubtype="8" fill="hold" grpId="0"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left)">
                                      <p:cBhvr>
                                        <p:cTn id="20" dur="500"/>
                                        <p:tgtEl>
                                          <p:spTgt spid="8"/>
                                        </p:tgtEl>
                                      </p:cBhvr>
                                    </p:animEffect>
                                  </p:childTnLst>
                                </p:cTn>
                              </p:par>
                            </p:childTnLst>
                          </p:cTn>
                        </p:par>
                        <p:par>
                          <p:cTn id="21" fill="hold">
                            <p:stCondLst>
                              <p:cond delay="500"/>
                            </p:stCondLst>
                            <p:childTnLst>
                              <p:par>
                                <p:cTn id="22" presetID="22" presetClass="entr" presetSubtype="2"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ipe(right)">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wipe(left)">
                                      <p:cBhvr>
                                        <p:cTn id="29" dur="500"/>
                                        <p:tgtEl>
                                          <p:spTgt spid="10"/>
                                        </p:tgtEl>
                                      </p:cBhvr>
                                    </p:animEffect>
                                  </p:childTnLst>
                                </p:cTn>
                              </p:par>
                            </p:childTnLst>
                          </p:cTn>
                        </p:par>
                      </p:childTnLst>
                    </p:cTn>
                  </p:par>
                  <p:par>
                    <p:cTn id="30" fill="hold">
                      <p:stCondLst>
                        <p:cond delay="indefinite"/>
                      </p:stCondLst>
                      <p:childTnLst>
                        <p:par>
                          <p:cTn id="31" fill="hold">
                            <p:stCondLst>
                              <p:cond delay="0"/>
                            </p:stCondLst>
                            <p:childTnLst>
                              <p:par>
                                <p:cTn id="32" presetID="22" presetClass="entr" presetSubtype="8" fill="hold" grpId="0" nodeType="click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wipe(left)">
                                      <p:cBhvr>
                                        <p:cTn id="34" dur="500"/>
                                        <p:tgtEl>
                                          <p:spTgt spid="11"/>
                                        </p:tgtEl>
                                      </p:cBhvr>
                                    </p:animEffect>
                                  </p:childTnLst>
                                </p:cTn>
                              </p:par>
                            </p:childTnLst>
                          </p:cTn>
                        </p:par>
                        <p:par>
                          <p:cTn id="35" fill="hold">
                            <p:stCondLst>
                              <p:cond delay="500"/>
                            </p:stCondLst>
                            <p:childTnLst>
                              <p:par>
                                <p:cTn id="36" presetID="22" presetClass="entr" presetSubtype="8" fill="hold" grpId="0"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wipe(left)">
                                      <p:cBhvr>
                                        <p:cTn id="38" dur="500"/>
                                        <p:tgtEl>
                                          <p:spTgt spid="12"/>
                                        </p:tgtEl>
                                      </p:cBhvr>
                                    </p:animEffect>
                                  </p:childTnLst>
                                </p:cTn>
                              </p:par>
                            </p:childTnLst>
                          </p:cTn>
                        </p:par>
                      </p:childTnLst>
                    </p:cTn>
                  </p:par>
                  <p:par>
                    <p:cTn id="39" fill="hold">
                      <p:stCondLst>
                        <p:cond delay="indefinite"/>
                      </p:stCondLst>
                      <p:childTnLst>
                        <p:par>
                          <p:cTn id="40" fill="hold">
                            <p:stCondLst>
                              <p:cond delay="0"/>
                            </p:stCondLst>
                            <p:childTnLst>
                              <p:par>
                                <p:cTn id="41" presetID="22" presetClass="entr" presetSubtype="8"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left)">
                                      <p:cBhvr>
                                        <p:cTn id="43" dur="500"/>
                                        <p:tgtEl>
                                          <p:spTgt spid="13"/>
                                        </p:tgtEl>
                                      </p:cBhvr>
                                    </p:animEffect>
                                  </p:childTnLst>
                                </p:cTn>
                              </p:par>
                            </p:childTnLst>
                          </p:cTn>
                        </p:par>
                      </p:childTnLst>
                    </p:cTn>
                  </p:par>
                  <p:par>
                    <p:cTn id="44" fill="hold">
                      <p:stCondLst>
                        <p:cond delay="indefinite"/>
                      </p:stCondLst>
                      <p:childTnLst>
                        <p:par>
                          <p:cTn id="45" fill="hold">
                            <p:stCondLst>
                              <p:cond delay="0"/>
                            </p:stCondLst>
                            <p:childTnLst>
                              <p:par>
                                <p:cTn id="46" presetID="22" presetClass="entr" presetSubtype="8" fill="hold" grpId="0" nodeType="click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left)">
                                      <p:cBhvr>
                                        <p:cTn id="4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animBg="1"/>
      <p:bldP spid="8" grpId="0"/>
      <p:bldP spid="9" grpId="0" animBg="1"/>
      <p:bldP spid="10" grpId="0" animBg="1"/>
      <p:bldP spid="11" grpId="0"/>
      <p:bldP spid="12" grpId="0" animBg="1"/>
      <p:bldP spid="13" grpId="0" animBg="1"/>
      <p:bldP spid="1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471A54CF-3E9B-4CEB-B28E-BBA8514DA713}"/>
              </a:ext>
            </a:extLst>
          </p:cNvPr>
          <p:cNvSpPr txBox="1"/>
          <p:nvPr/>
        </p:nvSpPr>
        <p:spPr>
          <a:xfrm>
            <a:off x="1733551" y="348456"/>
            <a:ext cx="9258300" cy="400110"/>
          </a:xfrm>
          <a:prstGeom prst="rect">
            <a:avLst/>
          </a:prstGeom>
          <a:noFill/>
        </p:spPr>
        <p:txBody>
          <a:bodyPr wrap="square" rtlCol="0">
            <a:spAutoFit/>
          </a:bodyPr>
          <a:lstStyle/>
          <a:p>
            <a:pPr algn="dist"/>
            <a:r>
              <a:rPr lang="en-US" altLang="zh-CN" sz="2000" b="1"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PARTTHREE</a:t>
            </a:r>
            <a:endParaRPr lang="zh-CN" altLang="en-US" sz="2000" b="1"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pic>
        <p:nvPicPr>
          <p:cNvPr id="5" name="图片 4">
            <a:extLst>
              <a:ext uri="{FF2B5EF4-FFF2-40B4-BE49-F238E27FC236}">
                <a16:creationId xmlns="" xmlns:a16="http://schemas.microsoft.com/office/drawing/2014/main" id="{23EFDDE2-711D-4326-9400-42DD92B5B56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5400000">
            <a:off x="81183" y="-81184"/>
            <a:ext cx="888608" cy="1050975"/>
          </a:xfrm>
          <a:prstGeom prst="rect">
            <a:avLst/>
          </a:prstGeom>
        </p:spPr>
      </p:pic>
      <p:sp>
        <p:nvSpPr>
          <p:cNvPr id="4" name="Rounded Rectangle 2">
            <a:extLst>
              <a:ext uri="{FF2B5EF4-FFF2-40B4-BE49-F238E27FC236}">
                <a16:creationId xmlns="" xmlns:a16="http://schemas.microsoft.com/office/drawing/2014/main" id="{775D4087-BDE8-49B0-A419-2F77A8A8E09D}"/>
              </a:ext>
            </a:extLst>
          </p:cNvPr>
          <p:cNvSpPr>
            <a:spLocks noChangeArrowheads="1"/>
          </p:cNvSpPr>
          <p:nvPr/>
        </p:nvSpPr>
        <p:spPr bwMode="auto">
          <a:xfrm>
            <a:off x="1154020" y="1930843"/>
            <a:ext cx="1590675" cy="1590675"/>
          </a:xfrm>
          <a:prstGeom prst="roundRect">
            <a:avLst>
              <a:gd name="adj" fmla="val 11537"/>
            </a:avLst>
          </a:prstGeom>
          <a:solidFill>
            <a:srgbClr val="1E97B9"/>
          </a:solidFill>
          <a:ln>
            <a:noFill/>
          </a:ln>
          <a:extLst/>
        </p:spPr>
        <p:txBody>
          <a:bodyPr anchor="ctr"/>
          <a:lstStyle/>
          <a:p>
            <a:pPr algn="ctr" eaLnBrk="1" hangingPunct="1"/>
            <a:endParaRPr lang="en-US" altLang="zh-CN" sz="8800">
              <a:solidFill>
                <a:srgbClr val="FFFF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6" name="Rounded Rectangle 3">
            <a:extLst>
              <a:ext uri="{FF2B5EF4-FFF2-40B4-BE49-F238E27FC236}">
                <a16:creationId xmlns="" xmlns:a16="http://schemas.microsoft.com/office/drawing/2014/main" id="{F96AF675-67BB-48B0-AB36-6C9ADD7DEB76}"/>
              </a:ext>
            </a:extLst>
          </p:cNvPr>
          <p:cNvSpPr>
            <a:spLocks noChangeArrowheads="1"/>
          </p:cNvSpPr>
          <p:nvPr/>
        </p:nvSpPr>
        <p:spPr bwMode="auto">
          <a:xfrm>
            <a:off x="2989169" y="1930843"/>
            <a:ext cx="1590675" cy="1590675"/>
          </a:xfrm>
          <a:prstGeom prst="roundRect">
            <a:avLst>
              <a:gd name="adj" fmla="val 11537"/>
            </a:avLst>
          </a:prstGeom>
          <a:solidFill>
            <a:schemeClr val="bg1">
              <a:lumMod val="65000"/>
            </a:schemeClr>
          </a:solidFill>
          <a:ln w="12700">
            <a:noFill/>
            <a:round/>
            <a:headEnd/>
            <a:tailEnd/>
          </a:ln>
        </p:spPr>
        <p:txBody>
          <a:bodyPr anchor="ctr"/>
          <a:lstStyle/>
          <a:p>
            <a:pPr algn="ctr" eaLnBrk="1" hangingPunct="1"/>
            <a:endParaRPr lang="en-US" altLang="zh-CN">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7" name="Rounded Rectangle 5">
            <a:extLst>
              <a:ext uri="{FF2B5EF4-FFF2-40B4-BE49-F238E27FC236}">
                <a16:creationId xmlns="" xmlns:a16="http://schemas.microsoft.com/office/drawing/2014/main" id="{251C68CC-5D81-483D-A746-2067141CA9F9}"/>
              </a:ext>
            </a:extLst>
          </p:cNvPr>
          <p:cNvSpPr>
            <a:spLocks noChangeArrowheads="1"/>
          </p:cNvSpPr>
          <p:nvPr/>
        </p:nvSpPr>
        <p:spPr bwMode="auto">
          <a:xfrm>
            <a:off x="1154020" y="3767580"/>
            <a:ext cx="1590675" cy="1590675"/>
          </a:xfrm>
          <a:prstGeom prst="roundRect">
            <a:avLst>
              <a:gd name="adj" fmla="val 11537"/>
            </a:avLst>
          </a:prstGeom>
          <a:solidFill>
            <a:schemeClr val="bg1">
              <a:lumMod val="65000"/>
            </a:schemeClr>
          </a:solidFill>
          <a:ln w="12700">
            <a:noFill/>
            <a:round/>
            <a:headEnd/>
            <a:tailEnd/>
          </a:ln>
        </p:spPr>
        <p:txBody>
          <a:bodyPr anchor="ctr"/>
          <a:lstStyle/>
          <a:p>
            <a:pPr algn="ctr" eaLnBrk="1" hangingPunct="1"/>
            <a:endParaRPr lang="en-US" altLang="zh-CN">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8" name="Rounded Rectangle 6">
            <a:extLst>
              <a:ext uri="{FF2B5EF4-FFF2-40B4-BE49-F238E27FC236}">
                <a16:creationId xmlns="" xmlns:a16="http://schemas.microsoft.com/office/drawing/2014/main" id="{2ABC8536-DB26-4BF7-B052-BDC592F56C05}"/>
              </a:ext>
            </a:extLst>
          </p:cNvPr>
          <p:cNvSpPr>
            <a:spLocks noChangeArrowheads="1"/>
          </p:cNvSpPr>
          <p:nvPr/>
        </p:nvSpPr>
        <p:spPr bwMode="auto">
          <a:xfrm>
            <a:off x="2989169" y="3767580"/>
            <a:ext cx="1590675" cy="1590675"/>
          </a:xfrm>
          <a:prstGeom prst="roundRect">
            <a:avLst>
              <a:gd name="adj" fmla="val 11537"/>
            </a:avLst>
          </a:prstGeom>
          <a:solidFill>
            <a:srgbClr val="1E97B9"/>
          </a:solidFill>
          <a:ln>
            <a:noFill/>
          </a:ln>
          <a:extLst/>
        </p:spPr>
        <p:txBody>
          <a:bodyPr anchor="ctr"/>
          <a:lstStyle/>
          <a:p>
            <a:pPr algn="ctr" eaLnBrk="1" hangingPunct="1"/>
            <a:endParaRPr lang="en-US" altLang="zh-CN" sz="8800">
              <a:solidFill>
                <a:srgbClr val="FFFF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9" name="Text Box 10">
            <a:extLst>
              <a:ext uri="{FF2B5EF4-FFF2-40B4-BE49-F238E27FC236}">
                <a16:creationId xmlns="" xmlns:a16="http://schemas.microsoft.com/office/drawing/2014/main" id="{1F8D0FF7-3450-4F9A-AE0E-2FC52C8AA377}"/>
              </a:ext>
            </a:extLst>
          </p:cNvPr>
          <p:cNvSpPr txBox="1">
            <a:spLocks noChangeArrowheads="1"/>
          </p:cNvSpPr>
          <p:nvPr/>
        </p:nvSpPr>
        <p:spPr bwMode="auto">
          <a:xfrm>
            <a:off x="1234982" y="3016693"/>
            <a:ext cx="1428751"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a:solidFill>
                  <a:schemeClr val="tx1"/>
                </a:solidFill>
                <a:latin typeface="Calibri" pitchFamily="34" charset="0"/>
                <a:ea typeface="宋体" pitchFamily="2" charset="-122"/>
              </a:defRPr>
            </a:lvl1pPr>
            <a:lvl2pPr marL="742950" indent="-285750" defTabSz="1087438">
              <a:defRPr>
                <a:solidFill>
                  <a:schemeClr val="tx1"/>
                </a:solidFill>
                <a:latin typeface="Calibri" pitchFamily="34" charset="0"/>
                <a:ea typeface="宋体" pitchFamily="2" charset="-122"/>
              </a:defRPr>
            </a:lvl2pPr>
            <a:lvl3pPr marL="1143000" indent="-228600" defTabSz="1087438">
              <a:defRPr>
                <a:solidFill>
                  <a:schemeClr val="tx1"/>
                </a:solidFill>
                <a:latin typeface="Calibri" pitchFamily="34" charset="0"/>
                <a:ea typeface="宋体" pitchFamily="2" charset="-122"/>
              </a:defRPr>
            </a:lvl3pPr>
            <a:lvl4pPr marL="1600200" indent="-228600" defTabSz="1087438">
              <a:defRPr>
                <a:solidFill>
                  <a:schemeClr val="tx1"/>
                </a:solidFill>
                <a:latin typeface="Calibri" pitchFamily="34" charset="0"/>
                <a:ea typeface="宋体" pitchFamily="2" charset="-122"/>
              </a:defRPr>
            </a:lvl4pPr>
            <a:lvl5pPr marL="2057400" indent="-228600" defTabSz="1087438">
              <a:defRPr>
                <a:solidFill>
                  <a:schemeClr val="tx1"/>
                </a:solidFill>
                <a:latin typeface="Calibri" pitchFamily="34" charset="0"/>
                <a:ea typeface="宋体" pitchFamily="2" charset="-122"/>
              </a:defRPr>
            </a:lvl5pPr>
            <a:lvl6pPr marL="2514600" indent="-228600" defTabSz="1087438"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087438"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087438"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087438"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sz="120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Well Display</a:t>
            </a:r>
            <a:endParaRPr lang="en-US" altLang="zh-CN" sz="100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0" name="Freeform 104">
            <a:extLst>
              <a:ext uri="{FF2B5EF4-FFF2-40B4-BE49-F238E27FC236}">
                <a16:creationId xmlns="" xmlns:a16="http://schemas.microsoft.com/office/drawing/2014/main" id="{21CFAA8E-05CA-4A79-8681-3BE3BC0C6CC9}"/>
              </a:ext>
            </a:extLst>
          </p:cNvPr>
          <p:cNvSpPr>
            <a:spLocks noEditPoints="1"/>
          </p:cNvSpPr>
          <p:nvPr/>
        </p:nvSpPr>
        <p:spPr bwMode="auto">
          <a:xfrm>
            <a:off x="1630269" y="4039043"/>
            <a:ext cx="600075" cy="593725"/>
          </a:xfrm>
          <a:custGeom>
            <a:avLst/>
            <a:gdLst>
              <a:gd name="T0" fmla="*/ 2147483647 w 120"/>
              <a:gd name="T1" fmla="*/ 2147483647 h 118"/>
              <a:gd name="T2" fmla="*/ 2147483647 w 120"/>
              <a:gd name="T3" fmla="*/ 2147483647 h 118"/>
              <a:gd name="T4" fmla="*/ 2147483647 w 120"/>
              <a:gd name="T5" fmla="*/ 2147483647 h 118"/>
              <a:gd name="T6" fmla="*/ 2147483647 w 120"/>
              <a:gd name="T7" fmla="*/ 2147483647 h 118"/>
              <a:gd name="T8" fmla="*/ 2147483647 w 120"/>
              <a:gd name="T9" fmla="*/ 2147483647 h 118"/>
              <a:gd name="T10" fmla="*/ 2147483647 w 120"/>
              <a:gd name="T11" fmla="*/ 2147483647 h 118"/>
              <a:gd name="T12" fmla="*/ 2147483647 w 120"/>
              <a:gd name="T13" fmla="*/ 2147483647 h 118"/>
              <a:gd name="T14" fmla="*/ 2147483647 w 120"/>
              <a:gd name="T15" fmla="*/ 2147483647 h 118"/>
              <a:gd name="T16" fmla="*/ 2147483647 w 120"/>
              <a:gd name="T17" fmla="*/ 2147483647 h 118"/>
              <a:gd name="T18" fmla="*/ 2147483647 w 120"/>
              <a:gd name="T19" fmla="*/ 2147483647 h 118"/>
              <a:gd name="T20" fmla="*/ 2147483647 w 120"/>
              <a:gd name="T21" fmla="*/ 2147483647 h 118"/>
              <a:gd name="T22" fmla="*/ 2147483647 w 120"/>
              <a:gd name="T23" fmla="*/ 2147483647 h 118"/>
              <a:gd name="T24" fmla="*/ 2147483647 w 120"/>
              <a:gd name="T25" fmla="*/ 2147483647 h 118"/>
              <a:gd name="T26" fmla="*/ 2147483647 w 120"/>
              <a:gd name="T27" fmla="*/ 2147483647 h 118"/>
              <a:gd name="T28" fmla="*/ 2147483647 w 120"/>
              <a:gd name="T29" fmla="*/ 2147483647 h 118"/>
              <a:gd name="T30" fmla="*/ 2147483647 w 120"/>
              <a:gd name="T31" fmla="*/ 2147483647 h 118"/>
              <a:gd name="T32" fmla="*/ 2147483647 w 120"/>
              <a:gd name="T33" fmla="*/ 2147483647 h 118"/>
              <a:gd name="T34" fmla="*/ 2147483647 w 120"/>
              <a:gd name="T35" fmla="*/ 2147483647 h 118"/>
              <a:gd name="T36" fmla="*/ 2147483647 w 120"/>
              <a:gd name="T37" fmla="*/ 2147483647 h 118"/>
              <a:gd name="T38" fmla="*/ 2147483647 w 120"/>
              <a:gd name="T39" fmla="*/ 2147483647 h 11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20" h="118">
                <a:moveTo>
                  <a:pt x="53" y="35"/>
                </a:moveTo>
                <a:cubicBezTo>
                  <a:pt x="56" y="26"/>
                  <a:pt x="54" y="16"/>
                  <a:pt x="47" y="9"/>
                </a:cubicBezTo>
                <a:cubicBezTo>
                  <a:pt x="40" y="2"/>
                  <a:pt x="30" y="0"/>
                  <a:pt x="21" y="2"/>
                </a:cubicBezTo>
                <a:cubicBezTo>
                  <a:pt x="36" y="17"/>
                  <a:pt x="36" y="17"/>
                  <a:pt x="36" y="17"/>
                </a:cubicBezTo>
                <a:cubicBezTo>
                  <a:pt x="32" y="32"/>
                  <a:pt x="32" y="32"/>
                  <a:pt x="32" y="32"/>
                </a:cubicBezTo>
                <a:cubicBezTo>
                  <a:pt x="17" y="36"/>
                  <a:pt x="17" y="36"/>
                  <a:pt x="17" y="36"/>
                </a:cubicBezTo>
                <a:cubicBezTo>
                  <a:pt x="2" y="21"/>
                  <a:pt x="2" y="21"/>
                  <a:pt x="2" y="21"/>
                </a:cubicBezTo>
                <a:cubicBezTo>
                  <a:pt x="0" y="30"/>
                  <a:pt x="2" y="40"/>
                  <a:pt x="9" y="47"/>
                </a:cubicBezTo>
                <a:cubicBezTo>
                  <a:pt x="17" y="54"/>
                  <a:pt x="27" y="56"/>
                  <a:pt x="36" y="53"/>
                </a:cubicBezTo>
                <a:cubicBezTo>
                  <a:pt x="36" y="53"/>
                  <a:pt x="36" y="53"/>
                  <a:pt x="36" y="53"/>
                </a:cubicBezTo>
                <a:cubicBezTo>
                  <a:pt x="98" y="115"/>
                  <a:pt x="98" y="115"/>
                  <a:pt x="98" y="115"/>
                </a:cubicBezTo>
                <a:cubicBezTo>
                  <a:pt x="100" y="117"/>
                  <a:pt x="103" y="118"/>
                  <a:pt x="107" y="118"/>
                </a:cubicBezTo>
                <a:cubicBezTo>
                  <a:pt x="110" y="118"/>
                  <a:pt x="113" y="117"/>
                  <a:pt x="115" y="115"/>
                </a:cubicBezTo>
                <a:cubicBezTo>
                  <a:pt x="120" y="110"/>
                  <a:pt x="120" y="102"/>
                  <a:pt x="115" y="97"/>
                </a:cubicBezTo>
                <a:lnTo>
                  <a:pt x="53" y="35"/>
                </a:lnTo>
                <a:close/>
                <a:moveTo>
                  <a:pt x="108" y="113"/>
                </a:moveTo>
                <a:cubicBezTo>
                  <a:pt x="105" y="113"/>
                  <a:pt x="103" y="110"/>
                  <a:pt x="103" y="108"/>
                </a:cubicBezTo>
                <a:cubicBezTo>
                  <a:pt x="103" y="105"/>
                  <a:pt x="105" y="103"/>
                  <a:pt x="108" y="103"/>
                </a:cubicBezTo>
                <a:cubicBezTo>
                  <a:pt x="110" y="103"/>
                  <a:pt x="113" y="105"/>
                  <a:pt x="113" y="108"/>
                </a:cubicBezTo>
                <a:cubicBezTo>
                  <a:pt x="113" y="110"/>
                  <a:pt x="110" y="113"/>
                  <a:pt x="108" y="11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pic>
        <p:nvPicPr>
          <p:cNvPr id="11" name="Group 35">
            <a:extLst>
              <a:ext uri="{FF2B5EF4-FFF2-40B4-BE49-F238E27FC236}">
                <a16:creationId xmlns="" xmlns:a16="http://schemas.microsoft.com/office/drawing/2014/main" id="{F6B62EE8-25A1-448E-AC84-E7076DE5271E}"/>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565433" y="2172141"/>
            <a:ext cx="439737" cy="798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Group 41">
            <a:extLst>
              <a:ext uri="{FF2B5EF4-FFF2-40B4-BE49-F238E27FC236}">
                <a16:creationId xmlns="" xmlns:a16="http://schemas.microsoft.com/office/drawing/2014/main" id="{2EF98D5F-B4E2-4A9D-A09C-7E5655CA2F02}"/>
              </a:ext>
            </a:extLst>
          </p:cNvPr>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3522569" y="3988243"/>
            <a:ext cx="523875" cy="51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Group 45">
            <a:extLst>
              <a:ext uri="{FF2B5EF4-FFF2-40B4-BE49-F238E27FC236}">
                <a16:creationId xmlns="" xmlns:a16="http://schemas.microsoft.com/office/drawing/2014/main" id="{2A9C789B-AB21-40C2-B856-4279FE71ED5B}"/>
              </a:ext>
            </a:extLst>
          </p:cNvPr>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1639796" y="2195955"/>
            <a:ext cx="62071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 Box 10">
            <a:extLst>
              <a:ext uri="{FF2B5EF4-FFF2-40B4-BE49-F238E27FC236}">
                <a16:creationId xmlns="" xmlns:a16="http://schemas.microsoft.com/office/drawing/2014/main" id="{355FD747-83E2-4F3C-A003-0E266AF4B05A}"/>
              </a:ext>
            </a:extLst>
          </p:cNvPr>
          <p:cNvSpPr txBox="1">
            <a:spLocks noChangeArrowheads="1"/>
          </p:cNvSpPr>
          <p:nvPr/>
        </p:nvSpPr>
        <p:spPr bwMode="auto">
          <a:xfrm>
            <a:off x="3059018" y="3016693"/>
            <a:ext cx="1430339"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a:solidFill>
                  <a:schemeClr val="tx1"/>
                </a:solidFill>
                <a:latin typeface="Calibri" pitchFamily="34" charset="0"/>
                <a:ea typeface="宋体" pitchFamily="2" charset="-122"/>
              </a:defRPr>
            </a:lvl1pPr>
            <a:lvl2pPr marL="742950" indent="-285750" defTabSz="1087438">
              <a:defRPr>
                <a:solidFill>
                  <a:schemeClr val="tx1"/>
                </a:solidFill>
                <a:latin typeface="Calibri" pitchFamily="34" charset="0"/>
                <a:ea typeface="宋体" pitchFamily="2" charset="-122"/>
              </a:defRPr>
            </a:lvl2pPr>
            <a:lvl3pPr marL="1143000" indent="-228600" defTabSz="1087438">
              <a:defRPr>
                <a:solidFill>
                  <a:schemeClr val="tx1"/>
                </a:solidFill>
                <a:latin typeface="Calibri" pitchFamily="34" charset="0"/>
                <a:ea typeface="宋体" pitchFamily="2" charset="-122"/>
              </a:defRPr>
            </a:lvl3pPr>
            <a:lvl4pPr marL="1600200" indent="-228600" defTabSz="1087438">
              <a:defRPr>
                <a:solidFill>
                  <a:schemeClr val="tx1"/>
                </a:solidFill>
                <a:latin typeface="Calibri" pitchFamily="34" charset="0"/>
                <a:ea typeface="宋体" pitchFamily="2" charset="-122"/>
              </a:defRPr>
            </a:lvl4pPr>
            <a:lvl5pPr marL="2057400" indent="-228600" defTabSz="1087438">
              <a:defRPr>
                <a:solidFill>
                  <a:schemeClr val="tx1"/>
                </a:solidFill>
                <a:latin typeface="Calibri" pitchFamily="34" charset="0"/>
                <a:ea typeface="宋体" pitchFamily="2" charset="-122"/>
              </a:defRPr>
            </a:lvl5pPr>
            <a:lvl6pPr marL="2514600" indent="-228600" defTabSz="1087438"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087438"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087438"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087438"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sz="120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Board Plan</a:t>
            </a:r>
            <a:endParaRPr lang="en-US" altLang="zh-CN" sz="100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5" name="Text Box 10">
            <a:extLst>
              <a:ext uri="{FF2B5EF4-FFF2-40B4-BE49-F238E27FC236}">
                <a16:creationId xmlns="" xmlns:a16="http://schemas.microsoft.com/office/drawing/2014/main" id="{C4609F65-4F57-493C-B34D-EADB9D2BB325}"/>
              </a:ext>
            </a:extLst>
          </p:cNvPr>
          <p:cNvSpPr txBox="1">
            <a:spLocks noChangeArrowheads="1"/>
          </p:cNvSpPr>
          <p:nvPr/>
        </p:nvSpPr>
        <p:spPr bwMode="auto">
          <a:xfrm>
            <a:off x="1234982" y="4816918"/>
            <a:ext cx="1428751" cy="230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a:solidFill>
                  <a:schemeClr val="tx1"/>
                </a:solidFill>
                <a:latin typeface="Calibri" pitchFamily="34" charset="0"/>
                <a:ea typeface="宋体" pitchFamily="2" charset="-122"/>
              </a:defRPr>
            </a:lvl1pPr>
            <a:lvl2pPr marL="742950" indent="-285750" defTabSz="1087438">
              <a:defRPr>
                <a:solidFill>
                  <a:schemeClr val="tx1"/>
                </a:solidFill>
                <a:latin typeface="Calibri" pitchFamily="34" charset="0"/>
                <a:ea typeface="宋体" pitchFamily="2" charset="-122"/>
              </a:defRPr>
            </a:lvl2pPr>
            <a:lvl3pPr marL="1143000" indent="-228600" defTabSz="1087438">
              <a:defRPr>
                <a:solidFill>
                  <a:schemeClr val="tx1"/>
                </a:solidFill>
                <a:latin typeface="Calibri" pitchFamily="34" charset="0"/>
                <a:ea typeface="宋体" pitchFamily="2" charset="-122"/>
              </a:defRPr>
            </a:lvl3pPr>
            <a:lvl4pPr marL="1600200" indent="-228600" defTabSz="1087438">
              <a:defRPr>
                <a:solidFill>
                  <a:schemeClr val="tx1"/>
                </a:solidFill>
                <a:latin typeface="Calibri" pitchFamily="34" charset="0"/>
                <a:ea typeface="宋体" pitchFamily="2" charset="-122"/>
              </a:defRPr>
            </a:lvl4pPr>
            <a:lvl5pPr marL="2057400" indent="-228600" defTabSz="1087438">
              <a:defRPr>
                <a:solidFill>
                  <a:schemeClr val="tx1"/>
                </a:solidFill>
                <a:latin typeface="Calibri" pitchFamily="34" charset="0"/>
                <a:ea typeface="宋体" pitchFamily="2" charset="-122"/>
              </a:defRPr>
            </a:lvl5pPr>
            <a:lvl6pPr marL="2514600" indent="-228600" defTabSz="1087438"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087438"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087438"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087438"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sz="120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Service</a:t>
            </a:r>
            <a:endParaRPr lang="en-US" altLang="zh-CN" sz="100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6" name="Text Box 10">
            <a:extLst>
              <a:ext uri="{FF2B5EF4-FFF2-40B4-BE49-F238E27FC236}">
                <a16:creationId xmlns="" xmlns:a16="http://schemas.microsoft.com/office/drawing/2014/main" id="{A8A543E3-5D50-4174-A7DA-00A2C903B207}"/>
              </a:ext>
            </a:extLst>
          </p:cNvPr>
          <p:cNvSpPr txBox="1">
            <a:spLocks noChangeArrowheads="1"/>
          </p:cNvSpPr>
          <p:nvPr/>
        </p:nvSpPr>
        <p:spPr bwMode="auto">
          <a:xfrm>
            <a:off x="3100294" y="4634354"/>
            <a:ext cx="142875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a:solidFill>
                  <a:schemeClr val="tx1"/>
                </a:solidFill>
                <a:latin typeface="Calibri" pitchFamily="34" charset="0"/>
                <a:ea typeface="宋体" pitchFamily="2" charset="-122"/>
              </a:defRPr>
            </a:lvl1pPr>
            <a:lvl2pPr marL="742950" indent="-285750" defTabSz="1087438">
              <a:defRPr>
                <a:solidFill>
                  <a:schemeClr val="tx1"/>
                </a:solidFill>
                <a:latin typeface="Calibri" pitchFamily="34" charset="0"/>
                <a:ea typeface="宋体" pitchFamily="2" charset="-122"/>
              </a:defRPr>
            </a:lvl2pPr>
            <a:lvl3pPr marL="1143000" indent="-228600" defTabSz="1087438">
              <a:defRPr>
                <a:solidFill>
                  <a:schemeClr val="tx1"/>
                </a:solidFill>
                <a:latin typeface="Calibri" pitchFamily="34" charset="0"/>
                <a:ea typeface="宋体" pitchFamily="2" charset="-122"/>
              </a:defRPr>
            </a:lvl3pPr>
            <a:lvl4pPr marL="1600200" indent="-228600" defTabSz="1087438">
              <a:defRPr>
                <a:solidFill>
                  <a:schemeClr val="tx1"/>
                </a:solidFill>
                <a:latin typeface="Calibri" pitchFamily="34" charset="0"/>
                <a:ea typeface="宋体" pitchFamily="2" charset="-122"/>
              </a:defRPr>
            </a:lvl4pPr>
            <a:lvl5pPr marL="2057400" indent="-228600" defTabSz="1087438">
              <a:defRPr>
                <a:solidFill>
                  <a:schemeClr val="tx1"/>
                </a:solidFill>
                <a:latin typeface="Calibri" pitchFamily="34" charset="0"/>
                <a:ea typeface="宋体" pitchFamily="2" charset="-122"/>
              </a:defRPr>
            </a:lvl5pPr>
            <a:lvl6pPr marL="2514600" indent="-228600" defTabSz="1087438"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087438"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087438"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087438"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en-US" altLang="zh-CN" sz="120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Strong Structure</a:t>
            </a:r>
            <a:endParaRPr lang="en-US" altLang="zh-CN" sz="100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7" name="文本框 16">
            <a:extLst>
              <a:ext uri="{FF2B5EF4-FFF2-40B4-BE49-F238E27FC236}">
                <a16:creationId xmlns="" xmlns:a16="http://schemas.microsoft.com/office/drawing/2014/main" id="{424AA620-1175-49AB-8259-0B50EBA89F05}"/>
              </a:ext>
            </a:extLst>
          </p:cNvPr>
          <p:cNvSpPr txBox="1"/>
          <p:nvPr/>
        </p:nvSpPr>
        <p:spPr>
          <a:xfrm>
            <a:off x="5684092" y="2279023"/>
            <a:ext cx="1097597" cy="369332"/>
          </a:xfrm>
          <a:prstGeom prst="rect">
            <a:avLst/>
          </a:prstGeom>
          <a:solidFill>
            <a:srgbClr val="1E97B9"/>
          </a:solidFill>
        </p:spPr>
        <p:txBody>
          <a:bodyPr wrap="square" rtlCol="0">
            <a:spAutoFit/>
          </a:bodyPr>
          <a:lstStyle/>
          <a:p>
            <a:r>
              <a:rPr lang="zh-CN" altLang="en-US"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sp>
        <p:nvSpPr>
          <p:cNvPr id="18" name="文本框 17">
            <a:extLst>
              <a:ext uri="{FF2B5EF4-FFF2-40B4-BE49-F238E27FC236}">
                <a16:creationId xmlns="" xmlns:a16="http://schemas.microsoft.com/office/drawing/2014/main" id="{BD6EC1C5-BD6D-44BD-8B3C-771E50E70A19}"/>
              </a:ext>
            </a:extLst>
          </p:cNvPr>
          <p:cNvSpPr txBox="1"/>
          <p:nvPr/>
        </p:nvSpPr>
        <p:spPr>
          <a:xfrm>
            <a:off x="5560901" y="2639342"/>
            <a:ext cx="2523539" cy="984885"/>
          </a:xfrm>
          <a:prstGeom prst="rect">
            <a:avLst/>
          </a:prstGeom>
          <a:noFill/>
        </p:spPr>
        <p:txBody>
          <a:bodyPr wrap="square" rtlCol="0">
            <a:spAutoFit/>
          </a:bodyPr>
          <a:lstStyle/>
          <a:p>
            <a:pPr>
              <a:lnSpc>
                <a:spcPct val="150000"/>
              </a:lnSpc>
            </a:pPr>
            <a:r>
              <a:rPr lang="zh-CN" altLang="en-US" sz="14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单击此处添加文本单击此处添加文本单击此处添加文本</a:t>
            </a:r>
          </a:p>
          <a:p>
            <a:endParaRPr lang="zh-CN" altLang="en-US"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9" name="文本框 18">
            <a:extLst>
              <a:ext uri="{FF2B5EF4-FFF2-40B4-BE49-F238E27FC236}">
                <a16:creationId xmlns="" xmlns:a16="http://schemas.microsoft.com/office/drawing/2014/main" id="{34383709-6957-415A-9F22-AC2E6E984CDC}"/>
              </a:ext>
            </a:extLst>
          </p:cNvPr>
          <p:cNvSpPr txBox="1"/>
          <p:nvPr/>
        </p:nvSpPr>
        <p:spPr>
          <a:xfrm>
            <a:off x="8817223" y="2301290"/>
            <a:ext cx="1097597" cy="369332"/>
          </a:xfrm>
          <a:prstGeom prst="rect">
            <a:avLst/>
          </a:prstGeom>
          <a:solidFill>
            <a:srgbClr val="1E97B9"/>
          </a:solidFill>
        </p:spPr>
        <p:txBody>
          <a:bodyPr wrap="square" rtlCol="0">
            <a:spAutoFit/>
          </a:bodyPr>
          <a:lstStyle/>
          <a:p>
            <a:r>
              <a:rPr lang="zh-CN" altLang="en-US"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sp>
        <p:nvSpPr>
          <p:cNvPr id="20" name="文本框 19">
            <a:extLst>
              <a:ext uri="{FF2B5EF4-FFF2-40B4-BE49-F238E27FC236}">
                <a16:creationId xmlns="" xmlns:a16="http://schemas.microsoft.com/office/drawing/2014/main" id="{F5540C62-7D18-44AA-AB0D-950F38D131C3}"/>
              </a:ext>
            </a:extLst>
          </p:cNvPr>
          <p:cNvSpPr txBox="1"/>
          <p:nvPr/>
        </p:nvSpPr>
        <p:spPr>
          <a:xfrm>
            <a:off x="8694031" y="2661609"/>
            <a:ext cx="2523539" cy="984885"/>
          </a:xfrm>
          <a:prstGeom prst="rect">
            <a:avLst/>
          </a:prstGeom>
          <a:noFill/>
        </p:spPr>
        <p:txBody>
          <a:bodyPr wrap="square" rtlCol="0">
            <a:spAutoFit/>
          </a:bodyPr>
          <a:lstStyle/>
          <a:p>
            <a:pPr>
              <a:lnSpc>
                <a:spcPct val="150000"/>
              </a:lnSpc>
            </a:pPr>
            <a:r>
              <a:rPr lang="zh-CN" altLang="en-US" sz="14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单击此处添加文本单击此处添加文本单击此处添加文本</a:t>
            </a:r>
          </a:p>
          <a:p>
            <a:endParaRPr lang="zh-CN" altLang="en-US"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1" name="文本框 20">
            <a:extLst>
              <a:ext uri="{FF2B5EF4-FFF2-40B4-BE49-F238E27FC236}">
                <a16:creationId xmlns="" xmlns:a16="http://schemas.microsoft.com/office/drawing/2014/main" id="{969537A2-11F0-482E-92F7-FA4E59441899}"/>
              </a:ext>
            </a:extLst>
          </p:cNvPr>
          <p:cNvSpPr txBox="1"/>
          <p:nvPr/>
        </p:nvSpPr>
        <p:spPr>
          <a:xfrm>
            <a:off x="5684092" y="4013367"/>
            <a:ext cx="1097597" cy="369332"/>
          </a:xfrm>
          <a:prstGeom prst="rect">
            <a:avLst/>
          </a:prstGeom>
          <a:solidFill>
            <a:srgbClr val="1E97B9"/>
          </a:solidFill>
        </p:spPr>
        <p:txBody>
          <a:bodyPr wrap="square" rtlCol="0">
            <a:spAutoFit/>
          </a:bodyPr>
          <a:lstStyle/>
          <a:p>
            <a:r>
              <a:rPr lang="zh-CN" altLang="en-US"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sp>
        <p:nvSpPr>
          <p:cNvPr id="22" name="文本框 21">
            <a:extLst>
              <a:ext uri="{FF2B5EF4-FFF2-40B4-BE49-F238E27FC236}">
                <a16:creationId xmlns="" xmlns:a16="http://schemas.microsoft.com/office/drawing/2014/main" id="{A9B068E9-FF74-469E-9C46-923A14A701A7}"/>
              </a:ext>
            </a:extLst>
          </p:cNvPr>
          <p:cNvSpPr txBox="1"/>
          <p:nvPr/>
        </p:nvSpPr>
        <p:spPr>
          <a:xfrm>
            <a:off x="5560901" y="4373686"/>
            <a:ext cx="2523539" cy="984885"/>
          </a:xfrm>
          <a:prstGeom prst="rect">
            <a:avLst/>
          </a:prstGeom>
          <a:noFill/>
        </p:spPr>
        <p:txBody>
          <a:bodyPr wrap="square" rtlCol="0">
            <a:spAutoFit/>
          </a:bodyPr>
          <a:lstStyle/>
          <a:p>
            <a:pPr>
              <a:lnSpc>
                <a:spcPct val="150000"/>
              </a:lnSpc>
            </a:pPr>
            <a:r>
              <a:rPr lang="zh-CN" altLang="en-US" sz="14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单击此处添加文本单击此处添加文本单击此处添加文本</a:t>
            </a:r>
          </a:p>
          <a:p>
            <a:endParaRPr lang="zh-CN" altLang="en-US"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3" name="文本框 22">
            <a:extLst>
              <a:ext uri="{FF2B5EF4-FFF2-40B4-BE49-F238E27FC236}">
                <a16:creationId xmlns="" xmlns:a16="http://schemas.microsoft.com/office/drawing/2014/main" id="{CA39BEC3-04E2-4532-884B-6E5B9D1F542F}"/>
              </a:ext>
            </a:extLst>
          </p:cNvPr>
          <p:cNvSpPr txBox="1"/>
          <p:nvPr/>
        </p:nvSpPr>
        <p:spPr>
          <a:xfrm>
            <a:off x="8861788" y="4035634"/>
            <a:ext cx="1097597" cy="369332"/>
          </a:xfrm>
          <a:prstGeom prst="rect">
            <a:avLst/>
          </a:prstGeom>
          <a:solidFill>
            <a:srgbClr val="1E97B9"/>
          </a:solidFill>
        </p:spPr>
        <p:txBody>
          <a:bodyPr wrap="square" rtlCol="0">
            <a:spAutoFit/>
          </a:bodyPr>
          <a:lstStyle/>
          <a:p>
            <a:r>
              <a:rPr lang="zh-CN" altLang="en-US"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sp>
        <p:nvSpPr>
          <p:cNvPr id="24" name="文本框 23">
            <a:extLst>
              <a:ext uri="{FF2B5EF4-FFF2-40B4-BE49-F238E27FC236}">
                <a16:creationId xmlns="" xmlns:a16="http://schemas.microsoft.com/office/drawing/2014/main" id="{CE7328A3-2437-4C9C-9104-35F48DF3E321}"/>
              </a:ext>
            </a:extLst>
          </p:cNvPr>
          <p:cNvSpPr txBox="1"/>
          <p:nvPr/>
        </p:nvSpPr>
        <p:spPr>
          <a:xfrm>
            <a:off x="8738596" y="4395953"/>
            <a:ext cx="2523539" cy="984885"/>
          </a:xfrm>
          <a:prstGeom prst="rect">
            <a:avLst/>
          </a:prstGeom>
          <a:noFill/>
        </p:spPr>
        <p:txBody>
          <a:bodyPr wrap="square" rtlCol="0">
            <a:spAutoFit/>
          </a:bodyPr>
          <a:lstStyle/>
          <a:p>
            <a:pPr>
              <a:lnSpc>
                <a:spcPct val="150000"/>
              </a:lnSpc>
            </a:pPr>
            <a:r>
              <a:rPr lang="zh-CN" altLang="en-US" sz="14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单击此处添加文本单击此处添加文本单击此处添加文本</a:t>
            </a:r>
          </a:p>
          <a:p>
            <a:endParaRPr lang="zh-CN" altLang="en-US"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Tree>
    <p:extLst>
      <p:ext uri="{BB962C8B-B14F-4D97-AF65-F5344CB8AC3E}">
        <p14:creationId xmlns:p14="http://schemas.microsoft.com/office/powerpoint/2010/main" val="1167217692"/>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par>
                                <p:cTn id="11" presetID="10"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fade">
                                      <p:cBhvr>
                                        <p:cTn id="13" dur="500"/>
                                        <p:tgtEl>
                                          <p:spTgt spid="13"/>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500"/>
                                        <p:tgtEl>
                                          <p:spTgt spid="6"/>
                                        </p:tgtEl>
                                      </p:cBhvr>
                                    </p:animEffect>
                                  </p:childTnLst>
                                </p:cTn>
                              </p:par>
                              <p:par>
                                <p:cTn id="19" presetID="10"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500"/>
                                        <p:tgtEl>
                                          <p:spTgt spid="1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7"/>
                                        </p:tgtEl>
                                        <p:attrNameLst>
                                          <p:attrName>style.visibility</p:attrName>
                                        </p:attrNameLst>
                                      </p:cBhvr>
                                      <p:to>
                                        <p:strVal val="visible"/>
                                      </p:to>
                                    </p:set>
                                    <p:animEffect transition="in" filter="fade">
                                      <p:cBhvr>
                                        <p:cTn id="29" dur="500"/>
                                        <p:tgtEl>
                                          <p:spTgt spid="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500"/>
                                        <p:tgtEl>
                                          <p:spTgt spid="1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8"/>
                                        </p:tgtEl>
                                        <p:attrNameLst>
                                          <p:attrName>style.visibility</p:attrName>
                                        </p:attrNameLst>
                                      </p:cBhvr>
                                      <p:to>
                                        <p:strVal val="visible"/>
                                      </p:to>
                                    </p:set>
                                    <p:animEffect transition="in" filter="fade">
                                      <p:cBhvr>
                                        <p:cTn id="40" dur="500"/>
                                        <p:tgtEl>
                                          <p:spTgt spid="8"/>
                                        </p:tgtEl>
                                      </p:cBhvr>
                                    </p:animEffect>
                                  </p:childTnLst>
                                </p:cTn>
                              </p:par>
                              <p:par>
                                <p:cTn id="41" presetID="10" presetClass="entr" presetSubtype="0"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6"/>
                                        </p:tgtEl>
                                        <p:attrNameLst>
                                          <p:attrName>style.visibility</p:attrName>
                                        </p:attrNameLst>
                                      </p:cBhvr>
                                      <p:to>
                                        <p:strVal val="visible"/>
                                      </p:to>
                                    </p:set>
                                    <p:animEffect transition="in" filter="fade">
                                      <p:cBhvr>
                                        <p:cTn id="46" dur="500"/>
                                        <p:tgtEl>
                                          <p:spTgt spid="16"/>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ntr" presetSubtype="0" fill="hold" grpId="0" nodeType="clickEffect">
                                  <p:stCondLst>
                                    <p:cond delay="0"/>
                                  </p:stCondLst>
                                  <p:childTnLst>
                                    <p:set>
                                      <p:cBhvr>
                                        <p:cTn id="50" dur="1" fill="hold">
                                          <p:stCondLst>
                                            <p:cond delay="0"/>
                                          </p:stCondLst>
                                        </p:cTn>
                                        <p:tgtEl>
                                          <p:spTgt spid="18"/>
                                        </p:tgtEl>
                                        <p:attrNameLst>
                                          <p:attrName>style.visibility</p:attrName>
                                        </p:attrNameLst>
                                      </p:cBhvr>
                                      <p:to>
                                        <p:strVal val="visible"/>
                                      </p:to>
                                    </p:set>
                                    <p:animEffect transition="in" filter="fade">
                                      <p:cBhvr>
                                        <p:cTn id="51" dur="500"/>
                                        <p:tgtEl>
                                          <p:spTgt spid="18"/>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fade">
                                      <p:cBhvr>
                                        <p:cTn id="54" dur="500"/>
                                        <p:tgtEl>
                                          <p:spTgt spid="17"/>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grpId="0" nodeType="click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fade">
                                      <p:cBhvr>
                                        <p:cTn id="59" dur="500"/>
                                        <p:tgtEl>
                                          <p:spTgt spid="20"/>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9"/>
                                        </p:tgtEl>
                                        <p:attrNameLst>
                                          <p:attrName>style.visibility</p:attrName>
                                        </p:attrNameLst>
                                      </p:cBhvr>
                                      <p:to>
                                        <p:strVal val="visible"/>
                                      </p:to>
                                    </p:set>
                                    <p:animEffect transition="in" filter="fade">
                                      <p:cBhvr>
                                        <p:cTn id="62" dur="500"/>
                                        <p:tgtEl>
                                          <p:spTgt spid="19"/>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fade">
                                      <p:cBhvr>
                                        <p:cTn id="67" dur="500"/>
                                        <p:tgtEl>
                                          <p:spTgt spid="22"/>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21"/>
                                        </p:tgtEl>
                                        <p:attrNameLst>
                                          <p:attrName>style.visibility</p:attrName>
                                        </p:attrNameLst>
                                      </p:cBhvr>
                                      <p:to>
                                        <p:strVal val="visible"/>
                                      </p:to>
                                    </p:set>
                                    <p:animEffect transition="in" filter="fade">
                                      <p:cBhvr>
                                        <p:cTn id="70" dur="500"/>
                                        <p:tgtEl>
                                          <p:spTgt spid="21"/>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grpId="0" nodeType="click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fade">
                                      <p:cBhvr>
                                        <p:cTn id="75" dur="500"/>
                                        <p:tgtEl>
                                          <p:spTgt spid="24"/>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23"/>
                                        </p:tgtEl>
                                        <p:attrNameLst>
                                          <p:attrName>style.visibility</p:attrName>
                                        </p:attrNameLst>
                                      </p:cBhvr>
                                      <p:to>
                                        <p:strVal val="visible"/>
                                      </p:to>
                                    </p:set>
                                    <p:animEffect transition="in" filter="fade">
                                      <p:cBhvr>
                                        <p:cTn id="78"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p:bldP spid="10" grpId="0" animBg="1"/>
      <p:bldP spid="14" grpId="0"/>
      <p:bldP spid="15" grpId="0"/>
      <p:bldP spid="16" grpId="0"/>
      <p:bldP spid="17" grpId="0" animBg="1"/>
      <p:bldP spid="18" grpId="0"/>
      <p:bldP spid="19" grpId="0" animBg="1"/>
      <p:bldP spid="20" grpId="0"/>
      <p:bldP spid="21" grpId="0" animBg="1"/>
      <p:bldP spid="22" grpId="0"/>
      <p:bldP spid="23" grpId="0" animBg="1"/>
      <p:bldP spid="2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 xmlns:a16="http://schemas.microsoft.com/office/drawing/2014/main" id="{73ACB1BA-367B-451A-8276-E542B6E1C2DE}"/>
              </a:ext>
            </a:extLst>
          </p:cNvPr>
          <p:cNvSpPr/>
          <p:nvPr/>
        </p:nvSpPr>
        <p:spPr>
          <a:xfrm>
            <a:off x="2630941" y="1472700"/>
            <a:ext cx="7525263" cy="3912603"/>
          </a:xfrm>
          <a:prstGeom prst="rect">
            <a:avLst/>
          </a:prstGeom>
          <a:solidFill>
            <a:schemeClr val="bg1"/>
          </a:solidFill>
          <a:ln>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pic>
        <p:nvPicPr>
          <p:cNvPr id="2" name="图片 1">
            <a:extLst>
              <a:ext uri="{FF2B5EF4-FFF2-40B4-BE49-F238E27FC236}">
                <a16:creationId xmlns="" xmlns:a16="http://schemas.microsoft.com/office/drawing/2014/main" id="{90B17019-F87D-4E39-BC02-869B18CFB09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5879257">
            <a:off x="590734" y="779380"/>
            <a:ext cx="4080415" cy="5299240"/>
          </a:xfrm>
          <a:prstGeom prst="rect">
            <a:avLst/>
          </a:prstGeom>
        </p:spPr>
      </p:pic>
      <p:sp>
        <p:nvSpPr>
          <p:cNvPr id="4" name="文本框 3">
            <a:extLst>
              <a:ext uri="{FF2B5EF4-FFF2-40B4-BE49-F238E27FC236}">
                <a16:creationId xmlns="" xmlns:a16="http://schemas.microsoft.com/office/drawing/2014/main" id="{8FD477C7-63AE-4EF8-A198-70343F9C3CB6}"/>
              </a:ext>
            </a:extLst>
          </p:cNvPr>
          <p:cNvSpPr txBox="1"/>
          <p:nvPr/>
        </p:nvSpPr>
        <p:spPr>
          <a:xfrm>
            <a:off x="4857751" y="1986757"/>
            <a:ext cx="4914900" cy="400110"/>
          </a:xfrm>
          <a:prstGeom prst="rect">
            <a:avLst/>
          </a:prstGeom>
          <a:noFill/>
        </p:spPr>
        <p:txBody>
          <a:bodyPr wrap="square" rtlCol="0">
            <a:spAutoFit/>
          </a:bodyPr>
          <a:lstStyle/>
          <a:p>
            <a:pPr algn="dist"/>
            <a:r>
              <a:rPr lang="en-US" altLang="zh-CN" sz="2000" b="1"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FANSION</a:t>
            </a:r>
            <a:endParaRPr lang="zh-CN" altLang="en-US" sz="2000" b="1"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5" name="文本框 4">
            <a:extLst>
              <a:ext uri="{FF2B5EF4-FFF2-40B4-BE49-F238E27FC236}">
                <a16:creationId xmlns="" xmlns:a16="http://schemas.microsoft.com/office/drawing/2014/main" id="{2AC3798C-E4BB-4B2C-9A8D-D093188E09A0}"/>
              </a:ext>
            </a:extLst>
          </p:cNvPr>
          <p:cNvSpPr txBox="1"/>
          <p:nvPr/>
        </p:nvSpPr>
        <p:spPr>
          <a:xfrm>
            <a:off x="5102805" y="2676131"/>
            <a:ext cx="4512811" cy="1200329"/>
          </a:xfrm>
          <a:prstGeom prst="rect">
            <a:avLst/>
          </a:prstGeom>
          <a:noFill/>
        </p:spPr>
        <p:txBody>
          <a:bodyPr wrap="square" rtlCol="0">
            <a:spAutoFit/>
          </a:bodyPr>
          <a:lstStyle/>
          <a:p>
            <a:pPr algn="dist"/>
            <a:r>
              <a:rPr lang="en-US" altLang="zh-CN" sz="7200" b="1" dirty="0">
                <a:solidFill>
                  <a:schemeClr val="bg1">
                    <a:lumMod val="50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PART FOUR</a:t>
            </a:r>
            <a:endParaRPr lang="zh-CN" altLang="en-US" sz="7200" b="1" dirty="0">
              <a:solidFill>
                <a:schemeClr val="bg1">
                  <a:lumMod val="50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6" name="文本框 5">
            <a:extLst>
              <a:ext uri="{FF2B5EF4-FFF2-40B4-BE49-F238E27FC236}">
                <a16:creationId xmlns="" xmlns:a16="http://schemas.microsoft.com/office/drawing/2014/main" id="{3542DFCD-8FED-4D63-B0A3-CD8CF063064C}"/>
              </a:ext>
            </a:extLst>
          </p:cNvPr>
          <p:cNvSpPr txBox="1"/>
          <p:nvPr/>
        </p:nvSpPr>
        <p:spPr>
          <a:xfrm>
            <a:off x="6096000" y="3934891"/>
            <a:ext cx="3676651" cy="461665"/>
          </a:xfrm>
          <a:prstGeom prst="rect">
            <a:avLst/>
          </a:prstGeom>
          <a:noFill/>
        </p:spPr>
        <p:txBody>
          <a:bodyPr wrap="square" rtlCol="0">
            <a:spAutoFit/>
          </a:bodyPr>
          <a:lstStyle/>
          <a:p>
            <a:r>
              <a:rPr lang="zh-CN" altLang="en-US" sz="2400" dirty="0">
                <a:solidFill>
                  <a:schemeClr val="bg1">
                    <a:lumMod val="50000"/>
                  </a:schemeClr>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单击此处添加标题</a:t>
            </a:r>
          </a:p>
        </p:txBody>
      </p:sp>
    </p:spTree>
    <p:extLst>
      <p:ext uri="{BB962C8B-B14F-4D97-AF65-F5344CB8AC3E}">
        <p14:creationId xmlns:p14="http://schemas.microsoft.com/office/powerpoint/2010/main" val="647841316"/>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7"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8"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left)">
                                      <p:cBhvr>
                                        <p:cTn id="14" dur="500"/>
                                        <p:tgtEl>
                                          <p:spTgt spid="2"/>
                                        </p:tgtEl>
                                      </p:cBhvr>
                                    </p:animEffect>
                                  </p:child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1000" fill="hold"/>
                                        <p:tgtEl>
                                          <p:spTgt spid="4"/>
                                        </p:tgtEl>
                                        <p:attrNameLst>
                                          <p:attrName>ppt_x</p:attrName>
                                        </p:attrNameLst>
                                      </p:cBhvr>
                                      <p:tavLst>
                                        <p:tav tm="0">
                                          <p:val>
                                            <p:strVal val="1+#ppt_w/2"/>
                                          </p:val>
                                        </p:tav>
                                        <p:tav tm="100000">
                                          <p:val>
                                            <p:strVal val="#ppt_x"/>
                                          </p:val>
                                        </p:tav>
                                      </p:tavLst>
                                    </p:anim>
                                    <p:anim calcmode="lin" valueType="num">
                                      <p:cBhvr additive="base">
                                        <p:cTn id="20" dur="1000" fill="hold"/>
                                        <p:tgtEl>
                                          <p:spTgt spid="4"/>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 calcmode="lin" valueType="num">
                                      <p:cBhvr additive="base">
                                        <p:cTn id="23" dur="1000" fill="hold"/>
                                        <p:tgtEl>
                                          <p:spTgt spid="5"/>
                                        </p:tgtEl>
                                        <p:attrNameLst>
                                          <p:attrName>ppt_x</p:attrName>
                                        </p:attrNameLst>
                                      </p:cBhvr>
                                      <p:tavLst>
                                        <p:tav tm="0">
                                          <p:val>
                                            <p:strVal val="1+#ppt_w/2"/>
                                          </p:val>
                                        </p:tav>
                                        <p:tav tm="100000">
                                          <p:val>
                                            <p:strVal val="#ppt_x"/>
                                          </p:val>
                                        </p:tav>
                                      </p:tavLst>
                                    </p:anim>
                                    <p:anim calcmode="lin" valueType="num">
                                      <p:cBhvr additive="base">
                                        <p:cTn id="24" dur="1000" fill="hold"/>
                                        <p:tgtEl>
                                          <p:spTgt spid="5"/>
                                        </p:tgtEl>
                                        <p:attrNameLst>
                                          <p:attrName>ppt_y</p:attrName>
                                        </p:attrNameLst>
                                      </p:cBhvr>
                                      <p:tavLst>
                                        <p:tav tm="0">
                                          <p:val>
                                            <p:strVal val="#ppt_y"/>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6"/>
                                        </p:tgtEl>
                                        <p:attrNameLst>
                                          <p:attrName>style.visibility</p:attrName>
                                        </p:attrNameLst>
                                      </p:cBhvr>
                                      <p:to>
                                        <p:strVal val="visible"/>
                                      </p:to>
                                    </p:set>
                                    <p:anim calcmode="lin" valueType="num">
                                      <p:cBhvr additive="base">
                                        <p:cTn id="27" dur="1000" fill="hold"/>
                                        <p:tgtEl>
                                          <p:spTgt spid="6"/>
                                        </p:tgtEl>
                                        <p:attrNameLst>
                                          <p:attrName>ppt_x</p:attrName>
                                        </p:attrNameLst>
                                      </p:cBhvr>
                                      <p:tavLst>
                                        <p:tav tm="0">
                                          <p:val>
                                            <p:strVal val="1+#ppt_w/2"/>
                                          </p:val>
                                        </p:tav>
                                        <p:tav tm="100000">
                                          <p:val>
                                            <p:strVal val="#ppt_x"/>
                                          </p:val>
                                        </p:tav>
                                      </p:tavLst>
                                    </p:anim>
                                    <p:anim calcmode="lin" valueType="num">
                                      <p:cBhvr additive="base">
                                        <p:cTn id="28" dur="1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P spid="5" grpId="0"/>
      <p:bldP spid="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471A54CF-3E9B-4CEB-B28E-BBA8514DA713}"/>
              </a:ext>
            </a:extLst>
          </p:cNvPr>
          <p:cNvSpPr txBox="1"/>
          <p:nvPr/>
        </p:nvSpPr>
        <p:spPr>
          <a:xfrm>
            <a:off x="1733551" y="348456"/>
            <a:ext cx="9258300" cy="400110"/>
          </a:xfrm>
          <a:prstGeom prst="rect">
            <a:avLst/>
          </a:prstGeom>
          <a:noFill/>
        </p:spPr>
        <p:txBody>
          <a:bodyPr wrap="square" rtlCol="0">
            <a:spAutoFit/>
          </a:bodyPr>
          <a:lstStyle/>
          <a:p>
            <a:pPr algn="dist"/>
            <a:r>
              <a:rPr lang="en-US" altLang="zh-CN" sz="2000" b="1"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PARTFOUR</a:t>
            </a:r>
            <a:endParaRPr lang="zh-CN" altLang="en-US" sz="2000" b="1"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pic>
        <p:nvPicPr>
          <p:cNvPr id="5" name="图片 4">
            <a:extLst>
              <a:ext uri="{FF2B5EF4-FFF2-40B4-BE49-F238E27FC236}">
                <a16:creationId xmlns="" xmlns:a16="http://schemas.microsoft.com/office/drawing/2014/main" id="{23EFDDE2-711D-4326-9400-42DD92B5B56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5400000">
            <a:off x="81183" y="-81184"/>
            <a:ext cx="888608" cy="1050975"/>
          </a:xfrm>
          <a:prstGeom prst="rect">
            <a:avLst/>
          </a:prstGeom>
        </p:spPr>
      </p:pic>
      <p:sp>
        <p:nvSpPr>
          <p:cNvPr id="4" name="任意多边形 2">
            <a:extLst>
              <a:ext uri="{FF2B5EF4-FFF2-40B4-BE49-F238E27FC236}">
                <a16:creationId xmlns="" xmlns:a16="http://schemas.microsoft.com/office/drawing/2014/main" id="{6EC67A56-29A3-4C0B-B438-FFEA14DC4975}"/>
              </a:ext>
            </a:extLst>
          </p:cNvPr>
          <p:cNvSpPr/>
          <p:nvPr/>
        </p:nvSpPr>
        <p:spPr>
          <a:xfrm>
            <a:off x="2303168" y="4750367"/>
            <a:ext cx="2909979" cy="396815"/>
          </a:xfrm>
          <a:custGeom>
            <a:avLst/>
            <a:gdLst>
              <a:gd name="connsiteX0" fmla="*/ 0 w 2909978"/>
              <a:gd name="connsiteY0" fmla="*/ 396815 h 396815"/>
              <a:gd name="connsiteX1" fmla="*/ 1437736 w 2909978"/>
              <a:gd name="connsiteY1" fmla="*/ 316302 h 396815"/>
              <a:gd name="connsiteX2" fmla="*/ 2909978 w 2909978"/>
              <a:gd name="connsiteY2" fmla="*/ 0 h 396815"/>
              <a:gd name="connsiteX0" fmla="*/ 0 w 2909978"/>
              <a:gd name="connsiteY0" fmla="*/ 396815 h 396815"/>
              <a:gd name="connsiteX1" fmla="*/ 1437736 w 2909978"/>
              <a:gd name="connsiteY1" fmla="*/ 316302 h 396815"/>
              <a:gd name="connsiteX2" fmla="*/ 2909978 w 2909978"/>
              <a:gd name="connsiteY2" fmla="*/ 0 h 396815"/>
            </a:gdLst>
            <a:ahLst/>
            <a:cxnLst>
              <a:cxn ang="0">
                <a:pos x="connsiteX0" y="connsiteY0"/>
              </a:cxn>
              <a:cxn ang="0">
                <a:pos x="connsiteX1" y="connsiteY1"/>
              </a:cxn>
              <a:cxn ang="0">
                <a:pos x="connsiteX2" y="connsiteY2"/>
              </a:cxn>
            </a:cxnLst>
            <a:rect l="l" t="t" r="r" b="b"/>
            <a:pathLst>
              <a:path w="2909978" h="396815">
                <a:moveTo>
                  <a:pt x="0" y="396815"/>
                </a:moveTo>
                <a:cubicBezTo>
                  <a:pt x="476370" y="389626"/>
                  <a:pt x="952740" y="382438"/>
                  <a:pt x="1437736" y="316302"/>
                </a:cubicBezTo>
                <a:cubicBezTo>
                  <a:pt x="1922732" y="250166"/>
                  <a:pt x="2644476" y="89140"/>
                  <a:pt x="2909978" y="0"/>
                </a:cubicBezTo>
              </a:path>
            </a:pathLst>
          </a:custGeom>
          <a:noFill/>
          <a:ln>
            <a:solidFill>
              <a:schemeClr val="bg2">
                <a:lumMod val="75000"/>
              </a:schemeClr>
            </a:solidFill>
          </a:ln>
          <a:effectLst>
            <a:outerShdw blurRad="76200" dist="25400" dir="5400000" sx="103000" sy="103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6" name="椭圆 5">
            <a:extLst>
              <a:ext uri="{FF2B5EF4-FFF2-40B4-BE49-F238E27FC236}">
                <a16:creationId xmlns="" xmlns:a16="http://schemas.microsoft.com/office/drawing/2014/main" id="{4B641079-6102-495F-97D8-BF57C9FFB200}"/>
              </a:ext>
            </a:extLst>
          </p:cNvPr>
          <p:cNvSpPr/>
          <p:nvPr/>
        </p:nvSpPr>
        <p:spPr>
          <a:xfrm>
            <a:off x="2063446" y="5029439"/>
            <a:ext cx="251225" cy="251225"/>
          </a:xfrm>
          <a:prstGeom prst="ellipse">
            <a:avLst/>
          </a:prstGeom>
          <a:gradFill>
            <a:gsLst>
              <a:gs pos="0">
                <a:schemeClr val="tx1">
                  <a:lumMod val="50000"/>
                  <a:lumOff val="50000"/>
                </a:schemeClr>
              </a:gs>
              <a:gs pos="76000">
                <a:schemeClr val="tx1">
                  <a:lumMod val="95000"/>
                  <a:lumOff val="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1</a:t>
            </a:r>
            <a:endParaRPr lang="zh-CN" altLang="en-US"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7" name="任意多边形 5">
            <a:extLst>
              <a:ext uri="{FF2B5EF4-FFF2-40B4-BE49-F238E27FC236}">
                <a16:creationId xmlns="" xmlns:a16="http://schemas.microsoft.com/office/drawing/2014/main" id="{DB3F7031-6C8F-4E31-B8A9-C27176E167AA}"/>
              </a:ext>
            </a:extLst>
          </p:cNvPr>
          <p:cNvSpPr/>
          <p:nvPr/>
        </p:nvSpPr>
        <p:spPr>
          <a:xfrm>
            <a:off x="2642475" y="3991240"/>
            <a:ext cx="2576423" cy="707366"/>
          </a:xfrm>
          <a:custGeom>
            <a:avLst/>
            <a:gdLst>
              <a:gd name="connsiteX0" fmla="*/ 0 w 2576423"/>
              <a:gd name="connsiteY0" fmla="*/ 0 h 707366"/>
              <a:gd name="connsiteX1" fmla="*/ 1288211 w 2576423"/>
              <a:gd name="connsiteY1" fmla="*/ 442823 h 707366"/>
              <a:gd name="connsiteX2" fmla="*/ 2576423 w 2576423"/>
              <a:gd name="connsiteY2" fmla="*/ 707366 h 707366"/>
            </a:gdLst>
            <a:ahLst/>
            <a:cxnLst>
              <a:cxn ang="0">
                <a:pos x="connsiteX0" y="connsiteY0"/>
              </a:cxn>
              <a:cxn ang="0">
                <a:pos x="connsiteX1" y="connsiteY1"/>
              </a:cxn>
              <a:cxn ang="0">
                <a:pos x="connsiteX2" y="connsiteY2"/>
              </a:cxn>
            </a:cxnLst>
            <a:rect l="l" t="t" r="r" b="b"/>
            <a:pathLst>
              <a:path w="2576423" h="707366">
                <a:moveTo>
                  <a:pt x="0" y="0"/>
                </a:moveTo>
                <a:cubicBezTo>
                  <a:pt x="429403" y="162464"/>
                  <a:pt x="858807" y="324929"/>
                  <a:pt x="1288211" y="442823"/>
                </a:cubicBezTo>
                <a:cubicBezTo>
                  <a:pt x="1717615" y="560717"/>
                  <a:pt x="2348302" y="692030"/>
                  <a:pt x="2576423" y="707366"/>
                </a:cubicBezTo>
              </a:path>
            </a:pathLst>
          </a:custGeom>
          <a:noFill/>
          <a:ln>
            <a:solidFill>
              <a:schemeClr val="bg2">
                <a:lumMod val="75000"/>
              </a:schemeClr>
            </a:solidFill>
          </a:ln>
          <a:effectLst>
            <a:outerShdw blurRad="76200" dist="25400" dir="5400000" sx="103000" sy="103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8" name="任意多边形 6">
            <a:extLst>
              <a:ext uri="{FF2B5EF4-FFF2-40B4-BE49-F238E27FC236}">
                <a16:creationId xmlns="" xmlns:a16="http://schemas.microsoft.com/office/drawing/2014/main" id="{4E4E2469-316B-4DF0-AA4A-6D2C958B9ECB}"/>
              </a:ext>
            </a:extLst>
          </p:cNvPr>
          <p:cNvSpPr/>
          <p:nvPr/>
        </p:nvSpPr>
        <p:spPr>
          <a:xfrm>
            <a:off x="2653976" y="3519663"/>
            <a:ext cx="2208363" cy="425570"/>
          </a:xfrm>
          <a:custGeom>
            <a:avLst/>
            <a:gdLst>
              <a:gd name="connsiteX0" fmla="*/ 0 w 2208362"/>
              <a:gd name="connsiteY0" fmla="*/ 425570 h 425570"/>
              <a:gd name="connsiteX1" fmla="*/ 1328468 w 2208362"/>
              <a:gd name="connsiteY1" fmla="*/ 253041 h 425570"/>
              <a:gd name="connsiteX2" fmla="*/ 2208362 w 2208362"/>
              <a:gd name="connsiteY2" fmla="*/ 0 h 425570"/>
            </a:gdLst>
            <a:ahLst/>
            <a:cxnLst>
              <a:cxn ang="0">
                <a:pos x="connsiteX0" y="connsiteY0"/>
              </a:cxn>
              <a:cxn ang="0">
                <a:pos x="connsiteX1" y="connsiteY1"/>
              </a:cxn>
              <a:cxn ang="0">
                <a:pos x="connsiteX2" y="connsiteY2"/>
              </a:cxn>
            </a:cxnLst>
            <a:rect l="l" t="t" r="r" b="b"/>
            <a:pathLst>
              <a:path w="2208362" h="425570">
                <a:moveTo>
                  <a:pt x="0" y="425570"/>
                </a:moveTo>
                <a:cubicBezTo>
                  <a:pt x="480204" y="374769"/>
                  <a:pt x="960408" y="323969"/>
                  <a:pt x="1328468" y="253041"/>
                </a:cubicBezTo>
                <a:cubicBezTo>
                  <a:pt x="1696528" y="182113"/>
                  <a:pt x="1952445" y="91056"/>
                  <a:pt x="2208362" y="0"/>
                </a:cubicBezTo>
              </a:path>
            </a:pathLst>
          </a:custGeom>
          <a:noFill/>
          <a:ln>
            <a:solidFill>
              <a:schemeClr val="bg2">
                <a:lumMod val="75000"/>
              </a:schemeClr>
            </a:solidFill>
          </a:ln>
          <a:effectLst>
            <a:outerShdw blurRad="76200" dist="25400" dir="5400000" sx="103000" sy="103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9" name="任意多边形 7">
            <a:extLst>
              <a:ext uri="{FF2B5EF4-FFF2-40B4-BE49-F238E27FC236}">
                <a16:creationId xmlns="" xmlns:a16="http://schemas.microsoft.com/office/drawing/2014/main" id="{D2BC2439-D434-4D9A-AFCB-4D2D526EFA43}"/>
              </a:ext>
            </a:extLst>
          </p:cNvPr>
          <p:cNvSpPr/>
          <p:nvPr/>
        </p:nvSpPr>
        <p:spPr>
          <a:xfrm>
            <a:off x="3085298" y="2933069"/>
            <a:ext cx="1777041" cy="523335"/>
          </a:xfrm>
          <a:custGeom>
            <a:avLst/>
            <a:gdLst>
              <a:gd name="connsiteX0" fmla="*/ 0 w 1777041"/>
              <a:gd name="connsiteY0" fmla="*/ 0 h 523335"/>
              <a:gd name="connsiteX1" fmla="*/ 908649 w 1777041"/>
              <a:gd name="connsiteY1" fmla="*/ 345056 h 523335"/>
              <a:gd name="connsiteX2" fmla="*/ 1777041 w 1777041"/>
              <a:gd name="connsiteY2" fmla="*/ 523335 h 523335"/>
            </a:gdLst>
            <a:ahLst/>
            <a:cxnLst>
              <a:cxn ang="0">
                <a:pos x="connsiteX0" y="connsiteY0"/>
              </a:cxn>
              <a:cxn ang="0">
                <a:pos x="connsiteX1" y="connsiteY1"/>
              </a:cxn>
              <a:cxn ang="0">
                <a:pos x="connsiteX2" y="connsiteY2"/>
              </a:cxn>
            </a:cxnLst>
            <a:rect l="l" t="t" r="r" b="b"/>
            <a:pathLst>
              <a:path w="1777041" h="523335">
                <a:moveTo>
                  <a:pt x="0" y="0"/>
                </a:moveTo>
                <a:cubicBezTo>
                  <a:pt x="306237" y="128916"/>
                  <a:pt x="612475" y="257833"/>
                  <a:pt x="908649" y="345056"/>
                </a:cubicBezTo>
                <a:cubicBezTo>
                  <a:pt x="1204823" y="432279"/>
                  <a:pt x="1490932" y="477807"/>
                  <a:pt x="1777041" y="523335"/>
                </a:cubicBezTo>
              </a:path>
            </a:pathLst>
          </a:custGeom>
          <a:noFill/>
          <a:ln>
            <a:solidFill>
              <a:schemeClr val="bg2">
                <a:lumMod val="75000"/>
              </a:schemeClr>
            </a:solidFill>
          </a:ln>
          <a:effectLst>
            <a:outerShdw blurRad="76200" dist="25400" dir="5400000" sx="103000" sy="103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0" name="任意多边形 8">
            <a:extLst>
              <a:ext uri="{FF2B5EF4-FFF2-40B4-BE49-F238E27FC236}">
                <a16:creationId xmlns="" xmlns:a16="http://schemas.microsoft.com/office/drawing/2014/main" id="{E679E9D3-C710-4CB2-B2FC-43C0D6737F85}"/>
              </a:ext>
            </a:extLst>
          </p:cNvPr>
          <p:cNvSpPr/>
          <p:nvPr/>
        </p:nvSpPr>
        <p:spPr>
          <a:xfrm>
            <a:off x="3091049" y="2559257"/>
            <a:ext cx="1500996" cy="310551"/>
          </a:xfrm>
          <a:custGeom>
            <a:avLst/>
            <a:gdLst>
              <a:gd name="connsiteX0" fmla="*/ 0 w 1500996"/>
              <a:gd name="connsiteY0" fmla="*/ 310551 h 310551"/>
              <a:gd name="connsiteX1" fmla="*/ 931653 w 1500996"/>
              <a:gd name="connsiteY1" fmla="*/ 178279 h 310551"/>
              <a:gd name="connsiteX2" fmla="*/ 1500996 w 1500996"/>
              <a:gd name="connsiteY2" fmla="*/ 0 h 310551"/>
            </a:gdLst>
            <a:ahLst/>
            <a:cxnLst>
              <a:cxn ang="0">
                <a:pos x="connsiteX0" y="connsiteY0"/>
              </a:cxn>
              <a:cxn ang="0">
                <a:pos x="connsiteX1" y="connsiteY1"/>
              </a:cxn>
              <a:cxn ang="0">
                <a:pos x="connsiteX2" y="connsiteY2"/>
              </a:cxn>
            </a:cxnLst>
            <a:rect l="l" t="t" r="r" b="b"/>
            <a:pathLst>
              <a:path w="1500996" h="310551">
                <a:moveTo>
                  <a:pt x="0" y="310551"/>
                </a:moveTo>
                <a:cubicBezTo>
                  <a:pt x="340743" y="270294"/>
                  <a:pt x="681487" y="230037"/>
                  <a:pt x="931653" y="178279"/>
                </a:cubicBezTo>
                <a:cubicBezTo>
                  <a:pt x="1181819" y="126520"/>
                  <a:pt x="1341407" y="63260"/>
                  <a:pt x="1500996" y="0"/>
                </a:cubicBezTo>
              </a:path>
            </a:pathLst>
          </a:custGeom>
          <a:noFill/>
          <a:ln>
            <a:solidFill>
              <a:schemeClr val="bg2">
                <a:lumMod val="75000"/>
              </a:schemeClr>
            </a:solidFill>
          </a:ln>
          <a:effectLst>
            <a:outerShdw blurRad="76200" dist="25400" dir="5400000" sx="103000" sy="103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1" name="任意多边形 9">
            <a:extLst>
              <a:ext uri="{FF2B5EF4-FFF2-40B4-BE49-F238E27FC236}">
                <a16:creationId xmlns="" xmlns:a16="http://schemas.microsoft.com/office/drawing/2014/main" id="{242AB032-28BF-4577-B25A-4109762E0B8B}"/>
              </a:ext>
            </a:extLst>
          </p:cNvPr>
          <p:cNvSpPr/>
          <p:nvPr/>
        </p:nvSpPr>
        <p:spPr>
          <a:xfrm>
            <a:off x="3424601" y="2058925"/>
            <a:ext cx="1178944" cy="442823"/>
          </a:xfrm>
          <a:custGeom>
            <a:avLst/>
            <a:gdLst>
              <a:gd name="connsiteX0" fmla="*/ 0 w 1178944"/>
              <a:gd name="connsiteY0" fmla="*/ 0 h 442823"/>
              <a:gd name="connsiteX1" fmla="*/ 586597 w 1178944"/>
              <a:gd name="connsiteY1" fmla="*/ 299049 h 442823"/>
              <a:gd name="connsiteX2" fmla="*/ 1178944 w 1178944"/>
              <a:gd name="connsiteY2" fmla="*/ 442823 h 442823"/>
            </a:gdLst>
            <a:ahLst/>
            <a:cxnLst>
              <a:cxn ang="0">
                <a:pos x="connsiteX0" y="connsiteY0"/>
              </a:cxn>
              <a:cxn ang="0">
                <a:pos x="connsiteX1" y="connsiteY1"/>
              </a:cxn>
              <a:cxn ang="0">
                <a:pos x="connsiteX2" y="connsiteY2"/>
              </a:cxn>
            </a:cxnLst>
            <a:rect l="l" t="t" r="r" b="b"/>
            <a:pathLst>
              <a:path w="1178944" h="442823">
                <a:moveTo>
                  <a:pt x="0" y="0"/>
                </a:moveTo>
                <a:cubicBezTo>
                  <a:pt x="195053" y="112622"/>
                  <a:pt x="390106" y="225245"/>
                  <a:pt x="586597" y="299049"/>
                </a:cubicBezTo>
                <a:cubicBezTo>
                  <a:pt x="783088" y="372853"/>
                  <a:pt x="981016" y="407838"/>
                  <a:pt x="1178944" y="442823"/>
                </a:cubicBezTo>
              </a:path>
            </a:pathLst>
          </a:custGeom>
          <a:noFill/>
          <a:ln>
            <a:solidFill>
              <a:schemeClr val="bg2">
                <a:lumMod val="75000"/>
              </a:schemeClr>
            </a:solidFill>
          </a:ln>
          <a:effectLst>
            <a:outerShdw blurRad="76200" dist="25400" dir="5400000" sx="103000" sy="103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2" name="椭圆 11">
            <a:extLst>
              <a:ext uri="{FF2B5EF4-FFF2-40B4-BE49-F238E27FC236}">
                <a16:creationId xmlns="" xmlns:a16="http://schemas.microsoft.com/office/drawing/2014/main" id="{8A940006-55A2-4723-A327-A41E4B87B8A7}"/>
              </a:ext>
            </a:extLst>
          </p:cNvPr>
          <p:cNvSpPr/>
          <p:nvPr/>
        </p:nvSpPr>
        <p:spPr>
          <a:xfrm>
            <a:off x="5203461" y="4598118"/>
            <a:ext cx="251225" cy="251225"/>
          </a:xfrm>
          <a:prstGeom prst="ellipse">
            <a:avLst/>
          </a:prstGeom>
          <a:gradFill>
            <a:gsLst>
              <a:gs pos="0">
                <a:schemeClr val="tx1">
                  <a:lumMod val="50000"/>
                  <a:lumOff val="50000"/>
                </a:schemeClr>
              </a:gs>
              <a:gs pos="76000">
                <a:schemeClr val="tx1">
                  <a:lumMod val="95000"/>
                  <a:lumOff val="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2</a:t>
            </a:r>
            <a:endParaRPr lang="zh-CN" altLang="en-US"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3" name="椭圆 12">
            <a:extLst>
              <a:ext uri="{FF2B5EF4-FFF2-40B4-BE49-F238E27FC236}">
                <a16:creationId xmlns="" xmlns:a16="http://schemas.microsoft.com/office/drawing/2014/main" id="{D1F71F41-306B-45E0-BCC9-D8F0B54DA999}"/>
              </a:ext>
            </a:extLst>
          </p:cNvPr>
          <p:cNvSpPr/>
          <p:nvPr/>
        </p:nvSpPr>
        <p:spPr>
          <a:xfrm>
            <a:off x="2406688" y="3819621"/>
            <a:ext cx="251225" cy="251225"/>
          </a:xfrm>
          <a:prstGeom prst="ellipse">
            <a:avLst/>
          </a:prstGeom>
          <a:gradFill>
            <a:gsLst>
              <a:gs pos="0">
                <a:schemeClr val="tx1">
                  <a:lumMod val="50000"/>
                  <a:lumOff val="50000"/>
                </a:schemeClr>
              </a:gs>
              <a:gs pos="76000">
                <a:schemeClr val="tx1">
                  <a:lumMod val="95000"/>
                  <a:lumOff val="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3</a:t>
            </a:r>
            <a:endParaRPr lang="zh-CN" altLang="en-US"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4" name="椭圆 13">
            <a:extLst>
              <a:ext uri="{FF2B5EF4-FFF2-40B4-BE49-F238E27FC236}">
                <a16:creationId xmlns="" xmlns:a16="http://schemas.microsoft.com/office/drawing/2014/main" id="{45AB416F-B9D8-4959-A41A-39E583A4AD27}"/>
              </a:ext>
            </a:extLst>
          </p:cNvPr>
          <p:cNvSpPr/>
          <p:nvPr/>
        </p:nvSpPr>
        <p:spPr>
          <a:xfrm>
            <a:off x="4846902" y="3353795"/>
            <a:ext cx="251225" cy="251225"/>
          </a:xfrm>
          <a:prstGeom prst="ellipse">
            <a:avLst/>
          </a:prstGeom>
          <a:gradFill>
            <a:gsLst>
              <a:gs pos="0">
                <a:schemeClr val="tx1">
                  <a:lumMod val="50000"/>
                  <a:lumOff val="50000"/>
                </a:schemeClr>
              </a:gs>
              <a:gs pos="76000">
                <a:schemeClr val="tx1">
                  <a:lumMod val="95000"/>
                  <a:lumOff val="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4</a:t>
            </a:r>
            <a:endParaRPr lang="zh-CN" altLang="en-US"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5" name="椭圆 14">
            <a:extLst>
              <a:ext uri="{FF2B5EF4-FFF2-40B4-BE49-F238E27FC236}">
                <a16:creationId xmlns="" xmlns:a16="http://schemas.microsoft.com/office/drawing/2014/main" id="{337645CA-0314-4743-89BE-9A890C3186DF}"/>
              </a:ext>
            </a:extLst>
          </p:cNvPr>
          <p:cNvSpPr/>
          <p:nvPr/>
        </p:nvSpPr>
        <p:spPr>
          <a:xfrm>
            <a:off x="2851326" y="2761448"/>
            <a:ext cx="251225" cy="251225"/>
          </a:xfrm>
          <a:prstGeom prst="ellipse">
            <a:avLst/>
          </a:prstGeom>
          <a:gradFill>
            <a:gsLst>
              <a:gs pos="0">
                <a:schemeClr val="tx1">
                  <a:lumMod val="50000"/>
                  <a:lumOff val="50000"/>
                </a:schemeClr>
              </a:gs>
              <a:gs pos="76000">
                <a:schemeClr val="tx1">
                  <a:lumMod val="95000"/>
                  <a:lumOff val="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5</a:t>
            </a:r>
            <a:endParaRPr lang="zh-CN" altLang="en-US"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6" name="椭圆 15">
            <a:extLst>
              <a:ext uri="{FF2B5EF4-FFF2-40B4-BE49-F238E27FC236}">
                <a16:creationId xmlns="" xmlns:a16="http://schemas.microsoft.com/office/drawing/2014/main" id="{E27481A2-2C50-4F8F-B5B5-ABBC96D5E9A5}"/>
              </a:ext>
            </a:extLst>
          </p:cNvPr>
          <p:cNvSpPr/>
          <p:nvPr/>
        </p:nvSpPr>
        <p:spPr>
          <a:xfrm>
            <a:off x="4586294" y="2390512"/>
            <a:ext cx="251225" cy="251225"/>
          </a:xfrm>
          <a:prstGeom prst="ellipse">
            <a:avLst/>
          </a:prstGeom>
          <a:gradFill>
            <a:gsLst>
              <a:gs pos="0">
                <a:schemeClr val="tx1">
                  <a:lumMod val="50000"/>
                  <a:lumOff val="50000"/>
                </a:schemeClr>
              </a:gs>
              <a:gs pos="76000">
                <a:schemeClr val="tx1">
                  <a:lumMod val="95000"/>
                  <a:lumOff val="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6</a:t>
            </a:r>
            <a:endParaRPr lang="zh-CN" altLang="en-US"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7" name="椭圆 16">
            <a:extLst>
              <a:ext uri="{FF2B5EF4-FFF2-40B4-BE49-F238E27FC236}">
                <a16:creationId xmlns="" xmlns:a16="http://schemas.microsoft.com/office/drawing/2014/main" id="{8134F188-5488-45F9-A061-A518DFEA1708}"/>
              </a:ext>
            </a:extLst>
          </p:cNvPr>
          <p:cNvSpPr/>
          <p:nvPr/>
        </p:nvSpPr>
        <p:spPr>
          <a:xfrm>
            <a:off x="3211818" y="1870051"/>
            <a:ext cx="251225" cy="251225"/>
          </a:xfrm>
          <a:prstGeom prst="ellipse">
            <a:avLst/>
          </a:prstGeom>
          <a:gradFill>
            <a:gsLst>
              <a:gs pos="0">
                <a:schemeClr val="tx1">
                  <a:lumMod val="50000"/>
                  <a:lumOff val="50000"/>
                </a:schemeClr>
              </a:gs>
              <a:gs pos="76000">
                <a:schemeClr val="tx1">
                  <a:lumMod val="95000"/>
                  <a:lumOff val="5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7</a:t>
            </a:r>
            <a:endParaRPr lang="zh-CN" altLang="en-US"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8" name="矩形 17">
            <a:extLst>
              <a:ext uri="{FF2B5EF4-FFF2-40B4-BE49-F238E27FC236}">
                <a16:creationId xmlns="" xmlns:a16="http://schemas.microsoft.com/office/drawing/2014/main" id="{F30CA3C6-01F5-4135-B1B0-F480F8AE944D}"/>
              </a:ext>
            </a:extLst>
          </p:cNvPr>
          <p:cNvSpPr/>
          <p:nvPr/>
        </p:nvSpPr>
        <p:spPr>
          <a:xfrm>
            <a:off x="1792048" y="1813246"/>
            <a:ext cx="1005403" cy="338554"/>
          </a:xfrm>
          <a:prstGeom prst="rect">
            <a:avLst/>
          </a:prstGeom>
        </p:spPr>
        <p:txBody>
          <a:bodyPr wrap="none">
            <a:spAutoFit/>
          </a:bodyPr>
          <a:lstStyle/>
          <a:p>
            <a:pPr algn="ctr"/>
            <a:r>
              <a:rPr lang="zh-CN" altLang="en-US" sz="1600" b="1"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sp>
        <p:nvSpPr>
          <p:cNvPr id="19" name="矩形 18">
            <a:extLst>
              <a:ext uri="{FF2B5EF4-FFF2-40B4-BE49-F238E27FC236}">
                <a16:creationId xmlns="" xmlns:a16="http://schemas.microsoft.com/office/drawing/2014/main" id="{3CA80140-30C5-47EF-A172-974DFC4E1238}"/>
              </a:ext>
            </a:extLst>
          </p:cNvPr>
          <p:cNvSpPr/>
          <p:nvPr/>
        </p:nvSpPr>
        <p:spPr>
          <a:xfrm>
            <a:off x="1683486" y="2709107"/>
            <a:ext cx="902811" cy="307777"/>
          </a:xfrm>
          <a:prstGeom prst="rect">
            <a:avLst/>
          </a:prstGeom>
        </p:spPr>
        <p:txBody>
          <a:bodyPr wrap="none">
            <a:spAutoFit/>
          </a:bodyPr>
          <a:lstStyle/>
          <a:p>
            <a:pPr algn="ctr"/>
            <a:r>
              <a:rPr lang="zh-CN" altLang="en-US" sz="1400" b="1"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sp>
        <p:nvSpPr>
          <p:cNvPr id="20" name="矩形 19">
            <a:extLst>
              <a:ext uri="{FF2B5EF4-FFF2-40B4-BE49-F238E27FC236}">
                <a16:creationId xmlns="" xmlns:a16="http://schemas.microsoft.com/office/drawing/2014/main" id="{CD7D31FF-7B03-4936-9BC0-09B043D9909C}"/>
              </a:ext>
            </a:extLst>
          </p:cNvPr>
          <p:cNvSpPr/>
          <p:nvPr/>
        </p:nvSpPr>
        <p:spPr>
          <a:xfrm>
            <a:off x="1265029" y="3787660"/>
            <a:ext cx="902811" cy="307777"/>
          </a:xfrm>
          <a:prstGeom prst="rect">
            <a:avLst/>
          </a:prstGeom>
        </p:spPr>
        <p:txBody>
          <a:bodyPr wrap="none">
            <a:spAutoFit/>
          </a:bodyPr>
          <a:lstStyle/>
          <a:p>
            <a:pPr algn="ctr"/>
            <a:r>
              <a:rPr lang="zh-CN" altLang="en-US" sz="1400" b="1"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sp>
        <p:nvSpPr>
          <p:cNvPr id="21" name="矩形 20">
            <a:extLst>
              <a:ext uri="{FF2B5EF4-FFF2-40B4-BE49-F238E27FC236}">
                <a16:creationId xmlns="" xmlns:a16="http://schemas.microsoft.com/office/drawing/2014/main" id="{BF4697C0-3561-4073-AB66-317C17BC04A2}"/>
              </a:ext>
            </a:extLst>
          </p:cNvPr>
          <p:cNvSpPr/>
          <p:nvPr/>
        </p:nvSpPr>
        <p:spPr>
          <a:xfrm>
            <a:off x="895907" y="4989130"/>
            <a:ext cx="902811" cy="307777"/>
          </a:xfrm>
          <a:prstGeom prst="rect">
            <a:avLst/>
          </a:prstGeom>
        </p:spPr>
        <p:txBody>
          <a:bodyPr wrap="none">
            <a:spAutoFit/>
          </a:bodyPr>
          <a:lstStyle/>
          <a:p>
            <a:pPr algn="ctr"/>
            <a:r>
              <a:rPr lang="zh-CN" altLang="en-US" sz="1400" b="1"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sp>
        <p:nvSpPr>
          <p:cNvPr id="22" name="矩形 21">
            <a:extLst>
              <a:ext uri="{FF2B5EF4-FFF2-40B4-BE49-F238E27FC236}">
                <a16:creationId xmlns="" xmlns:a16="http://schemas.microsoft.com/office/drawing/2014/main" id="{1473E9EE-0D4D-4811-B543-748E6E8997A5}"/>
              </a:ext>
            </a:extLst>
          </p:cNvPr>
          <p:cNvSpPr/>
          <p:nvPr/>
        </p:nvSpPr>
        <p:spPr>
          <a:xfrm>
            <a:off x="5085750" y="2371796"/>
            <a:ext cx="902811" cy="307777"/>
          </a:xfrm>
          <a:prstGeom prst="rect">
            <a:avLst/>
          </a:prstGeom>
        </p:spPr>
        <p:txBody>
          <a:bodyPr wrap="none">
            <a:spAutoFit/>
          </a:bodyPr>
          <a:lstStyle/>
          <a:p>
            <a:pPr algn="ctr"/>
            <a:r>
              <a:rPr lang="zh-CN" altLang="en-US" sz="1400" b="1"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sp>
        <p:nvSpPr>
          <p:cNvPr id="23" name="矩形 22">
            <a:extLst>
              <a:ext uri="{FF2B5EF4-FFF2-40B4-BE49-F238E27FC236}">
                <a16:creationId xmlns="" xmlns:a16="http://schemas.microsoft.com/office/drawing/2014/main" id="{DFEE456D-B195-4FB6-9E2C-1A30CE3A65AC}"/>
              </a:ext>
            </a:extLst>
          </p:cNvPr>
          <p:cNvSpPr/>
          <p:nvPr/>
        </p:nvSpPr>
        <p:spPr>
          <a:xfrm>
            <a:off x="5362195" y="3325518"/>
            <a:ext cx="902811" cy="307777"/>
          </a:xfrm>
          <a:prstGeom prst="rect">
            <a:avLst/>
          </a:prstGeom>
        </p:spPr>
        <p:txBody>
          <a:bodyPr wrap="none">
            <a:spAutoFit/>
          </a:bodyPr>
          <a:lstStyle/>
          <a:p>
            <a:pPr algn="ctr"/>
            <a:r>
              <a:rPr lang="zh-CN" altLang="en-US" sz="1400" b="1"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sp>
        <p:nvSpPr>
          <p:cNvPr id="24" name="矩形 23">
            <a:extLst>
              <a:ext uri="{FF2B5EF4-FFF2-40B4-BE49-F238E27FC236}">
                <a16:creationId xmlns="" xmlns:a16="http://schemas.microsoft.com/office/drawing/2014/main" id="{F8385066-4D18-493C-8C61-650287867FD4}"/>
              </a:ext>
            </a:extLst>
          </p:cNvPr>
          <p:cNvSpPr/>
          <p:nvPr/>
        </p:nvSpPr>
        <p:spPr>
          <a:xfrm>
            <a:off x="5740957" y="4569841"/>
            <a:ext cx="902811" cy="307777"/>
          </a:xfrm>
          <a:prstGeom prst="rect">
            <a:avLst/>
          </a:prstGeom>
        </p:spPr>
        <p:txBody>
          <a:bodyPr wrap="none">
            <a:spAutoFit/>
          </a:bodyPr>
          <a:lstStyle/>
          <a:p>
            <a:pPr algn="ctr"/>
            <a:r>
              <a:rPr lang="zh-CN" altLang="en-US" sz="1400" b="1"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sp>
        <p:nvSpPr>
          <p:cNvPr id="25" name="矩形 24">
            <a:extLst>
              <a:ext uri="{FF2B5EF4-FFF2-40B4-BE49-F238E27FC236}">
                <a16:creationId xmlns="" xmlns:a16="http://schemas.microsoft.com/office/drawing/2014/main" id="{3D13E9AF-59D4-41B8-AFB1-62F294A71150}"/>
              </a:ext>
            </a:extLst>
          </p:cNvPr>
          <p:cNvSpPr/>
          <p:nvPr/>
        </p:nvSpPr>
        <p:spPr>
          <a:xfrm>
            <a:off x="2777017" y="5851595"/>
            <a:ext cx="2012375" cy="264694"/>
          </a:xfrm>
          <a:prstGeom prst="rect">
            <a:avLst/>
          </a:prstGeom>
          <a:solidFill>
            <a:srgbClr val="1E97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sp>
        <p:nvSpPr>
          <p:cNvPr id="26" name="任意多边形 25">
            <a:extLst>
              <a:ext uri="{FF2B5EF4-FFF2-40B4-BE49-F238E27FC236}">
                <a16:creationId xmlns="" xmlns:a16="http://schemas.microsoft.com/office/drawing/2014/main" id="{51B33DAB-C9AD-4A46-9544-80FCE8301E11}"/>
              </a:ext>
            </a:extLst>
          </p:cNvPr>
          <p:cNvSpPr/>
          <p:nvPr/>
        </p:nvSpPr>
        <p:spPr>
          <a:xfrm>
            <a:off x="3809765" y="1760858"/>
            <a:ext cx="197139" cy="3970421"/>
          </a:xfrm>
          <a:custGeom>
            <a:avLst/>
            <a:gdLst>
              <a:gd name="connsiteX0" fmla="*/ 157189 w 191219"/>
              <a:gd name="connsiteY0" fmla="*/ 0 h 3970421"/>
              <a:gd name="connsiteX1" fmla="*/ 181252 w 191219"/>
              <a:gd name="connsiteY1" fmla="*/ 2165684 h 3970421"/>
              <a:gd name="connsiteX2" fmla="*/ 12810 w 191219"/>
              <a:gd name="connsiteY2" fmla="*/ 3970421 h 3970421"/>
              <a:gd name="connsiteX0" fmla="*/ 157189 w 209949"/>
              <a:gd name="connsiteY0" fmla="*/ 0 h 3970421"/>
              <a:gd name="connsiteX1" fmla="*/ 181252 w 209949"/>
              <a:gd name="connsiteY1" fmla="*/ 2165684 h 3970421"/>
              <a:gd name="connsiteX2" fmla="*/ 12810 w 209949"/>
              <a:gd name="connsiteY2" fmla="*/ 3970421 h 3970421"/>
              <a:gd name="connsiteX0" fmla="*/ 144379 w 197139"/>
              <a:gd name="connsiteY0" fmla="*/ 0 h 3970421"/>
              <a:gd name="connsiteX1" fmla="*/ 168442 w 197139"/>
              <a:gd name="connsiteY1" fmla="*/ 2165684 h 3970421"/>
              <a:gd name="connsiteX2" fmla="*/ 0 w 197139"/>
              <a:gd name="connsiteY2" fmla="*/ 3970421 h 3970421"/>
              <a:gd name="connsiteX0" fmla="*/ 144379 w 197139"/>
              <a:gd name="connsiteY0" fmla="*/ 0 h 3970421"/>
              <a:gd name="connsiteX1" fmla="*/ 168442 w 197139"/>
              <a:gd name="connsiteY1" fmla="*/ 2165684 h 3970421"/>
              <a:gd name="connsiteX2" fmla="*/ 0 w 197139"/>
              <a:gd name="connsiteY2" fmla="*/ 3970421 h 3970421"/>
            </a:gdLst>
            <a:ahLst/>
            <a:cxnLst>
              <a:cxn ang="0">
                <a:pos x="connsiteX0" y="connsiteY0"/>
              </a:cxn>
              <a:cxn ang="0">
                <a:pos x="connsiteX1" y="connsiteY1"/>
              </a:cxn>
              <a:cxn ang="0">
                <a:pos x="connsiteX2" y="connsiteY2"/>
              </a:cxn>
            </a:cxnLst>
            <a:rect l="l" t="t" r="r" b="b"/>
            <a:pathLst>
              <a:path w="197139" h="3970421">
                <a:moveTo>
                  <a:pt x="144379" y="0"/>
                </a:moveTo>
                <a:cubicBezTo>
                  <a:pt x="228600" y="751973"/>
                  <a:pt x="192505" y="1503947"/>
                  <a:pt x="168442" y="2165684"/>
                </a:cubicBezTo>
                <a:cubicBezTo>
                  <a:pt x="144379" y="2827421"/>
                  <a:pt x="18046" y="3777915"/>
                  <a:pt x="0" y="3970421"/>
                </a:cubicBezTo>
              </a:path>
            </a:pathLst>
          </a:custGeom>
          <a:noFill/>
          <a:ln>
            <a:solidFill>
              <a:schemeClr val="bg2">
                <a:lumMod val="75000"/>
              </a:schemeClr>
            </a:solidFill>
            <a:tailEnd type="oval"/>
          </a:ln>
          <a:effectLst>
            <a:outerShdw blurRad="254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cxnSp>
        <p:nvCxnSpPr>
          <p:cNvPr id="27" name="直接连接符 26">
            <a:extLst>
              <a:ext uri="{FF2B5EF4-FFF2-40B4-BE49-F238E27FC236}">
                <a16:creationId xmlns="" xmlns:a16="http://schemas.microsoft.com/office/drawing/2014/main" id="{B747C80D-102D-48BF-AFDF-0E1D47BC91F0}"/>
              </a:ext>
            </a:extLst>
          </p:cNvPr>
          <p:cNvCxnSpPr/>
          <p:nvPr/>
        </p:nvCxnSpPr>
        <p:spPr>
          <a:xfrm flipV="1">
            <a:off x="7301752" y="1997920"/>
            <a:ext cx="0" cy="357947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8" name="文本框 27">
            <a:extLst>
              <a:ext uri="{FF2B5EF4-FFF2-40B4-BE49-F238E27FC236}">
                <a16:creationId xmlns="" xmlns:a16="http://schemas.microsoft.com/office/drawing/2014/main" id="{AD6C4C61-E411-4D86-B4F1-C31A395808CE}"/>
              </a:ext>
            </a:extLst>
          </p:cNvPr>
          <p:cNvSpPr txBox="1"/>
          <p:nvPr/>
        </p:nvSpPr>
        <p:spPr>
          <a:xfrm>
            <a:off x="7754810" y="1740946"/>
            <a:ext cx="4061009" cy="4401205"/>
          </a:xfrm>
          <a:prstGeom prst="rect">
            <a:avLst/>
          </a:prstGeom>
          <a:noFill/>
        </p:spPr>
        <p:txBody>
          <a:bodyPr wrap="square" rtlCol="0">
            <a:spAutoFit/>
          </a:bodyPr>
          <a:lstStyle/>
          <a:p>
            <a:pPr marL="285750" indent="-285750">
              <a:lnSpc>
                <a:spcPct val="150000"/>
              </a:lnSpc>
              <a:buFont typeface="Wingdings" panose="05000000000000000000" pitchFamily="2" charset="2"/>
              <a:buChar char="l"/>
            </a:pPr>
            <a:r>
              <a:rPr lang="zh-CN" altLang="en-US"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单击此处添加文本</a:t>
            </a:r>
            <a:endParaRPr lang="en-US" altLang="zh-CN"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a:p>
            <a:pPr>
              <a:lnSpc>
                <a:spcPct val="150000"/>
              </a:lnSpc>
            </a:pPr>
            <a:r>
              <a:rPr lang="zh-CN" altLang="en-US"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     单击此处添加文本单击此处添加文本</a:t>
            </a:r>
            <a:endParaRPr lang="en-US" altLang="zh-CN"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a:p>
            <a:pPr>
              <a:lnSpc>
                <a:spcPct val="150000"/>
              </a:lnSpc>
            </a:pPr>
            <a:endParaRPr lang="zh-CN" altLang="en-US"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a:p>
            <a:pPr marL="285750" indent="-285750">
              <a:lnSpc>
                <a:spcPct val="150000"/>
              </a:lnSpc>
              <a:buFont typeface="Wingdings" panose="05000000000000000000" pitchFamily="2" charset="2"/>
              <a:buChar char="l"/>
            </a:pPr>
            <a:r>
              <a:rPr lang="zh-CN" altLang="en-US"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单击此处添加文本</a:t>
            </a:r>
            <a:endParaRPr lang="en-US" altLang="zh-CN"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a:p>
            <a:pPr>
              <a:lnSpc>
                <a:spcPct val="150000"/>
              </a:lnSpc>
            </a:pPr>
            <a:r>
              <a:rPr lang="zh-CN" altLang="en-US"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     单击此处添加文本单击此处添加文本</a:t>
            </a:r>
            <a:endParaRPr lang="en-US" altLang="zh-CN"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a:p>
            <a:pPr>
              <a:lnSpc>
                <a:spcPct val="150000"/>
              </a:lnSpc>
            </a:pPr>
            <a:endParaRPr lang="zh-CN" altLang="en-US"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a:p>
            <a:pPr marL="285750" indent="-285750">
              <a:lnSpc>
                <a:spcPct val="150000"/>
              </a:lnSpc>
              <a:buFont typeface="Wingdings" panose="05000000000000000000" pitchFamily="2" charset="2"/>
              <a:buChar char="l"/>
            </a:pPr>
            <a:r>
              <a:rPr lang="zh-CN" altLang="en-US"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单击此处添加文本</a:t>
            </a:r>
            <a:endParaRPr lang="en-US" altLang="zh-CN"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a:p>
            <a:pPr>
              <a:lnSpc>
                <a:spcPct val="150000"/>
              </a:lnSpc>
            </a:pPr>
            <a:r>
              <a:rPr lang="zh-CN" altLang="en-US"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     单击此处添加文本单击此处添加文本</a:t>
            </a:r>
            <a:endParaRPr lang="en-US" altLang="zh-CN"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a:p>
            <a:pPr>
              <a:lnSpc>
                <a:spcPct val="150000"/>
              </a:lnSpc>
            </a:pPr>
            <a:endParaRPr lang="zh-CN" altLang="en-US"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a:p>
            <a:pPr marL="285750" indent="-285750">
              <a:lnSpc>
                <a:spcPct val="150000"/>
              </a:lnSpc>
              <a:buFont typeface="Wingdings" panose="05000000000000000000" pitchFamily="2" charset="2"/>
              <a:buChar char="l"/>
            </a:pPr>
            <a:r>
              <a:rPr lang="zh-CN" altLang="en-US"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单击此处添加文本</a:t>
            </a:r>
            <a:endParaRPr lang="en-US" altLang="zh-CN"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a:p>
            <a:pPr>
              <a:lnSpc>
                <a:spcPct val="150000"/>
              </a:lnSpc>
            </a:pPr>
            <a:r>
              <a:rPr lang="zh-CN" altLang="en-US"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     单击此处添加文本单击此处添加文本</a:t>
            </a:r>
          </a:p>
          <a:p>
            <a:pPr marL="285750" indent="-285750">
              <a:buFont typeface="Wingdings" panose="05000000000000000000" pitchFamily="2" charset="2"/>
              <a:buChar char="l"/>
            </a:pPr>
            <a:endParaRPr lang="zh-CN" altLang="en-US"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Tree>
    <p:extLst>
      <p:ext uri="{BB962C8B-B14F-4D97-AF65-F5344CB8AC3E}">
        <p14:creationId xmlns:p14="http://schemas.microsoft.com/office/powerpoint/2010/main" val="3556343122"/>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down)">
                                      <p:cBhvr>
                                        <p:cTn id="7" dur="500"/>
                                        <p:tgtEl>
                                          <p:spTgt spid="2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childTnLst>
                                </p:cTn>
                              </p:par>
                              <p:par>
                                <p:cTn id="12" presetID="22" presetClass="entr" presetSubtype="2" fill="hold" grpId="0" nodeType="withEffect">
                                  <p:stCondLst>
                                    <p:cond delay="250"/>
                                  </p:stCondLst>
                                  <p:childTnLst>
                                    <p:set>
                                      <p:cBhvr>
                                        <p:cTn id="13" dur="1" fill="hold">
                                          <p:stCondLst>
                                            <p:cond delay="0"/>
                                          </p:stCondLst>
                                        </p:cTn>
                                        <p:tgtEl>
                                          <p:spTgt spid="21"/>
                                        </p:tgtEl>
                                        <p:attrNameLst>
                                          <p:attrName>style.visibility</p:attrName>
                                        </p:attrNameLst>
                                      </p:cBhvr>
                                      <p:to>
                                        <p:strVal val="visible"/>
                                      </p:to>
                                    </p:set>
                                    <p:animEffect transition="in" filter="wipe(right)">
                                      <p:cBhvr>
                                        <p:cTn id="14" dur="500"/>
                                        <p:tgtEl>
                                          <p:spTgt spid="21"/>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500"/>
                                        <p:tgtEl>
                                          <p:spTgt spid="4"/>
                                        </p:tgtEl>
                                      </p:cBhvr>
                                    </p:animEffect>
                                  </p:childTnLst>
                                </p:cTn>
                              </p:par>
                              <p:par>
                                <p:cTn id="18" presetID="10" presetClass="entr" presetSubtype="0" fill="hold" grpId="0" nodeType="withEffect">
                                  <p:stCondLst>
                                    <p:cond delay="50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par>
                                <p:cTn id="21" presetID="22" presetClass="entr" presetSubtype="8" fill="hold" grpId="0" nodeType="withEffect">
                                  <p:stCondLst>
                                    <p:cond delay="500"/>
                                  </p:stCondLst>
                                  <p:childTnLst>
                                    <p:set>
                                      <p:cBhvr>
                                        <p:cTn id="22" dur="1" fill="hold">
                                          <p:stCondLst>
                                            <p:cond delay="0"/>
                                          </p:stCondLst>
                                        </p:cTn>
                                        <p:tgtEl>
                                          <p:spTgt spid="24"/>
                                        </p:tgtEl>
                                        <p:attrNameLst>
                                          <p:attrName>style.visibility</p:attrName>
                                        </p:attrNameLst>
                                      </p:cBhvr>
                                      <p:to>
                                        <p:strVal val="visible"/>
                                      </p:to>
                                    </p:set>
                                    <p:animEffect transition="in" filter="wipe(left)">
                                      <p:cBhvr>
                                        <p:cTn id="23" dur="500"/>
                                        <p:tgtEl>
                                          <p:spTgt spid="24"/>
                                        </p:tgtEl>
                                      </p:cBhvr>
                                    </p:animEffect>
                                  </p:childTnLst>
                                </p:cTn>
                              </p:par>
                              <p:par>
                                <p:cTn id="24" presetID="22" presetClass="entr" presetSubtype="2" fill="hold" grpId="0" nodeType="withEffect">
                                  <p:stCondLst>
                                    <p:cond delay="500"/>
                                  </p:stCondLst>
                                  <p:childTnLst>
                                    <p:set>
                                      <p:cBhvr>
                                        <p:cTn id="25" dur="1" fill="hold">
                                          <p:stCondLst>
                                            <p:cond delay="0"/>
                                          </p:stCondLst>
                                        </p:cTn>
                                        <p:tgtEl>
                                          <p:spTgt spid="7"/>
                                        </p:tgtEl>
                                        <p:attrNameLst>
                                          <p:attrName>style.visibility</p:attrName>
                                        </p:attrNameLst>
                                      </p:cBhvr>
                                      <p:to>
                                        <p:strVal val="visible"/>
                                      </p:to>
                                    </p:set>
                                    <p:animEffect transition="in" filter="wipe(right)">
                                      <p:cBhvr>
                                        <p:cTn id="26" dur="500"/>
                                        <p:tgtEl>
                                          <p:spTgt spid="7"/>
                                        </p:tgtEl>
                                      </p:cBhvr>
                                    </p:animEffect>
                                  </p:childTnLst>
                                </p:cTn>
                              </p:par>
                              <p:par>
                                <p:cTn id="27" presetID="10" presetClass="entr" presetSubtype="0" fill="hold" grpId="0" nodeType="withEffect">
                                  <p:stCondLst>
                                    <p:cond delay="100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par>
                                <p:cTn id="30" presetID="22" presetClass="entr" presetSubtype="2" fill="hold" grpId="0" nodeType="withEffect">
                                  <p:stCondLst>
                                    <p:cond delay="750"/>
                                  </p:stCondLst>
                                  <p:childTnLst>
                                    <p:set>
                                      <p:cBhvr>
                                        <p:cTn id="31" dur="1" fill="hold">
                                          <p:stCondLst>
                                            <p:cond delay="0"/>
                                          </p:stCondLst>
                                        </p:cTn>
                                        <p:tgtEl>
                                          <p:spTgt spid="20"/>
                                        </p:tgtEl>
                                        <p:attrNameLst>
                                          <p:attrName>style.visibility</p:attrName>
                                        </p:attrNameLst>
                                      </p:cBhvr>
                                      <p:to>
                                        <p:strVal val="visible"/>
                                      </p:to>
                                    </p:set>
                                    <p:animEffect transition="in" filter="wipe(right)">
                                      <p:cBhvr>
                                        <p:cTn id="32" dur="500"/>
                                        <p:tgtEl>
                                          <p:spTgt spid="20"/>
                                        </p:tgtEl>
                                      </p:cBhvr>
                                    </p:animEffect>
                                  </p:childTnLst>
                                </p:cTn>
                              </p:par>
                              <p:par>
                                <p:cTn id="33" presetID="22" presetClass="entr" presetSubtype="8" fill="hold" grpId="0" nodeType="withEffect">
                                  <p:stCondLst>
                                    <p:cond delay="100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par>
                                <p:cTn id="36" presetID="10" presetClass="entr" presetSubtype="0" fill="hold" grpId="0" nodeType="withEffect">
                                  <p:stCondLst>
                                    <p:cond delay="150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childTnLst>
                                </p:cTn>
                              </p:par>
                              <p:par>
                                <p:cTn id="39" presetID="22" presetClass="entr" presetSubtype="8" fill="hold" grpId="0" nodeType="withEffect">
                                  <p:stCondLst>
                                    <p:cond delay="1250"/>
                                  </p:stCondLst>
                                  <p:childTnLst>
                                    <p:set>
                                      <p:cBhvr>
                                        <p:cTn id="40" dur="1" fill="hold">
                                          <p:stCondLst>
                                            <p:cond delay="0"/>
                                          </p:stCondLst>
                                        </p:cTn>
                                        <p:tgtEl>
                                          <p:spTgt spid="23"/>
                                        </p:tgtEl>
                                        <p:attrNameLst>
                                          <p:attrName>style.visibility</p:attrName>
                                        </p:attrNameLst>
                                      </p:cBhvr>
                                      <p:to>
                                        <p:strVal val="visible"/>
                                      </p:to>
                                    </p:set>
                                    <p:animEffect transition="in" filter="wipe(left)">
                                      <p:cBhvr>
                                        <p:cTn id="41" dur="500"/>
                                        <p:tgtEl>
                                          <p:spTgt spid="23"/>
                                        </p:tgtEl>
                                      </p:cBhvr>
                                    </p:animEffect>
                                  </p:childTnLst>
                                </p:cTn>
                              </p:par>
                              <p:par>
                                <p:cTn id="42" presetID="22" presetClass="entr" presetSubtype="2" fill="hold" grpId="0" nodeType="withEffect">
                                  <p:stCondLst>
                                    <p:cond delay="1500"/>
                                  </p:stCondLst>
                                  <p:childTnLst>
                                    <p:set>
                                      <p:cBhvr>
                                        <p:cTn id="43" dur="1" fill="hold">
                                          <p:stCondLst>
                                            <p:cond delay="0"/>
                                          </p:stCondLst>
                                        </p:cTn>
                                        <p:tgtEl>
                                          <p:spTgt spid="9"/>
                                        </p:tgtEl>
                                        <p:attrNameLst>
                                          <p:attrName>style.visibility</p:attrName>
                                        </p:attrNameLst>
                                      </p:cBhvr>
                                      <p:to>
                                        <p:strVal val="visible"/>
                                      </p:to>
                                    </p:set>
                                    <p:animEffect transition="in" filter="wipe(right)">
                                      <p:cBhvr>
                                        <p:cTn id="44" dur="500"/>
                                        <p:tgtEl>
                                          <p:spTgt spid="9"/>
                                        </p:tgtEl>
                                      </p:cBhvr>
                                    </p:animEffect>
                                  </p:childTnLst>
                                </p:cTn>
                              </p:par>
                              <p:par>
                                <p:cTn id="45" presetID="10" presetClass="entr" presetSubtype="0" fill="hold" grpId="0" nodeType="withEffect">
                                  <p:stCondLst>
                                    <p:cond delay="200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500"/>
                                        <p:tgtEl>
                                          <p:spTgt spid="15"/>
                                        </p:tgtEl>
                                      </p:cBhvr>
                                    </p:animEffect>
                                  </p:childTnLst>
                                </p:cTn>
                              </p:par>
                              <p:par>
                                <p:cTn id="48" presetID="22" presetClass="entr" presetSubtype="2" fill="hold" grpId="0" nodeType="withEffect">
                                  <p:stCondLst>
                                    <p:cond delay="2000"/>
                                  </p:stCondLst>
                                  <p:childTnLst>
                                    <p:set>
                                      <p:cBhvr>
                                        <p:cTn id="49" dur="1" fill="hold">
                                          <p:stCondLst>
                                            <p:cond delay="0"/>
                                          </p:stCondLst>
                                        </p:cTn>
                                        <p:tgtEl>
                                          <p:spTgt spid="19"/>
                                        </p:tgtEl>
                                        <p:attrNameLst>
                                          <p:attrName>style.visibility</p:attrName>
                                        </p:attrNameLst>
                                      </p:cBhvr>
                                      <p:to>
                                        <p:strVal val="visible"/>
                                      </p:to>
                                    </p:set>
                                    <p:animEffect transition="in" filter="wipe(right)">
                                      <p:cBhvr>
                                        <p:cTn id="50" dur="500"/>
                                        <p:tgtEl>
                                          <p:spTgt spid="19"/>
                                        </p:tgtEl>
                                      </p:cBhvr>
                                    </p:animEffect>
                                  </p:childTnLst>
                                </p:cTn>
                              </p:par>
                              <p:par>
                                <p:cTn id="51" presetID="22" presetClass="entr" presetSubtype="8" fill="hold" grpId="0" nodeType="withEffect">
                                  <p:stCondLst>
                                    <p:cond delay="2000"/>
                                  </p:stCondLst>
                                  <p:childTnLst>
                                    <p:set>
                                      <p:cBhvr>
                                        <p:cTn id="52" dur="1" fill="hold">
                                          <p:stCondLst>
                                            <p:cond delay="0"/>
                                          </p:stCondLst>
                                        </p:cTn>
                                        <p:tgtEl>
                                          <p:spTgt spid="10"/>
                                        </p:tgtEl>
                                        <p:attrNameLst>
                                          <p:attrName>style.visibility</p:attrName>
                                        </p:attrNameLst>
                                      </p:cBhvr>
                                      <p:to>
                                        <p:strVal val="visible"/>
                                      </p:to>
                                    </p:set>
                                    <p:animEffect transition="in" filter="wipe(left)">
                                      <p:cBhvr>
                                        <p:cTn id="53" dur="500"/>
                                        <p:tgtEl>
                                          <p:spTgt spid="10"/>
                                        </p:tgtEl>
                                      </p:cBhvr>
                                    </p:animEffect>
                                  </p:childTnLst>
                                </p:cTn>
                              </p:par>
                              <p:par>
                                <p:cTn id="54" presetID="10" presetClass="entr" presetSubtype="0" fill="hold" grpId="0" nodeType="withEffect">
                                  <p:stCondLst>
                                    <p:cond delay="2250"/>
                                  </p:stCondLst>
                                  <p:childTnLst>
                                    <p:set>
                                      <p:cBhvr>
                                        <p:cTn id="55" dur="1" fill="hold">
                                          <p:stCondLst>
                                            <p:cond delay="0"/>
                                          </p:stCondLst>
                                        </p:cTn>
                                        <p:tgtEl>
                                          <p:spTgt spid="16"/>
                                        </p:tgtEl>
                                        <p:attrNameLst>
                                          <p:attrName>style.visibility</p:attrName>
                                        </p:attrNameLst>
                                      </p:cBhvr>
                                      <p:to>
                                        <p:strVal val="visible"/>
                                      </p:to>
                                    </p:set>
                                    <p:animEffect transition="in" filter="fade">
                                      <p:cBhvr>
                                        <p:cTn id="56" dur="500"/>
                                        <p:tgtEl>
                                          <p:spTgt spid="16"/>
                                        </p:tgtEl>
                                      </p:cBhvr>
                                    </p:animEffect>
                                  </p:childTnLst>
                                </p:cTn>
                              </p:par>
                              <p:par>
                                <p:cTn id="57" presetID="22" presetClass="entr" presetSubtype="8" fill="hold" grpId="0" nodeType="withEffect">
                                  <p:stCondLst>
                                    <p:cond delay="2250"/>
                                  </p:stCondLst>
                                  <p:childTnLst>
                                    <p:set>
                                      <p:cBhvr>
                                        <p:cTn id="58" dur="1" fill="hold">
                                          <p:stCondLst>
                                            <p:cond delay="0"/>
                                          </p:stCondLst>
                                        </p:cTn>
                                        <p:tgtEl>
                                          <p:spTgt spid="22"/>
                                        </p:tgtEl>
                                        <p:attrNameLst>
                                          <p:attrName>style.visibility</p:attrName>
                                        </p:attrNameLst>
                                      </p:cBhvr>
                                      <p:to>
                                        <p:strVal val="visible"/>
                                      </p:to>
                                    </p:set>
                                    <p:animEffect transition="in" filter="wipe(left)">
                                      <p:cBhvr>
                                        <p:cTn id="59" dur="500"/>
                                        <p:tgtEl>
                                          <p:spTgt spid="22"/>
                                        </p:tgtEl>
                                      </p:cBhvr>
                                    </p:animEffect>
                                  </p:childTnLst>
                                </p:cTn>
                              </p:par>
                              <p:par>
                                <p:cTn id="60" presetID="22" presetClass="entr" presetSubtype="2" fill="hold" grpId="0" nodeType="withEffect">
                                  <p:stCondLst>
                                    <p:cond delay="2500"/>
                                  </p:stCondLst>
                                  <p:childTnLst>
                                    <p:set>
                                      <p:cBhvr>
                                        <p:cTn id="61" dur="1" fill="hold">
                                          <p:stCondLst>
                                            <p:cond delay="0"/>
                                          </p:stCondLst>
                                        </p:cTn>
                                        <p:tgtEl>
                                          <p:spTgt spid="11"/>
                                        </p:tgtEl>
                                        <p:attrNameLst>
                                          <p:attrName>style.visibility</p:attrName>
                                        </p:attrNameLst>
                                      </p:cBhvr>
                                      <p:to>
                                        <p:strVal val="visible"/>
                                      </p:to>
                                    </p:set>
                                    <p:animEffect transition="in" filter="wipe(right)">
                                      <p:cBhvr>
                                        <p:cTn id="62" dur="500"/>
                                        <p:tgtEl>
                                          <p:spTgt spid="11"/>
                                        </p:tgtEl>
                                      </p:cBhvr>
                                    </p:animEffect>
                                  </p:childTnLst>
                                </p:cTn>
                              </p:par>
                              <p:par>
                                <p:cTn id="63" presetID="10" presetClass="entr" presetSubtype="0" fill="hold" grpId="0" nodeType="withEffect">
                                  <p:stCondLst>
                                    <p:cond delay="3000"/>
                                  </p:stCondLst>
                                  <p:childTnLst>
                                    <p:set>
                                      <p:cBhvr>
                                        <p:cTn id="64" dur="1" fill="hold">
                                          <p:stCondLst>
                                            <p:cond delay="0"/>
                                          </p:stCondLst>
                                        </p:cTn>
                                        <p:tgtEl>
                                          <p:spTgt spid="17"/>
                                        </p:tgtEl>
                                        <p:attrNameLst>
                                          <p:attrName>style.visibility</p:attrName>
                                        </p:attrNameLst>
                                      </p:cBhvr>
                                      <p:to>
                                        <p:strVal val="visible"/>
                                      </p:to>
                                    </p:set>
                                    <p:animEffect transition="in" filter="fade">
                                      <p:cBhvr>
                                        <p:cTn id="65" dur="500"/>
                                        <p:tgtEl>
                                          <p:spTgt spid="17"/>
                                        </p:tgtEl>
                                      </p:cBhvr>
                                    </p:animEffect>
                                  </p:childTnLst>
                                </p:cTn>
                              </p:par>
                              <p:par>
                                <p:cTn id="66" presetID="22" presetClass="entr" presetSubtype="2" fill="hold" grpId="0" nodeType="withEffect">
                                  <p:stCondLst>
                                    <p:cond delay="3000"/>
                                  </p:stCondLst>
                                  <p:childTnLst>
                                    <p:set>
                                      <p:cBhvr>
                                        <p:cTn id="67" dur="1" fill="hold">
                                          <p:stCondLst>
                                            <p:cond delay="0"/>
                                          </p:stCondLst>
                                        </p:cTn>
                                        <p:tgtEl>
                                          <p:spTgt spid="18"/>
                                        </p:tgtEl>
                                        <p:attrNameLst>
                                          <p:attrName>style.visibility</p:attrName>
                                        </p:attrNameLst>
                                      </p:cBhvr>
                                      <p:to>
                                        <p:strVal val="visible"/>
                                      </p:to>
                                    </p:set>
                                    <p:animEffect transition="in" filter="wipe(right)">
                                      <p:cBhvr>
                                        <p:cTn id="68" dur="500"/>
                                        <p:tgtEl>
                                          <p:spTgt spid="18"/>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nodeType="clickEffect">
                                  <p:stCondLst>
                                    <p:cond delay="0"/>
                                  </p:stCondLst>
                                  <p:childTnLst>
                                    <p:set>
                                      <p:cBhvr>
                                        <p:cTn id="72" dur="1" fill="hold">
                                          <p:stCondLst>
                                            <p:cond delay="0"/>
                                          </p:stCondLst>
                                        </p:cTn>
                                        <p:tgtEl>
                                          <p:spTgt spid="27"/>
                                        </p:tgtEl>
                                        <p:attrNameLst>
                                          <p:attrName>style.visibility</p:attrName>
                                        </p:attrNameLst>
                                      </p:cBhvr>
                                      <p:to>
                                        <p:strVal val="visible"/>
                                      </p:to>
                                    </p:set>
                                    <p:animEffect transition="in" filter="fade">
                                      <p:cBhvr>
                                        <p:cTn id="73" dur="500"/>
                                        <p:tgtEl>
                                          <p:spTgt spid="27"/>
                                        </p:tgtEl>
                                      </p:cBhvr>
                                    </p:animEffect>
                                  </p:childTnLst>
                                </p:cTn>
                              </p:par>
                            </p:childTnLst>
                          </p:cTn>
                        </p:par>
                      </p:childTnLst>
                    </p:cTn>
                  </p:par>
                  <p:par>
                    <p:cTn id="74" fill="hold">
                      <p:stCondLst>
                        <p:cond delay="indefinite"/>
                      </p:stCondLst>
                      <p:childTnLst>
                        <p:par>
                          <p:cTn id="75" fill="hold">
                            <p:stCondLst>
                              <p:cond delay="0"/>
                            </p:stCondLst>
                            <p:childTnLst>
                              <p:par>
                                <p:cTn id="76" presetID="22" presetClass="entr" presetSubtype="8" fill="hold" grpId="0" nodeType="clickEffect">
                                  <p:stCondLst>
                                    <p:cond delay="0"/>
                                  </p:stCondLst>
                                  <p:childTnLst>
                                    <p:set>
                                      <p:cBhvr>
                                        <p:cTn id="77" dur="1" fill="hold">
                                          <p:stCondLst>
                                            <p:cond delay="0"/>
                                          </p:stCondLst>
                                        </p:cTn>
                                        <p:tgtEl>
                                          <p:spTgt spid="28">
                                            <p:txEl>
                                              <p:pRg st="0" end="0"/>
                                            </p:txEl>
                                          </p:spTgt>
                                        </p:tgtEl>
                                        <p:attrNameLst>
                                          <p:attrName>style.visibility</p:attrName>
                                        </p:attrNameLst>
                                      </p:cBhvr>
                                      <p:to>
                                        <p:strVal val="visible"/>
                                      </p:to>
                                    </p:set>
                                    <p:animEffect transition="in" filter="wipe(left)">
                                      <p:cBhvr>
                                        <p:cTn id="78" dur="500"/>
                                        <p:tgtEl>
                                          <p:spTgt spid="28">
                                            <p:txEl>
                                              <p:pRg st="0" end="0"/>
                                            </p:txEl>
                                          </p:spTgt>
                                        </p:tgtEl>
                                      </p:cBhvr>
                                    </p:animEffect>
                                  </p:childTnLst>
                                </p:cTn>
                              </p:par>
                            </p:childTnLst>
                          </p:cTn>
                        </p:par>
                      </p:childTnLst>
                    </p:cTn>
                  </p:par>
                  <p:par>
                    <p:cTn id="79" fill="hold">
                      <p:stCondLst>
                        <p:cond delay="indefinite"/>
                      </p:stCondLst>
                      <p:childTnLst>
                        <p:par>
                          <p:cTn id="80" fill="hold">
                            <p:stCondLst>
                              <p:cond delay="0"/>
                            </p:stCondLst>
                            <p:childTnLst>
                              <p:par>
                                <p:cTn id="81" presetID="22" presetClass="entr" presetSubtype="8" fill="hold" grpId="0" nodeType="clickEffect">
                                  <p:stCondLst>
                                    <p:cond delay="0"/>
                                  </p:stCondLst>
                                  <p:childTnLst>
                                    <p:set>
                                      <p:cBhvr>
                                        <p:cTn id="82" dur="1" fill="hold">
                                          <p:stCondLst>
                                            <p:cond delay="0"/>
                                          </p:stCondLst>
                                        </p:cTn>
                                        <p:tgtEl>
                                          <p:spTgt spid="28">
                                            <p:txEl>
                                              <p:pRg st="1" end="1"/>
                                            </p:txEl>
                                          </p:spTgt>
                                        </p:tgtEl>
                                        <p:attrNameLst>
                                          <p:attrName>style.visibility</p:attrName>
                                        </p:attrNameLst>
                                      </p:cBhvr>
                                      <p:to>
                                        <p:strVal val="visible"/>
                                      </p:to>
                                    </p:set>
                                    <p:animEffect transition="in" filter="wipe(left)">
                                      <p:cBhvr>
                                        <p:cTn id="83" dur="500"/>
                                        <p:tgtEl>
                                          <p:spTgt spid="28">
                                            <p:txEl>
                                              <p:pRg st="1" end="1"/>
                                            </p:txEl>
                                          </p:spTgt>
                                        </p:tgtEl>
                                      </p:cBhvr>
                                    </p:animEffect>
                                  </p:childTnLst>
                                </p:cTn>
                              </p:par>
                            </p:childTnLst>
                          </p:cTn>
                        </p:par>
                      </p:childTnLst>
                    </p:cTn>
                  </p:par>
                  <p:par>
                    <p:cTn id="84" fill="hold">
                      <p:stCondLst>
                        <p:cond delay="indefinite"/>
                      </p:stCondLst>
                      <p:childTnLst>
                        <p:par>
                          <p:cTn id="85" fill="hold">
                            <p:stCondLst>
                              <p:cond delay="0"/>
                            </p:stCondLst>
                            <p:childTnLst>
                              <p:par>
                                <p:cTn id="86" presetID="22" presetClass="entr" presetSubtype="8" fill="hold" grpId="0" nodeType="clickEffect">
                                  <p:stCondLst>
                                    <p:cond delay="0"/>
                                  </p:stCondLst>
                                  <p:childTnLst>
                                    <p:set>
                                      <p:cBhvr>
                                        <p:cTn id="87" dur="1" fill="hold">
                                          <p:stCondLst>
                                            <p:cond delay="0"/>
                                          </p:stCondLst>
                                        </p:cTn>
                                        <p:tgtEl>
                                          <p:spTgt spid="28">
                                            <p:txEl>
                                              <p:pRg st="3" end="3"/>
                                            </p:txEl>
                                          </p:spTgt>
                                        </p:tgtEl>
                                        <p:attrNameLst>
                                          <p:attrName>style.visibility</p:attrName>
                                        </p:attrNameLst>
                                      </p:cBhvr>
                                      <p:to>
                                        <p:strVal val="visible"/>
                                      </p:to>
                                    </p:set>
                                    <p:animEffect transition="in" filter="wipe(left)">
                                      <p:cBhvr>
                                        <p:cTn id="88" dur="500"/>
                                        <p:tgtEl>
                                          <p:spTgt spid="28">
                                            <p:txEl>
                                              <p:pRg st="3" end="3"/>
                                            </p:txEl>
                                          </p:spTgt>
                                        </p:tgtEl>
                                      </p:cBhvr>
                                    </p:animEffect>
                                  </p:childTnLst>
                                </p:cTn>
                              </p:par>
                            </p:childTnLst>
                          </p:cTn>
                        </p:par>
                      </p:childTnLst>
                    </p:cTn>
                  </p:par>
                  <p:par>
                    <p:cTn id="89" fill="hold">
                      <p:stCondLst>
                        <p:cond delay="indefinite"/>
                      </p:stCondLst>
                      <p:childTnLst>
                        <p:par>
                          <p:cTn id="90" fill="hold">
                            <p:stCondLst>
                              <p:cond delay="0"/>
                            </p:stCondLst>
                            <p:childTnLst>
                              <p:par>
                                <p:cTn id="91" presetID="22" presetClass="entr" presetSubtype="8" fill="hold" grpId="0" nodeType="clickEffect">
                                  <p:stCondLst>
                                    <p:cond delay="0"/>
                                  </p:stCondLst>
                                  <p:childTnLst>
                                    <p:set>
                                      <p:cBhvr>
                                        <p:cTn id="92" dur="1" fill="hold">
                                          <p:stCondLst>
                                            <p:cond delay="0"/>
                                          </p:stCondLst>
                                        </p:cTn>
                                        <p:tgtEl>
                                          <p:spTgt spid="28">
                                            <p:txEl>
                                              <p:pRg st="4" end="4"/>
                                            </p:txEl>
                                          </p:spTgt>
                                        </p:tgtEl>
                                        <p:attrNameLst>
                                          <p:attrName>style.visibility</p:attrName>
                                        </p:attrNameLst>
                                      </p:cBhvr>
                                      <p:to>
                                        <p:strVal val="visible"/>
                                      </p:to>
                                    </p:set>
                                    <p:animEffect transition="in" filter="wipe(left)">
                                      <p:cBhvr>
                                        <p:cTn id="93" dur="500"/>
                                        <p:tgtEl>
                                          <p:spTgt spid="28">
                                            <p:txEl>
                                              <p:pRg st="4" end="4"/>
                                            </p:txEl>
                                          </p:spTgt>
                                        </p:tgtEl>
                                      </p:cBhvr>
                                    </p:animEffect>
                                  </p:childTnLst>
                                </p:cTn>
                              </p:par>
                            </p:childTnLst>
                          </p:cTn>
                        </p:par>
                      </p:childTnLst>
                    </p:cTn>
                  </p:par>
                  <p:par>
                    <p:cTn id="94" fill="hold">
                      <p:stCondLst>
                        <p:cond delay="indefinite"/>
                      </p:stCondLst>
                      <p:childTnLst>
                        <p:par>
                          <p:cTn id="95" fill="hold">
                            <p:stCondLst>
                              <p:cond delay="0"/>
                            </p:stCondLst>
                            <p:childTnLst>
                              <p:par>
                                <p:cTn id="96" presetID="22" presetClass="entr" presetSubtype="8" fill="hold" grpId="0" nodeType="clickEffect">
                                  <p:stCondLst>
                                    <p:cond delay="0"/>
                                  </p:stCondLst>
                                  <p:childTnLst>
                                    <p:set>
                                      <p:cBhvr>
                                        <p:cTn id="97" dur="1" fill="hold">
                                          <p:stCondLst>
                                            <p:cond delay="0"/>
                                          </p:stCondLst>
                                        </p:cTn>
                                        <p:tgtEl>
                                          <p:spTgt spid="28">
                                            <p:txEl>
                                              <p:pRg st="6" end="6"/>
                                            </p:txEl>
                                          </p:spTgt>
                                        </p:tgtEl>
                                        <p:attrNameLst>
                                          <p:attrName>style.visibility</p:attrName>
                                        </p:attrNameLst>
                                      </p:cBhvr>
                                      <p:to>
                                        <p:strVal val="visible"/>
                                      </p:to>
                                    </p:set>
                                    <p:animEffect transition="in" filter="wipe(left)">
                                      <p:cBhvr>
                                        <p:cTn id="98" dur="500"/>
                                        <p:tgtEl>
                                          <p:spTgt spid="28">
                                            <p:txEl>
                                              <p:pRg st="6" end="6"/>
                                            </p:txEl>
                                          </p:spTgt>
                                        </p:tgtEl>
                                      </p:cBhvr>
                                    </p:animEffect>
                                  </p:childTnLst>
                                </p:cTn>
                              </p:par>
                            </p:childTnLst>
                          </p:cTn>
                        </p:par>
                      </p:childTnLst>
                    </p:cTn>
                  </p:par>
                  <p:par>
                    <p:cTn id="99" fill="hold">
                      <p:stCondLst>
                        <p:cond delay="indefinite"/>
                      </p:stCondLst>
                      <p:childTnLst>
                        <p:par>
                          <p:cTn id="100" fill="hold">
                            <p:stCondLst>
                              <p:cond delay="0"/>
                            </p:stCondLst>
                            <p:childTnLst>
                              <p:par>
                                <p:cTn id="101" presetID="22" presetClass="entr" presetSubtype="8" fill="hold" grpId="0" nodeType="clickEffect">
                                  <p:stCondLst>
                                    <p:cond delay="0"/>
                                  </p:stCondLst>
                                  <p:childTnLst>
                                    <p:set>
                                      <p:cBhvr>
                                        <p:cTn id="102" dur="1" fill="hold">
                                          <p:stCondLst>
                                            <p:cond delay="0"/>
                                          </p:stCondLst>
                                        </p:cTn>
                                        <p:tgtEl>
                                          <p:spTgt spid="28">
                                            <p:txEl>
                                              <p:pRg st="7" end="7"/>
                                            </p:txEl>
                                          </p:spTgt>
                                        </p:tgtEl>
                                        <p:attrNameLst>
                                          <p:attrName>style.visibility</p:attrName>
                                        </p:attrNameLst>
                                      </p:cBhvr>
                                      <p:to>
                                        <p:strVal val="visible"/>
                                      </p:to>
                                    </p:set>
                                    <p:animEffect transition="in" filter="wipe(left)">
                                      <p:cBhvr>
                                        <p:cTn id="103" dur="500"/>
                                        <p:tgtEl>
                                          <p:spTgt spid="28">
                                            <p:txEl>
                                              <p:pRg st="7" end="7"/>
                                            </p:txEl>
                                          </p:spTgt>
                                        </p:tgtEl>
                                      </p:cBhvr>
                                    </p:animEffect>
                                  </p:childTnLst>
                                </p:cTn>
                              </p:par>
                            </p:childTnLst>
                          </p:cTn>
                        </p:par>
                      </p:childTnLst>
                    </p:cTn>
                  </p:par>
                  <p:par>
                    <p:cTn id="104" fill="hold">
                      <p:stCondLst>
                        <p:cond delay="indefinite"/>
                      </p:stCondLst>
                      <p:childTnLst>
                        <p:par>
                          <p:cTn id="105" fill="hold">
                            <p:stCondLst>
                              <p:cond delay="0"/>
                            </p:stCondLst>
                            <p:childTnLst>
                              <p:par>
                                <p:cTn id="106" presetID="22" presetClass="entr" presetSubtype="8" fill="hold" grpId="0" nodeType="clickEffect">
                                  <p:stCondLst>
                                    <p:cond delay="0"/>
                                  </p:stCondLst>
                                  <p:childTnLst>
                                    <p:set>
                                      <p:cBhvr>
                                        <p:cTn id="107" dur="1" fill="hold">
                                          <p:stCondLst>
                                            <p:cond delay="0"/>
                                          </p:stCondLst>
                                        </p:cTn>
                                        <p:tgtEl>
                                          <p:spTgt spid="28">
                                            <p:txEl>
                                              <p:pRg st="9" end="9"/>
                                            </p:txEl>
                                          </p:spTgt>
                                        </p:tgtEl>
                                        <p:attrNameLst>
                                          <p:attrName>style.visibility</p:attrName>
                                        </p:attrNameLst>
                                      </p:cBhvr>
                                      <p:to>
                                        <p:strVal val="visible"/>
                                      </p:to>
                                    </p:set>
                                    <p:animEffect transition="in" filter="wipe(left)">
                                      <p:cBhvr>
                                        <p:cTn id="108" dur="500"/>
                                        <p:tgtEl>
                                          <p:spTgt spid="28">
                                            <p:txEl>
                                              <p:pRg st="9" end="9"/>
                                            </p:txEl>
                                          </p:spTgt>
                                        </p:tgtEl>
                                      </p:cBhvr>
                                    </p:animEffect>
                                  </p:childTnLst>
                                </p:cTn>
                              </p:par>
                            </p:childTnLst>
                          </p:cTn>
                        </p:par>
                      </p:childTnLst>
                    </p:cTn>
                  </p:par>
                  <p:par>
                    <p:cTn id="109" fill="hold">
                      <p:stCondLst>
                        <p:cond delay="indefinite"/>
                      </p:stCondLst>
                      <p:childTnLst>
                        <p:par>
                          <p:cTn id="110" fill="hold">
                            <p:stCondLst>
                              <p:cond delay="0"/>
                            </p:stCondLst>
                            <p:childTnLst>
                              <p:par>
                                <p:cTn id="111" presetID="22" presetClass="entr" presetSubtype="8" fill="hold" grpId="0" nodeType="clickEffect">
                                  <p:stCondLst>
                                    <p:cond delay="0"/>
                                  </p:stCondLst>
                                  <p:childTnLst>
                                    <p:set>
                                      <p:cBhvr>
                                        <p:cTn id="112" dur="1" fill="hold">
                                          <p:stCondLst>
                                            <p:cond delay="0"/>
                                          </p:stCondLst>
                                        </p:cTn>
                                        <p:tgtEl>
                                          <p:spTgt spid="28">
                                            <p:txEl>
                                              <p:pRg st="10" end="10"/>
                                            </p:txEl>
                                          </p:spTgt>
                                        </p:tgtEl>
                                        <p:attrNameLst>
                                          <p:attrName>style.visibility</p:attrName>
                                        </p:attrNameLst>
                                      </p:cBhvr>
                                      <p:to>
                                        <p:strVal val="visible"/>
                                      </p:to>
                                    </p:set>
                                    <p:animEffect transition="in" filter="wipe(left)">
                                      <p:cBhvr>
                                        <p:cTn id="113" dur="500"/>
                                        <p:tgtEl>
                                          <p:spTgt spid="28">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p:bldP spid="19" grpId="0"/>
      <p:bldP spid="20" grpId="0"/>
      <p:bldP spid="21" grpId="0"/>
      <p:bldP spid="22" grpId="0"/>
      <p:bldP spid="23" grpId="0"/>
      <p:bldP spid="24" grpId="0"/>
      <p:bldP spid="26" grpId="0" animBg="1"/>
      <p:bldP spid="28"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471A54CF-3E9B-4CEB-B28E-BBA8514DA713}"/>
              </a:ext>
            </a:extLst>
          </p:cNvPr>
          <p:cNvSpPr txBox="1"/>
          <p:nvPr/>
        </p:nvSpPr>
        <p:spPr>
          <a:xfrm>
            <a:off x="1733551" y="348456"/>
            <a:ext cx="9258300" cy="400110"/>
          </a:xfrm>
          <a:prstGeom prst="rect">
            <a:avLst/>
          </a:prstGeom>
          <a:noFill/>
        </p:spPr>
        <p:txBody>
          <a:bodyPr wrap="square" rtlCol="0">
            <a:spAutoFit/>
          </a:bodyPr>
          <a:lstStyle/>
          <a:p>
            <a:pPr algn="dist"/>
            <a:r>
              <a:rPr lang="en-US" altLang="zh-CN" sz="2000" b="1"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PARTFOUR</a:t>
            </a:r>
            <a:endParaRPr lang="zh-CN" altLang="en-US" sz="2000" b="1"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pic>
        <p:nvPicPr>
          <p:cNvPr id="5" name="图片 4">
            <a:extLst>
              <a:ext uri="{FF2B5EF4-FFF2-40B4-BE49-F238E27FC236}">
                <a16:creationId xmlns="" xmlns:a16="http://schemas.microsoft.com/office/drawing/2014/main" id="{23EFDDE2-711D-4326-9400-42DD92B5B56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5400000">
            <a:off x="81183" y="-81184"/>
            <a:ext cx="888608" cy="1050975"/>
          </a:xfrm>
          <a:prstGeom prst="rect">
            <a:avLst/>
          </a:prstGeom>
        </p:spPr>
      </p:pic>
      <p:pic>
        <p:nvPicPr>
          <p:cNvPr id="4" name="图片 3">
            <a:extLst>
              <a:ext uri="{FF2B5EF4-FFF2-40B4-BE49-F238E27FC236}">
                <a16:creationId xmlns="" xmlns:a16="http://schemas.microsoft.com/office/drawing/2014/main" id="{CFB1D0E8-96FF-4C8B-B8F5-EA957D243C87}"/>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a:fillRect/>
          </a:stretch>
        </p:blipFill>
        <p:spPr>
          <a:xfrm>
            <a:off x="7408483" y="2624622"/>
            <a:ext cx="3583368" cy="2388911"/>
          </a:xfrm>
          <a:prstGeom prst="rect">
            <a:avLst/>
          </a:prstGeom>
        </p:spPr>
      </p:pic>
      <p:sp>
        <p:nvSpPr>
          <p:cNvPr id="6" name="文本框 5">
            <a:extLst>
              <a:ext uri="{FF2B5EF4-FFF2-40B4-BE49-F238E27FC236}">
                <a16:creationId xmlns="" xmlns:a16="http://schemas.microsoft.com/office/drawing/2014/main" id="{95B5AAAF-AB82-4254-88BD-41DB23C85CFA}"/>
              </a:ext>
            </a:extLst>
          </p:cNvPr>
          <p:cNvSpPr txBox="1"/>
          <p:nvPr/>
        </p:nvSpPr>
        <p:spPr>
          <a:xfrm>
            <a:off x="2320847" y="1723634"/>
            <a:ext cx="2298059" cy="430885"/>
          </a:xfrm>
          <a:prstGeom prst="rect">
            <a:avLst/>
          </a:prstGeom>
          <a:noFill/>
        </p:spPr>
        <p:txBody>
          <a:bodyPr wrap="none" lIns="121917" tIns="60959" rIns="121917" bIns="60959" rtlCol="0">
            <a:spAutoFit/>
          </a:bodyPr>
          <a:lstStyle/>
          <a:p>
            <a:pPr defTabSz="1219140">
              <a:defRPr/>
            </a:pPr>
            <a:r>
              <a:rPr lang="zh-CN" altLang="en-US" sz="2000" b="1" kern="0" dirty="0">
                <a:solidFill>
                  <a:srgbClr val="1E97B9"/>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单击此处添加标题</a:t>
            </a:r>
          </a:p>
        </p:txBody>
      </p:sp>
      <p:sp>
        <p:nvSpPr>
          <p:cNvPr id="7" name="矩形 6">
            <a:extLst>
              <a:ext uri="{FF2B5EF4-FFF2-40B4-BE49-F238E27FC236}">
                <a16:creationId xmlns="" xmlns:a16="http://schemas.microsoft.com/office/drawing/2014/main" id="{3CAD3391-94B6-41B6-B625-BDB5517CAB5D}"/>
              </a:ext>
            </a:extLst>
          </p:cNvPr>
          <p:cNvSpPr/>
          <p:nvPr/>
        </p:nvSpPr>
        <p:spPr>
          <a:xfrm>
            <a:off x="2336219" y="2121127"/>
            <a:ext cx="3396712" cy="769439"/>
          </a:xfrm>
          <a:prstGeom prst="rect">
            <a:avLst/>
          </a:prstGeom>
        </p:spPr>
        <p:txBody>
          <a:bodyPr wrap="square" lIns="121917" tIns="60959" rIns="121917" bIns="60959">
            <a:spAutoFit/>
          </a:bodyPr>
          <a:lstStyle/>
          <a:p>
            <a:pPr lvl="0">
              <a:lnSpc>
                <a:spcPct val="150000"/>
              </a:lnSpc>
            </a:pPr>
            <a:r>
              <a:rPr lang="zh-CN" altLang="en-US" sz="1400" dirty="0">
                <a:solidFill>
                  <a:prstClr val="black"/>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单击此处添加文本单击此处添加文本单击此处添加文本</a:t>
            </a:r>
          </a:p>
        </p:txBody>
      </p:sp>
      <p:sp>
        <p:nvSpPr>
          <p:cNvPr id="8" name="文本框 7">
            <a:extLst>
              <a:ext uri="{FF2B5EF4-FFF2-40B4-BE49-F238E27FC236}">
                <a16:creationId xmlns="" xmlns:a16="http://schemas.microsoft.com/office/drawing/2014/main" id="{0F0F21FD-9CCF-4EBE-B0B8-FF623DDF3374}"/>
              </a:ext>
            </a:extLst>
          </p:cNvPr>
          <p:cNvSpPr txBox="1"/>
          <p:nvPr/>
        </p:nvSpPr>
        <p:spPr>
          <a:xfrm>
            <a:off x="2336219" y="3036561"/>
            <a:ext cx="2298059" cy="430885"/>
          </a:xfrm>
          <a:prstGeom prst="rect">
            <a:avLst/>
          </a:prstGeom>
          <a:noFill/>
        </p:spPr>
        <p:txBody>
          <a:bodyPr wrap="none" lIns="121917" tIns="60959" rIns="121917" bIns="60959" rtlCol="0">
            <a:spAutoFit/>
          </a:bodyPr>
          <a:lstStyle/>
          <a:p>
            <a:pPr lvl="0" defTabSz="1219140">
              <a:defRPr/>
            </a:pPr>
            <a:r>
              <a:rPr lang="zh-CN" altLang="en-US" sz="2000" b="1" kern="0" dirty="0">
                <a:solidFill>
                  <a:srgbClr val="1E97B9"/>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单击此处添加标题</a:t>
            </a:r>
          </a:p>
        </p:txBody>
      </p:sp>
      <p:sp>
        <p:nvSpPr>
          <p:cNvPr id="9" name="矩形 8">
            <a:extLst>
              <a:ext uri="{FF2B5EF4-FFF2-40B4-BE49-F238E27FC236}">
                <a16:creationId xmlns="" xmlns:a16="http://schemas.microsoft.com/office/drawing/2014/main" id="{589467DA-CB55-4A04-B1E9-0018D35F3B10}"/>
              </a:ext>
            </a:extLst>
          </p:cNvPr>
          <p:cNvSpPr/>
          <p:nvPr/>
        </p:nvSpPr>
        <p:spPr>
          <a:xfrm>
            <a:off x="2336219" y="3454155"/>
            <a:ext cx="3517735" cy="769439"/>
          </a:xfrm>
          <a:prstGeom prst="rect">
            <a:avLst/>
          </a:prstGeom>
        </p:spPr>
        <p:txBody>
          <a:bodyPr wrap="square" lIns="121917" tIns="60959" rIns="121917" bIns="60959">
            <a:spAutoFit/>
          </a:bodyPr>
          <a:lstStyle/>
          <a:p>
            <a:pPr lvl="0">
              <a:lnSpc>
                <a:spcPct val="150000"/>
              </a:lnSpc>
            </a:pPr>
            <a:r>
              <a:rPr lang="zh-CN" altLang="en-US" sz="1400" dirty="0">
                <a:solidFill>
                  <a:prstClr val="black"/>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单击此处添加文本单击此处添加文本单击此处添加文本</a:t>
            </a:r>
          </a:p>
        </p:txBody>
      </p:sp>
      <p:sp>
        <p:nvSpPr>
          <p:cNvPr id="10" name="文本框 9">
            <a:extLst>
              <a:ext uri="{FF2B5EF4-FFF2-40B4-BE49-F238E27FC236}">
                <a16:creationId xmlns="" xmlns:a16="http://schemas.microsoft.com/office/drawing/2014/main" id="{E1FEE9F6-708A-4786-A2B0-7BE9D2F86BB2}"/>
              </a:ext>
            </a:extLst>
          </p:cNvPr>
          <p:cNvSpPr txBox="1"/>
          <p:nvPr/>
        </p:nvSpPr>
        <p:spPr>
          <a:xfrm>
            <a:off x="2336219" y="4426565"/>
            <a:ext cx="2298059" cy="430885"/>
          </a:xfrm>
          <a:prstGeom prst="rect">
            <a:avLst/>
          </a:prstGeom>
          <a:noFill/>
        </p:spPr>
        <p:txBody>
          <a:bodyPr wrap="none" lIns="121917" tIns="60959" rIns="121917" bIns="60959" rtlCol="0">
            <a:spAutoFit/>
          </a:bodyPr>
          <a:lstStyle/>
          <a:p>
            <a:pPr lvl="0" defTabSz="1219140">
              <a:defRPr/>
            </a:pPr>
            <a:r>
              <a:rPr lang="zh-CN" altLang="en-US" sz="2000" b="1" kern="0" dirty="0">
                <a:solidFill>
                  <a:srgbClr val="1E97B9"/>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单击此处添加标题</a:t>
            </a:r>
          </a:p>
        </p:txBody>
      </p:sp>
      <p:sp>
        <p:nvSpPr>
          <p:cNvPr id="11" name="矩形 10">
            <a:extLst>
              <a:ext uri="{FF2B5EF4-FFF2-40B4-BE49-F238E27FC236}">
                <a16:creationId xmlns="" xmlns:a16="http://schemas.microsoft.com/office/drawing/2014/main" id="{34FE4B9A-9B5D-4261-980E-B1D129B054B3}"/>
              </a:ext>
            </a:extLst>
          </p:cNvPr>
          <p:cNvSpPr/>
          <p:nvPr/>
        </p:nvSpPr>
        <p:spPr>
          <a:xfrm>
            <a:off x="2336218" y="4844159"/>
            <a:ext cx="3759783" cy="769439"/>
          </a:xfrm>
          <a:prstGeom prst="rect">
            <a:avLst/>
          </a:prstGeom>
        </p:spPr>
        <p:txBody>
          <a:bodyPr wrap="square" lIns="121917" tIns="60959" rIns="121917" bIns="60959">
            <a:spAutoFit/>
          </a:bodyPr>
          <a:lstStyle/>
          <a:p>
            <a:pPr lvl="0">
              <a:lnSpc>
                <a:spcPct val="150000"/>
              </a:lnSpc>
            </a:pPr>
            <a:r>
              <a:rPr lang="zh-CN" altLang="en-US" sz="1400" dirty="0">
                <a:solidFill>
                  <a:prstClr val="black"/>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单击此处添加文本单击此处添加文本单击此处添加文本</a:t>
            </a:r>
          </a:p>
        </p:txBody>
      </p:sp>
      <p:cxnSp>
        <p:nvCxnSpPr>
          <p:cNvPr id="12" name="直接连接符 52">
            <a:extLst>
              <a:ext uri="{FF2B5EF4-FFF2-40B4-BE49-F238E27FC236}">
                <a16:creationId xmlns="" xmlns:a16="http://schemas.microsoft.com/office/drawing/2014/main" id="{3BEEAD22-D5BE-42CB-B67A-3A5BDE407935}"/>
              </a:ext>
            </a:extLst>
          </p:cNvPr>
          <p:cNvCxnSpPr/>
          <p:nvPr/>
        </p:nvCxnSpPr>
        <p:spPr>
          <a:xfrm>
            <a:off x="2407689" y="4272030"/>
            <a:ext cx="4422435" cy="0"/>
          </a:xfrm>
          <a:prstGeom prst="line">
            <a:avLst/>
          </a:prstGeom>
          <a:noFill/>
          <a:ln w="12700" cap="flat" cmpd="sng" algn="ctr">
            <a:solidFill>
              <a:srgbClr val="E7E6E6">
                <a:lumMod val="25000"/>
              </a:srgbClr>
            </a:solidFill>
            <a:prstDash val="solid"/>
            <a:miter lim="800000"/>
          </a:ln>
          <a:effectLst/>
        </p:spPr>
      </p:cxnSp>
      <p:cxnSp>
        <p:nvCxnSpPr>
          <p:cNvPr id="13" name="直接连接符 53">
            <a:extLst>
              <a:ext uri="{FF2B5EF4-FFF2-40B4-BE49-F238E27FC236}">
                <a16:creationId xmlns="" xmlns:a16="http://schemas.microsoft.com/office/drawing/2014/main" id="{9E3B6D11-1EC7-411C-A74B-9D9DECCE64C5}"/>
              </a:ext>
            </a:extLst>
          </p:cNvPr>
          <p:cNvCxnSpPr/>
          <p:nvPr/>
        </p:nvCxnSpPr>
        <p:spPr>
          <a:xfrm>
            <a:off x="2407689" y="3029617"/>
            <a:ext cx="4422435" cy="0"/>
          </a:xfrm>
          <a:prstGeom prst="line">
            <a:avLst/>
          </a:prstGeom>
          <a:noFill/>
          <a:ln w="12700" cap="flat" cmpd="sng" algn="ctr">
            <a:solidFill>
              <a:srgbClr val="E7E6E6">
                <a:lumMod val="25000"/>
              </a:srgbClr>
            </a:solidFill>
            <a:prstDash val="solid"/>
            <a:miter lim="800000"/>
          </a:ln>
          <a:effectLst/>
        </p:spPr>
      </p:cxnSp>
      <p:grpSp>
        <p:nvGrpSpPr>
          <p:cNvPr id="14" name="组合 13">
            <a:extLst>
              <a:ext uri="{FF2B5EF4-FFF2-40B4-BE49-F238E27FC236}">
                <a16:creationId xmlns="" xmlns:a16="http://schemas.microsoft.com/office/drawing/2014/main" id="{48872465-F114-42F2-9195-C358C396D5D1}"/>
              </a:ext>
            </a:extLst>
          </p:cNvPr>
          <p:cNvGrpSpPr/>
          <p:nvPr/>
        </p:nvGrpSpPr>
        <p:grpSpPr>
          <a:xfrm>
            <a:off x="1289845" y="1795688"/>
            <a:ext cx="966867" cy="966867"/>
            <a:chOff x="560014" y="1294011"/>
            <a:chExt cx="725150" cy="725150"/>
          </a:xfrm>
        </p:grpSpPr>
        <p:sp>
          <p:nvSpPr>
            <p:cNvPr id="15" name="椭圆 14">
              <a:extLst>
                <a:ext uri="{FF2B5EF4-FFF2-40B4-BE49-F238E27FC236}">
                  <a16:creationId xmlns="" xmlns:a16="http://schemas.microsoft.com/office/drawing/2014/main" id="{B4BB7BEC-6BA6-434E-A368-AC8E321A6142}"/>
                </a:ext>
              </a:extLst>
            </p:cNvPr>
            <p:cNvSpPr/>
            <p:nvPr/>
          </p:nvSpPr>
          <p:spPr>
            <a:xfrm>
              <a:off x="560014" y="1294011"/>
              <a:ext cx="725150" cy="725150"/>
            </a:xfrm>
            <a:prstGeom prst="ellipse">
              <a:avLst/>
            </a:prstGeom>
            <a:solidFill>
              <a:srgbClr val="1E97B9"/>
            </a:solidFill>
            <a:ln w="12700" cap="flat" cmpd="sng" algn="ctr">
              <a:noFill/>
              <a:prstDash val="solid"/>
              <a:miter lim="800000"/>
            </a:ln>
            <a:effectLst/>
          </p:spPr>
          <p:txBody>
            <a:bodyPr rtlCol="0" anchor="ctr"/>
            <a:lstStyle/>
            <a:p>
              <a:pPr algn="ctr" defTabSz="1219140">
                <a:defRPr/>
              </a:pPr>
              <a:endParaRPr lang="zh-CN" altLang="en-US" sz="3200" kern="0" dirty="0">
                <a:solidFill>
                  <a:sysClr val="window" lastClr="FFFF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6" name="Freeform 14">
              <a:extLst>
                <a:ext uri="{FF2B5EF4-FFF2-40B4-BE49-F238E27FC236}">
                  <a16:creationId xmlns="" xmlns:a16="http://schemas.microsoft.com/office/drawing/2014/main" id="{F1174BDA-7058-476C-85B5-164A89A2BEAF}"/>
                </a:ext>
              </a:extLst>
            </p:cNvPr>
            <p:cNvSpPr>
              <a:spLocks noEditPoints="1"/>
            </p:cNvSpPr>
            <p:nvPr/>
          </p:nvSpPr>
          <p:spPr bwMode="auto">
            <a:xfrm>
              <a:off x="683217" y="1489644"/>
              <a:ext cx="478743" cy="333884"/>
            </a:xfrm>
            <a:custGeom>
              <a:avLst/>
              <a:gdLst>
                <a:gd name="T0" fmla="*/ 56 w 112"/>
                <a:gd name="T1" fmla="*/ 20 h 77"/>
                <a:gd name="T2" fmla="*/ 15 w 112"/>
                <a:gd name="T3" fmla="*/ 49 h 77"/>
                <a:gd name="T4" fmla="*/ 10 w 112"/>
                <a:gd name="T5" fmla="*/ 52 h 77"/>
                <a:gd name="T6" fmla="*/ 4 w 112"/>
                <a:gd name="T7" fmla="*/ 66 h 77"/>
                <a:gd name="T8" fmla="*/ 4 w 112"/>
                <a:gd name="T9" fmla="*/ 37 h 77"/>
                <a:gd name="T10" fmla="*/ 0 w 112"/>
                <a:gd name="T11" fmla="*/ 46 h 77"/>
                <a:gd name="T12" fmla="*/ 13 w 112"/>
                <a:gd name="T13" fmla="*/ 29 h 77"/>
                <a:gd name="T14" fmla="*/ 15 w 112"/>
                <a:gd name="T15" fmla="*/ 49 h 77"/>
                <a:gd name="T16" fmla="*/ 15 w 112"/>
                <a:gd name="T17" fmla="*/ 25 h 77"/>
                <a:gd name="T18" fmla="*/ 3 w 112"/>
                <a:gd name="T19" fmla="*/ 22 h 77"/>
                <a:gd name="T20" fmla="*/ 96 w 112"/>
                <a:gd name="T21" fmla="*/ 66 h 77"/>
                <a:gd name="T22" fmla="*/ 102 w 112"/>
                <a:gd name="T23" fmla="*/ 52 h 77"/>
                <a:gd name="T24" fmla="*/ 107 w 112"/>
                <a:gd name="T25" fmla="*/ 49 h 77"/>
                <a:gd name="T26" fmla="*/ 107 w 112"/>
                <a:gd name="T27" fmla="*/ 37 h 77"/>
                <a:gd name="T28" fmla="*/ 112 w 112"/>
                <a:gd name="T29" fmla="*/ 33 h 77"/>
                <a:gd name="T30" fmla="*/ 98 w 112"/>
                <a:gd name="T31" fmla="*/ 31 h 77"/>
                <a:gd name="T32" fmla="*/ 101 w 112"/>
                <a:gd name="T33" fmla="*/ 15 h 77"/>
                <a:gd name="T34" fmla="*/ 97 w 112"/>
                <a:gd name="T35" fmla="*/ 26 h 77"/>
                <a:gd name="T36" fmla="*/ 101 w 112"/>
                <a:gd name="T37" fmla="*/ 15 h 77"/>
                <a:gd name="T38" fmla="*/ 80 w 112"/>
                <a:gd name="T39" fmla="*/ 72 h 77"/>
                <a:gd name="T40" fmla="*/ 82 w 112"/>
                <a:gd name="T41" fmla="*/ 72 h 77"/>
                <a:gd name="T42" fmla="*/ 87 w 112"/>
                <a:gd name="T43" fmla="*/ 47 h 77"/>
                <a:gd name="T44" fmla="*/ 88 w 112"/>
                <a:gd name="T45" fmla="*/ 47 h 77"/>
                <a:gd name="T46" fmla="*/ 88 w 112"/>
                <a:gd name="T47" fmla="*/ 26 h 77"/>
                <a:gd name="T48" fmla="*/ 77 w 112"/>
                <a:gd name="T49" fmla="*/ 51 h 77"/>
                <a:gd name="T50" fmla="*/ 65 w 112"/>
                <a:gd name="T51" fmla="*/ 32 h 77"/>
                <a:gd name="T52" fmla="*/ 64 w 112"/>
                <a:gd name="T53" fmla="*/ 50 h 77"/>
                <a:gd name="T54" fmla="*/ 57 w 112"/>
                <a:gd name="T55" fmla="*/ 55 h 77"/>
                <a:gd name="T56" fmla="*/ 48 w 112"/>
                <a:gd name="T57" fmla="*/ 77 h 77"/>
                <a:gd name="T58" fmla="*/ 48 w 112"/>
                <a:gd name="T59" fmla="*/ 32 h 77"/>
                <a:gd name="T60" fmla="*/ 41 w 112"/>
                <a:gd name="T61" fmla="*/ 47 h 77"/>
                <a:gd name="T62" fmla="*/ 65 w 112"/>
                <a:gd name="T63" fmla="*/ 21 h 77"/>
                <a:gd name="T64" fmla="*/ 65 w 112"/>
                <a:gd name="T65" fmla="*/ 47 h 77"/>
                <a:gd name="T66" fmla="*/ 31 w 112"/>
                <a:gd name="T67" fmla="*/ 72 h 77"/>
                <a:gd name="T68" fmla="*/ 30 w 112"/>
                <a:gd name="T69" fmla="*/ 72 h 77"/>
                <a:gd name="T70" fmla="*/ 24 w 112"/>
                <a:gd name="T71" fmla="*/ 47 h 77"/>
                <a:gd name="T72" fmla="*/ 23 w 112"/>
                <a:gd name="T73" fmla="*/ 47 h 77"/>
                <a:gd name="T74" fmla="*/ 23 w 112"/>
                <a:gd name="T75" fmla="*/ 26 h 77"/>
                <a:gd name="T76" fmla="*/ 35 w 112"/>
                <a:gd name="T77" fmla="*/ 51 h 77"/>
                <a:gd name="T78" fmla="*/ 39 w 112"/>
                <a:gd name="T79" fmla="*/ 17 h 77"/>
                <a:gd name="T80" fmla="*/ 31 w 112"/>
                <a:gd name="T81" fmla="*/ 25 h 77"/>
                <a:gd name="T82" fmla="*/ 81 w 112"/>
                <a:gd name="T83" fmla="*/ 9 h 77"/>
                <a:gd name="T84" fmla="*/ 75 w 112"/>
                <a:gd name="T85" fmla="*/ 23 h 77"/>
                <a:gd name="T86" fmla="*/ 81 w 112"/>
                <a:gd name="T87" fmla="*/ 9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ysClr val="window" lastClr="FFFFFF"/>
            </a:solidFill>
            <a:ln>
              <a:noFill/>
            </a:ln>
          </p:spPr>
          <p:txBody>
            <a:bodyPr vert="horz" wrap="square" lIns="121920" tIns="60960" rIns="121920" bIns="60960" numCol="1" anchor="t" anchorCtr="0" compatLnSpc="1">
              <a:prstTxWarp prst="textNoShape">
                <a:avLst/>
              </a:prstTxWarp>
            </a:bodyPr>
            <a:lstStyle/>
            <a:p>
              <a:pPr defTabSz="1219140">
                <a:defRPr/>
              </a:pPr>
              <a:endParaRPr lang="zh-CN" altLang="en-US" sz="3200" kern="0">
                <a:solidFill>
                  <a:sysClr val="windowText" lastClr="000000"/>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17" name="组合 16">
            <a:extLst>
              <a:ext uri="{FF2B5EF4-FFF2-40B4-BE49-F238E27FC236}">
                <a16:creationId xmlns="" xmlns:a16="http://schemas.microsoft.com/office/drawing/2014/main" id="{A99CA168-DC48-401B-8C02-DE92F74CB251}"/>
              </a:ext>
            </a:extLst>
          </p:cNvPr>
          <p:cNvGrpSpPr/>
          <p:nvPr/>
        </p:nvGrpSpPr>
        <p:grpSpPr>
          <a:xfrm>
            <a:off x="1289845" y="3131092"/>
            <a:ext cx="966867" cy="966867"/>
            <a:chOff x="560014" y="2295564"/>
            <a:chExt cx="725150" cy="725150"/>
          </a:xfrm>
        </p:grpSpPr>
        <p:sp>
          <p:nvSpPr>
            <p:cNvPr id="18" name="椭圆 17">
              <a:extLst>
                <a:ext uri="{FF2B5EF4-FFF2-40B4-BE49-F238E27FC236}">
                  <a16:creationId xmlns="" xmlns:a16="http://schemas.microsoft.com/office/drawing/2014/main" id="{AF4D667D-2156-4E3C-B78C-1AC849D102D4}"/>
                </a:ext>
              </a:extLst>
            </p:cNvPr>
            <p:cNvSpPr/>
            <p:nvPr/>
          </p:nvSpPr>
          <p:spPr>
            <a:xfrm>
              <a:off x="560014" y="2295564"/>
              <a:ext cx="725150" cy="725150"/>
            </a:xfrm>
            <a:prstGeom prst="ellipse">
              <a:avLst/>
            </a:prstGeom>
            <a:solidFill>
              <a:srgbClr val="1E97B9"/>
            </a:solidFill>
            <a:ln w="12700" cap="flat" cmpd="sng" algn="ctr">
              <a:noFill/>
              <a:prstDash val="solid"/>
              <a:miter lim="800000"/>
            </a:ln>
            <a:effectLst/>
          </p:spPr>
          <p:txBody>
            <a:bodyPr rtlCol="0" anchor="ctr"/>
            <a:lstStyle/>
            <a:p>
              <a:pPr algn="ctr" defTabSz="1219140">
                <a:defRPr/>
              </a:pPr>
              <a:endParaRPr lang="zh-CN" altLang="en-US" sz="3200" kern="0" dirty="0">
                <a:solidFill>
                  <a:sysClr val="window" lastClr="FFFF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9" name="Freeform 10">
              <a:extLst>
                <a:ext uri="{FF2B5EF4-FFF2-40B4-BE49-F238E27FC236}">
                  <a16:creationId xmlns="" xmlns:a16="http://schemas.microsoft.com/office/drawing/2014/main" id="{1D398694-950E-4B14-8DB4-80345258B162}"/>
                </a:ext>
              </a:extLst>
            </p:cNvPr>
            <p:cNvSpPr>
              <a:spLocks noEditPoints="1"/>
            </p:cNvSpPr>
            <p:nvPr/>
          </p:nvSpPr>
          <p:spPr bwMode="auto">
            <a:xfrm>
              <a:off x="723488" y="2447406"/>
              <a:ext cx="393533" cy="437027"/>
            </a:xfrm>
            <a:custGeom>
              <a:avLst/>
              <a:gdLst>
                <a:gd name="T0" fmla="*/ 13 w 77"/>
                <a:gd name="T1" fmla="*/ 8 h 86"/>
                <a:gd name="T2" fmla="*/ 38 w 77"/>
                <a:gd name="T3" fmla="*/ 1 h 86"/>
                <a:gd name="T4" fmla="*/ 59 w 77"/>
                <a:gd name="T5" fmla="*/ 13 h 86"/>
                <a:gd name="T6" fmla="*/ 66 w 77"/>
                <a:gd name="T7" fmla="*/ 38 h 86"/>
                <a:gd name="T8" fmla="*/ 58 w 77"/>
                <a:gd name="T9" fmla="*/ 55 h 86"/>
                <a:gd name="T10" fmla="*/ 64 w 77"/>
                <a:gd name="T11" fmla="*/ 59 h 86"/>
                <a:gd name="T12" fmla="*/ 74 w 77"/>
                <a:gd name="T13" fmla="*/ 72 h 86"/>
                <a:gd name="T14" fmla="*/ 73 w 77"/>
                <a:gd name="T15" fmla="*/ 84 h 86"/>
                <a:gd name="T16" fmla="*/ 73 w 77"/>
                <a:gd name="T17" fmla="*/ 84 h 86"/>
                <a:gd name="T18" fmla="*/ 62 w 77"/>
                <a:gd name="T19" fmla="*/ 82 h 86"/>
                <a:gd name="T20" fmla="*/ 51 w 77"/>
                <a:gd name="T21" fmla="*/ 68 h 86"/>
                <a:gd name="T22" fmla="*/ 49 w 77"/>
                <a:gd name="T23" fmla="*/ 63 h 86"/>
                <a:gd name="T24" fmla="*/ 30 w 77"/>
                <a:gd name="T25" fmla="*/ 66 h 86"/>
                <a:gd name="T26" fmla="*/ 8 w 77"/>
                <a:gd name="T27" fmla="*/ 54 h 86"/>
                <a:gd name="T28" fmla="*/ 1 w 77"/>
                <a:gd name="T29" fmla="*/ 30 h 86"/>
                <a:gd name="T30" fmla="*/ 13 w 77"/>
                <a:gd name="T31" fmla="*/ 8 h 86"/>
                <a:gd name="T32" fmla="*/ 30 w 77"/>
                <a:gd name="T33" fmla="*/ 49 h 86"/>
                <a:gd name="T34" fmla="*/ 38 w 77"/>
                <a:gd name="T35" fmla="*/ 49 h 86"/>
                <a:gd name="T36" fmla="*/ 38 w 77"/>
                <a:gd name="T37" fmla="*/ 40 h 86"/>
                <a:gd name="T38" fmla="*/ 47 w 77"/>
                <a:gd name="T39" fmla="*/ 40 h 86"/>
                <a:gd name="T40" fmla="*/ 47 w 77"/>
                <a:gd name="T41" fmla="*/ 32 h 86"/>
                <a:gd name="T42" fmla="*/ 38 w 77"/>
                <a:gd name="T43" fmla="*/ 32 h 86"/>
                <a:gd name="T44" fmla="*/ 38 w 77"/>
                <a:gd name="T45" fmla="*/ 23 h 86"/>
                <a:gd name="T46" fmla="*/ 30 w 77"/>
                <a:gd name="T47" fmla="*/ 23 h 86"/>
                <a:gd name="T48" fmla="*/ 30 w 77"/>
                <a:gd name="T49" fmla="*/ 32 h 86"/>
                <a:gd name="T50" fmla="*/ 21 w 77"/>
                <a:gd name="T51" fmla="*/ 32 h 86"/>
                <a:gd name="T52" fmla="*/ 21 w 77"/>
                <a:gd name="T53" fmla="*/ 40 h 86"/>
                <a:gd name="T54" fmla="*/ 30 w 77"/>
                <a:gd name="T55" fmla="*/ 40 h 86"/>
                <a:gd name="T56" fmla="*/ 30 w 77"/>
                <a:gd name="T57" fmla="*/ 49 h 86"/>
                <a:gd name="T58" fmla="*/ 18 w 77"/>
                <a:gd name="T59" fmla="*/ 36 h 86"/>
                <a:gd name="T60" fmla="*/ 43 w 77"/>
                <a:gd name="T61" fmla="*/ 19 h 86"/>
                <a:gd name="T62" fmla="*/ 18 w 77"/>
                <a:gd name="T63" fmla="*/ 36 h 86"/>
                <a:gd name="T64" fmla="*/ 36 w 77"/>
                <a:gd name="T65" fmla="*/ 12 h 86"/>
                <a:gd name="T66" fmla="*/ 20 w 77"/>
                <a:gd name="T67" fmla="*/ 16 h 86"/>
                <a:gd name="T68" fmla="*/ 12 w 77"/>
                <a:gd name="T69" fmla="*/ 31 h 86"/>
                <a:gd name="T70" fmla="*/ 16 w 77"/>
                <a:gd name="T71" fmla="*/ 47 h 86"/>
                <a:gd name="T72" fmla="*/ 31 w 77"/>
                <a:gd name="T73" fmla="*/ 55 h 86"/>
                <a:gd name="T74" fmla="*/ 47 w 77"/>
                <a:gd name="T75" fmla="*/ 51 h 86"/>
                <a:gd name="T76" fmla="*/ 55 w 77"/>
                <a:gd name="T77" fmla="*/ 36 h 86"/>
                <a:gd name="T78" fmla="*/ 51 w 77"/>
                <a:gd name="T79" fmla="*/ 20 h 86"/>
                <a:gd name="T80" fmla="*/ 36 w 77"/>
                <a:gd name="T81" fmla="*/ 12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77" h="86">
                  <a:moveTo>
                    <a:pt x="13" y="8"/>
                  </a:moveTo>
                  <a:cubicBezTo>
                    <a:pt x="20" y="2"/>
                    <a:pt x="29" y="0"/>
                    <a:pt x="38" y="1"/>
                  </a:cubicBezTo>
                  <a:cubicBezTo>
                    <a:pt x="46" y="2"/>
                    <a:pt x="54" y="6"/>
                    <a:pt x="59" y="13"/>
                  </a:cubicBezTo>
                  <a:cubicBezTo>
                    <a:pt x="65" y="21"/>
                    <a:pt x="67" y="29"/>
                    <a:pt x="66" y="38"/>
                  </a:cubicBezTo>
                  <a:cubicBezTo>
                    <a:pt x="65" y="44"/>
                    <a:pt x="63" y="50"/>
                    <a:pt x="58" y="55"/>
                  </a:cubicBezTo>
                  <a:cubicBezTo>
                    <a:pt x="60" y="56"/>
                    <a:pt x="62" y="57"/>
                    <a:pt x="64" y="59"/>
                  </a:cubicBezTo>
                  <a:cubicBezTo>
                    <a:pt x="74" y="72"/>
                    <a:pt x="74" y="72"/>
                    <a:pt x="74" y="72"/>
                  </a:cubicBezTo>
                  <a:cubicBezTo>
                    <a:pt x="77" y="76"/>
                    <a:pt x="76" y="81"/>
                    <a:pt x="73" y="84"/>
                  </a:cubicBezTo>
                  <a:cubicBezTo>
                    <a:pt x="73" y="84"/>
                    <a:pt x="73" y="84"/>
                    <a:pt x="73" y="84"/>
                  </a:cubicBezTo>
                  <a:cubicBezTo>
                    <a:pt x="69" y="86"/>
                    <a:pt x="64" y="86"/>
                    <a:pt x="62" y="82"/>
                  </a:cubicBezTo>
                  <a:cubicBezTo>
                    <a:pt x="51" y="68"/>
                    <a:pt x="51" y="68"/>
                    <a:pt x="51" y="68"/>
                  </a:cubicBezTo>
                  <a:cubicBezTo>
                    <a:pt x="50" y="67"/>
                    <a:pt x="49" y="65"/>
                    <a:pt x="49" y="63"/>
                  </a:cubicBezTo>
                  <a:cubicBezTo>
                    <a:pt x="43" y="66"/>
                    <a:pt x="36" y="67"/>
                    <a:pt x="30" y="66"/>
                  </a:cubicBezTo>
                  <a:cubicBezTo>
                    <a:pt x="21" y="65"/>
                    <a:pt x="13" y="61"/>
                    <a:pt x="8" y="54"/>
                  </a:cubicBezTo>
                  <a:cubicBezTo>
                    <a:pt x="2" y="47"/>
                    <a:pt x="0" y="38"/>
                    <a:pt x="1" y="30"/>
                  </a:cubicBezTo>
                  <a:cubicBezTo>
                    <a:pt x="2" y="21"/>
                    <a:pt x="6" y="13"/>
                    <a:pt x="13" y="8"/>
                  </a:cubicBezTo>
                  <a:close/>
                  <a:moveTo>
                    <a:pt x="30" y="49"/>
                  </a:moveTo>
                  <a:cubicBezTo>
                    <a:pt x="38" y="49"/>
                    <a:pt x="38" y="49"/>
                    <a:pt x="38" y="49"/>
                  </a:cubicBezTo>
                  <a:cubicBezTo>
                    <a:pt x="38" y="40"/>
                    <a:pt x="38" y="40"/>
                    <a:pt x="38" y="40"/>
                  </a:cubicBezTo>
                  <a:cubicBezTo>
                    <a:pt x="47" y="40"/>
                    <a:pt x="47" y="40"/>
                    <a:pt x="47" y="40"/>
                  </a:cubicBezTo>
                  <a:cubicBezTo>
                    <a:pt x="47" y="32"/>
                    <a:pt x="47" y="32"/>
                    <a:pt x="47" y="32"/>
                  </a:cubicBezTo>
                  <a:cubicBezTo>
                    <a:pt x="38" y="32"/>
                    <a:pt x="38" y="32"/>
                    <a:pt x="38" y="32"/>
                  </a:cubicBezTo>
                  <a:cubicBezTo>
                    <a:pt x="38" y="23"/>
                    <a:pt x="38" y="23"/>
                    <a:pt x="38" y="23"/>
                  </a:cubicBezTo>
                  <a:cubicBezTo>
                    <a:pt x="30" y="23"/>
                    <a:pt x="30" y="23"/>
                    <a:pt x="30" y="23"/>
                  </a:cubicBezTo>
                  <a:cubicBezTo>
                    <a:pt x="30" y="32"/>
                    <a:pt x="30" y="32"/>
                    <a:pt x="30" y="32"/>
                  </a:cubicBezTo>
                  <a:cubicBezTo>
                    <a:pt x="21" y="32"/>
                    <a:pt x="21" y="32"/>
                    <a:pt x="21" y="32"/>
                  </a:cubicBezTo>
                  <a:cubicBezTo>
                    <a:pt x="21" y="40"/>
                    <a:pt x="21" y="40"/>
                    <a:pt x="21" y="40"/>
                  </a:cubicBezTo>
                  <a:cubicBezTo>
                    <a:pt x="30" y="40"/>
                    <a:pt x="30" y="40"/>
                    <a:pt x="30" y="40"/>
                  </a:cubicBezTo>
                  <a:cubicBezTo>
                    <a:pt x="30" y="49"/>
                    <a:pt x="30" y="49"/>
                    <a:pt x="30" y="49"/>
                  </a:cubicBezTo>
                  <a:close/>
                  <a:moveTo>
                    <a:pt x="18" y="36"/>
                  </a:moveTo>
                  <a:cubicBezTo>
                    <a:pt x="22" y="26"/>
                    <a:pt x="31" y="21"/>
                    <a:pt x="43" y="19"/>
                  </a:cubicBezTo>
                  <a:cubicBezTo>
                    <a:pt x="31" y="11"/>
                    <a:pt x="16" y="22"/>
                    <a:pt x="18" y="36"/>
                  </a:cubicBezTo>
                  <a:close/>
                  <a:moveTo>
                    <a:pt x="36" y="12"/>
                  </a:moveTo>
                  <a:cubicBezTo>
                    <a:pt x="31" y="11"/>
                    <a:pt x="25" y="13"/>
                    <a:pt x="20" y="16"/>
                  </a:cubicBezTo>
                  <a:cubicBezTo>
                    <a:pt x="15" y="20"/>
                    <a:pt x="13" y="25"/>
                    <a:pt x="12" y="31"/>
                  </a:cubicBezTo>
                  <a:cubicBezTo>
                    <a:pt x="11" y="37"/>
                    <a:pt x="13" y="42"/>
                    <a:pt x="16" y="47"/>
                  </a:cubicBezTo>
                  <a:cubicBezTo>
                    <a:pt x="20" y="52"/>
                    <a:pt x="25" y="55"/>
                    <a:pt x="31" y="55"/>
                  </a:cubicBezTo>
                  <a:cubicBezTo>
                    <a:pt x="36" y="56"/>
                    <a:pt x="42" y="55"/>
                    <a:pt x="47" y="51"/>
                  </a:cubicBezTo>
                  <a:cubicBezTo>
                    <a:pt x="52" y="47"/>
                    <a:pt x="55" y="42"/>
                    <a:pt x="55" y="36"/>
                  </a:cubicBezTo>
                  <a:cubicBezTo>
                    <a:pt x="56" y="31"/>
                    <a:pt x="54" y="25"/>
                    <a:pt x="51" y="20"/>
                  </a:cubicBezTo>
                  <a:cubicBezTo>
                    <a:pt x="47" y="15"/>
                    <a:pt x="42" y="13"/>
                    <a:pt x="36" y="12"/>
                  </a:cubicBezTo>
                  <a:close/>
                </a:path>
              </a:pathLst>
            </a:custGeom>
            <a:solidFill>
              <a:sysClr val="window" lastClr="FFFFFF"/>
            </a:solidFill>
            <a:ln>
              <a:noFill/>
            </a:ln>
          </p:spPr>
          <p:txBody>
            <a:bodyPr vert="horz" wrap="square" lIns="121920" tIns="60960" rIns="121920" bIns="60960" numCol="1" anchor="t" anchorCtr="0" compatLnSpc="1">
              <a:prstTxWarp prst="textNoShape">
                <a:avLst/>
              </a:prstTxWarp>
            </a:bodyPr>
            <a:lstStyle/>
            <a:p>
              <a:pPr defTabSz="1219140">
                <a:defRPr/>
              </a:pPr>
              <a:endParaRPr lang="zh-CN" altLang="en-US" sz="3200" kern="0">
                <a:solidFill>
                  <a:sysClr val="windowText" lastClr="000000"/>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grpSp>
        <p:nvGrpSpPr>
          <p:cNvPr id="20" name="组合 19">
            <a:extLst>
              <a:ext uri="{FF2B5EF4-FFF2-40B4-BE49-F238E27FC236}">
                <a16:creationId xmlns="" xmlns:a16="http://schemas.microsoft.com/office/drawing/2014/main" id="{439C26B0-FF9E-42A3-BE24-30CAEFCC9372}"/>
              </a:ext>
            </a:extLst>
          </p:cNvPr>
          <p:cNvGrpSpPr/>
          <p:nvPr/>
        </p:nvGrpSpPr>
        <p:grpSpPr>
          <a:xfrm>
            <a:off x="1289845" y="4521097"/>
            <a:ext cx="966867" cy="966867"/>
            <a:chOff x="560014" y="3338068"/>
            <a:chExt cx="725150" cy="725150"/>
          </a:xfrm>
        </p:grpSpPr>
        <p:sp>
          <p:nvSpPr>
            <p:cNvPr id="21" name="椭圆 20">
              <a:extLst>
                <a:ext uri="{FF2B5EF4-FFF2-40B4-BE49-F238E27FC236}">
                  <a16:creationId xmlns="" xmlns:a16="http://schemas.microsoft.com/office/drawing/2014/main" id="{207D1273-D34C-4BD8-8B3A-9501636EAB48}"/>
                </a:ext>
              </a:extLst>
            </p:cNvPr>
            <p:cNvSpPr/>
            <p:nvPr/>
          </p:nvSpPr>
          <p:spPr>
            <a:xfrm>
              <a:off x="560014" y="3338068"/>
              <a:ext cx="725150" cy="725150"/>
            </a:xfrm>
            <a:prstGeom prst="ellipse">
              <a:avLst/>
            </a:prstGeom>
            <a:solidFill>
              <a:srgbClr val="1E97B9"/>
            </a:solidFill>
            <a:ln w="12700" cap="flat" cmpd="sng" algn="ctr">
              <a:noFill/>
              <a:prstDash val="solid"/>
              <a:miter lim="800000"/>
            </a:ln>
            <a:effectLst/>
          </p:spPr>
          <p:txBody>
            <a:bodyPr rtlCol="0" anchor="ctr"/>
            <a:lstStyle/>
            <a:p>
              <a:pPr algn="ctr" defTabSz="1219140">
                <a:defRPr/>
              </a:pPr>
              <a:endParaRPr lang="zh-CN" altLang="en-US" sz="3200" kern="0" dirty="0">
                <a:solidFill>
                  <a:sysClr val="window" lastClr="FFFF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2" name="Freeform 19">
              <a:extLst>
                <a:ext uri="{FF2B5EF4-FFF2-40B4-BE49-F238E27FC236}">
                  <a16:creationId xmlns="" xmlns:a16="http://schemas.microsoft.com/office/drawing/2014/main" id="{28236115-655A-4F51-A000-59BDA724C664}"/>
                </a:ext>
              </a:extLst>
            </p:cNvPr>
            <p:cNvSpPr>
              <a:spLocks noEditPoints="1"/>
            </p:cNvSpPr>
            <p:nvPr/>
          </p:nvSpPr>
          <p:spPr bwMode="auto">
            <a:xfrm>
              <a:off x="757749" y="3473074"/>
              <a:ext cx="353509" cy="448164"/>
            </a:xfrm>
            <a:custGeom>
              <a:avLst/>
              <a:gdLst>
                <a:gd name="T0" fmla="*/ 0 w 77"/>
                <a:gd name="T1" fmla="*/ 85 h 98"/>
                <a:gd name="T2" fmla="*/ 29 w 77"/>
                <a:gd name="T3" fmla="*/ 98 h 98"/>
                <a:gd name="T4" fmla="*/ 30 w 77"/>
                <a:gd name="T5" fmla="*/ 98 h 98"/>
                <a:gd name="T6" fmla="*/ 30 w 77"/>
                <a:gd name="T7" fmla="*/ 98 h 98"/>
                <a:gd name="T8" fmla="*/ 31 w 77"/>
                <a:gd name="T9" fmla="*/ 98 h 98"/>
                <a:gd name="T10" fmla="*/ 33 w 77"/>
                <a:gd name="T11" fmla="*/ 98 h 98"/>
                <a:gd name="T12" fmla="*/ 33 w 77"/>
                <a:gd name="T13" fmla="*/ 98 h 98"/>
                <a:gd name="T14" fmla="*/ 34 w 77"/>
                <a:gd name="T15" fmla="*/ 98 h 98"/>
                <a:gd name="T16" fmla="*/ 35 w 77"/>
                <a:gd name="T17" fmla="*/ 98 h 98"/>
                <a:gd name="T18" fmla="*/ 36 w 77"/>
                <a:gd name="T19" fmla="*/ 98 h 98"/>
                <a:gd name="T20" fmla="*/ 37 w 77"/>
                <a:gd name="T21" fmla="*/ 98 h 98"/>
                <a:gd name="T22" fmla="*/ 38 w 77"/>
                <a:gd name="T23" fmla="*/ 98 h 98"/>
                <a:gd name="T24" fmla="*/ 39 w 77"/>
                <a:gd name="T25" fmla="*/ 98 h 98"/>
                <a:gd name="T26" fmla="*/ 40 w 77"/>
                <a:gd name="T27" fmla="*/ 98 h 98"/>
                <a:gd name="T28" fmla="*/ 41 w 77"/>
                <a:gd name="T29" fmla="*/ 98 h 98"/>
                <a:gd name="T30" fmla="*/ 42 w 77"/>
                <a:gd name="T31" fmla="*/ 98 h 98"/>
                <a:gd name="T32" fmla="*/ 43 w 77"/>
                <a:gd name="T33" fmla="*/ 98 h 98"/>
                <a:gd name="T34" fmla="*/ 43 w 77"/>
                <a:gd name="T35" fmla="*/ 98 h 98"/>
                <a:gd name="T36" fmla="*/ 44 w 77"/>
                <a:gd name="T37" fmla="*/ 98 h 98"/>
                <a:gd name="T38" fmla="*/ 45 w 77"/>
                <a:gd name="T39" fmla="*/ 98 h 98"/>
                <a:gd name="T40" fmla="*/ 46 w 77"/>
                <a:gd name="T41" fmla="*/ 98 h 98"/>
                <a:gd name="T42" fmla="*/ 47 w 77"/>
                <a:gd name="T43" fmla="*/ 98 h 98"/>
                <a:gd name="T44" fmla="*/ 47 w 77"/>
                <a:gd name="T45" fmla="*/ 98 h 98"/>
                <a:gd name="T46" fmla="*/ 77 w 77"/>
                <a:gd name="T47" fmla="*/ 85 h 98"/>
                <a:gd name="T48" fmla="*/ 22 w 77"/>
                <a:gd name="T49" fmla="*/ 33 h 98"/>
                <a:gd name="T50" fmla="*/ 25 w 77"/>
                <a:gd name="T51" fmla="*/ 20 h 98"/>
                <a:gd name="T52" fmla="*/ 22 w 77"/>
                <a:gd name="T53" fmla="*/ 0 h 98"/>
                <a:gd name="T54" fmla="*/ 27 w 77"/>
                <a:gd name="T55" fmla="*/ 6 h 98"/>
                <a:gd name="T56" fmla="*/ 35 w 77"/>
                <a:gd name="T57" fmla="*/ 0 h 98"/>
                <a:gd name="T58" fmla="*/ 40 w 77"/>
                <a:gd name="T59" fmla="*/ 6 h 98"/>
                <a:gd name="T60" fmla="*/ 48 w 77"/>
                <a:gd name="T61" fmla="*/ 0 h 98"/>
                <a:gd name="T62" fmla="*/ 50 w 77"/>
                <a:gd name="T63" fmla="*/ 6 h 98"/>
                <a:gd name="T64" fmla="*/ 59 w 77"/>
                <a:gd name="T65" fmla="*/ 1 h 98"/>
                <a:gd name="T66" fmla="*/ 18 w 77"/>
                <a:gd name="T67" fmla="*/ 31 h 98"/>
                <a:gd name="T68" fmla="*/ 18 w 77"/>
                <a:gd name="T69" fmla="*/ 22 h 98"/>
                <a:gd name="T70" fmla="*/ 63 w 77"/>
                <a:gd name="T71" fmla="*/ 26 h 98"/>
                <a:gd name="T72" fmla="*/ 18 w 77"/>
                <a:gd name="T73" fmla="*/ 31 h 98"/>
                <a:gd name="T74" fmla="*/ 43 w 77"/>
                <a:gd name="T75" fmla="*/ 86 h 98"/>
                <a:gd name="T76" fmla="*/ 35 w 77"/>
                <a:gd name="T77" fmla="*/ 84 h 98"/>
                <a:gd name="T78" fmla="*/ 30 w 77"/>
                <a:gd name="T79" fmla="*/ 69 h 98"/>
                <a:gd name="T80" fmla="*/ 37 w 77"/>
                <a:gd name="T81" fmla="*/ 78 h 98"/>
                <a:gd name="T82" fmla="*/ 40 w 77"/>
                <a:gd name="T83" fmla="*/ 78 h 98"/>
                <a:gd name="T84" fmla="*/ 39 w 77"/>
                <a:gd name="T85" fmla="*/ 70 h 98"/>
                <a:gd name="T86" fmla="*/ 30 w 77"/>
                <a:gd name="T87" fmla="*/ 57 h 98"/>
                <a:gd name="T88" fmla="*/ 35 w 77"/>
                <a:gd name="T89" fmla="*/ 46 h 98"/>
                <a:gd name="T90" fmla="*/ 43 w 77"/>
                <a:gd name="T91" fmla="*/ 44 h 98"/>
                <a:gd name="T92" fmla="*/ 48 w 77"/>
                <a:gd name="T93" fmla="*/ 53 h 98"/>
                <a:gd name="T94" fmla="*/ 40 w 77"/>
                <a:gd name="T95" fmla="*/ 59 h 98"/>
                <a:gd name="T96" fmla="*/ 39 w 77"/>
                <a:gd name="T97" fmla="*/ 51 h 98"/>
                <a:gd name="T98" fmla="*/ 38 w 77"/>
                <a:gd name="T99" fmla="*/ 56 h 98"/>
                <a:gd name="T100" fmla="*/ 47 w 77"/>
                <a:gd name="T101" fmla="*/ 68 h 98"/>
                <a:gd name="T102" fmla="*/ 49 w 77"/>
                <a:gd name="T103" fmla="*/ 7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77" h="98">
                  <a:moveTo>
                    <a:pt x="22" y="33"/>
                  </a:moveTo>
                  <a:cubicBezTo>
                    <a:pt x="11" y="49"/>
                    <a:pt x="4" y="66"/>
                    <a:pt x="0" y="85"/>
                  </a:cubicBezTo>
                  <a:cubicBezTo>
                    <a:pt x="1" y="91"/>
                    <a:pt x="5" y="96"/>
                    <a:pt x="11" y="98"/>
                  </a:cubicBezTo>
                  <a:cubicBezTo>
                    <a:pt x="29" y="98"/>
                    <a:pt x="29" y="98"/>
                    <a:pt x="29" y="98"/>
                  </a:cubicBezTo>
                  <a:cubicBezTo>
                    <a:pt x="30" y="98"/>
                    <a:pt x="30" y="98"/>
                    <a:pt x="30" y="98"/>
                  </a:cubicBezTo>
                  <a:cubicBezTo>
                    <a:pt x="30" y="98"/>
                    <a:pt x="30" y="98"/>
                    <a:pt x="30" y="98"/>
                  </a:cubicBezTo>
                  <a:cubicBezTo>
                    <a:pt x="30" y="98"/>
                    <a:pt x="30" y="98"/>
                    <a:pt x="30" y="98"/>
                  </a:cubicBezTo>
                  <a:cubicBezTo>
                    <a:pt x="30" y="98"/>
                    <a:pt x="30" y="98"/>
                    <a:pt x="30" y="98"/>
                  </a:cubicBezTo>
                  <a:cubicBezTo>
                    <a:pt x="31" y="98"/>
                    <a:pt x="31" y="98"/>
                    <a:pt x="31" y="98"/>
                  </a:cubicBezTo>
                  <a:cubicBezTo>
                    <a:pt x="31" y="98"/>
                    <a:pt x="31" y="98"/>
                    <a:pt x="31" y="98"/>
                  </a:cubicBezTo>
                  <a:cubicBezTo>
                    <a:pt x="32" y="98"/>
                    <a:pt x="32" y="98"/>
                    <a:pt x="32" y="98"/>
                  </a:cubicBezTo>
                  <a:cubicBezTo>
                    <a:pt x="33" y="98"/>
                    <a:pt x="33" y="98"/>
                    <a:pt x="33" y="98"/>
                  </a:cubicBezTo>
                  <a:cubicBezTo>
                    <a:pt x="33" y="98"/>
                    <a:pt x="33" y="98"/>
                    <a:pt x="33" y="98"/>
                  </a:cubicBezTo>
                  <a:cubicBezTo>
                    <a:pt x="33" y="98"/>
                    <a:pt x="33" y="98"/>
                    <a:pt x="33" y="98"/>
                  </a:cubicBezTo>
                  <a:cubicBezTo>
                    <a:pt x="34" y="98"/>
                    <a:pt x="34" y="98"/>
                    <a:pt x="34" y="98"/>
                  </a:cubicBezTo>
                  <a:cubicBezTo>
                    <a:pt x="34" y="98"/>
                    <a:pt x="34" y="98"/>
                    <a:pt x="34" y="98"/>
                  </a:cubicBezTo>
                  <a:cubicBezTo>
                    <a:pt x="34" y="98"/>
                    <a:pt x="34" y="98"/>
                    <a:pt x="34" y="98"/>
                  </a:cubicBezTo>
                  <a:cubicBezTo>
                    <a:pt x="35" y="98"/>
                    <a:pt x="35" y="98"/>
                    <a:pt x="35" y="98"/>
                  </a:cubicBezTo>
                  <a:cubicBezTo>
                    <a:pt x="35" y="98"/>
                    <a:pt x="35" y="98"/>
                    <a:pt x="35" y="98"/>
                  </a:cubicBezTo>
                  <a:cubicBezTo>
                    <a:pt x="36" y="98"/>
                    <a:pt x="36" y="98"/>
                    <a:pt x="36" y="98"/>
                  </a:cubicBezTo>
                  <a:cubicBezTo>
                    <a:pt x="37" y="98"/>
                    <a:pt x="37" y="98"/>
                    <a:pt x="37" y="98"/>
                  </a:cubicBezTo>
                  <a:cubicBezTo>
                    <a:pt x="37" y="98"/>
                    <a:pt x="37" y="98"/>
                    <a:pt x="37" y="98"/>
                  </a:cubicBezTo>
                  <a:cubicBezTo>
                    <a:pt x="37" y="98"/>
                    <a:pt x="37" y="98"/>
                    <a:pt x="37" y="98"/>
                  </a:cubicBezTo>
                  <a:cubicBezTo>
                    <a:pt x="38" y="98"/>
                    <a:pt x="38" y="98"/>
                    <a:pt x="38" y="98"/>
                  </a:cubicBezTo>
                  <a:cubicBezTo>
                    <a:pt x="38" y="98"/>
                    <a:pt x="38" y="98"/>
                    <a:pt x="38" y="98"/>
                  </a:cubicBezTo>
                  <a:cubicBezTo>
                    <a:pt x="39" y="98"/>
                    <a:pt x="39" y="98"/>
                    <a:pt x="39" y="98"/>
                  </a:cubicBezTo>
                  <a:cubicBezTo>
                    <a:pt x="39" y="98"/>
                    <a:pt x="39" y="98"/>
                    <a:pt x="39" y="98"/>
                  </a:cubicBezTo>
                  <a:cubicBezTo>
                    <a:pt x="40" y="98"/>
                    <a:pt x="40" y="98"/>
                    <a:pt x="40" y="98"/>
                  </a:cubicBezTo>
                  <a:cubicBezTo>
                    <a:pt x="40" y="98"/>
                    <a:pt x="40" y="98"/>
                    <a:pt x="40" y="98"/>
                  </a:cubicBezTo>
                  <a:cubicBezTo>
                    <a:pt x="41" y="98"/>
                    <a:pt x="41" y="98"/>
                    <a:pt x="41" y="98"/>
                  </a:cubicBezTo>
                  <a:cubicBezTo>
                    <a:pt x="41" y="98"/>
                    <a:pt x="41" y="98"/>
                    <a:pt x="41" y="98"/>
                  </a:cubicBezTo>
                  <a:cubicBezTo>
                    <a:pt x="42" y="98"/>
                    <a:pt x="42" y="98"/>
                    <a:pt x="42" y="98"/>
                  </a:cubicBezTo>
                  <a:cubicBezTo>
                    <a:pt x="42" y="98"/>
                    <a:pt x="42" y="98"/>
                    <a:pt x="42" y="98"/>
                  </a:cubicBezTo>
                  <a:cubicBezTo>
                    <a:pt x="43" y="98"/>
                    <a:pt x="43" y="98"/>
                    <a:pt x="43" y="98"/>
                  </a:cubicBezTo>
                  <a:cubicBezTo>
                    <a:pt x="43" y="98"/>
                    <a:pt x="43" y="98"/>
                    <a:pt x="43" y="98"/>
                  </a:cubicBezTo>
                  <a:cubicBezTo>
                    <a:pt x="43" y="98"/>
                    <a:pt x="43" y="98"/>
                    <a:pt x="43" y="98"/>
                  </a:cubicBezTo>
                  <a:cubicBezTo>
                    <a:pt x="43" y="98"/>
                    <a:pt x="43" y="98"/>
                    <a:pt x="43" y="98"/>
                  </a:cubicBezTo>
                  <a:cubicBezTo>
                    <a:pt x="44" y="98"/>
                    <a:pt x="44" y="98"/>
                    <a:pt x="44" y="98"/>
                  </a:cubicBezTo>
                  <a:cubicBezTo>
                    <a:pt x="45" y="98"/>
                    <a:pt x="45" y="98"/>
                    <a:pt x="45" y="98"/>
                  </a:cubicBezTo>
                  <a:cubicBezTo>
                    <a:pt x="45" y="98"/>
                    <a:pt x="45" y="98"/>
                    <a:pt x="45" y="98"/>
                  </a:cubicBezTo>
                  <a:cubicBezTo>
                    <a:pt x="46" y="98"/>
                    <a:pt x="46" y="98"/>
                    <a:pt x="46" y="98"/>
                  </a:cubicBezTo>
                  <a:cubicBezTo>
                    <a:pt x="46" y="98"/>
                    <a:pt x="46" y="98"/>
                    <a:pt x="46" y="98"/>
                  </a:cubicBezTo>
                  <a:cubicBezTo>
                    <a:pt x="46" y="98"/>
                    <a:pt x="46" y="98"/>
                    <a:pt x="46" y="98"/>
                  </a:cubicBezTo>
                  <a:cubicBezTo>
                    <a:pt x="47" y="98"/>
                    <a:pt x="47" y="98"/>
                    <a:pt x="47" y="98"/>
                  </a:cubicBezTo>
                  <a:cubicBezTo>
                    <a:pt x="47" y="98"/>
                    <a:pt x="47" y="98"/>
                    <a:pt x="47" y="98"/>
                  </a:cubicBezTo>
                  <a:cubicBezTo>
                    <a:pt x="47" y="98"/>
                    <a:pt x="47" y="98"/>
                    <a:pt x="47" y="98"/>
                  </a:cubicBezTo>
                  <a:cubicBezTo>
                    <a:pt x="66" y="98"/>
                    <a:pt x="66" y="98"/>
                    <a:pt x="66" y="98"/>
                  </a:cubicBezTo>
                  <a:cubicBezTo>
                    <a:pt x="72" y="96"/>
                    <a:pt x="75" y="91"/>
                    <a:pt x="77" y="85"/>
                  </a:cubicBezTo>
                  <a:cubicBezTo>
                    <a:pt x="72" y="66"/>
                    <a:pt x="66" y="49"/>
                    <a:pt x="55" y="33"/>
                  </a:cubicBezTo>
                  <a:cubicBezTo>
                    <a:pt x="44" y="33"/>
                    <a:pt x="33" y="33"/>
                    <a:pt x="22" y="33"/>
                  </a:cubicBezTo>
                  <a:close/>
                  <a:moveTo>
                    <a:pt x="50" y="20"/>
                  </a:moveTo>
                  <a:cubicBezTo>
                    <a:pt x="42" y="20"/>
                    <a:pt x="34" y="20"/>
                    <a:pt x="25" y="20"/>
                  </a:cubicBezTo>
                  <a:cubicBezTo>
                    <a:pt x="16" y="1"/>
                    <a:pt x="16" y="1"/>
                    <a:pt x="16" y="1"/>
                  </a:cubicBezTo>
                  <a:cubicBezTo>
                    <a:pt x="22" y="0"/>
                    <a:pt x="22" y="0"/>
                    <a:pt x="22" y="0"/>
                  </a:cubicBezTo>
                  <a:cubicBezTo>
                    <a:pt x="25" y="6"/>
                    <a:pt x="25" y="6"/>
                    <a:pt x="25" y="6"/>
                  </a:cubicBezTo>
                  <a:cubicBezTo>
                    <a:pt x="27" y="6"/>
                    <a:pt x="27" y="6"/>
                    <a:pt x="27" y="6"/>
                  </a:cubicBezTo>
                  <a:cubicBezTo>
                    <a:pt x="27" y="0"/>
                    <a:pt x="27" y="0"/>
                    <a:pt x="27" y="0"/>
                  </a:cubicBezTo>
                  <a:cubicBezTo>
                    <a:pt x="35" y="0"/>
                    <a:pt x="35" y="0"/>
                    <a:pt x="35" y="0"/>
                  </a:cubicBezTo>
                  <a:cubicBezTo>
                    <a:pt x="36" y="6"/>
                    <a:pt x="36" y="6"/>
                    <a:pt x="36" y="6"/>
                  </a:cubicBezTo>
                  <a:cubicBezTo>
                    <a:pt x="40" y="6"/>
                    <a:pt x="40" y="6"/>
                    <a:pt x="40" y="6"/>
                  </a:cubicBezTo>
                  <a:cubicBezTo>
                    <a:pt x="40" y="0"/>
                    <a:pt x="40" y="0"/>
                    <a:pt x="40" y="0"/>
                  </a:cubicBezTo>
                  <a:cubicBezTo>
                    <a:pt x="48" y="0"/>
                    <a:pt x="48" y="0"/>
                    <a:pt x="48" y="0"/>
                  </a:cubicBezTo>
                  <a:cubicBezTo>
                    <a:pt x="48" y="6"/>
                    <a:pt x="48" y="6"/>
                    <a:pt x="48" y="6"/>
                  </a:cubicBezTo>
                  <a:cubicBezTo>
                    <a:pt x="50" y="6"/>
                    <a:pt x="50" y="6"/>
                    <a:pt x="50" y="6"/>
                  </a:cubicBezTo>
                  <a:cubicBezTo>
                    <a:pt x="53" y="0"/>
                    <a:pt x="53" y="0"/>
                    <a:pt x="53" y="0"/>
                  </a:cubicBezTo>
                  <a:cubicBezTo>
                    <a:pt x="59" y="1"/>
                    <a:pt x="59" y="1"/>
                    <a:pt x="59" y="1"/>
                  </a:cubicBezTo>
                  <a:cubicBezTo>
                    <a:pt x="50" y="20"/>
                    <a:pt x="50" y="20"/>
                    <a:pt x="50" y="20"/>
                  </a:cubicBezTo>
                  <a:close/>
                  <a:moveTo>
                    <a:pt x="18" y="31"/>
                  </a:moveTo>
                  <a:cubicBezTo>
                    <a:pt x="16" y="31"/>
                    <a:pt x="14" y="29"/>
                    <a:pt x="14" y="26"/>
                  </a:cubicBezTo>
                  <a:cubicBezTo>
                    <a:pt x="14" y="24"/>
                    <a:pt x="16" y="22"/>
                    <a:pt x="18" y="22"/>
                  </a:cubicBezTo>
                  <a:cubicBezTo>
                    <a:pt x="59" y="22"/>
                    <a:pt x="59" y="22"/>
                    <a:pt x="59" y="22"/>
                  </a:cubicBezTo>
                  <a:cubicBezTo>
                    <a:pt x="61" y="22"/>
                    <a:pt x="63" y="24"/>
                    <a:pt x="63" y="26"/>
                  </a:cubicBezTo>
                  <a:cubicBezTo>
                    <a:pt x="63" y="29"/>
                    <a:pt x="61" y="31"/>
                    <a:pt x="59" y="31"/>
                  </a:cubicBezTo>
                  <a:cubicBezTo>
                    <a:pt x="18" y="31"/>
                    <a:pt x="18" y="31"/>
                    <a:pt x="18" y="31"/>
                  </a:cubicBezTo>
                  <a:close/>
                  <a:moveTo>
                    <a:pt x="43" y="84"/>
                  </a:moveTo>
                  <a:cubicBezTo>
                    <a:pt x="43" y="86"/>
                    <a:pt x="43" y="86"/>
                    <a:pt x="43" y="86"/>
                  </a:cubicBezTo>
                  <a:cubicBezTo>
                    <a:pt x="35" y="86"/>
                    <a:pt x="35" y="86"/>
                    <a:pt x="35" y="86"/>
                  </a:cubicBezTo>
                  <a:cubicBezTo>
                    <a:pt x="35" y="84"/>
                    <a:pt x="35" y="84"/>
                    <a:pt x="35" y="84"/>
                  </a:cubicBezTo>
                  <a:cubicBezTo>
                    <a:pt x="32" y="83"/>
                    <a:pt x="30" y="81"/>
                    <a:pt x="30" y="77"/>
                  </a:cubicBezTo>
                  <a:cubicBezTo>
                    <a:pt x="30" y="69"/>
                    <a:pt x="30" y="69"/>
                    <a:pt x="30" y="69"/>
                  </a:cubicBezTo>
                  <a:cubicBezTo>
                    <a:pt x="37" y="69"/>
                    <a:pt x="37" y="69"/>
                    <a:pt x="37" y="69"/>
                  </a:cubicBezTo>
                  <a:cubicBezTo>
                    <a:pt x="37" y="78"/>
                    <a:pt x="37" y="78"/>
                    <a:pt x="37" y="78"/>
                  </a:cubicBezTo>
                  <a:cubicBezTo>
                    <a:pt x="37" y="78"/>
                    <a:pt x="38" y="79"/>
                    <a:pt x="39" y="79"/>
                  </a:cubicBezTo>
                  <a:cubicBezTo>
                    <a:pt x="40" y="79"/>
                    <a:pt x="40" y="78"/>
                    <a:pt x="40" y="78"/>
                  </a:cubicBezTo>
                  <a:cubicBezTo>
                    <a:pt x="40" y="73"/>
                    <a:pt x="40" y="73"/>
                    <a:pt x="40" y="73"/>
                  </a:cubicBezTo>
                  <a:cubicBezTo>
                    <a:pt x="40" y="72"/>
                    <a:pt x="40" y="71"/>
                    <a:pt x="39" y="70"/>
                  </a:cubicBezTo>
                  <a:cubicBezTo>
                    <a:pt x="38" y="69"/>
                    <a:pt x="36" y="67"/>
                    <a:pt x="32" y="63"/>
                  </a:cubicBezTo>
                  <a:cubicBezTo>
                    <a:pt x="31" y="61"/>
                    <a:pt x="30" y="59"/>
                    <a:pt x="30" y="57"/>
                  </a:cubicBezTo>
                  <a:cubicBezTo>
                    <a:pt x="30" y="53"/>
                    <a:pt x="30" y="53"/>
                    <a:pt x="30" y="53"/>
                  </a:cubicBezTo>
                  <a:cubicBezTo>
                    <a:pt x="30" y="49"/>
                    <a:pt x="32" y="47"/>
                    <a:pt x="35" y="46"/>
                  </a:cubicBezTo>
                  <a:cubicBezTo>
                    <a:pt x="35" y="44"/>
                    <a:pt x="35" y="44"/>
                    <a:pt x="35" y="44"/>
                  </a:cubicBezTo>
                  <a:cubicBezTo>
                    <a:pt x="43" y="44"/>
                    <a:pt x="43" y="44"/>
                    <a:pt x="43" y="44"/>
                  </a:cubicBezTo>
                  <a:cubicBezTo>
                    <a:pt x="43" y="46"/>
                    <a:pt x="43" y="46"/>
                    <a:pt x="43" y="46"/>
                  </a:cubicBezTo>
                  <a:cubicBezTo>
                    <a:pt x="46" y="47"/>
                    <a:pt x="48" y="49"/>
                    <a:pt x="48" y="53"/>
                  </a:cubicBezTo>
                  <a:cubicBezTo>
                    <a:pt x="48" y="59"/>
                    <a:pt x="48" y="59"/>
                    <a:pt x="48" y="59"/>
                  </a:cubicBezTo>
                  <a:cubicBezTo>
                    <a:pt x="40" y="59"/>
                    <a:pt x="40" y="59"/>
                    <a:pt x="40" y="59"/>
                  </a:cubicBezTo>
                  <a:cubicBezTo>
                    <a:pt x="40" y="52"/>
                    <a:pt x="40" y="52"/>
                    <a:pt x="40" y="52"/>
                  </a:cubicBezTo>
                  <a:cubicBezTo>
                    <a:pt x="40" y="51"/>
                    <a:pt x="40" y="51"/>
                    <a:pt x="39" y="51"/>
                  </a:cubicBezTo>
                  <a:cubicBezTo>
                    <a:pt x="38" y="51"/>
                    <a:pt x="38" y="52"/>
                    <a:pt x="38" y="53"/>
                  </a:cubicBezTo>
                  <a:cubicBezTo>
                    <a:pt x="38" y="56"/>
                    <a:pt x="38" y="56"/>
                    <a:pt x="38" y="56"/>
                  </a:cubicBezTo>
                  <a:cubicBezTo>
                    <a:pt x="38" y="57"/>
                    <a:pt x="39" y="59"/>
                    <a:pt x="41" y="61"/>
                  </a:cubicBezTo>
                  <a:cubicBezTo>
                    <a:pt x="44" y="64"/>
                    <a:pt x="47" y="67"/>
                    <a:pt x="47" y="68"/>
                  </a:cubicBezTo>
                  <a:cubicBezTo>
                    <a:pt x="48" y="69"/>
                    <a:pt x="49" y="71"/>
                    <a:pt x="49" y="72"/>
                  </a:cubicBezTo>
                  <a:cubicBezTo>
                    <a:pt x="49" y="77"/>
                    <a:pt x="49" y="77"/>
                    <a:pt x="49" y="77"/>
                  </a:cubicBezTo>
                  <a:cubicBezTo>
                    <a:pt x="49" y="81"/>
                    <a:pt x="47" y="83"/>
                    <a:pt x="43" y="84"/>
                  </a:cubicBezTo>
                  <a:close/>
                </a:path>
              </a:pathLst>
            </a:custGeom>
            <a:solidFill>
              <a:sysClr val="window" lastClr="FFFFFF"/>
            </a:solidFill>
            <a:ln>
              <a:noFill/>
            </a:ln>
          </p:spPr>
          <p:txBody>
            <a:bodyPr vert="horz" wrap="square" lIns="121920" tIns="60960" rIns="121920" bIns="60960" numCol="1" anchor="t" anchorCtr="0" compatLnSpc="1">
              <a:prstTxWarp prst="textNoShape">
                <a:avLst/>
              </a:prstTxWarp>
            </a:bodyPr>
            <a:lstStyle/>
            <a:p>
              <a:pPr defTabSz="1219140">
                <a:defRPr/>
              </a:pPr>
              <a:endParaRPr lang="zh-CN" altLang="en-US" sz="3200" kern="0">
                <a:solidFill>
                  <a:sysClr val="windowText" lastClr="000000"/>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grpSp>
    </p:spTree>
    <p:extLst>
      <p:ext uri="{BB962C8B-B14F-4D97-AF65-F5344CB8AC3E}">
        <p14:creationId xmlns:p14="http://schemas.microsoft.com/office/powerpoint/2010/main" val="2103954669"/>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ppt_x"/>
                                          </p:val>
                                        </p:tav>
                                        <p:tav tm="100000">
                                          <p:val>
                                            <p:strVal val="#ppt_x"/>
                                          </p:val>
                                        </p:tav>
                                      </p:tavLst>
                                    </p:anim>
                                    <p:anim calcmode="lin" valueType="num">
                                      <p:cBhvr additive="base">
                                        <p:cTn id="8" dur="500" fill="hold"/>
                                        <p:tgtEl>
                                          <p:spTgt spid="14"/>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ppt_x"/>
                                          </p:val>
                                        </p:tav>
                                        <p:tav tm="100000">
                                          <p:val>
                                            <p:strVal val="#ppt_x"/>
                                          </p:val>
                                        </p:tav>
                                      </p:tavLst>
                                    </p:anim>
                                    <p:anim calcmode="lin" valueType="num">
                                      <p:cBhvr additive="base">
                                        <p:cTn id="12" dur="500" fill="hold"/>
                                        <p:tgtEl>
                                          <p:spTgt spid="17"/>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500" fill="hold"/>
                                        <p:tgtEl>
                                          <p:spTgt spid="20"/>
                                        </p:tgtEl>
                                        <p:attrNameLst>
                                          <p:attrName>ppt_x</p:attrName>
                                        </p:attrNameLst>
                                      </p:cBhvr>
                                      <p:tavLst>
                                        <p:tav tm="0">
                                          <p:val>
                                            <p:strVal val="#ppt_x"/>
                                          </p:val>
                                        </p:tav>
                                        <p:tav tm="100000">
                                          <p:val>
                                            <p:strVal val="#ppt_x"/>
                                          </p:val>
                                        </p:tav>
                                      </p:tavLst>
                                    </p:anim>
                                    <p:anim calcmode="lin" valueType="num">
                                      <p:cBhvr additive="base">
                                        <p:cTn id="16" dur="500" fill="hold"/>
                                        <p:tgtEl>
                                          <p:spTgt spid="20"/>
                                        </p:tgtEl>
                                        <p:attrNameLst>
                                          <p:attrName>ppt_y</p:attrName>
                                        </p:attrNameLst>
                                      </p:cBhvr>
                                      <p:tavLst>
                                        <p:tav tm="0">
                                          <p:val>
                                            <p:strVal val="1+#ppt_h/2"/>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8" fill="hold" grpId="0" nodeType="click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wipe(left)">
                                      <p:cBhvr>
                                        <p:cTn id="31" dur="500"/>
                                        <p:tgtEl>
                                          <p:spTgt spid="13"/>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grpId="0" nodeType="click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wipe(left)">
                                      <p:cBhvr>
                                        <p:cTn id="36" dur="500"/>
                                        <p:tgtEl>
                                          <p:spTgt spid="8"/>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8"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left)">
                                      <p:cBhvr>
                                        <p:cTn id="41" dur="500"/>
                                        <p:tgtEl>
                                          <p:spTgt spid="9"/>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nodeType="click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wipe(left)">
                                      <p:cBhvr>
                                        <p:cTn id="46" dur="500"/>
                                        <p:tgtEl>
                                          <p:spTgt spid="12"/>
                                        </p:tgtEl>
                                      </p:cBhvr>
                                    </p:animEffect>
                                  </p:childTnLst>
                                </p:cTn>
                              </p:par>
                            </p:childTnLst>
                          </p:cTn>
                        </p:par>
                      </p:childTnLst>
                    </p:cTn>
                  </p:par>
                  <p:par>
                    <p:cTn id="47" fill="hold">
                      <p:stCondLst>
                        <p:cond delay="indefinite"/>
                      </p:stCondLst>
                      <p:childTnLst>
                        <p:par>
                          <p:cTn id="48" fill="hold">
                            <p:stCondLst>
                              <p:cond delay="0"/>
                            </p:stCondLst>
                            <p:childTnLst>
                              <p:par>
                                <p:cTn id="49" presetID="22" presetClass="entr" presetSubtype="8" fill="hold" grpId="0" nodeType="click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wipe(left)">
                                      <p:cBhvr>
                                        <p:cTn id="51" dur="500"/>
                                        <p:tgtEl>
                                          <p:spTgt spid="10"/>
                                        </p:tgtEl>
                                      </p:cBhvr>
                                    </p:animEffect>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grpId="0" nodeType="click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wipe(left)">
                                      <p:cBhvr>
                                        <p:cTn id="56"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0" grpId="0"/>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471A54CF-3E9B-4CEB-B28E-BBA8514DA713}"/>
              </a:ext>
            </a:extLst>
          </p:cNvPr>
          <p:cNvSpPr txBox="1"/>
          <p:nvPr/>
        </p:nvSpPr>
        <p:spPr>
          <a:xfrm>
            <a:off x="1733551" y="348456"/>
            <a:ext cx="9258300" cy="400110"/>
          </a:xfrm>
          <a:prstGeom prst="rect">
            <a:avLst/>
          </a:prstGeom>
          <a:noFill/>
        </p:spPr>
        <p:txBody>
          <a:bodyPr wrap="square" rtlCol="0">
            <a:spAutoFit/>
          </a:bodyPr>
          <a:lstStyle/>
          <a:p>
            <a:pPr algn="dist"/>
            <a:r>
              <a:rPr lang="en-US" altLang="zh-CN" sz="2000" b="1"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PARTFOUR</a:t>
            </a:r>
            <a:endParaRPr lang="zh-CN" altLang="en-US" sz="2000" b="1"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pic>
        <p:nvPicPr>
          <p:cNvPr id="5" name="图片 4">
            <a:extLst>
              <a:ext uri="{FF2B5EF4-FFF2-40B4-BE49-F238E27FC236}">
                <a16:creationId xmlns="" xmlns:a16="http://schemas.microsoft.com/office/drawing/2014/main" id="{23EFDDE2-711D-4326-9400-42DD92B5B56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5400000">
            <a:off x="81183" y="-81184"/>
            <a:ext cx="888608" cy="1050975"/>
          </a:xfrm>
          <a:prstGeom prst="rect">
            <a:avLst/>
          </a:prstGeom>
        </p:spPr>
      </p:pic>
      <p:sp>
        <p:nvSpPr>
          <p:cNvPr id="4" name="Shape 539">
            <a:extLst>
              <a:ext uri="{FF2B5EF4-FFF2-40B4-BE49-F238E27FC236}">
                <a16:creationId xmlns="" xmlns:a16="http://schemas.microsoft.com/office/drawing/2014/main" id="{D7273EB2-B513-4132-A12C-CEAFC453CA3D}"/>
              </a:ext>
            </a:extLst>
          </p:cNvPr>
          <p:cNvSpPr>
            <a:spLocks/>
          </p:cNvSpPr>
          <p:nvPr/>
        </p:nvSpPr>
        <p:spPr bwMode="auto">
          <a:xfrm>
            <a:off x="1652895" y="2908528"/>
            <a:ext cx="2527300" cy="1274763"/>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chemeClr val="bg1">
              <a:lumMod val="75000"/>
            </a:schemeClr>
          </a:solidFill>
          <a:ln>
            <a:noFill/>
          </a:ln>
          <a:extLst/>
        </p:spPr>
        <p:txBody>
          <a:bodyPr anchor="ct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6" name="Shape 542">
            <a:extLst>
              <a:ext uri="{FF2B5EF4-FFF2-40B4-BE49-F238E27FC236}">
                <a16:creationId xmlns="" xmlns:a16="http://schemas.microsoft.com/office/drawing/2014/main" id="{D60332FA-C24B-4A3F-9730-B62783ADCC89}"/>
              </a:ext>
            </a:extLst>
          </p:cNvPr>
          <p:cNvSpPr>
            <a:spLocks/>
          </p:cNvSpPr>
          <p:nvPr/>
        </p:nvSpPr>
        <p:spPr bwMode="auto">
          <a:xfrm>
            <a:off x="2618095" y="3308576"/>
            <a:ext cx="563563" cy="4699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2147483647 w 21600"/>
              <a:gd name="T29" fmla="*/ 2147483647 h 21600"/>
              <a:gd name="T30" fmla="*/ 2147483647 w 21600"/>
              <a:gd name="T31" fmla="*/ 2147483647 h 21600"/>
              <a:gd name="T32" fmla="*/ 2147483647 w 21600"/>
              <a:gd name="T33" fmla="*/ 2147483647 h 21600"/>
              <a:gd name="T34" fmla="*/ 2147483647 w 21600"/>
              <a:gd name="T35" fmla="*/ 2147483647 h 21600"/>
              <a:gd name="T36" fmla="*/ 2147483647 w 21600"/>
              <a:gd name="T37" fmla="*/ 2147483647 h 21600"/>
              <a:gd name="T38" fmla="*/ 2147483647 w 21600"/>
              <a:gd name="T39" fmla="*/ 2147483647 h 21600"/>
              <a:gd name="T40" fmla="*/ 2147483647 w 21600"/>
              <a:gd name="T41" fmla="*/ 2147483647 h 21600"/>
              <a:gd name="T42" fmla="*/ 0 w 21600"/>
              <a:gd name="T43" fmla="*/ 2147483647 h 21600"/>
              <a:gd name="T44" fmla="*/ 2147483647 w 21600"/>
              <a:gd name="T45" fmla="*/ 2147483647 h 21600"/>
              <a:gd name="T46" fmla="*/ 2147483647 w 21600"/>
              <a:gd name="T47" fmla="*/ 2147483647 h 21600"/>
              <a:gd name="T48" fmla="*/ 2147483647 w 21600"/>
              <a:gd name="T49" fmla="*/ 2147483647 h 21600"/>
              <a:gd name="T50" fmla="*/ 2147483647 w 21600"/>
              <a:gd name="T51" fmla="*/ 2147483647 h 21600"/>
              <a:gd name="T52" fmla="*/ 2147483647 w 21600"/>
              <a:gd name="T53" fmla="*/ 2147483647 h 21600"/>
              <a:gd name="T54" fmla="*/ 2147483647 w 21600"/>
              <a:gd name="T55" fmla="*/ 2147483647 h 21600"/>
              <a:gd name="T56" fmla="*/ 2147483647 w 21600"/>
              <a:gd name="T57" fmla="*/ 0 h 21600"/>
              <a:gd name="T58" fmla="*/ 2147483647 w 21600"/>
              <a:gd name="T59" fmla="*/ 1529999752 h 21600"/>
              <a:gd name="T60" fmla="*/ 2147483647 w 21600"/>
              <a:gd name="T61" fmla="*/ 2147483647 h 21600"/>
              <a:gd name="T62" fmla="*/ 2147483647 w 21600"/>
              <a:gd name="T63" fmla="*/ 2147483647 h 21600"/>
              <a:gd name="T64" fmla="*/ 2147483647 w 21600"/>
              <a:gd name="T65" fmla="*/ 2147483647 h 21600"/>
              <a:gd name="T66" fmla="*/ 2147483647 w 21600"/>
              <a:gd name="T67" fmla="*/ 2147483647 h 21600"/>
              <a:gd name="T68" fmla="*/ 2147483647 w 21600"/>
              <a:gd name="T69" fmla="*/ 2147483647 h 2160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21600" h="21600" extrusionOk="0">
                <a:moveTo>
                  <a:pt x="20709" y="14020"/>
                </a:moveTo>
                <a:cubicBezTo>
                  <a:pt x="20951" y="14020"/>
                  <a:pt x="21162" y="14126"/>
                  <a:pt x="21336" y="14334"/>
                </a:cubicBezTo>
                <a:cubicBezTo>
                  <a:pt x="21512" y="14549"/>
                  <a:pt x="21600" y="14810"/>
                  <a:pt x="21600" y="15116"/>
                </a:cubicBezTo>
                <a:lnTo>
                  <a:pt x="21600" y="20504"/>
                </a:lnTo>
                <a:cubicBezTo>
                  <a:pt x="21600" y="20816"/>
                  <a:pt x="21512" y="21071"/>
                  <a:pt x="21336" y="21286"/>
                </a:cubicBezTo>
                <a:cubicBezTo>
                  <a:pt x="21162" y="21494"/>
                  <a:pt x="20951" y="21600"/>
                  <a:pt x="20709" y="21600"/>
                </a:cubicBezTo>
                <a:lnTo>
                  <a:pt x="16198" y="21600"/>
                </a:lnTo>
                <a:cubicBezTo>
                  <a:pt x="15941" y="21600"/>
                  <a:pt x="15730" y="21494"/>
                  <a:pt x="15564" y="21286"/>
                </a:cubicBezTo>
                <a:cubicBezTo>
                  <a:pt x="15400" y="21071"/>
                  <a:pt x="15316" y="20816"/>
                  <a:pt x="15316" y="20504"/>
                </a:cubicBezTo>
                <a:lnTo>
                  <a:pt x="15316" y="15116"/>
                </a:lnTo>
                <a:cubicBezTo>
                  <a:pt x="15316" y="14810"/>
                  <a:pt x="15400" y="14549"/>
                  <a:pt x="15571" y="14334"/>
                </a:cubicBezTo>
                <a:cubicBezTo>
                  <a:pt x="15737" y="14126"/>
                  <a:pt x="15945" y="14020"/>
                  <a:pt x="16198" y="14020"/>
                </a:cubicBezTo>
                <a:lnTo>
                  <a:pt x="17789" y="14020"/>
                </a:lnTo>
                <a:lnTo>
                  <a:pt x="17789" y="11869"/>
                </a:lnTo>
                <a:cubicBezTo>
                  <a:pt x="17789" y="11699"/>
                  <a:pt x="17708" y="11611"/>
                  <a:pt x="17544" y="11602"/>
                </a:cubicBezTo>
                <a:lnTo>
                  <a:pt x="11473" y="11602"/>
                </a:lnTo>
                <a:lnTo>
                  <a:pt x="11473" y="14020"/>
                </a:lnTo>
                <a:lnTo>
                  <a:pt x="13054" y="14020"/>
                </a:lnTo>
                <a:cubicBezTo>
                  <a:pt x="13297" y="14020"/>
                  <a:pt x="13507" y="14126"/>
                  <a:pt x="13681" y="14334"/>
                </a:cubicBezTo>
                <a:cubicBezTo>
                  <a:pt x="13857" y="14549"/>
                  <a:pt x="13945" y="14810"/>
                  <a:pt x="13945" y="15116"/>
                </a:cubicBezTo>
                <a:lnTo>
                  <a:pt x="13945" y="20504"/>
                </a:lnTo>
                <a:cubicBezTo>
                  <a:pt x="13945" y="20816"/>
                  <a:pt x="13857" y="21071"/>
                  <a:pt x="13681" y="21286"/>
                </a:cubicBezTo>
                <a:cubicBezTo>
                  <a:pt x="13507" y="21494"/>
                  <a:pt x="13297" y="21600"/>
                  <a:pt x="13054" y="21600"/>
                </a:cubicBezTo>
                <a:lnTo>
                  <a:pt x="8543" y="21600"/>
                </a:lnTo>
                <a:cubicBezTo>
                  <a:pt x="8298" y="21600"/>
                  <a:pt x="8090" y="21494"/>
                  <a:pt x="7914" y="21286"/>
                </a:cubicBezTo>
                <a:cubicBezTo>
                  <a:pt x="7740" y="21071"/>
                  <a:pt x="7652" y="20816"/>
                  <a:pt x="7652" y="20504"/>
                </a:cubicBezTo>
                <a:lnTo>
                  <a:pt x="7652" y="15116"/>
                </a:lnTo>
                <a:cubicBezTo>
                  <a:pt x="7652" y="14810"/>
                  <a:pt x="7740" y="14549"/>
                  <a:pt x="7914" y="14334"/>
                </a:cubicBezTo>
                <a:cubicBezTo>
                  <a:pt x="8090" y="14126"/>
                  <a:pt x="8298" y="14020"/>
                  <a:pt x="8543" y="14020"/>
                </a:cubicBezTo>
                <a:lnTo>
                  <a:pt x="10124" y="14020"/>
                </a:lnTo>
                <a:lnTo>
                  <a:pt x="10124" y="11602"/>
                </a:lnTo>
                <a:lnTo>
                  <a:pt x="4056" y="11602"/>
                </a:lnTo>
                <a:cubicBezTo>
                  <a:pt x="3902" y="11602"/>
                  <a:pt x="3821" y="11690"/>
                  <a:pt x="3821" y="11869"/>
                </a:cubicBezTo>
                <a:lnTo>
                  <a:pt x="3821" y="14020"/>
                </a:lnTo>
                <a:lnTo>
                  <a:pt x="5402" y="14020"/>
                </a:lnTo>
                <a:cubicBezTo>
                  <a:pt x="5662" y="14020"/>
                  <a:pt x="5875" y="14126"/>
                  <a:pt x="6054" y="14334"/>
                </a:cubicBezTo>
                <a:cubicBezTo>
                  <a:pt x="6230" y="14549"/>
                  <a:pt x="6316" y="14810"/>
                  <a:pt x="6316" y="15116"/>
                </a:cubicBezTo>
                <a:lnTo>
                  <a:pt x="6316" y="20504"/>
                </a:lnTo>
                <a:cubicBezTo>
                  <a:pt x="6316" y="20816"/>
                  <a:pt x="6230" y="21071"/>
                  <a:pt x="6054" y="21286"/>
                </a:cubicBezTo>
                <a:cubicBezTo>
                  <a:pt x="5877" y="21494"/>
                  <a:pt x="5664" y="21600"/>
                  <a:pt x="5402" y="21600"/>
                </a:cubicBezTo>
                <a:lnTo>
                  <a:pt x="913" y="21600"/>
                </a:lnTo>
                <a:cubicBezTo>
                  <a:pt x="658" y="21600"/>
                  <a:pt x="441" y="21494"/>
                  <a:pt x="262" y="21286"/>
                </a:cubicBezTo>
                <a:cubicBezTo>
                  <a:pt x="88" y="21071"/>
                  <a:pt x="0" y="20816"/>
                  <a:pt x="0" y="20504"/>
                </a:cubicBezTo>
                <a:lnTo>
                  <a:pt x="0" y="15116"/>
                </a:lnTo>
                <a:cubicBezTo>
                  <a:pt x="0" y="14810"/>
                  <a:pt x="88" y="14549"/>
                  <a:pt x="262" y="14334"/>
                </a:cubicBezTo>
                <a:cubicBezTo>
                  <a:pt x="438" y="14126"/>
                  <a:pt x="656" y="14020"/>
                  <a:pt x="913" y="14020"/>
                </a:cubicBezTo>
                <a:lnTo>
                  <a:pt x="2472" y="14020"/>
                </a:lnTo>
                <a:lnTo>
                  <a:pt x="2472" y="11869"/>
                </a:lnTo>
                <a:cubicBezTo>
                  <a:pt x="2472" y="11352"/>
                  <a:pt x="2629" y="10912"/>
                  <a:pt x="2942" y="10544"/>
                </a:cubicBezTo>
                <a:cubicBezTo>
                  <a:pt x="3253" y="10180"/>
                  <a:pt x="3623" y="9998"/>
                  <a:pt x="4054" y="9998"/>
                </a:cubicBezTo>
                <a:lnTo>
                  <a:pt x="10122" y="9998"/>
                </a:lnTo>
                <a:lnTo>
                  <a:pt x="10122" y="7551"/>
                </a:lnTo>
                <a:lnTo>
                  <a:pt x="8541" y="7551"/>
                </a:lnTo>
                <a:cubicBezTo>
                  <a:pt x="8296" y="7551"/>
                  <a:pt x="8088" y="7451"/>
                  <a:pt x="7912" y="7248"/>
                </a:cubicBezTo>
                <a:cubicBezTo>
                  <a:pt x="7738" y="7045"/>
                  <a:pt x="7650" y="6790"/>
                  <a:pt x="7650" y="6484"/>
                </a:cubicBezTo>
                <a:lnTo>
                  <a:pt x="7650" y="1066"/>
                </a:lnTo>
                <a:cubicBezTo>
                  <a:pt x="7650" y="776"/>
                  <a:pt x="7738" y="523"/>
                  <a:pt x="7912" y="314"/>
                </a:cubicBezTo>
                <a:cubicBezTo>
                  <a:pt x="8088" y="103"/>
                  <a:pt x="8296" y="0"/>
                  <a:pt x="8541" y="0"/>
                </a:cubicBezTo>
                <a:lnTo>
                  <a:pt x="13052" y="0"/>
                </a:lnTo>
                <a:cubicBezTo>
                  <a:pt x="13294" y="0"/>
                  <a:pt x="13505" y="103"/>
                  <a:pt x="13679" y="314"/>
                </a:cubicBezTo>
                <a:cubicBezTo>
                  <a:pt x="13855" y="523"/>
                  <a:pt x="13943" y="776"/>
                  <a:pt x="13943" y="1066"/>
                </a:cubicBezTo>
                <a:lnTo>
                  <a:pt x="13943" y="6484"/>
                </a:lnTo>
                <a:cubicBezTo>
                  <a:pt x="13943" y="6790"/>
                  <a:pt x="13855" y="7045"/>
                  <a:pt x="13679" y="7248"/>
                </a:cubicBezTo>
                <a:cubicBezTo>
                  <a:pt x="13505" y="7451"/>
                  <a:pt x="13294" y="7551"/>
                  <a:pt x="13052" y="7551"/>
                </a:cubicBezTo>
                <a:lnTo>
                  <a:pt x="11471" y="7551"/>
                </a:lnTo>
                <a:lnTo>
                  <a:pt x="11471" y="9998"/>
                </a:lnTo>
                <a:lnTo>
                  <a:pt x="17541" y="9998"/>
                </a:lnTo>
                <a:cubicBezTo>
                  <a:pt x="17970" y="9998"/>
                  <a:pt x="18339" y="10177"/>
                  <a:pt x="18653" y="10539"/>
                </a:cubicBezTo>
                <a:cubicBezTo>
                  <a:pt x="18966" y="10900"/>
                  <a:pt x="19123" y="11344"/>
                  <a:pt x="19123" y="11869"/>
                </a:cubicBezTo>
                <a:lnTo>
                  <a:pt x="19123" y="14020"/>
                </a:lnTo>
                <a:lnTo>
                  <a:pt x="20709" y="1402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9050" tIns="19050" rIns="19050" bIns="19050" anchor="ct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7" name="Shape 544">
            <a:extLst>
              <a:ext uri="{FF2B5EF4-FFF2-40B4-BE49-F238E27FC236}">
                <a16:creationId xmlns="" xmlns:a16="http://schemas.microsoft.com/office/drawing/2014/main" id="{A756302F-CAA3-453A-864D-A6C630EF662C}"/>
              </a:ext>
            </a:extLst>
          </p:cNvPr>
          <p:cNvSpPr>
            <a:spLocks/>
          </p:cNvSpPr>
          <p:nvPr/>
        </p:nvSpPr>
        <p:spPr bwMode="auto">
          <a:xfrm>
            <a:off x="3878569" y="2906939"/>
            <a:ext cx="2528888" cy="127635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rgbClr val="1E97B9"/>
          </a:solidFill>
          <a:ln>
            <a:noFill/>
          </a:ln>
          <a:extLst/>
        </p:spPr>
        <p:txBody>
          <a:bodyPr lIns="0" tIns="0" rIns="0" bIns="0" anchor="ctr"/>
          <a:lstStyle/>
          <a:p>
            <a:endParaRPr lang="zh-CN" altLang="en-US"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8" name="Shape 547">
            <a:extLst>
              <a:ext uri="{FF2B5EF4-FFF2-40B4-BE49-F238E27FC236}">
                <a16:creationId xmlns="" xmlns:a16="http://schemas.microsoft.com/office/drawing/2014/main" id="{EF3E15D7-EDB3-42DB-BAB4-C7B8C7C86DC1}"/>
              </a:ext>
            </a:extLst>
          </p:cNvPr>
          <p:cNvSpPr>
            <a:spLocks/>
          </p:cNvSpPr>
          <p:nvPr/>
        </p:nvSpPr>
        <p:spPr bwMode="auto">
          <a:xfrm>
            <a:off x="4872345" y="3303814"/>
            <a:ext cx="585788" cy="487362"/>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0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2147483647 w 21600"/>
              <a:gd name="T29" fmla="*/ 2147483647 h 21600"/>
              <a:gd name="T30" fmla="*/ 2147483647 w 21600"/>
              <a:gd name="T31" fmla="*/ 2147483647 h 21600"/>
              <a:gd name="T32" fmla="*/ 2147483647 w 21600"/>
              <a:gd name="T33" fmla="*/ 2147483647 h 21600"/>
              <a:gd name="T34" fmla="*/ 2147483647 w 21600"/>
              <a:gd name="T35" fmla="*/ 2147483647 h 21600"/>
              <a:gd name="T36" fmla="*/ 2147483647 w 21600"/>
              <a:gd name="T37" fmla="*/ 2147483647 h 21600"/>
              <a:gd name="T38" fmla="*/ 2147483647 w 21600"/>
              <a:gd name="T39" fmla="*/ 2147483647 h 21600"/>
              <a:gd name="T40" fmla="*/ 2147483647 w 21600"/>
              <a:gd name="T41" fmla="*/ 2147483647 h 21600"/>
              <a:gd name="T42" fmla="*/ 2147483647 w 21600"/>
              <a:gd name="T43" fmla="*/ 2147483647 h 21600"/>
              <a:gd name="T44" fmla="*/ 2147483647 w 21600"/>
              <a:gd name="T45" fmla="*/ 2147483647 h 21600"/>
              <a:gd name="T46" fmla="*/ 2147483647 w 21600"/>
              <a:gd name="T47" fmla="*/ 2147483647 h 21600"/>
              <a:gd name="T48" fmla="*/ 2147483647 w 21600"/>
              <a:gd name="T49" fmla="*/ 2147483647 h 21600"/>
              <a:gd name="T50" fmla="*/ 2147483647 w 21600"/>
              <a:gd name="T51" fmla="*/ 2147483647 h 21600"/>
              <a:gd name="T52" fmla="*/ 2147483647 w 21600"/>
              <a:gd name="T53" fmla="*/ 2147483647 h 21600"/>
              <a:gd name="T54" fmla="*/ 2147483647 w 21600"/>
              <a:gd name="T55" fmla="*/ 2147483647 h 21600"/>
              <a:gd name="T56" fmla="*/ 2147483647 w 21600"/>
              <a:gd name="T57" fmla="*/ 2147483647 h 21600"/>
              <a:gd name="T58" fmla="*/ 2147483647 w 21600"/>
              <a:gd name="T59" fmla="*/ 2147483647 h 21600"/>
              <a:gd name="T60" fmla="*/ 2147483647 w 21600"/>
              <a:gd name="T61" fmla="*/ 2147483647 h 21600"/>
              <a:gd name="T62" fmla="*/ 2147483647 w 21600"/>
              <a:gd name="T63" fmla="*/ 2147483647 h 21600"/>
              <a:gd name="T64" fmla="*/ 2147483647 w 21600"/>
              <a:gd name="T65" fmla="*/ 2147483647 h 21600"/>
              <a:gd name="T66" fmla="*/ 2147483647 w 21600"/>
              <a:gd name="T67" fmla="*/ 2147483647 h 21600"/>
              <a:gd name="T68" fmla="*/ 2147483647 w 21600"/>
              <a:gd name="T69" fmla="*/ 2147483647 h 21600"/>
              <a:gd name="T70" fmla="*/ 2147483647 w 21600"/>
              <a:gd name="T71" fmla="*/ 2147483647 h 21600"/>
              <a:gd name="T72" fmla="*/ 2147483647 w 21600"/>
              <a:gd name="T73" fmla="*/ 2147483647 h 21600"/>
              <a:gd name="T74" fmla="*/ 2147483647 w 21600"/>
              <a:gd name="T75" fmla="*/ 2147483647 h 21600"/>
              <a:gd name="T76" fmla="*/ 2147483647 w 21600"/>
              <a:gd name="T77" fmla="*/ 2147483647 h 21600"/>
              <a:gd name="T78" fmla="*/ 2147483647 w 21600"/>
              <a:gd name="T79" fmla="*/ 2147483647 h 21600"/>
              <a:gd name="T80" fmla="*/ 2147483647 w 21600"/>
              <a:gd name="T81" fmla="*/ 2147483647 h 21600"/>
              <a:gd name="T82" fmla="*/ 2147483647 w 21600"/>
              <a:gd name="T83" fmla="*/ 2147483647 h 21600"/>
              <a:gd name="T84" fmla="*/ 2147483647 w 21600"/>
              <a:gd name="T85" fmla="*/ 2147483647 h 21600"/>
              <a:gd name="T86" fmla="*/ 2147483647 w 21600"/>
              <a:gd name="T87" fmla="*/ 2147483647 h 21600"/>
              <a:gd name="T88" fmla="*/ 2147483647 w 21600"/>
              <a:gd name="T89" fmla="*/ 2147483647 h 21600"/>
              <a:gd name="T90" fmla="*/ 2147483647 w 21600"/>
              <a:gd name="T91" fmla="*/ 1731028101 h 21600"/>
              <a:gd name="T92" fmla="*/ 2147483647 w 21600"/>
              <a:gd name="T93" fmla="*/ 2147483647 h 21600"/>
              <a:gd name="T94" fmla="*/ 2147483647 w 21600"/>
              <a:gd name="T95" fmla="*/ 0 h 21600"/>
              <a:gd name="T96" fmla="*/ 2147483647 w 21600"/>
              <a:gd name="T97" fmla="*/ 2147483647 h 21600"/>
              <a:gd name="T98" fmla="*/ 2147483647 w 21600"/>
              <a:gd name="T99" fmla="*/ 2147483647 h 21600"/>
              <a:gd name="T100" fmla="*/ 2147483647 w 21600"/>
              <a:gd name="T101" fmla="*/ 2147483647 h 21600"/>
              <a:gd name="T102" fmla="*/ 2147483647 w 21600"/>
              <a:gd name="T103" fmla="*/ 2147483647 h 21600"/>
              <a:gd name="T104" fmla="*/ 2147483647 w 21600"/>
              <a:gd name="T105" fmla="*/ 2147483647 h 21600"/>
              <a:gd name="T106" fmla="*/ 2147483647 w 21600"/>
              <a:gd name="T107" fmla="*/ 2147483647 h 21600"/>
              <a:gd name="T108" fmla="*/ 2147483647 w 21600"/>
              <a:gd name="T109" fmla="*/ 2147483647 h 2160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21600" h="21600" extrusionOk="0">
                <a:moveTo>
                  <a:pt x="11234" y="6152"/>
                </a:moveTo>
                <a:cubicBezTo>
                  <a:pt x="11406" y="6502"/>
                  <a:pt x="11552" y="6917"/>
                  <a:pt x="11672" y="7395"/>
                </a:cubicBezTo>
                <a:cubicBezTo>
                  <a:pt x="11747" y="7412"/>
                  <a:pt x="11886" y="7434"/>
                  <a:pt x="12089" y="7462"/>
                </a:cubicBezTo>
                <a:cubicBezTo>
                  <a:pt x="12291" y="7488"/>
                  <a:pt x="12501" y="7527"/>
                  <a:pt x="12715" y="7578"/>
                </a:cubicBezTo>
                <a:cubicBezTo>
                  <a:pt x="12929" y="7626"/>
                  <a:pt x="13120" y="7680"/>
                  <a:pt x="13289" y="7731"/>
                </a:cubicBezTo>
                <a:cubicBezTo>
                  <a:pt x="13459" y="7787"/>
                  <a:pt x="13543" y="7849"/>
                  <a:pt x="13543" y="7923"/>
                </a:cubicBezTo>
                <a:lnTo>
                  <a:pt x="13543" y="10328"/>
                </a:lnTo>
                <a:cubicBezTo>
                  <a:pt x="13543" y="10416"/>
                  <a:pt x="13459" y="10495"/>
                  <a:pt x="13289" y="10549"/>
                </a:cubicBezTo>
                <a:cubicBezTo>
                  <a:pt x="13120" y="10611"/>
                  <a:pt x="12929" y="10659"/>
                  <a:pt x="12715" y="10707"/>
                </a:cubicBezTo>
                <a:cubicBezTo>
                  <a:pt x="12501" y="10752"/>
                  <a:pt x="12289" y="10783"/>
                  <a:pt x="12077" y="10800"/>
                </a:cubicBezTo>
                <a:cubicBezTo>
                  <a:pt x="11867" y="10820"/>
                  <a:pt x="11731" y="10837"/>
                  <a:pt x="11672" y="10857"/>
                </a:cubicBezTo>
                <a:cubicBezTo>
                  <a:pt x="11566" y="11243"/>
                  <a:pt x="11430" y="11639"/>
                  <a:pt x="11255" y="12045"/>
                </a:cubicBezTo>
                <a:cubicBezTo>
                  <a:pt x="11430" y="12325"/>
                  <a:pt x="11594" y="12596"/>
                  <a:pt x="11757" y="12864"/>
                </a:cubicBezTo>
                <a:cubicBezTo>
                  <a:pt x="11919" y="13127"/>
                  <a:pt x="12100" y="13395"/>
                  <a:pt x="12303" y="13655"/>
                </a:cubicBezTo>
                <a:lnTo>
                  <a:pt x="12326" y="13787"/>
                </a:lnTo>
                <a:cubicBezTo>
                  <a:pt x="12326" y="13841"/>
                  <a:pt x="12249" y="13977"/>
                  <a:pt x="12096" y="14194"/>
                </a:cubicBezTo>
                <a:cubicBezTo>
                  <a:pt x="11940" y="14411"/>
                  <a:pt x="11762" y="14637"/>
                  <a:pt x="11559" y="14877"/>
                </a:cubicBezTo>
                <a:cubicBezTo>
                  <a:pt x="11357" y="15117"/>
                  <a:pt x="11166" y="15326"/>
                  <a:pt x="10992" y="15513"/>
                </a:cubicBezTo>
                <a:cubicBezTo>
                  <a:pt x="10813" y="15696"/>
                  <a:pt x="10702" y="15789"/>
                  <a:pt x="10658" y="15789"/>
                </a:cubicBezTo>
                <a:cubicBezTo>
                  <a:pt x="10643" y="15789"/>
                  <a:pt x="10566" y="15727"/>
                  <a:pt x="10427" y="15606"/>
                </a:cubicBezTo>
                <a:cubicBezTo>
                  <a:pt x="10288" y="15484"/>
                  <a:pt x="10135" y="15346"/>
                  <a:pt x="9966" y="15188"/>
                </a:cubicBezTo>
                <a:cubicBezTo>
                  <a:pt x="9796" y="15030"/>
                  <a:pt x="9638" y="14886"/>
                  <a:pt x="9493" y="14747"/>
                </a:cubicBezTo>
                <a:cubicBezTo>
                  <a:pt x="9344" y="14615"/>
                  <a:pt x="9250" y="14524"/>
                  <a:pt x="9205" y="14476"/>
                </a:cubicBezTo>
                <a:cubicBezTo>
                  <a:pt x="8866" y="14685"/>
                  <a:pt x="8537" y="14852"/>
                  <a:pt x="8212" y="14979"/>
                </a:cubicBezTo>
                <a:cubicBezTo>
                  <a:pt x="8212" y="15069"/>
                  <a:pt x="8200" y="15236"/>
                  <a:pt x="8179" y="15476"/>
                </a:cubicBezTo>
                <a:cubicBezTo>
                  <a:pt x="8156" y="15721"/>
                  <a:pt x="8127" y="15976"/>
                  <a:pt x="8090" y="16241"/>
                </a:cubicBezTo>
                <a:cubicBezTo>
                  <a:pt x="8052" y="16509"/>
                  <a:pt x="8005" y="16744"/>
                  <a:pt x="7948" y="16944"/>
                </a:cubicBezTo>
                <a:cubicBezTo>
                  <a:pt x="7892" y="17148"/>
                  <a:pt x="7833" y="17249"/>
                  <a:pt x="7774" y="17249"/>
                </a:cubicBezTo>
                <a:lnTo>
                  <a:pt x="5769" y="17249"/>
                </a:lnTo>
                <a:cubicBezTo>
                  <a:pt x="5708" y="17249"/>
                  <a:pt x="5651" y="17147"/>
                  <a:pt x="5595" y="16944"/>
                </a:cubicBezTo>
                <a:cubicBezTo>
                  <a:pt x="5538" y="16744"/>
                  <a:pt x="5494" y="16509"/>
                  <a:pt x="5463" y="16241"/>
                </a:cubicBezTo>
                <a:cubicBezTo>
                  <a:pt x="5435" y="15976"/>
                  <a:pt x="5406" y="15721"/>
                  <a:pt x="5385" y="15484"/>
                </a:cubicBezTo>
                <a:cubicBezTo>
                  <a:pt x="5362" y="15244"/>
                  <a:pt x="5352" y="15078"/>
                  <a:pt x="5352" y="14979"/>
                </a:cubicBezTo>
                <a:cubicBezTo>
                  <a:pt x="5013" y="14871"/>
                  <a:pt x="4682" y="14702"/>
                  <a:pt x="4359" y="14476"/>
                </a:cubicBezTo>
                <a:cubicBezTo>
                  <a:pt x="4126" y="14685"/>
                  <a:pt x="3895" y="14894"/>
                  <a:pt x="3667" y="15106"/>
                </a:cubicBezTo>
                <a:cubicBezTo>
                  <a:pt x="3439" y="15321"/>
                  <a:pt x="3213" y="15535"/>
                  <a:pt x="2996" y="15761"/>
                </a:cubicBezTo>
                <a:lnTo>
                  <a:pt x="2883" y="15789"/>
                </a:lnTo>
                <a:cubicBezTo>
                  <a:pt x="2855" y="15789"/>
                  <a:pt x="2751" y="15696"/>
                  <a:pt x="2573" y="15513"/>
                </a:cubicBezTo>
                <a:cubicBezTo>
                  <a:pt x="2396" y="15326"/>
                  <a:pt x="2212" y="15117"/>
                  <a:pt x="2022" y="14877"/>
                </a:cubicBezTo>
                <a:cubicBezTo>
                  <a:pt x="1829" y="14637"/>
                  <a:pt x="1657" y="14411"/>
                  <a:pt x="1504" y="14194"/>
                </a:cubicBezTo>
                <a:cubicBezTo>
                  <a:pt x="1349" y="13977"/>
                  <a:pt x="1273" y="13841"/>
                  <a:pt x="1273" y="13787"/>
                </a:cubicBezTo>
                <a:cubicBezTo>
                  <a:pt x="1273" y="13771"/>
                  <a:pt x="1320" y="13677"/>
                  <a:pt x="1419" y="13511"/>
                </a:cubicBezTo>
                <a:cubicBezTo>
                  <a:pt x="1516" y="13347"/>
                  <a:pt x="1629" y="13163"/>
                  <a:pt x="1751" y="12971"/>
                </a:cubicBezTo>
                <a:cubicBezTo>
                  <a:pt x="1876" y="12777"/>
                  <a:pt x="1991" y="12590"/>
                  <a:pt x="2100" y="12415"/>
                </a:cubicBezTo>
                <a:cubicBezTo>
                  <a:pt x="2210" y="12240"/>
                  <a:pt x="2278" y="12127"/>
                  <a:pt x="2309" y="12071"/>
                </a:cubicBezTo>
                <a:cubicBezTo>
                  <a:pt x="2135" y="11687"/>
                  <a:pt x="1989" y="11260"/>
                  <a:pt x="1869" y="10800"/>
                </a:cubicBezTo>
                <a:cubicBezTo>
                  <a:pt x="1794" y="10783"/>
                  <a:pt x="1655" y="10761"/>
                  <a:pt x="1452" y="10732"/>
                </a:cubicBezTo>
                <a:cubicBezTo>
                  <a:pt x="1250" y="10707"/>
                  <a:pt x="1043" y="10676"/>
                  <a:pt x="826" y="10639"/>
                </a:cubicBezTo>
                <a:cubicBezTo>
                  <a:pt x="612" y="10602"/>
                  <a:pt x="421" y="10554"/>
                  <a:pt x="252" y="10498"/>
                </a:cubicBezTo>
                <a:cubicBezTo>
                  <a:pt x="82" y="10439"/>
                  <a:pt x="0" y="10374"/>
                  <a:pt x="0" y="10300"/>
                </a:cubicBezTo>
                <a:lnTo>
                  <a:pt x="0" y="7869"/>
                </a:lnTo>
                <a:cubicBezTo>
                  <a:pt x="0" y="7798"/>
                  <a:pt x="82" y="7725"/>
                  <a:pt x="252" y="7660"/>
                </a:cubicBezTo>
                <a:cubicBezTo>
                  <a:pt x="421" y="7590"/>
                  <a:pt x="617" y="7539"/>
                  <a:pt x="838" y="7502"/>
                </a:cubicBezTo>
                <a:cubicBezTo>
                  <a:pt x="1059" y="7468"/>
                  <a:pt x="1273" y="7434"/>
                  <a:pt x="1476" y="7409"/>
                </a:cubicBezTo>
                <a:cubicBezTo>
                  <a:pt x="1678" y="7380"/>
                  <a:pt x="1817" y="7366"/>
                  <a:pt x="1892" y="7366"/>
                </a:cubicBezTo>
                <a:cubicBezTo>
                  <a:pt x="1982" y="6926"/>
                  <a:pt x="2121" y="6531"/>
                  <a:pt x="2309" y="6178"/>
                </a:cubicBezTo>
                <a:cubicBezTo>
                  <a:pt x="2135" y="5901"/>
                  <a:pt x="1965" y="5621"/>
                  <a:pt x="1796" y="5347"/>
                </a:cubicBezTo>
                <a:cubicBezTo>
                  <a:pt x="1629" y="5074"/>
                  <a:pt x="1452" y="4803"/>
                  <a:pt x="1273" y="4543"/>
                </a:cubicBezTo>
                <a:lnTo>
                  <a:pt x="1229" y="4407"/>
                </a:lnTo>
                <a:cubicBezTo>
                  <a:pt x="1229" y="4354"/>
                  <a:pt x="1304" y="4221"/>
                  <a:pt x="1457" y="4009"/>
                </a:cubicBezTo>
                <a:cubicBezTo>
                  <a:pt x="1612" y="3797"/>
                  <a:pt x="1789" y="3574"/>
                  <a:pt x="1987" y="3334"/>
                </a:cubicBezTo>
                <a:cubicBezTo>
                  <a:pt x="2187" y="3094"/>
                  <a:pt x="2375" y="2883"/>
                  <a:pt x="2551" y="2696"/>
                </a:cubicBezTo>
                <a:cubicBezTo>
                  <a:pt x="2728" y="2515"/>
                  <a:pt x="2839" y="2419"/>
                  <a:pt x="2883" y="2419"/>
                </a:cubicBezTo>
                <a:cubicBezTo>
                  <a:pt x="2900" y="2419"/>
                  <a:pt x="2975" y="2479"/>
                  <a:pt x="3114" y="2597"/>
                </a:cubicBezTo>
                <a:cubicBezTo>
                  <a:pt x="3253" y="2713"/>
                  <a:pt x="3408" y="2851"/>
                  <a:pt x="3578" y="3007"/>
                </a:cubicBezTo>
                <a:cubicBezTo>
                  <a:pt x="3745" y="3165"/>
                  <a:pt x="3907" y="3320"/>
                  <a:pt x="4060" y="3470"/>
                </a:cubicBezTo>
                <a:cubicBezTo>
                  <a:pt x="4215" y="3617"/>
                  <a:pt x="4307" y="3707"/>
                  <a:pt x="4336" y="3744"/>
                </a:cubicBezTo>
                <a:cubicBezTo>
                  <a:pt x="4660" y="3518"/>
                  <a:pt x="4999" y="3354"/>
                  <a:pt x="5352" y="3244"/>
                </a:cubicBezTo>
                <a:cubicBezTo>
                  <a:pt x="5352" y="3173"/>
                  <a:pt x="5362" y="3004"/>
                  <a:pt x="5385" y="2747"/>
                </a:cubicBezTo>
                <a:cubicBezTo>
                  <a:pt x="5406" y="2484"/>
                  <a:pt x="5435" y="2225"/>
                  <a:pt x="5463" y="1968"/>
                </a:cubicBezTo>
                <a:cubicBezTo>
                  <a:pt x="5494" y="1708"/>
                  <a:pt x="5534" y="1476"/>
                  <a:pt x="5583" y="1264"/>
                </a:cubicBezTo>
                <a:cubicBezTo>
                  <a:pt x="5630" y="1053"/>
                  <a:pt x="5694" y="948"/>
                  <a:pt x="5769" y="948"/>
                </a:cubicBezTo>
                <a:lnTo>
                  <a:pt x="7774" y="948"/>
                </a:lnTo>
                <a:cubicBezTo>
                  <a:pt x="7833" y="948"/>
                  <a:pt x="7892" y="1053"/>
                  <a:pt x="7948" y="1264"/>
                </a:cubicBezTo>
                <a:cubicBezTo>
                  <a:pt x="8005" y="1476"/>
                  <a:pt x="8047" y="1708"/>
                  <a:pt x="8078" y="1968"/>
                </a:cubicBezTo>
                <a:cubicBezTo>
                  <a:pt x="8109" y="2225"/>
                  <a:pt x="8134" y="2484"/>
                  <a:pt x="8156" y="2747"/>
                </a:cubicBezTo>
                <a:cubicBezTo>
                  <a:pt x="8179" y="3004"/>
                  <a:pt x="8198" y="3173"/>
                  <a:pt x="8212" y="3244"/>
                </a:cubicBezTo>
                <a:cubicBezTo>
                  <a:pt x="8551" y="3354"/>
                  <a:pt x="8873" y="3512"/>
                  <a:pt x="9182" y="3715"/>
                </a:cubicBezTo>
                <a:cubicBezTo>
                  <a:pt x="9415" y="3512"/>
                  <a:pt x="9650" y="3306"/>
                  <a:pt x="9886" y="3106"/>
                </a:cubicBezTo>
                <a:cubicBezTo>
                  <a:pt x="10123" y="2899"/>
                  <a:pt x="10352" y="2691"/>
                  <a:pt x="10568" y="2476"/>
                </a:cubicBezTo>
                <a:lnTo>
                  <a:pt x="10658" y="2419"/>
                </a:lnTo>
                <a:cubicBezTo>
                  <a:pt x="10688" y="2419"/>
                  <a:pt x="10792" y="2518"/>
                  <a:pt x="10968" y="2710"/>
                </a:cubicBezTo>
                <a:cubicBezTo>
                  <a:pt x="11145" y="2905"/>
                  <a:pt x="11331" y="3117"/>
                  <a:pt x="11526" y="3348"/>
                </a:cubicBezTo>
                <a:cubicBezTo>
                  <a:pt x="11721" y="3577"/>
                  <a:pt x="11900" y="3797"/>
                  <a:pt x="12060" y="4009"/>
                </a:cubicBezTo>
                <a:cubicBezTo>
                  <a:pt x="12223" y="4221"/>
                  <a:pt x="12303" y="4354"/>
                  <a:pt x="12303" y="4407"/>
                </a:cubicBezTo>
                <a:cubicBezTo>
                  <a:pt x="12303" y="4444"/>
                  <a:pt x="12253" y="4543"/>
                  <a:pt x="12152" y="4712"/>
                </a:cubicBezTo>
                <a:cubicBezTo>
                  <a:pt x="12049" y="4879"/>
                  <a:pt x="11936" y="5057"/>
                  <a:pt x="11813" y="5251"/>
                </a:cubicBezTo>
                <a:cubicBezTo>
                  <a:pt x="11689" y="5446"/>
                  <a:pt x="11568" y="5630"/>
                  <a:pt x="11453" y="5808"/>
                </a:cubicBezTo>
                <a:cubicBezTo>
                  <a:pt x="11335" y="5983"/>
                  <a:pt x="11260" y="6096"/>
                  <a:pt x="11234" y="6152"/>
                </a:cubicBezTo>
                <a:moveTo>
                  <a:pt x="6781" y="11545"/>
                </a:moveTo>
                <a:cubicBezTo>
                  <a:pt x="7061" y="11545"/>
                  <a:pt x="7322" y="11480"/>
                  <a:pt x="7570" y="11356"/>
                </a:cubicBezTo>
                <a:cubicBezTo>
                  <a:pt x="7819" y="11229"/>
                  <a:pt x="8036" y="11057"/>
                  <a:pt x="8219" y="10837"/>
                </a:cubicBezTo>
                <a:cubicBezTo>
                  <a:pt x="8403" y="10616"/>
                  <a:pt x="8546" y="10357"/>
                  <a:pt x="8652" y="10060"/>
                </a:cubicBezTo>
                <a:cubicBezTo>
                  <a:pt x="8758" y="9761"/>
                  <a:pt x="8810" y="9447"/>
                  <a:pt x="8810" y="9111"/>
                </a:cubicBezTo>
                <a:cubicBezTo>
                  <a:pt x="8810" y="8778"/>
                  <a:pt x="8758" y="8459"/>
                  <a:pt x="8652" y="8160"/>
                </a:cubicBezTo>
                <a:cubicBezTo>
                  <a:pt x="8546" y="7858"/>
                  <a:pt x="8403" y="7592"/>
                  <a:pt x="8219" y="7372"/>
                </a:cubicBezTo>
                <a:cubicBezTo>
                  <a:pt x="8036" y="7152"/>
                  <a:pt x="7819" y="6980"/>
                  <a:pt x="7570" y="6847"/>
                </a:cubicBezTo>
                <a:cubicBezTo>
                  <a:pt x="7322" y="6717"/>
                  <a:pt x="7061" y="6649"/>
                  <a:pt x="6781" y="6649"/>
                </a:cubicBezTo>
                <a:cubicBezTo>
                  <a:pt x="6211" y="6649"/>
                  <a:pt x="5727" y="6889"/>
                  <a:pt x="5329" y="7367"/>
                </a:cubicBezTo>
                <a:cubicBezTo>
                  <a:pt x="4931" y="7844"/>
                  <a:pt x="4731" y="8425"/>
                  <a:pt x="4731" y="9111"/>
                </a:cubicBezTo>
                <a:cubicBezTo>
                  <a:pt x="4731" y="9447"/>
                  <a:pt x="4785" y="9761"/>
                  <a:pt x="4896" y="10060"/>
                </a:cubicBezTo>
                <a:cubicBezTo>
                  <a:pt x="5004" y="10357"/>
                  <a:pt x="5150" y="10616"/>
                  <a:pt x="5334" y="10837"/>
                </a:cubicBezTo>
                <a:cubicBezTo>
                  <a:pt x="5517" y="11057"/>
                  <a:pt x="5736" y="11229"/>
                  <a:pt x="5988" y="11356"/>
                </a:cubicBezTo>
                <a:cubicBezTo>
                  <a:pt x="6240" y="11480"/>
                  <a:pt x="6501" y="11545"/>
                  <a:pt x="6781" y="11545"/>
                </a:cubicBezTo>
                <a:moveTo>
                  <a:pt x="20496" y="16952"/>
                </a:moveTo>
                <a:cubicBezTo>
                  <a:pt x="20428" y="17294"/>
                  <a:pt x="20341" y="17613"/>
                  <a:pt x="20235" y="17913"/>
                </a:cubicBezTo>
                <a:cubicBezTo>
                  <a:pt x="20251" y="17963"/>
                  <a:pt x="20294" y="18051"/>
                  <a:pt x="20364" y="18161"/>
                </a:cubicBezTo>
                <a:cubicBezTo>
                  <a:pt x="20437" y="18274"/>
                  <a:pt x="20508" y="18398"/>
                  <a:pt x="20574" y="18528"/>
                </a:cubicBezTo>
                <a:cubicBezTo>
                  <a:pt x="20642" y="18655"/>
                  <a:pt x="20701" y="18779"/>
                  <a:pt x="20755" y="18898"/>
                </a:cubicBezTo>
                <a:cubicBezTo>
                  <a:pt x="20807" y="19014"/>
                  <a:pt x="20833" y="19098"/>
                  <a:pt x="20833" y="19141"/>
                </a:cubicBezTo>
                <a:cubicBezTo>
                  <a:pt x="20833" y="19177"/>
                  <a:pt x="20762" y="19282"/>
                  <a:pt x="20626" y="19460"/>
                </a:cubicBezTo>
                <a:cubicBezTo>
                  <a:pt x="20487" y="19635"/>
                  <a:pt x="20324" y="19821"/>
                  <a:pt x="20141" y="20013"/>
                </a:cubicBezTo>
                <a:cubicBezTo>
                  <a:pt x="19957" y="20205"/>
                  <a:pt x="19778" y="20389"/>
                  <a:pt x="19611" y="20558"/>
                </a:cubicBezTo>
                <a:cubicBezTo>
                  <a:pt x="19442" y="20730"/>
                  <a:pt x="19333" y="20849"/>
                  <a:pt x="19289" y="20911"/>
                </a:cubicBezTo>
                <a:lnTo>
                  <a:pt x="19199" y="20968"/>
                </a:lnTo>
                <a:cubicBezTo>
                  <a:pt x="19169" y="20968"/>
                  <a:pt x="19107" y="20928"/>
                  <a:pt x="19013" y="20852"/>
                </a:cubicBezTo>
                <a:cubicBezTo>
                  <a:pt x="18919" y="20773"/>
                  <a:pt x="18823" y="20685"/>
                  <a:pt x="18726" y="20586"/>
                </a:cubicBezTo>
                <a:cubicBezTo>
                  <a:pt x="18630" y="20488"/>
                  <a:pt x="18533" y="20392"/>
                  <a:pt x="18439" y="20295"/>
                </a:cubicBezTo>
                <a:cubicBezTo>
                  <a:pt x="18345" y="20199"/>
                  <a:pt x="18284" y="20137"/>
                  <a:pt x="18253" y="20101"/>
                </a:cubicBezTo>
                <a:cubicBezTo>
                  <a:pt x="17975" y="20208"/>
                  <a:pt x="17681" y="20295"/>
                  <a:pt x="17373" y="20358"/>
                </a:cubicBezTo>
                <a:cubicBezTo>
                  <a:pt x="17359" y="20411"/>
                  <a:pt x="17323" y="20510"/>
                  <a:pt x="17274" y="20649"/>
                </a:cubicBezTo>
                <a:cubicBezTo>
                  <a:pt x="17220" y="20787"/>
                  <a:pt x="17161" y="20925"/>
                  <a:pt x="17097" y="21061"/>
                </a:cubicBezTo>
                <a:cubicBezTo>
                  <a:pt x="17034" y="21196"/>
                  <a:pt x="16973" y="21320"/>
                  <a:pt x="16911" y="21431"/>
                </a:cubicBezTo>
                <a:cubicBezTo>
                  <a:pt x="16853" y="21546"/>
                  <a:pt x="16798" y="21600"/>
                  <a:pt x="16754" y="21600"/>
                </a:cubicBezTo>
                <a:cubicBezTo>
                  <a:pt x="16709" y="21600"/>
                  <a:pt x="16577" y="21569"/>
                  <a:pt x="16361" y="21498"/>
                </a:cubicBezTo>
                <a:cubicBezTo>
                  <a:pt x="16142" y="21431"/>
                  <a:pt x="15906" y="21349"/>
                  <a:pt x="15655" y="21247"/>
                </a:cubicBezTo>
                <a:cubicBezTo>
                  <a:pt x="15405" y="21148"/>
                  <a:pt x="15179" y="21044"/>
                  <a:pt x="14979" y="20931"/>
                </a:cubicBezTo>
                <a:cubicBezTo>
                  <a:pt x="14779" y="20818"/>
                  <a:pt x="14680" y="20719"/>
                  <a:pt x="14680" y="20629"/>
                </a:cubicBezTo>
                <a:cubicBezTo>
                  <a:pt x="14680" y="20420"/>
                  <a:pt x="14699" y="20205"/>
                  <a:pt x="14737" y="19985"/>
                </a:cubicBezTo>
                <a:cubicBezTo>
                  <a:pt x="14774" y="19765"/>
                  <a:pt x="14810" y="19556"/>
                  <a:pt x="14838" y="19355"/>
                </a:cubicBezTo>
                <a:cubicBezTo>
                  <a:pt x="14718" y="19248"/>
                  <a:pt x="14612" y="19129"/>
                  <a:pt x="14518" y="18999"/>
                </a:cubicBezTo>
                <a:cubicBezTo>
                  <a:pt x="14424" y="18870"/>
                  <a:pt x="14339" y="18731"/>
                  <a:pt x="14264" y="18587"/>
                </a:cubicBezTo>
                <a:cubicBezTo>
                  <a:pt x="14092" y="18607"/>
                  <a:pt x="13920" y="18618"/>
                  <a:pt x="13750" y="18630"/>
                </a:cubicBezTo>
                <a:cubicBezTo>
                  <a:pt x="13583" y="18638"/>
                  <a:pt x="13414" y="18641"/>
                  <a:pt x="13251" y="18641"/>
                </a:cubicBezTo>
                <a:lnTo>
                  <a:pt x="13087" y="18641"/>
                </a:lnTo>
                <a:cubicBezTo>
                  <a:pt x="13037" y="18641"/>
                  <a:pt x="13007" y="18590"/>
                  <a:pt x="12990" y="18491"/>
                </a:cubicBezTo>
                <a:cubicBezTo>
                  <a:pt x="12976" y="18418"/>
                  <a:pt x="12945" y="18260"/>
                  <a:pt x="12901" y="18011"/>
                </a:cubicBezTo>
                <a:cubicBezTo>
                  <a:pt x="12856" y="17763"/>
                  <a:pt x="12804" y="17503"/>
                  <a:pt x="12748" y="17229"/>
                </a:cubicBezTo>
                <a:cubicBezTo>
                  <a:pt x="12691" y="16953"/>
                  <a:pt x="12644" y="16704"/>
                  <a:pt x="12609" y="16478"/>
                </a:cubicBezTo>
                <a:cubicBezTo>
                  <a:pt x="12569" y="16252"/>
                  <a:pt x="12552" y="16123"/>
                  <a:pt x="12552" y="16086"/>
                </a:cubicBezTo>
                <a:cubicBezTo>
                  <a:pt x="12552" y="16032"/>
                  <a:pt x="12602" y="15973"/>
                  <a:pt x="12703" y="15911"/>
                </a:cubicBezTo>
                <a:cubicBezTo>
                  <a:pt x="12804" y="15849"/>
                  <a:pt x="12922" y="15784"/>
                  <a:pt x="13054" y="15713"/>
                </a:cubicBezTo>
                <a:cubicBezTo>
                  <a:pt x="13183" y="15645"/>
                  <a:pt x="13310" y="15592"/>
                  <a:pt x="13430" y="15546"/>
                </a:cubicBezTo>
                <a:cubicBezTo>
                  <a:pt x="13550" y="15501"/>
                  <a:pt x="13633" y="15470"/>
                  <a:pt x="13677" y="15453"/>
                </a:cubicBezTo>
                <a:cubicBezTo>
                  <a:pt x="13708" y="15241"/>
                  <a:pt x="13743" y="15069"/>
                  <a:pt x="13786" y="14922"/>
                </a:cubicBezTo>
                <a:cubicBezTo>
                  <a:pt x="13826" y="14778"/>
                  <a:pt x="13885" y="14615"/>
                  <a:pt x="13960" y="14423"/>
                </a:cubicBezTo>
                <a:cubicBezTo>
                  <a:pt x="13929" y="14389"/>
                  <a:pt x="13882" y="14310"/>
                  <a:pt x="13814" y="14194"/>
                </a:cubicBezTo>
                <a:cubicBezTo>
                  <a:pt x="13746" y="14075"/>
                  <a:pt x="13677" y="13951"/>
                  <a:pt x="13604" y="13824"/>
                </a:cubicBezTo>
                <a:cubicBezTo>
                  <a:pt x="13534" y="13694"/>
                  <a:pt x="13470" y="13567"/>
                  <a:pt x="13419" y="13446"/>
                </a:cubicBezTo>
                <a:cubicBezTo>
                  <a:pt x="13367" y="13325"/>
                  <a:pt x="13341" y="13243"/>
                  <a:pt x="13341" y="13209"/>
                </a:cubicBezTo>
                <a:cubicBezTo>
                  <a:pt x="13341" y="13172"/>
                  <a:pt x="13409" y="13065"/>
                  <a:pt x="13548" y="12887"/>
                </a:cubicBezTo>
                <a:cubicBezTo>
                  <a:pt x="13687" y="12715"/>
                  <a:pt x="13849" y="12531"/>
                  <a:pt x="14033" y="12336"/>
                </a:cubicBezTo>
                <a:cubicBezTo>
                  <a:pt x="14216" y="12144"/>
                  <a:pt x="14393" y="11961"/>
                  <a:pt x="14562" y="11797"/>
                </a:cubicBezTo>
                <a:cubicBezTo>
                  <a:pt x="14732" y="11628"/>
                  <a:pt x="14838" y="11517"/>
                  <a:pt x="14883" y="11467"/>
                </a:cubicBezTo>
                <a:lnTo>
                  <a:pt x="14974" y="11410"/>
                </a:lnTo>
                <a:cubicBezTo>
                  <a:pt x="15005" y="11410"/>
                  <a:pt x="15066" y="11450"/>
                  <a:pt x="15160" y="11526"/>
                </a:cubicBezTo>
                <a:cubicBezTo>
                  <a:pt x="15254" y="11599"/>
                  <a:pt x="15349" y="11690"/>
                  <a:pt x="15447" y="11789"/>
                </a:cubicBezTo>
                <a:cubicBezTo>
                  <a:pt x="15544" y="11887"/>
                  <a:pt x="15640" y="11983"/>
                  <a:pt x="15735" y="12076"/>
                </a:cubicBezTo>
                <a:cubicBezTo>
                  <a:pt x="15829" y="12175"/>
                  <a:pt x="15890" y="12237"/>
                  <a:pt x="15920" y="12277"/>
                </a:cubicBezTo>
                <a:cubicBezTo>
                  <a:pt x="16184" y="12167"/>
                  <a:pt x="16469" y="12082"/>
                  <a:pt x="16777" y="12017"/>
                </a:cubicBezTo>
                <a:cubicBezTo>
                  <a:pt x="16791" y="11964"/>
                  <a:pt x="16827" y="11868"/>
                  <a:pt x="16878" y="11726"/>
                </a:cubicBezTo>
                <a:cubicBezTo>
                  <a:pt x="16930" y="11588"/>
                  <a:pt x="16991" y="11450"/>
                  <a:pt x="17064" y="11317"/>
                </a:cubicBezTo>
                <a:cubicBezTo>
                  <a:pt x="17135" y="11178"/>
                  <a:pt x="17201" y="11057"/>
                  <a:pt x="17262" y="10941"/>
                </a:cubicBezTo>
                <a:cubicBezTo>
                  <a:pt x="17321" y="10831"/>
                  <a:pt x="17373" y="10775"/>
                  <a:pt x="17420" y="10775"/>
                </a:cubicBezTo>
                <a:cubicBezTo>
                  <a:pt x="17448" y="10775"/>
                  <a:pt x="17575" y="10806"/>
                  <a:pt x="17803" y="10871"/>
                </a:cubicBezTo>
                <a:cubicBezTo>
                  <a:pt x="18027" y="10930"/>
                  <a:pt x="18265" y="11015"/>
                  <a:pt x="18517" y="11119"/>
                </a:cubicBezTo>
                <a:cubicBezTo>
                  <a:pt x="18768" y="11224"/>
                  <a:pt x="18997" y="11328"/>
                  <a:pt x="19199" y="11438"/>
                </a:cubicBezTo>
                <a:cubicBezTo>
                  <a:pt x="19402" y="11546"/>
                  <a:pt x="19503" y="11647"/>
                  <a:pt x="19503" y="11746"/>
                </a:cubicBezTo>
                <a:cubicBezTo>
                  <a:pt x="19503" y="11955"/>
                  <a:pt x="19482" y="12167"/>
                  <a:pt x="19442" y="12384"/>
                </a:cubicBezTo>
                <a:cubicBezTo>
                  <a:pt x="19399" y="12599"/>
                  <a:pt x="19364" y="12810"/>
                  <a:pt x="19333" y="13017"/>
                </a:cubicBezTo>
                <a:cubicBezTo>
                  <a:pt x="19453" y="13124"/>
                  <a:pt x="19562" y="13245"/>
                  <a:pt x="19656" y="13375"/>
                </a:cubicBezTo>
                <a:cubicBezTo>
                  <a:pt x="19750" y="13505"/>
                  <a:pt x="19835" y="13643"/>
                  <a:pt x="19910" y="13787"/>
                </a:cubicBezTo>
                <a:cubicBezTo>
                  <a:pt x="20096" y="13771"/>
                  <a:pt x="20282" y="13756"/>
                  <a:pt x="20466" y="13748"/>
                </a:cubicBezTo>
                <a:cubicBezTo>
                  <a:pt x="20651" y="13737"/>
                  <a:pt x="20830" y="13734"/>
                  <a:pt x="21002" y="13734"/>
                </a:cubicBezTo>
                <a:cubicBezTo>
                  <a:pt x="21061" y="13734"/>
                  <a:pt x="21129" y="13852"/>
                  <a:pt x="21205" y="14092"/>
                </a:cubicBezTo>
                <a:cubicBezTo>
                  <a:pt x="21280" y="14333"/>
                  <a:pt x="21346" y="14604"/>
                  <a:pt x="21402" y="14911"/>
                </a:cubicBezTo>
                <a:cubicBezTo>
                  <a:pt x="21459" y="15216"/>
                  <a:pt x="21506" y="15507"/>
                  <a:pt x="21544" y="15784"/>
                </a:cubicBezTo>
                <a:cubicBezTo>
                  <a:pt x="21581" y="16058"/>
                  <a:pt x="21600" y="16236"/>
                  <a:pt x="21600" y="16315"/>
                </a:cubicBezTo>
                <a:cubicBezTo>
                  <a:pt x="21600" y="16371"/>
                  <a:pt x="21548" y="16427"/>
                  <a:pt x="21447" y="16492"/>
                </a:cubicBezTo>
                <a:cubicBezTo>
                  <a:pt x="21346" y="16554"/>
                  <a:pt x="21235" y="16614"/>
                  <a:pt x="21115" y="16665"/>
                </a:cubicBezTo>
                <a:cubicBezTo>
                  <a:pt x="20995" y="16721"/>
                  <a:pt x="20873" y="16777"/>
                  <a:pt x="20748" y="16837"/>
                </a:cubicBezTo>
                <a:cubicBezTo>
                  <a:pt x="20623" y="16893"/>
                  <a:pt x="20541" y="16933"/>
                  <a:pt x="20496" y="16952"/>
                </a:cubicBezTo>
                <a:moveTo>
                  <a:pt x="20515" y="6070"/>
                </a:moveTo>
                <a:cubicBezTo>
                  <a:pt x="20416" y="6395"/>
                  <a:pt x="20301" y="6678"/>
                  <a:pt x="20164" y="6920"/>
                </a:cubicBezTo>
                <a:cubicBezTo>
                  <a:pt x="20181" y="6960"/>
                  <a:pt x="20211" y="7030"/>
                  <a:pt x="20256" y="7143"/>
                </a:cubicBezTo>
                <a:cubicBezTo>
                  <a:pt x="20301" y="7256"/>
                  <a:pt x="20353" y="7378"/>
                  <a:pt x="20409" y="7510"/>
                </a:cubicBezTo>
                <a:cubicBezTo>
                  <a:pt x="20463" y="7640"/>
                  <a:pt x="20510" y="7759"/>
                  <a:pt x="20550" y="7869"/>
                </a:cubicBezTo>
                <a:cubicBezTo>
                  <a:pt x="20586" y="7974"/>
                  <a:pt x="20604" y="8041"/>
                  <a:pt x="20604" y="8058"/>
                </a:cubicBezTo>
                <a:cubicBezTo>
                  <a:pt x="20604" y="8112"/>
                  <a:pt x="20520" y="8216"/>
                  <a:pt x="20353" y="8375"/>
                </a:cubicBezTo>
                <a:cubicBezTo>
                  <a:pt x="20183" y="8533"/>
                  <a:pt x="19995" y="8696"/>
                  <a:pt x="19788" y="8863"/>
                </a:cubicBezTo>
                <a:cubicBezTo>
                  <a:pt x="19581" y="9027"/>
                  <a:pt x="19388" y="9176"/>
                  <a:pt x="19209" y="9309"/>
                </a:cubicBezTo>
                <a:cubicBezTo>
                  <a:pt x="19027" y="9439"/>
                  <a:pt x="18931" y="9501"/>
                  <a:pt x="18914" y="9501"/>
                </a:cubicBezTo>
                <a:cubicBezTo>
                  <a:pt x="18886" y="9501"/>
                  <a:pt x="18832" y="9462"/>
                  <a:pt x="18757" y="9374"/>
                </a:cubicBezTo>
                <a:cubicBezTo>
                  <a:pt x="18684" y="9289"/>
                  <a:pt x="18601" y="9193"/>
                  <a:pt x="18514" y="9083"/>
                </a:cubicBezTo>
                <a:cubicBezTo>
                  <a:pt x="18430" y="8979"/>
                  <a:pt x="18352" y="8871"/>
                  <a:pt x="18284" y="8767"/>
                </a:cubicBezTo>
                <a:cubicBezTo>
                  <a:pt x="18215" y="8663"/>
                  <a:pt x="18168" y="8592"/>
                  <a:pt x="18138" y="8558"/>
                </a:cubicBezTo>
                <a:cubicBezTo>
                  <a:pt x="18032" y="8592"/>
                  <a:pt x="17926" y="8620"/>
                  <a:pt x="17815" y="8640"/>
                </a:cubicBezTo>
                <a:cubicBezTo>
                  <a:pt x="17707" y="8657"/>
                  <a:pt x="17596" y="8657"/>
                  <a:pt x="17483" y="8640"/>
                </a:cubicBezTo>
                <a:lnTo>
                  <a:pt x="17326" y="8640"/>
                </a:lnTo>
                <a:cubicBezTo>
                  <a:pt x="17297" y="8674"/>
                  <a:pt x="17250" y="8750"/>
                  <a:pt x="17192" y="8863"/>
                </a:cubicBezTo>
                <a:cubicBezTo>
                  <a:pt x="17130" y="8973"/>
                  <a:pt x="17067" y="9092"/>
                  <a:pt x="16994" y="9213"/>
                </a:cubicBezTo>
                <a:cubicBezTo>
                  <a:pt x="16923" y="9335"/>
                  <a:pt x="16853" y="9442"/>
                  <a:pt x="16784" y="9529"/>
                </a:cubicBezTo>
                <a:cubicBezTo>
                  <a:pt x="16718" y="9620"/>
                  <a:pt x="16669" y="9668"/>
                  <a:pt x="16638" y="9668"/>
                </a:cubicBezTo>
                <a:cubicBezTo>
                  <a:pt x="16610" y="9668"/>
                  <a:pt x="16495" y="9617"/>
                  <a:pt x="16302" y="9518"/>
                </a:cubicBezTo>
                <a:cubicBezTo>
                  <a:pt x="16106" y="9419"/>
                  <a:pt x="15902" y="9304"/>
                  <a:pt x="15687" y="9171"/>
                </a:cubicBezTo>
                <a:cubicBezTo>
                  <a:pt x="15473" y="9041"/>
                  <a:pt x="15278" y="8911"/>
                  <a:pt x="15101" y="8778"/>
                </a:cubicBezTo>
                <a:cubicBezTo>
                  <a:pt x="14925" y="8649"/>
                  <a:pt x="14835" y="8558"/>
                  <a:pt x="14835" y="8505"/>
                </a:cubicBezTo>
                <a:cubicBezTo>
                  <a:pt x="14835" y="8488"/>
                  <a:pt x="14847" y="8420"/>
                  <a:pt x="14868" y="8307"/>
                </a:cubicBezTo>
                <a:cubicBezTo>
                  <a:pt x="14892" y="8194"/>
                  <a:pt x="14923" y="8073"/>
                  <a:pt x="14960" y="7948"/>
                </a:cubicBezTo>
                <a:cubicBezTo>
                  <a:pt x="14998" y="7824"/>
                  <a:pt x="15031" y="7700"/>
                  <a:pt x="15061" y="7579"/>
                </a:cubicBezTo>
                <a:cubicBezTo>
                  <a:pt x="15092" y="7457"/>
                  <a:pt x="15113" y="7378"/>
                  <a:pt x="15130" y="7341"/>
                </a:cubicBezTo>
                <a:cubicBezTo>
                  <a:pt x="14958" y="7132"/>
                  <a:pt x="14814" y="6867"/>
                  <a:pt x="14701" y="6542"/>
                </a:cubicBezTo>
                <a:cubicBezTo>
                  <a:pt x="14303" y="6525"/>
                  <a:pt x="14021" y="6503"/>
                  <a:pt x="13856" y="6475"/>
                </a:cubicBezTo>
                <a:cubicBezTo>
                  <a:pt x="13692" y="6446"/>
                  <a:pt x="13581" y="6364"/>
                  <a:pt x="13529" y="6226"/>
                </a:cubicBezTo>
                <a:cubicBezTo>
                  <a:pt x="13477" y="6085"/>
                  <a:pt x="13459" y="5850"/>
                  <a:pt x="13473" y="5514"/>
                </a:cubicBezTo>
                <a:cubicBezTo>
                  <a:pt x="13489" y="5184"/>
                  <a:pt x="13473" y="4693"/>
                  <a:pt x="13428" y="4043"/>
                </a:cubicBezTo>
                <a:cubicBezTo>
                  <a:pt x="13428" y="3987"/>
                  <a:pt x="13475" y="3936"/>
                  <a:pt x="13569" y="3880"/>
                </a:cubicBezTo>
                <a:cubicBezTo>
                  <a:pt x="13663" y="3826"/>
                  <a:pt x="13774" y="3784"/>
                  <a:pt x="13901" y="3744"/>
                </a:cubicBezTo>
                <a:cubicBezTo>
                  <a:pt x="14028" y="3707"/>
                  <a:pt x="14155" y="3685"/>
                  <a:pt x="14280" y="3665"/>
                </a:cubicBezTo>
                <a:cubicBezTo>
                  <a:pt x="14402" y="3645"/>
                  <a:pt x="14487" y="3628"/>
                  <a:pt x="14532" y="3609"/>
                </a:cubicBezTo>
                <a:cubicBezTo>
                  <a:pt x="14607" y="3315"/>
                  <a:pt x="14722" y="3024"/>
                  <a:pt x="14880" y="2747"/>
                </a:cubicBezTo>
                <a:cubicBezTo>
                  <a:pt x="14866" y="2708"/>
                  <a:pt x="14835" y="2632"/>
                  <a:pt x="14791" y="2510"/>
                </a:cubicBezTo>
                <a:cubicBezTo>
                  <a:pt x="14746" y="2389"/>
                  <a:pt x="14699" y="2265"/>
                  <a:pt x="14650" y="2137"/>
                </a:cubicBezTo>
                <a:cubicBezTo>
                  <a:pt x="14602" y="2010"/>
                  <a:pt x="14558" y="1897"/>
                  <a:pt x="14522" y="1793"/>
                </a:cubicBezTo>
                <a:cubicBezTo>
                  <a:pt x="14482" y="1689"/>
                  <a:pt x="14466" y="1618"/>
                  <a:pt x="14466" y="1584"/>
                </a:cubicBezTo>
                <a:cubicBezTo>
                  <a:pt x="14466" y="1528"/>
                  <a:pt x="14546" y="1429"/>
                  <a:pt x="14706" y="1279"/>
                </a:cubicBezTo>
                <a:cubicBezTo>
                  <a:pt x="14868" y="1130"/>
                  <a:pt x="15052" y="971"/>
                  <a:pt x="15259" y="805"/>
                </a:cubicBezTo>
                <a:cubicBezTo>
                  <a:pt x="15464" y="641"/>
                  <a:pt x="15659" y="491"/>
                  <a:pt x="15840" y="367"/>
                </a:cubicBezTo>
                <a:cubicBezTo>
                  <a:pt x="16019" y="240"/>
                  <a:pt x="16125" y="178"/>
                  <a:pt x="16154" y="178"/>
                </a:cubicBezTo>
                <a:cubicBezTo>
                  <a:pt x="16184" y="178"/>
                  <a:pt x="16234" y="217"/>
                  <a:pt x="16302" y="296"/>
                </a:cubicBezTo>
                <a:cubicBezTo>
                  <a:pt x="16368" y="381"/>
                  <a:pt x="16445" y="477"/>
                  <a:pt x="16532" y="590"/>
                </a:cubicBezTo>
                <a:cubicBezTo>
                  <a:pt x="16620" y="700"/>
                  <a:pt x="16695" y="808"/>
                  <a:pt x="16763" y="906"/>
                </a:cubicBezTo>
                <a:cubicBezTo>
                  <a:pt x="16829" y="1005"/>
                  <a:pt x="16878" y="1073"/>
                  <a:pt x="16909" y="1110"/>
                </a:cubicBezTo>
                <a:cubicBezTo>
                  <a:pt x="17015" y="1073"/>
                  <a:pt x="17123" y="1048"/>
                  <a:pt x="17229" y="1028"/>
                </a:cubicBezTo>
                <a:cubicBezTo>
                  <a:pt x="17340" y="1008"/>
                  <a:pt x="17450" y="1008"/>
                  <a:pt x="17563" y="1028"/>
                </a:cubicBezTo>
                <a:lnTo>
                  <a:pt x="17721" y="1028"/>
                </a:lnTo>
                <a:cubicBezTo>
                  <a:pt x="17735" y="994"/>
                  <a:pt x="17778" y="918"/>
                  <a:pt x="17846" y="805"/>
                </a:cubicBezTo>
                <a:cubicBezTo>
                  <a:pt x="17912" y="692"/>
                  <a:pt x="17982" y="579"/>
                  <a:pt x="18053" y="460"/>
                </a:cubicBezTo>
                <a:cubicBezTo>
                  <a:pt x="18124" y="342"/>
                  <a:pt x="18189" y="237"/>
                  <a:pt x="18251" y="144"/>
                </a:cubicBezTo>
                <a:cubicBezTo>
                  <a:pt x="18310" y="51"/>
                  <a:pt x="18354" y="0"/>
                  <a:pt x="18385" y="0"/>
                </a:cubicBezTo>
                <a:cubicBezTo>
                  <a:pt x="18415" y="0"/>
                  <a:pt x="18528" y="54"/>
                  <a:pt x="18724" y="158"/>
                </a:cubicBezTo>
                <a:cubicBezTo>
                  <a:pt x="18919" y="260"/>
                  <a:pt x="19129" y="378"/>
                  <a:pt x="19350" y="508"/>
                </a:cubicBezTo>
                <a:cubicBezTo>
                  <a:pt x="19571" y="641"/>
                  <a:pt x="19771" y="765"/>
                  <a:pt x="19945" y="892"/>
                </a:cubicBezTo>
                <a:cubicBezTo>
                  <a:pt x="20122" y="1019"/>
                  <a:pt x="20211" y="1110"/>
                  <a:pt x="20211" y="1163"/>
                </a:cubicBezTo>
                <a:cubicBezTo>
                  <a:pt x="20211" y="1200"/>
                  <a:pt x="20197" y="1268"/>
                  <a:pt x="20164" y="1372"/>
                </a:cubicBezTo>
                <a:cubicBezTo>
                  <a:pt x="20136" y="1477"/>
                  <a:pt x="20105" y="1593"/>
                  <a:pt x="20075" y="1725"/>
                </a:cubicBezTo>
                <a:cubicBezTo>
                  <a:pt x="20047" y="1855"/>
                  <a:pt x="20014" y="1979"/>
                  <a:pt x="19981" y="2095"/>
                </a:cubicBezTo>
                <a:cubicBezTo>
                  <a:pt x="19945" y="2214"/>
                  <a:pt x="19922" y="2290"/>
                  <a:pt x="19908" y="2327"/>
                </a:cubicBezTo>
                <a:cubicBezTo>
                  <a:pt x="20058" y="2552"/>
                  <a:pt x="20204" y="2824"/>
                  <a:pt x="20345" y="3137"/>
                </a:cubicBezTo>
                <a:cubicBezTo>
                  <a:pt x="20729" y="3174"/>
                  <a:pt x="21007" y="3205"/>
                  <a:pt x="21181" y="3233"/>
                </a:cubicBezTo>
                <a:cubicBezTo>
                  <a:pt x="21353" y="3258"/>
                  <a:pt x="21461" y="3343"/>
                  <a:pt x="21506" y="3478"/>
                </a:cubicBezTo>
                <a:cubicBezTo>
                  <a:pt x="21551" y="3623"/>
                  <a:pt x="21572" y="3854"/>
                  <a:pt x="21562" y="4184"/>
                </a:cubicBezTo>
                <a:cubicBezTo>
                  <a:pt x="21555" y="4515"/>
                  <a:pt x="21567" y="4995"/>
                  <a:pt x="21598" y="5624"/>
                </a:cubicBezTo>
                <a:cubicBezTo>
                  <a:pt x="21598" y="5678"/>
                  <a:pt x="21551" y="5735"/>
                  <a:pt x="21456" y="5794"/>
                </a:cubicBezTo>
                <a:cubicBezTo>
                  <a:pt x="21362" y="5850"/>
                  <a:pt x="21254" y="5901"/>
                  <a:pt x="21136" y="5935"/>
                </a:cubicBezTo>
                <a:cubicBezTo>
                  <a:pt x="21014" y="5972"/>
                  <a:pt x="20894" y="6000"/>
                  <a:pt x="20769" y="6017"/>
                </a:cubicBezTo>
                <a:cubicBezTo>
                  <a:pt x="20647" y="6034"/>
                  <a:pt x="20560" y="6054"/>
                  <a:pt x="20515" y="6070"/>
                </a:cubicBezTo>
                <a:moveTo>
                  <a:pt x="15739" y="16167"/>
                </a:moveTo>
                <a:cubicBezTo>
                  <a:pt x="15739" y="16611"/>
                  <a:pt x="15869" y="16992"/>
                  <a:pt x="16130" y="17317"/>
                </a:cubicBezTo>
                <a:cubicBezTo>
                  <a:pt x="16389" y="17641"/>
                  <a:pt x="16704" y="17802"/>
                  <a:pt x="17081" y="17802"/>
                </a:cubicBezTo>
                <a:cubicBezTo>
                  <a:pt x="17448" y="17802"/>
                  <a:pt x="17766" y="17647"/>
                  <a:pt x="18034" y="17339"/>
                </a:cubicBezTo>
                <a:cubicBezTo>
                  <a:pt x="18300" y="17023"/>
                  <a:pt x="18434" y="16639"/>
                  <a:pt x="18434" y="16167"/>
                </a:cubicBezTo>
                <a:cubicBezTo>
                  <a:pt x="18434" y="15724"/>
                  <a:pt x="18302" y="15351"/>
                  <a:pt x="18044" y="15038"/>
                </a:cubicBezTo>
                <a:cubicBezTo>
                  <a:pt x="17785" y="14727"/>
                  <a:pt x="17465" y="14572"/>
                  <a:pt x="17081" y="14572"/>
                </a:cubicBezTo>
                <a:cubicBezTo>
                  <a:pt x="16714" y="14572"/>
                  <a:pt x="16396" y="14727"/>
                  <a:pt x="16135" y="15038"/>
                </a:cubicBezTo>
                <a:cubicBezTo>
                  <a:pt x="15869" y="15351"/>
                  <a:pt x="15739" y="15724"/>
                  <a:pt x="15739" y="16167"/>
                </a:cubicBezTo>
                <a:moveTo>
                  <a:pt x="16292" y="4825"/>
                </a:moveTo>
                <a:cubicBezTo>
                  <a:pt x="16292" y="5249"/>
                  <a:pt x="16410" y="5602"/>
                  <a:pt x="16648" y="5887"/>
                </a:cubicBezTo>
                <a:cubicBezTo>
                  <a:pt x="16883" y="6172"/>
                  <a:pt x="17173" y="6313"/>
                  <a:pt x="17509" y="6313"/>
                </a:cubicBezTo>
                <a:cubicBezTo>
                  <a:pt x="17862" y="6313"/>
                  <a:pt x="18159" y="6172"/>
                  <a:pt x="18399" y="5887"/>
                </a:cubicBezTo>
                <a:cubicBezTo>
                  <a:pt x="18639" y="5602"/>
                  <a:pt x="18759" y="5257"/>
                  <a:pt x="18759" y="4853"/>
                </a:cubicBezTo>
                <a:cubicBezTo>
                  <a:pt x="18759" y="4430"/>
                  <a:pt x="18641" y="4074"/>
                  <a:pt x="18404" y="3786"/>
                </a:cubicBezTo>
                <a:cubicBezTo>
                  <a:pt x="18168" y="3495"/>
                  <a:pt x="17876" y="3354"/>
                  <a:pt x="17530" y="3354"/>
                </a:cubicBezTo>
                <a:cubicBezTo>
                  <a:pt x="17177" y="3354"/>
                  <a:pt x="16883" y="3495"/>
                  <a:pt x="16648" y="3786"/>
                </a:cubicBezTo>
                <a:cubicBezTo>
                  <a:pt x="16408" y="4074"/>
                  <a:pt x="16292" y="4421"/>
                  <a:pt x="16292" y="4825"/>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9050" tIns="19050" rIns="19050" bIns="19050" anchor="ct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9" name="Shape 549">
            <a:extLst>
              <a:ext uri="{FF2B5EF4-FFF2-40B4-BE49-F238E27FC236}">
                <a16:creationId xmlns="" xmlns:a16="http://schemas.microsoft.com/office/drawing/2014/main" id="{E502218B-6358-4982-9B41-5A9FF338B321}"/>
              </a:ext>
            </a:extLst>
          </p:cNvPr>
          <p:cNvSpPr>
            <a:spLocks/>
          </p:cNvSpPr>
          <p:nvPr/>
        </p:nvSpPr>
        <p:spPr bwMode="auto">
          <a:xfrm>
            <a:off x="6109007" y="2906939"/>
            <a:ext cx="2527300" cy="127635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chemeClr val="bg1">
              <a:lumMod val="75000"/>
            </a:schemeClr>
          </a:solidFill>
          <a:ln>
            <a:noFill/>
          </a:ln>
          <a:extLst/>
        </p:spPr>
        <p:txBody>
          <a:bodyPr anchor="ctr"/>
          <a:lstStyle/>
          <a:p>
            <a:endParaRPr lang="zh-CN" altLang="en-US"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0" name="Shape 553">
            <a:extLst>
              <a:ext uri="{FF2B5EF4-FFF2-40B4-BE49-F238E27FC236}">
                <a16:creationId xmlns="" xmlns:a16="http://schemas.microsoft.com/office/drawing/2014/main" id="{A7EAAAF3-84F6-461A-994A-D15C4BF12D85}"/>
              </a:ext>
            </a:extLst>
          </p:cNvPr>
          <p:cNvSpPr>
            <a:spLocks/>
          </p:cNvSpPr>
          <p:nvPr/>
        </p:nvSpPr>
        <p:spPr bwMode="auto">
          <a:xfrm>
            <a:off x="7150407" y="3291114"/>
            <a:ext cx="584200" cy="488950"/>
          </a:xfrm>
          <a:custGeom>
            <a:avLst/>
            <a:gdLst>
              <a:gd name="T0" fmla="*/ 2147483647 w 21600"/>
              <a:gd name="T1" fmla="*/ 921356079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2147483647 w 21600"/>
              <a:gd name="T17" fmla="*/ 2147483647 h 21600"/>
              <a:gd name="T18" fmla="*/ 2147483647 w 21600"/>
              <a:gd name="T19" fmla="*/ 2147483647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2147483647 w 21600"/>
              <a:gd name="T29" fmla="*/ 2147483647 h 21600"/>
              <a:gd name="T30" fmla="*/ 2147483647 w 21600"/>
              <a:gd name="T31" fmla="*/ 891418282 h 21600"/>
              <a:gd name="T32" fmla="*/ 2147483647 w 21600"/>
              <a:gd name="T33" fmla="*/ 2147483647 h 21600"/>
              <a:gd name="T34" fmla="*/ 2147483647 w 21600"/>
              <a:gd name="T35" fmla="*/ 2147483647 h 21600"/>
              <a:gd name="T36" fmla="*/ 2147483647 w 21600"/>
              <a:gd name="T37" fmla="*/ 2147483647 h 21600"/>
              <a:gd name="T38" fmla="*/ 2147483647 w 21600"/>
              <a:gd name="T39" fmla="*/ 2147483647 h 21600"/>
              <a:gd name="T40" fmla="*/ 2147483647 w 21600"/>
              <a:gd name="T41" fmla="*/ 2147483647 h 21600"/>
              <a:gd name="T42" fmla="*/ 2147483647 w 21600"/>
              <a:gd name="T43" fmla="*/ 2147483647 h 21600"/>
              <a:gd name="T44" fmla="*/ 2147483647 w 21600"/>
              <a:gd name="T45" fmla="*/ 2147483647 h 21600"/>
              <a:gd name="T46" fmla="*/ 2147483647 w 21600"/>
              <a:gd name="T47" fmla="*/ 2147483647 h 21600"/>
              <a:gd name="T48" fmla="*/ 2147483647 w 21600"/>
              <a:gd name="T49" fmla="*/ 2147483647 h 21600"/>
              <a:gd name="T50" fmla="*/ 2147483647 w 21600"/>
              <a:gd name="T51" fmla="*/ 2147483647 h 21600"/>
              <a:gd name="T52" fmla="*/ 2147483647 w 21600"/>
              <a:gd name="T53" fmla="*/ 2147483647 h 21600"/>
              <a:gd name="T54" fmla="*/ 2147483647 w 21600"/>
              <a:gd name="T55" fmla="*/ 2147483647 h 21600"/>
              <a:gd name="T56" fmla="*/ 2147483647 w 21600"/>
              <a:gd name="T57" fmla="*/ 2147483647 h 21600"/>
              <a:gd name="T58" fmla="*/ 2147483647 w 21600"/>
              <a:gd name="T59" fmla="*/ 2147483647 h 21600"/>
              <a:gd name="T60" fmla="*/ 2147483647 w 21600"/>
              <a:gd name="T61" fmla="*/ 2147483647 h 21600"/>
              <a:gd name="T62" fmla="*/ 2147483647 w 21600"/>
              <a:gd name="T63" fmla="*/ 2147483647 h 21600"/>
              <a:gd name="T64" fmla="*/ 2147483647 w 21600"/>
              <a:gd name="T65" fmla="*/ 2147483647 h 21600"/>
              <a:gd name="T66" fmla="*/ 2147483647 w 21600"/>
              <a:gd name="T67" fmla="*/ 2147483647 h 21600"/>
              <a:gd name="T68" fmla="*/ 2147483647 w 21600"/>
              <a:gd name="T69" fmla="*/ 2147483647 h 21600"/>
              <a:gd name="T70" fmla="*/ 2147483647 w 21600"/>
              <a:gd name="T71" fmla="*/ 2147483647 h 21600"/>
              <a:gd name="T72" fmla="*/ 2147483647 w 21600"/>
              <a:gd name="T73" fmla="*/ 2147483647 h 21600"/>
              <a:gd name="T74" fmla="*/ 2147483647 w 21600"/>
              <a:gd name="T75" fmla="*/ 2147483647 h 21600"/>
              <a:gd name="T76" fmla="*/ 2147483647 w 21600"/>
              <a:gd name="T77" fmla="*/ 2147483647 h 21600"/>
              <a:gd name="T78" fmla="*/ 2147483647 w 21600"/>
              <a:gd name="T79" fmla="*/ 2147483647 h 21600"/>
              <a:gd name="T80" fmla="*/ 2147483647 w 21600"/>
              <a:gd name="T81" fmla="*/ 2147483647 h 21600"/>
              <a:gd name="T82" fmla="*/ 2147483647 w 21600"/>
              <a:gd name="T83" fmla="*/ 2147483647 h 21600"/>
              <a:gd name="T84" fmla="*/ 2147483647 w 21600"/>
              <a:gd name="T85" fmla="*/ 2147483647 h 21600"/>
              <a:gd name="T86" fmla="*/ 2147483647 w 21600"/>
              <a:gd name="T87" fmla="*/ 2147483647 h 2160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21600" h="21600" extrusionOk="0">
                <a:moveTo>
                  <a:pt x="8765" y="0"/>
                </a:moveTo>
                <a:cubicBezTo>
                  <a:pt x="9365" y="0"/>
                  <a:pt x="9963" y="51"/>
                  <a:pt x="10556" y="155"/>
                </a:cubicBezTo>
                <a:cubicBezTo>
                  <a:pt x="11152" y="260"/>
                  <a:pt x="11733" y="418"/>
                  <a:pt x="12303" y="632"/>
                </a:cubicBezTo>
                <a:cubicBezTo>
                  <a:pt x="12950" y="898"/>
                  <a:pt x="13588" y="1240"/>
                  <a:pt x="14219" y="1663"/>
                </a:cubicBezTo>
                <a:cubicBezTo>
                  <a:pt x="14850" y="2087"/>
                  <a:pt x="15412" y="2598"/>
                  <a:pt x="15904" y="3199"/>
                </a:cubicBezTo>
                <a:cubicBezTo>
                  <a:pt x="16396" y="3798"/>
                  <a:pt x="16791" y="4475"/>
                  <a:pt x="17088" y="5229"/>
                </a:cubicBezTo>
                <a:cubicBezTo>
                  <a:pt x="17382" y="5989"/>
                  <a:pt x="17530" y="6813"/>
                  <a:pt x="17530" y="7703"/>
                </a:cubicBezTo>
                <a:cubicBezTo>
                  <a:pt x="17530" y="8586"/>
                  <a:pt x="17382" y="9408"/>
                  <a:pt x="17088" y="10162"/>
                </a:cubicBezTo>
                <a:cubicBezTo>
                  <a:pt x="16791" y="10921"/>
                  <a:pt x="16396" y="11596"/>
                  <a:pt x="15904" y="12186"/>
                </a:cubicBezTo>
                <a:cubicBezTo>
                  <a:pt x="15412" y="12776"/>
                  <a:pt x="14850" y="13287"/>
                  <a:pt x="14219" y="13719"/>
                </a:cubicBezTo>
                <a:cubicBezTo>
                  <a:pt x="13588" y="14152"/>
                  <a:pt x="12950" y="14499"/>
                  <a:pt x="12303" y="14758"/>
                </a:cubicBezTo>
                <a:cubicBezTo>
                  <a:pt x="11147" y="15185"/>
                  <a:pt x="9968" y="15397"/>
                  <a:pt x="8765" y="15397"/>
                </a:cubicBezTo>
                <a:cubicBezTo>
                  <a:pt x="8487" y="15397"/>
                  <a:pt x="8214" y="15382"/>
                  <a:pt x="7948" y="15354"/>
                </a:cubicBezTo>
                <a:cubicBezTo>
                  <a:pt x="7683" y="15329"/>
                  <a:pt x="7409" y="15298"/>
                  <a:pt x="7132" y="15258"/>
                </a:cubicBezTo>
                <a:cubicBezTo>
                  <a:pt x="6007" y="16294"/>
                  <a:pt x="4743" y="16995"/>
                  <a:pt x="3347" y="17353"/>
                </a:cubicBezTo>
                <a:cubicBezTo>
                  <a:pt x="3196" y="17393"/>
                  <a:pt x="3034" y="17435"/>
                  <a:pt x="2862" y="17483"/>
                </a:cubicBezTo>
                <a:cubicBezTo>
                  <a:pt x="2688" y="17534"/>
                  <a:pt x="2521" y="17559"/>
                  <a:pt x="2354" y="17559"/>
                </a:cubicBezTo>
                <a:cubicBezTo>
                  <a:pt x="2264" y="17559"/>
                  <a:pt x="2182" y="17514"/>
                  <a:pt x="2111" y="17432"/>
                </a:cubicBezTo>
                <a:cubicBezTo>
                  <a:pt x="2041" y="17342"/>
                  <a:pt x="2005" y="17238"/>
                  <a:pt x="2005" y="17110"/>
                </a:cubicBezTo>
                <a:cubicBezTo>
                  <a:pt x="2005" y="17023"/>
                  <a:pt x="2034" y="16944"/>
                  <a:pt x="2090" y="16873"/>
                </a:cubicBezTo>
                <a:cubicBezTo>
                  <a:pt x="2147" y="16808"/>
                  <a:pt x="2196" y="16746"/>
                  <a:pt x="2241" y="16693"/>
                </a:cubicBezTo>
                <a:cubicBezTo>
                  <a:pt x="2624" y="16235"/>
                  <a:pt x="2897" y="15803"/>
                  <a:pt x="3060" y="15397"/>
                </a:cubicBezTo>
                <a:cubicBezTo>
                  <a:pt x="3220" y="14987"/>
                  <a:pt x="3354" y="14465"/>
                  <a:pt x="3458" y="13813"/>
                </a:cubicBezTo>
                <a:cubicBezTo>
                  <a:pt x="2985" y="13499"/>
                  <a:pt x="2540" y="13129"/>
                  <a:pt x="2123" y="12706"/>
                </a:cubicBezTo>
                <a:cubicBezTo>
                  <a:pt x="1706" y="12279"/>
                  <a:pt x="1342" y="11811"/>
                  <a:pt x="1024" y="11300"/>
                </a:cubicBezTo>
                <a:cubicBezTo>
                  <a:pt x="711" y="10786"/>
                  <a:pt x="459" y="10229"/>
                  <a:pt x="275" y="9623"/>
                </a:cubicBezTo>
                <a:cubicBezTo>
                  <a:pt x="92" y="9021"/>
                  <a:pt x="0" y="8383"/>
                  <a:pt x="0" y="7703"/>
                </a:cubicBezTo>
                <a:cubicBezTo>
                  <a:pt x="0" y="6822"/>
                  <a:pt x="151" y="6000"/>
                  <a:pt x="450" y="5238"/>
                </a:cubicBezTo>
                <a:cubicBezTo>
                  <a:pt x="751" y="4478"/>
                  <a:pt x="1151" y="3798"/>
                  <a:pt x="1650" y="3199"/>
                </a:cubicBezTo>
                <a:cubicBezTo>
                  <a:pt x="2149" y="2598"/>
                  <a:pt x="2716" y="2087"/>
                  <a:pt x="3347" y="1663"/>
                </a:cubicBezTo>
                <a:cubicBezTo>
                  <a:pt x="3978" y="1239"/>
                  <a:pt x="4616" y="898"/>
                  <a:pt x="5261" y="632"/>
                </a:cubicBezTo>
                <a:cubicBezTo>
                  <a:pt x="5832" y="409"/>
                  <a:pt x="6412" y="249"/>
                  <a:pt x="7002" y="150"/>
                </a:cubicBezTo>
                <a:cubicBezTo>
                  <a:pt x="7591" y="48"/>
                  <a:pt x="8179" y="0"/>
                  <a:pt x="8765" y="0"/>
                </a:cubicBezTo>
                <a:moveTo>
                  <a:pt x="8765" y="2160"/>
                </a:moveTo>
                <a:cubicBezTo>
                  <a:pt x="8269" y="2160"/>
                  <a:pt x="7774" y="2202"/>
                  <a:pt x="7278" y="2282"/>
                </a:cubicBezTo>
                <a:cubicBezTo>
                  <a:pt x="6783" y="2366"/>
                  <a:pt x="6287" y="2510"/>
                  <a:pt x="5790" y="2719"/>
                </a:cubicBezTo>
                <a:cubicBezTo>
                  <a:pt x="5348" y="2877"/>
                  <a:pt x="4886" y="3112"/>
                  <a:pt x="4411" y="3419"/>
                </a:cubicBezTo>
                <a:cubicBezTo>
                  <a:pt x="3933" y="3727"/>
                  <a:pt x="3502" y="4086"/>
                  <a:pt x="3114" y="4501"/>
                </a:cubicBezTo>
                <a:cubicBezTo>
                  <a:pt x="2728" y="4916"/>
                  <a:pt x="2413" y="5390"/>
                  <a:pt x="2168" y="5927"/>
                </a:cubicBezTo>
                <a:cubicBezTo>
                  <a:pt x="1925" y="6463"/>
                  <a:pt x="1803" y="7056"/>
                  <a:pt x="1803" y="7703"/>
                </a:cubicBezTo>
                <a:cubicBezTo>
                  <a:pt x="1803" y="8355"/>
                  <a:pt x="1916" y="8925"/>
                  <a:pt x="2147" y="9422"/>
                </a:cubicBezTo>
                <a:cubicBezTo>
                  <a:pt x="2375" y="9919"/>
                  <a:pt x="2667" y="10363"/>
                  <a:pt x="3017" y="10758"/>
                </a:cubicBezTo>
                <a:cubicBezTo>
                  <a:pt x="3373" y="11156"/>
                  <a:pt x="3764" y="11509"/>
                  <a:pt x="4197" y="11811"/>
                </a:cubicBezTo>
                <a:cubicBezTo>
                  <a:pt x="4630" y="12122"/>
                  <a:pt x="5051" y="12407"/>
                  <a:pt x="5465" y="12678"/>
                </a:cubicBezTo>
                <a:lnTo>
                  <a:pt x="5239" y="14177"/>
                </a:lnTo>
                <a:cubicBezTo>
                  <a:pt x="5486" y="14019"/>
                  <a:pt x="5724" y="13827"/>
                  <a:pt x="5955" y="13610"/>
                </a:cubicBezTo>
                <a:cubicBezTo>
                  <a:pt x="6183" y="13395"/>
                  <a:pt x="6407" y="13189"/>
                  <a:pt x="6626" y="12989"/>
                </a:cubicBezTo>
                <a:cubicBezTo>
                  <a:pt x="6979" y="13042"/>
                  <a:pt x="7334" y="13099"/>
                  <a:pt x="7694" y="13152"/>
                </a:cubicBezTo>
                <a:cubicBezTo>
                  <a:pt x="8057" y="13209"/>
                  <a:pt x="8412" y="13232"/>
                  <a:pt x="8765" y="13232"/>
                </a:cubicBezTo>
                <a:cubicBezTo>
                  <a:pt x="9780" y="13232"/>
                  <a:pt x="10771" y="13048"/>
                  <a:pt x="11740" y="12678"/>
                </a:cubicBezTo>
                <a:cubicBezTo>
                  <a:pt x="12197" y="12517"/>
                  <a:pt x="12665" y="12280"/>
                  <a:pt x="13138" y="11978"/>
                </a:cubicBezTo>
                <a:cubicBezTo>
                  <a:pt x="13609" y="11670"/>
                  <a:pt x="14040" y="11306"/>
                  <a:pt x="14421" y="10880"/>
                </a:cubicBezTo>
                <a:cubicBezTo>
                  <a:pt x="14805" y="10459"/>
                  <a:pt x="15120" y="9982"/>
                  <a:pt x="15370" y="9454"/>
                </a:cubicBezTo>
                <a:cubicBezTo>
                  <a:pt x="15617" y="8929"/>
                  <a:pt x="15739" y="8344"/>
                  <a:pt x="15739" y="7703"/>
                </a:cubicBezTo>
                <a:cubicBezTo>
                  <a:pt x="15739" y="7057"/>
                  <a:pt x="15617" y="6464"/>
                  <a:pt x="15370" y="5927"/>
                </a:cubicBezTo>
                <a:cubicBezTo>
                  <a:pt x="15120" y="5391"/>
                  <a:pt x="14805" y="4916"/>
                  <a:pt x="14421" y="4501"/>
                </a:cubicBezTo>
                <a:cubicBezTo>
                  <a:pt x="14040" y="4086"/>
                  <a:pt x="13611" y="3728"/>
                  <a:pt x="13143" y="3420"/>
                </a:cubicBezTo>
                <a:cubicBezTo>
                  <a:pt x="12675" y="3112"/>
                  <a:pt x="12206" y="2878"/>
                  <a:pt x="11740" y="2720"/>
                </a:cubicBezTo>
                <a:cubicBezTo>
                  <a:pt x="11267" y="2511"/>
                  <a:pt x="10780" y="2367"/>
                  <a:pt x="10281" y="2282"/>
                </a:cubicBezTo>
                <a:cubicBezTo>
                  <a:pt x="9782" y="2202"/>
                  <a:pt x="9278" y="2160"/>
                  <a:pt x="8765" y="2160"/>
                </a:cubicBezTo>
                <a:moveTo>
                  <a:pt x="21600" y="11746"/>
                </a:moveTo>
                <a:cubicBezTo>
                  <a:pt x="21600" y="12429"/>
                  <a:pt x="21506" y="13076"/>
                  <a:pt x="21322" y="13672"/>
                </a:cubicBezTo>
                <a:cubicBezTo>
                  <a:pt x="21139" y="14273"/>
                  <a:pt x="20889" y="14829"/>
                  <a:pt x="20574" y="15340"/>
                </a:cubicBezTo>
                <a:cubicBezTo>
                  <a:pt x="20258" y="15854"/>
                  <a:pt x="19891" y="16323"/>
                  <a:pt x="19475" y="16747"/>
                </a:cubicBezTo>
                <a:cubicBezTo>
                  <a:pt x="19058" y="17173"/>
                  <a:pt x="18613" y="17543"/>
                  <a:pt x="18140" y="17856"/>
                </a:cubicBezTo>
                <a:cubicBezTo>
                  <a:pt x="18246" y="18506"/>
                  <a:pt x="18378" y="19031"/>
                  <a:pt x="18540" y="19440"/>
                </a:cubicBezTo>
                <a:cubicBezTo>
                  <a:pt x="18703" y="19841"/>
                  <a:pt x="18973" y="20276"/>
                  <a:pt x="19357" y="20736"/>
                </a:cubicBezTo>
                <a:cubicBezTo>
                  <a:pt x="19402" y="20790"/>
                  <a:pt x="19453" y="20858"/>
                  <a:pt x="19510" y="20931"/>
                </a:cubicBezTo>
                <a:cubicBezTo>
                  <a:pt x="19566" y="21007"/>
                  <a:pt x="19592" y="21092"/>
                  <a:pt x="19592" y="21182"/>
                </a:cubicBezTo>
                <a:cubicBezTo>
                  <a:pt x="19592" y="21326"/>
                  <a:pt x="19555" y="21431"/>
                  <a:pt x="19475" y="21498"/>
                </a:cubicBezTo>
                <a:cubicBezTo>
                  <a:pt x="19397" y="21569"/>
                  <a:pt x="19305" y="21600"/>
                  <a:pt x="19199" y="21600"/>
                </a:cubicBezTo>
                <a:cubicBezTo>
                  <a:pt x="19049" y="21600"/>
                  <a:pt x="18889" y="21572"/>
                  <a:pt x="18714" y="21527"/>
                </a:cubicBezTo>
                <a:cubicBezTo>
                  <a:pt x="18543" y="21473"/>
                  <a:pt x="18387" y="21433"/>
                  <a:pt x="18253" y="21397"/>
                </a:cubicBezTo>
                <a:cubicBezTo>
                  <a:pt x="16855" y="21027"/>
                  <a:pt x="15593" y="20329"/>
                  <a:pt x="14468" y="19302"/>
                </a:cubicBezTo>
                <a:cubicBezTo>
                  <a:pt x="14191" y="19338"/>
                  <a:pt x="13917" y="19369"/>
                  <a:pt x="13652" y="19395"/>
                </a:cubicBezTo>
                <a:cubicBezTo>
                  <a:pt x="13383" y="19423"/>
                  <a:pt x="13113" y="19440"/>
                  <a:pt x="12832" y="19440"/>
                </a:cubicBezTo>
                <a:cubicBezTo>
                  <a:pt x="11865" y="19440"/>
                  <a:pt x="10909" y="19293"/>
                  <a:pt x="9973" y="19002"/>
                </a:cubicBezTo>
                <a:cubicBezTo>
                  <a:pt x="9031" y="18717"/>
                  <a:pt x="8146" y="18279"/>
                  <a:pt x="7313" y="17692"/>
                </a:cubicBezTo>
                <a:lnTo>
                  <a:pt x="7617" y="17475"/>
                </a:lnTo>
                <a:cubicBezTo>
                  <a:pt x="8000" y="17531"/>
                  <a:pt x="8382" y="17559"/>
                  <a:pt x="8765" y="17559"/>
                </a:cubicBezTo>
                <a:cubicBezTo>
                  <a:pt x="10246" y="17559"/>
                  <a:pt x="11677" y="17280"/>
                  <a:pt x="13058" y="16721"/>
                </a:cubicBezTo>
                <a:cubicBezTo>
                  <a:pt x="13892" y="16388"/>
                  <a:pt x="14685" y="15936"/>
                  <a:pt x="15436" y="15374"/>
                </a:cubicBezTo>
                <a:cubicBezTo>
                  <a:pt x="16186" y="14812"/>
                  <a:pt x="16853" y="14149"/>
                  <a:pt x="17432" y="13381"/>
                </a:cubicBezTo>
                <a:cubicBezTo>
                  <a:pt x="18008" y="12618"/>
                  <a:pt x="18470" y="11760"/>
                  <a:pt x="18816" y="10814"/>
                </a:cubicBezTo>
                <a:cubicBezTo>
                  <a:pt x="19162" y="9865"/>
                  <a:pt x="19336" y="8832"/>
                  <a:pt x="19336" y="7703"/>
                </a:cubicBezTo>
                <a:cubicBezTo>
                  <a:pt x="19336" y="7333"/>
                  <a:pt x="19312" y="6957"/>
                  <a:pt x="19267" y="6568"/>
                </a:cubicBezTo>
                <a:cubicBezTo>
                  <a:pt x="19943" y="7217"/>
                  <a:pt x="20501" y="7979"/>
                  <a:pt x="20941" y="8855"/>
                </a:cubicBezTo>
                <a:cubicBezTo>
                  <a:pt x="21379" y="9727"/>
                  <a:pt x="21600" y="10693"/>
                  <a:pt x="21600" y="11746"/>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9050" tIns="19050" rIns="19050" bIns="19050" anchor="ct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1" name="Shape 555">
            <a:extLst>
              <a:ext uri="{FF2B5EF4-FFF2-40B4-BE49-F238E27FC236}">
                <a16:creationId xmlns="" xmlns:a16="http://schemas.microsoft.com/office/drawing/2014/main" id="{28FDA163-71FC-4879-BE0E-C3964CC144D2}"/>
              </a:ext>
            </a:extLst>
          </p:cNvPr>
          <p:cNvSpPr>
            <a:spLocks/>
          </p:cNvSpPr>
          <p:nvPr/>
        </p:nvSpPr>
        <p:spPr bwMode="auto">
          <a:xfrm>
            <a:off x="8337858" y="2906939"/>
            <a:ext cx="2528887" cy="127635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0 h 2160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600" h="21600" extrusionOk="0">
                <a:moveTo>
                  <a:pt x="47" y="0"/>
                </a:moveTo>
                <a:lnTo>
                  <a:pt x="3117" y="10867"/>
                </a:lnTo>
                <a:lnTo>
                  <a:pt x="0" y="21600"/>
                </a:lnTo>
                <a:lnTo>
                  <a:pt x="18545" y="21600"/>
                </a:lnTo>
                <a:lnTo>
                  <a:pt x="21600" y="10963"/>
                </a:lnTo>
                <a:lnTo>
                  <a:pt x="18671" y="18"/>
                </a:lnTo>
                <a:lnTo>
                  <a:pt x="47" y="0"/>
                </a:lnTo>
                <a:close/>
              </a:path>
            </a:pathLst>
          </a:custGeom>
          <a:solidFill>
            <a:srgbClr val="1E97B9"/>
          </a:solidFill>
          <a:ln>
            <a:noFill/>
          </a:ln>
          <a:extLst/>
        </p:spPr>
        <p:txBody>
          <a:bodyPr lIns="0" tIns="0" rIns="0" bIns="0" anchor="ct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2" name="Shape 559">
            <a:extLst>
              <a:ext uri="{FF2B5EF4-FFF2-40B4-BE49-F238E27FC236}">
                <a16:creationId xmlns="" xmlns:a16="http://schemas.microsoft.com/office/drawing/2014/main" id="{B5B0D9B9-8F15-455C-9A79-2BAB67E9CE32}"/>
              </a:ext>
            </a:extLst>
          </p:cNvPr>
          <p:cNvSpPr>
            <a:spLocks/>
          </p:cNvSpPr>
          <p:nvPr/>
        </p:nvSpPr>
        <p:spPr bwMode="auto">
          <a:xfrm>
            <a:off x="9366558" y="3291116"/>
            <a:ext cx="573087" cy="47942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0 w 21600"/>
              <a:gd name="T15" fmla="*/ 2147483647 h 21600"/>
              <a:gd name="T16" fmla="*/ 2147483647 w 21600"/>
              <a:gd name="T17" fmla="*/ 2147483647 h 21600"/>
              <a:gd name="T18" fmla="*/ 2147483647 w 21600"/>
              <a:gd name="T19" fmla="*/ 0 h 21600"/>
              <a:gd name="T20" fmla="*/ 2147483647 w 21600"/>
              <a:gd name="T21" fmla="*/ 2147483647 h 21600"/>
              <a:gd name="T22" fmla="*/ 2147483647 w 21600"/>
              <a:gd name="T23" fmla="*/ 2147483647 h 21600"/>
              <a:gd name="T24" fmla="*/ 2147483647 w 21600"/>
              <a:gd name="T25" fmla="*/ 2147483647 h 21600"/>
              <a:gd name="T26" fmla="*/ 2147483647 w 21600"/>
              <a:gd name="T27" fmla="*/ 2147483647 h 21600"/>
              <a:gd name="T28" fmla="*/ 2147483647 w 21600"/>
              <a:gd name="T29" fmla="*/ 2147483647 h 21600"/>
              <a:gd name="T30" fmla="*/ 2147483647 w 21600"/>
              <a:gd name="T31" fmla="*/ 2147483647 h 21600"/>
              <a:gd name="T32" fmla="*/ 2147483647 w 21600"/>
              <a:gd name="T33" fmla="*/ 2147483647 h 21600"/>
              <a:gd name="T34" fmla="*/ 2147483647 w 21600"/>
              <a:gd name="T35" fmla="*/ 2147483647 h 21600"/>
              <a:gd name="T36" fmla="*/ 2147483647 w 21600"/>
              <a:gd name="T37" fmla="*/ 2147483647 h 21600"/>
              <a:gd name="T38" fmla="*/ 2147483647 w 21600"/>
              <a:gd name="T39" fmla="*/ 2147483647 h 21600"/>
              <a:gd name="T40" fmla="*/ 2147483647 w 21600"/>
              <a:gd name="T41" fmla="*/ 2147483647 h 21600"/>
              <a:gd name="T42" fmla="*/ 2147483647 w 21600"/>
              <a:gd name="T43" fmla="*/ 2147483647 h 21600"/>
              <a:gd name="T44" fmla="*/ 2147483647 w 21600"/>
              <a:gd name="T45" fmla="*/ 2147483647 h 21600"/>
              <a:gd name="T46" fmla="*/ 2147483647 w 21600"/>
              <a:gd name="T47" fmla="*/ 2147483647 h 21600"/>
              <a:gd name="T48" fmla="*/ 2147483647 w 21600"/>
              <a:gd name="T49" fmla="*/ 2147483647 h 21600"/>
              <a:gd name="T50" fmla="*/ 2147483647 w 21600"/>
              <a:gd name="T51" fmla="*/ 2147483647 h 21600"/>
              <a:gd name="T52" fmla="*/ 2147483647 w 21600"/>
              <a:gd name="T53" fmla="*/ 2147483647 h 21600"/>
              <a:gd name="T54" fmla="*/ 2147483647 w 21600"/>
              <a:gd name="T55" fmla="*/ 2147483647 h 21600"/>
              <a:gd name="T56" fmla="*/ 2147483647 w 21600"/>
              <a:gd name="T57" fmla="*/ 2147483647 h 21600"/>
              <a:gd name="T58" fmla="*/ 2147483647 w 21600"/>
              <a:gd name="T59" fmla="*/ 2147483647 h 21600"/>
              <a:gd name="T60" fmla="*/ 2147483647 w 21600"/>
              <a:gd name="T61" fmla="*/ 2147483647 h 21600"/>
              <a:gd name="T62" fmla="*/ 2147483647 w 21600"/>
              <a:gd name="T63" fmla="*/ 2147483647 h 21600"/>
              <a:gd name="T64" fmla="*/ 2147483647 w 21600"/>
              <a:gd name="T65" fmla="*/ 2147483647 h 21600"/>
              <a:gd name="T66" fmla="*/ 2147483647 w 21600"/>
              <a:gd name="T67" fmla="*/ 2147483647 h 21600"/>
              <a:gd name="T68" fmla="*/ 2147483647 w 21600"/>
              <a:gd name="T69" fmla="*/ 2147483647 h 21600"/>
              <a:gd name="T70" fmla="*/ 2147483647 w 21600"/>
              <a:gd name="T71" fmla="*/ 2147483647 h 21600"/>
              <a:gd name="T72" fmla="*/ 2147483647 w 21600"/>
              <a:gd name="T73" fmla="*/ 2147483647 h 21600"/>
              <a:gd name="T74" fmla="*/ 2147483647 w 21600"/>
              <a:gd name="T75" fmla="*/ 2147483647 h 21600"/>
              <a:gd name="T76" fmla="*/ 2147483647 w 21600"/>
              <a:gd name="T77" fmla="*/ 2147483647 h 21600"/>
              <a:gd name="T78" fmla="*/ 2147483647 w 21600"/>
              <a:gd name="T79" fmla="*/ 2147483647 h 21600"/>
              <a:gd name="T80" fmla="*/ 2147483647 w 21600"/>
              <a:gd name="T81" fmla="*/ 2147483647 h 21600"/>
              <a:gd name="T82" fmla="*/ 2147483647 w 21600"/>
              <a:gd name="T83" fmla="*/ 2147483647 h 21600"/>
              <a:gd name="T84" fmla="*/ 2147483647 w 21600"/>
              <a:gd name="T85" fmla="*/ 2147483647 h 2160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21600" h="21600" extrusionOk="0">
                <a:moveTo>
                  <a:pt x="10800" y="0"/>
                </a:moveTo>
                <a:cubicBezTo>
                  <a:pt x="12293" y="0"/>
                  <a:pt x="13697" y="343"/>
                  <a:pt x="15005" y="1019"/>
                </a:cubicBezTo>
                <a:cubicBezTo>
                  <a:pt x="16315" y="1699"/>
                  <a:pt x="17460" y="2629"/>
                  <a:pt x="18442" y="3806"/>
                </a:cubicBezTo>
                <a:cubicBezTo>
                  <a:pt x="19421" y="4981"/>
                  <a:pt x="20194" y="6355"/>
                  <a:pt x="20755" y="7924"/>
                </a:cubicBezTo>
                <a:cubicBezTo>
                  <a:pt x="21319" y="9499"/>
                  <a:pt x="21600" y="11174"/>
                  <a:pt x="21600" y="12957"/>
                </a:cubicBezTo>
                <a:cubicBezTo>
                  <a:pt x="21600" y="13674"/>
                  <a:pt x="21545" y="14402"/>
                  <a:pt x="21434" y="15148"/>
                </a:cubicBezTo>
                <a:cubicBezTo>
                  <a:pt x="21322" y="15893"/>
                  <a:pt x="21161" y="16625"/>
                  <a:pt x="20952" y="17339"/>
                </a:cubicBezTo>
                <a:cubicBezTo>
                  <a:pt x="20741" y="18059"/>
                  <a:pt x="20477" y="18744"/>
                  <a:pt x="20162" y="19403"/>
                </a:cubicBezTo>
                <a:cubicBezTo>
                  <a:pt x="19850" y="20057"/>
                  <a:pt x="19498" y="20656"/>
                  <a:pt x="19106" y="21200"/>
                </a:cubicBezTo>
                <a:cubicBezTo>
                  <a:pt x="18931" y="21468"/>
                  <a:pt x="18703" y="21600"/>
                  <a:pt x="18430" y="21600"/>
                </a:cubicBezTo>
                <a:lnTo>
                  <a:pt x="3170" y="21600"/>
                </a:lnTo>
                <a:cubicBezTo>
                  <a:pt x="2887" y="21600"/>
                  <a:pt x="2662" y="21467"/>
                  <a:pt x="2494" y="21200"/>
                </a:cubicBezTo>
                <a:cubicBezTo>
                  <a:pt x="2088" y="20656"/>
                  <a:pt x="1730" y="20057"/>
                  <a:pt x="1426" y="19403"/>
                </a:cubicBezTo>
                <a:cubicBezTo>
                  <a:pt x="1118" y="18744"/>
                  <a:pt x="859" y="18059"/>
                  <a:pt x="650" y="17339"/>
                </a:cubicBezTo>
                <a:cubicBezTo>
                  <a:pt x="439" y="16625"/>
                  <a:pt x="278" y="15893"/>
                  <a:pt x="166" y="15148"/>
                </a:cubicBezTo>
                <a:cubicBezTo>
                  <a:pt x="55" y="14402"/>
                  <a:pt x="0" y="13673"/>
                  <a:pt x="0" y="12957"/>
                </a:cubicBezTo>
                <a:cubicBezTo>
                  <a:pt x="0" y="11163"/>
                  <a:pt x="281" y="9487"/>
                  <a:pt x="845" y="7918"/>
                </a:cubicBezTo>
                <a:cubicBezTo>
                  <a:pt x="1406" y="6354"/>
                  <a:pt x="2179" y="4981"/>
                  <a:pt x="3158" y="3806"/>
                </a:cubicBezTo>
                <a:cubicBezTo>
                  <a:pt x="4140" y="2629"/>
                  <a:pt x="5285" y="1699"/>
                  <a:pt x="6595" y="1019"/>
                </a:cubicBezTo>
                <a:cubicBezTo>
                  <a:pt x="7903" y="343"/>
                  <a:pt x="9305" y="0"/>
                  <a:pt x="10800" y="0"/>
                </a:cubicBezTo>
                <a:moveTo>
                  <a:pt x="3149" y="14572"/>
                </a:moveTo>
                <a:cubicBezTo>
                  <a:pt x="3523" y="14572"/>
                  <a:pt x="3842" y="14414"/>
                  <a:pt x="4102" y="14100"/>
                </a:cubicBezTo>
                <a:cubicBezTo>
                  <a:pt x="4361" y="13792"/>
                  <a:pt x="4493" y="13409"/>
                  <a:pt x="4493" y="12957"/>
                </a:cubicBezTo>
                <a:cubicBezTo>
                  <a:pt x="4493" y="12508"/>
                  <a:pt x="4361" y="12128"/>
                  <a:pt x="4097" y="11822"/>
                </a:cubicBezTo>
                <a:cubicBezTo>
                  <a:pt x="3833" y="11512"/>
                  <a:pt x="3516" y="11359"/>
                  <a:pt x="3149" y="11359"/>
                </a:cubicBezTo>
                <a:cubicBezTo>
                  <a:pt x="2772" y="11359"/>
                  <a:pt x="2455" y="11511"/>
                  <a:pt x="2201" y="11822"/>
                </a:cubicBezTo>
                <a:cubicBezTo>
                  <a:pt x="1944" y="12128"/>
                  <a:pt x="1814" y="12508"/>
                  <a:pt x="1814" y="12957"/>
                </a:cubicBezTo>
                <a:cubicBezTo>
                  <a:pt x="1814" y="13409"/>
                  <a:pt x="1944" y="13792"/>
                  <a:pt x="2201" y="14100"/>
                </a:cubicBezTo>
                <a:cubicBezTo>
                  <a:pt x="2455" y="14414"/>
                  <a:pt x="2772" y="14572"/>
                  <a:pt x="3149" y="14572"/>
                </a:cubicBezTo>
                <a:moveTo>
                  <a:pt x="5388" y="8105"/>
                </a:moveTo>
                <a:cubicBezTo>
                  <a:pt x="5762" y="8105"/>
                  <a:pt x="6086" y="7944"/>
                  <a:pt x="6353" y="7621"/>
                </a:cubicBezTo>
                <a:cubicBezTo>
                  <a:pt x="6622" y="7302"/>
                  <a:pt x="6756" y="6916"/>
                  <a:pt x="6756" y="6467"/>
                </a:cubicBezTo>
                <a:cubicBezTo>
                  <a:pt x="6756" y="6015"/>
                  <a:pt x="6622" y="5635"/>
                  <a:pt x="6353" y="5327"/>
                </a:cubicBezTo>
                <a:cubicBezTo>
                  <a:pt x="6086" y="5021"/>
                  <a:pt x="5762" y="4866"/>
                  <a:pt x="5388" y="4866"/>
                </a:cubicBezTo>
                <a:cubicBezTo>
                  <a:pt x="5028" y="4866"/>
                  <a:pt x="4714" y="5021"/>
                  <a:pt x="4447" y="5327"/>
                </a:cubicBezTo>
                <a:cubicBezTo>
                  <a:pt x="4178" y="5635"/>
                  <a:pt x="4044" y="6015"/>
                  <a:pt x="4044" y="6467"/>
                </a:cubicBezTo>
                <a:cubicBezTo>
                  <a:pt x="4044" y="6916"/>
                  <a:pt x="4178" y="7302"/>
                  <a:pt x="4447" y="7621"/>
                </a:cubicBezTo>
                <a:cubicBezTo>
                  <a:pt x="4714" y="7944"/>
                  <a:pt x="5028" y="8105"/>
                  <a:pt x="5388" y="8105"/>
                </a:cubicBezTo>
                <a:moveTo>
                  <a:pt x="11995" y="15053"/>
                </a:moveTo>
                <a:cubicBezTo>
                  <a:pt x="12026" y="14923"/>
                  <a:pt x="12084" y="14673"/>
                  <a:pt x="12173" y="14293"/>
                </a:cubicBezTo>
                <a:cubicBezTo>
                  <a:pt x="12262" y="13918"/>
                  <a:pt x="12365" y="13478"/>
                  <a:pt x="12482" y="12977"/>
                </a:cubicBezTo>
                <a:cubicBezTo>
                  <a:pt x="12600" y="12476"/>
                  <a:pt x="12727" y="11955"/>
                  <a:pt x="12862" y="11405"/>
                </a:cubicBezTo>
                <a:cubicBezTo>
                  <a:pt x="12996" y="10861"/>
                  <a:pt x="13114" y="10351"/>
                  <a:pt x="13212" y="9882"/>
                </a:cubicBezTo>
                <a:cubicBezTo>
                  <a:pt x="13313" y="9415"/>
                  <a:pt x="13399" y="9009"/>
                  <a:pt x="13471" y="8670"/>
                </a:cubicBezTo>
                <a:cubicBezTo>
                  <a:pt x="13543" y="8330"/>
                  <a:pt x="13579" y="8131"/>
                  <a:pt x="13579" y="8076"/>
                </a:cubicBezTo>
                <a:cubicBezTo>
                  <a:pt x="13579" y="7869"/>
                  <a:pt x="13512" y="7682"/>
                  <a:pt x="13380" y="7527"/>
                </a:cubicBezTo>
                <a:cubicBezTo>
                  <a:pt x="13246" y="7371"/>
                  <a:pt x="13090" y="7293"/>
                  <a:pt x="12914" y="7293"/>
                </a:cubicBezTo>
                <a:cubicBezTo>
                  <a:pt x="12761" y="7293"/>
                  <a:pt x="12624" y="7345"/>
                  <a:pt x="12506" y="7458"/>
                </a:cubicBezTo>
                <a:cubicBezTo>
                  <a:pt x="12386" y="7567"/>
                  <a:pt x="12305" y="7711"/>
                  <a:pt x="12259" y="7886"/>
                </a:cubicBezTo>
                <a:lnTo>
                  <a:pt x="10706" y="14598"/>
                </a:lnTo>
                <a:cubicBezTo>
                  <a:pt x="10409" y="14618"/>
                  <a:pt x="10126" y="14696"/>
                  <a:pt x="9857" y="14840"/>
                </a:cubicBezTo>
                <a:cubicBezTo>
                  <a:pt x="9590" y="14984"/>
                  <a:pt x="9358" y="15174"/>
                  <a:pt x="9163" y="15419"/>
                </a:cubicBezTo>
                <a:cubicBezTo>
                  <a:pt x="8966" y="15663"/>
                  <a:pt x="8813" y="15945"/>
                  <a:pt x="8702" y="16265"/>
                </a:cubicBezTo>
                <a:cubicBezTo>
                  <a:pt x="8592" y="16588"/>
                  <a:pt x="8537" y="16927"/>
                  <a:pt x="8537" y="17284"/>
                </a:cubicBezTo>
                <a:cubicBezTo>
                  <a:pt x="8537" y="18039"/>
                  <a:pt x="8755" y="18678"/>
                  <a:pt x="9197" y="19199"/>
                </a:cubicBezTo>
                <a:cubicBezTo>
                  <a:pt x="9638" y="19726"/>
                  <a:pt x="10171" y="19988"/>
                  <a:pt x="10800" y="19988"/>
                </a:cubicBezTo>
                <a:cubicBezTo>
                  <a:pt x="11429" y="19988"/>
                  <a:pt x="11962" y="19726"/>
                  <a:pt x="12403" y="19199"/>
                </a:cubicBezTo>
                <a:cubicBezTo>
                  <a:pt x="12842" y="18678"/>
                  <a:pt x="13063" y="18039"/>
                  <a:pt x="13063" y="17284"/>
                </a:cubicBezTo>
                <a:cubicBezTo>
                  <a:pt x="13063" y="16835"/>
                  <a:pt x="12962" y="16418"/>
                  <a:pt x="12763" y="16032"/>
                </a:cubicBezTo>
                <a:cubicBezTo>
                  <a:pt x="12564" y="15646"/>
                  <a:pt x="12307" y="15321"/>
                  <a:pt x="11995" y="15053"/>
                </a:cubicBezTo>
                <a:moveTo>
                  <a:pt x="10800" y="2177"/>
                </a:moveTo>
                <a:cubicBezTo>
                  <a:pt x="10426" y="2177"/>
                  <a:pt x="10106" y="2335"/>
                  <a:pt x="9847" y="2646"/>
                </a:cubicBezTo>
                <a:cubicBezTo>
                  <a:pt x="9586" y="2960"/>
                  <a:pt x="9456" y="3343"/>
                  <a:pt x="9456" y="3792"/>
                </a:cubicBezTo>
                <a:cubicBezTo>
                  <a:pt x="9456" y="4241"/>
                  <a:pt x="9586" y="4621"/>
                  <a:pt x="9847" y="4927"/>
                </a:cubicBezTo>
                <a:cubicBezTo>
                  <a:pt x="10106" y="5237"/>
                  <a:pt x="10426" y="5390"/>
                  <a:pt x="10800" y="5390"/>
                </a:cubicBezTo>
                <a:cubicBezTo>
                  <a:pt x="11174" y="5390"/>
                  <a:pt x="11494" y="5238"/>
                  <a:pt x="11753" y="4927"/>
                </a:cubicBezTo>
                <a:cubicBezTo>
                  <a:pt x="12014" y="4621"/>
                  <a:pt x="12144" y="4241"/>
                  <a:pt x="12144" y="3792"/>
                </a:cubicBezTo>
                <a:cubicBezTo>
                  <a:pt x="12144" y="3343"/>
                  <a:pt x="12014" y="2960"/>
                  <a:pt x="11753" y="2646"/>
                </a:cubicBezTo>
                <a:cubicBezTo>
                  <a:pt x="11494" y="2335"/>
                  <a:pt x="11174" y="2177"/>
                  <a:pt x="10800" y="2177"/>
                </a:cubicBezTo>
                <a:moveTo>
                  <a:pt x="14844" y="6467"/>
                </a:moveTo>
                <a:cubicBezTo>
                  <a:pt x="14844" y="6916"/>
                  <a:pt x="14978" y="7299"/>
                  <a:pt x="15247" y="7610"/>
                </a:cubicBezTo>
                <a:cubicBezTo>
                  <a:pt x="15514" y="7921"/>
                  <a:pt x="15835" y="8076"/>
                  <a:pt x="16212" y="8076"/>
                </a:cubicBezTo>
                <a:cubicBezTo>
                  <a:pt x="16586" y="8076"/>
                  <a:pt x="16903" y="7921"/>
                  <a:pt x="17165" y="7610"/>
                </a:cubicBezTo>
                <a:cubicBezTo>
                  <a:pt x="17426" y="7299"/>
                  <a:pt x="17556" y="6916"/>
                  <a:pt x="17556" y="6467"/>
                </a:cubicBezTo>
                <a:cubicBezTo>
                  <a:pt x="17556" y="6015"/>
                  <a:pt x="17426" y="5635"/>
                  <a:pt x="17165" y="5327"/>
                </a:cubicBezTo>
                <a:cubicBezTo>
                  <a:pt x="16903" y="5021"/>
                  <a:pt x="16586" y="4866"/>
                  <a:pt x="16212" y="4866"/>
                </a:cubicBezTo>
                <a:cubicBezTo>
                  <a:pt x="15835" y="4866"/>
                  <a:pt x="15514" y="5022"/>
                  <a:pt x="15247" y="5327"/>
                </a:cubicBezTo>
                <a:cubicBezTo>
                  <a:pt x="14978" y="5635"/>
                  <a:pt x="14844" y="6015"/>
                  <a:pt x="14844" y="6467"/>
                </a:cubicBezTo>
                <a:moveTo>
                  <a:pt x="18451" y="14572"/>
                </a:moveTo>
                <a:cubicBezTo>
                  <a:pt x="18828" y="14572"/>
                  <a:pt x="19142" y="14414"/>
                  <a:pt x="19399" y="14100"/>
                </a:cubicBezTo>
                <a:cubicBezTo>
                  <a:pt x="19656" y="13792"/>
                  <a:pt x="19786" y="13409"/>
                  <a:pt x="19786" y="12957"/>
                </a:cubicBezTo>
                <a:cubicBezTo>
                  <a:pt x="19786" y="12508"/>
                  <a:pt x="19656" y="12128"/>
                  <a:pt x="19399" y="11822"/>
                </a:cubicBezTo>
                <a:cubicBezTo>
                  <a:pt x="19142" y="11512"/>
                  <a:pt x="18828" y="11359"/>
                  <a:pt x="18451" y="11359"/>
                </a:cubicBezTo>
                <a:cubicBezTo>
                  <a:pt x="18077" y="11359"/>
                  <a:pt x="17758" y="11511"/>
                  <a:pt x="17498" y="11822"/>
                </a:cubicBezTo>
                <a:cubicBezTo>
                  <a:pt x="17237" y="12128"/>
                  <a:pt x="17107" y="12508"/>
                  <a:pt x="17107" y="12957"/>
                </a:cubicBezTo>
                <a:cubicBezTo>
                  <a:pt x="17107" y="13409"/>
                  <a:pt x="17237" y="13792"/>
                  <a:pt x="17498" y="14100"/>
                </a:cubicBezTo>
                <a:cubicBezTo>
                  <a:pt x="17758" y="14414"/>
                  <a:pt x="18077" y="14572"/>
                  <a:pt x="18451" y="14572"/>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lIns="19050" tIns="19050" rIns="19050" bIns="19050" anchor="ct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3" name="文本框 12">
            <a:extLst>
              <a:ext uri="{FF2B5EF4-FFF2-40B4-BE49-F238E27FC236}">
                <a16:creationId xmlns="" xmlns:a16="http://schemas.microsoft.com/office/drawing/2014/main" id="{CC7C1F83-9828-4927-B32D-84F79DFE80A1}"/>
              </a:ext>
            </a:extLst>
          </p:cNvPr>
          <p:cNvSpPr txBox="1"/>
          <p:nvPr/>
        </p:nvSpPr>
        <p:spPr>
          <a:xfrm>
            <a:off x="2068003" y="4707478"/>
            <a:ext cx="1097597" cy="369332"/>
          </a:xfrm>
          <a:prstGeom prst="rect">
            <a:avLst/>
          </a:prstGeom>
          <a:solidFill>
            <a:srgbClr val="1E97B9"/>
          </a:solidFill>
        </p:spPr>
        <p:txBody>
          <a:bodyPr wrap="square" rtlCol="0">
            <a:spAutoFit/>
          </a:bodyPr>
          <a:lstStyle/>
          <a:p>
            <a:r>
              <a:rPr lang="zh-CN" altLang="en-US"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sp>
        <p:nvSpPr>
          <p:cNvPr id="14" name="文本框 13">
            <a:extLst>
              <a:ext uri="{FF2B5EF4-FFF2-40B4-BE49-F238E27FC236}">
                <a16:creationId xmlns="" xmlns:a16="http://schemas.microsoft.com/office/drawing/2014/main" id="{C2CC291E-2102-4EBE-8343-0ECF9C8DB966}"/>
              </a:ext>
            </a:extLst>
          </p:cNvPr>
          <p:cNvSpPr txBox="1"/>
          <p:nvPr/>
        </p:nvSpPr>
        <p:spPr>
          <a:xfrm>
            <a:off x="1355031" y="5221721"/>
            <a:ext cx="2523539" cy="984885"/>
          </a:xfrm>
          <a:prstGeom prst="rect">
            <a:avLst/>
          </a:prstGeom>
          <a:noFill/>
        </p:spPr>
        <p:txBody>
          <a:bodyPr wrap="square" rtlCol="0">
            <a:spAutoFit/>
          </a:bodyPr>
          <a:lstStyle/>
          <a:p>
            <a:pPr algn="ctr">
              <a:lnSpc>
                <a:spcPct val="150000"/>
              </a:lnSpc>
            </a:pPr>
            <a:r>
              <a:rPr lang="zh-CN" altLang="en-US" sz="14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单击此处添加文本单击此处添加文本单击此处添加文本</a:t>
            </a:r>
          </a:p>
          <a:p>
            <a:endParaRPr lang="zh-CN" altLang="en-US"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5" name="文本框 14">
            <a:extLst>
              <a:ext uri="{FF2B5EF4-FFF2-40B4-BE49-F238E27FC236}">
                <a16:creationId xmlns="" xmlns:a16="http://schemas.microsoft.com/office/drawing/2014/main" id="{A737A61B-6136-4BD4-8C9D-FEC4A1444CEF}"/>
              </a:ext>
            </a:extLst>
          </p:cNvPr>
          <p:cNvSpPr txBox="1"/>
          <p:nvPr/>
        </p:nvSpPr>
        <p:spPr>
          <a:xfrm>
            <a:off x="4591540" y="1411956"/>
            <a:ext cx="1097597" cy="369332"/>
          </a:xfrm>
          <a:prstGeom prst="rect">
            <a:avLst/>
          </a:prstGeom>
          <a:solidFill>
            <a:srgbClr val="1E97B9"/>
          </a:solidFill>
        </p:spPr>
        <p:txBody>
          <a:bodyPr wrap="square" rtlCol="0">
            <a:spAutoFit/>
          </a:bodyPr>
          <a:lstStyle/>
          <a:p>
            <a:r>
              <a:rPr lang="zh-CN" altLang="en-US"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sp>
        <p:nvSpPr>
          <p:cNvPr id="16" name="文本框 15">
            <a:extLst>
              <a:ext uri="{FF2B5EF4-FFF2-40B4-BE49-F238E27FC236}">
                <a16:creationId xmlns="" xmlns:a16="http://schemas.microsoft.com/office/drawing/2014/main" id="{6F69C74D-3342-499F-ADCB-927959294E97}"/>
              </a:ext>
            </a:extLst>
          </p:cNvPr>
          <p:cNvSpPr txBox="1"/>
          <p:nvPr/>
        </p:nvSpPr>
        <p:spPr>
          <a:xfrm>
            <a:off x="3878569" y="1926199"/>
            <a:ext cx="2523539" cy="984885"/>
          </a:xfrm>
          <a:prstGeom prst="rect">
            <a:avLst/>
          </a:prstGeom>
          <a:noFill/>
        </p:spPr>
        <p:txBody>
          <a:bodyPr wrap="square" rtlCol="0">
            <a:spAutoFit/>
          </a:bodyPr>
          <a:lstStyle/>
          <a:p>
            <a:pPr algn="ctr">
              <a:lnSpc>
                <a:spcPct val="150000"/>
              </a:lnSpc>
            </a:pPr>
            <a:r>
              <a:rPr lang="zh-CN" altLang="en-US" sz="14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单击此处添加文本单击此处添加文本单击此处添加文本</a:t>
            </a:r>
          </a:p>
          <a:p>
            <a:endParaRPr lang="zh-CN" altLang="en-US"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7" name="文本框 16">
            <a:extLst>
              <a:ext uri="{FF2B5EF4-FFF2-40B4-BE49-F238E27FC236}">
                <a16:creationId xmlns="" xmlns:a16="http://schemas.microsoft.com/office/drawing/2014/main" id="{6C85ABC0-D500-45E5-85CC-EBE2B54B2E01}"/>
              </a:ext>
            </a:extLst>
          </p:cNvPr>
          <p:cNvSpPr txBox="1"/>
          <p:nvPr/>
        </p:nvSpPr>
        <p:spPr>
          <a:xfrm>
            <a:off x="6649314" y="4649788"/>
            <a:ext cx="1097597" cy="369332"/>
          </a:xfrm>
          <a:prstGeom prst="rect">
            <a:avLst/>
          </a:prstGeom>
          <a:solidFill>
            <a:srgbClr val="1E97B9"/>
          </a:solidFill>
        </p:spPr>
        <p:txBody>
          <a:bodyPr wrap="square" rtlCol="0">
            <a:spAutoFit/>
          </a:bodyPr>
          <a:lstStyle/>
          <a:p>
            <a:r>
              <a:rPr lang="zh-CN" altLang="en-US"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sp>
        <p:nvSpPr>
          <p:cNvPr id="18" name="文本框 17">
            <a:extLst>
              <a:ext uri="{FF2B5EF4-FFF2-40B4-BE49-F238E27FC236}">
                <a16:creationId xmlns="" xmlns:a16="http://schemas.microsoft.com/office/drawing/2014/main" id="{AFFE60C8-E984-4590-931C-A8FD4B6C5C39}"/>
              </a:ext>
            </a:extLst>
          </p:cNvPr>
          <p:cNvSpPr txBox="1"/>
          <p:nvPr/>
        </p:nvSpPr>
        <p:spPr>
          <a:xfrm>
            <a:off x="5936341" y="5164031"/>
            <a:ext cx="2523539" cy="984885"/>
          </a:xfrm>
          <a:prstGeom prst="rect">
            <a:avLst/>
          </a:prstGeom>
          <a:noFill/>
        </p:spPr>
        <p:txBody>
          <a:bodyPr wrap="square" rtlCol="0">
            <a:spAutoFit/>
          </a:bodyPr>
          <a:lstStyle/>
          <a:p>
            <a:pPr algn="ctr">
              <a:lnSpc>
                <a:spcPct val="150000"/>
              </a:lnSpc>
            </a:pPr>
            <a:r>
              <a:rPr lang="zh-CN" altLang="en-US" sz="14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单击此处添加文本单击此处添加文本单击此处添加文本</a:t>
            </a:r>
          </a:p>
          <a:p>
            <a:endParaRPr lang="zh-CN" altLang="en-US"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9" name="文本框 18">
            <a:extLst>
              <a:ext uri="{FF2B5EF4-FFF2-40B4-BE49-F238E27FC236}">
                <a16:creationId xmlns="" xmlns:a16="http://schemas.microsoft.com/office/drawing/2014/main" id="{E93858DA-8D54-4C3A-A615-B9197D2CEA60}"/>
              </a:ext>
            </a:extLst>
          </p:cNvPr>
          <p:cNvSpPr txBox="1"/>
          <p:nvPr/>
        </p:nvSpPr>
        <p:spPr>
          <a:xfrm>
            <a:off x="8821892" y="1411956"/>
            <a:ext cx="1097597" cy="369332"/>
          </a:xfrm>
          <a:prstGeom prst="rect">
            <a:avLst/>
          </a:prstGeom>
          <a:solidFill>
            <a:srgbClr val="1E97B9"/>
          </a:solidFill>
        </p:spPr>
        <p:txBody>
          <a:bodyPr wrap="square" rtlCol="0">
            <a:spAutoFit/>
          </a:bodyPr>
          <a:lstStyle/>
          <a:p>
            <a:r>
              <a:rPr lang="zh-CN" altLang="en-US"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sp>
        <p:nvSpPr>
          <p:cNvPr id="20" name="文本框 19">
            <a:extLst>
              <a:ext uri="{FF2B5EF4-FFF2-40B4-BE49-F238E27FC236}">
                <a16:creationId xmlns="" xmlns:a16="http://schemas.microsoft.com/office/drawing/2014/main" id="{5C05B6E4-7589-4FC0-BA4A-49A799181746}"/>
              </a:ext>
            </a:extLst>
          </p:cNvPr>
          <p:cNvSpPr txBox="1"/>
          <p:nvPr/>
        </p:nvSpPr>
        <p:spPr>
          <a:xfrm>
            <a:off x="8108921" y="1926199"/>
            <a:ext cx="2523539" cy="984885"/>
          </a:xfrm>
          <a:prstGeom prst="rect">
            <a:avLst/>
          </a:prstGeom>
          <a:noFill/>
        </p:spPr>
        <p:txBody>
          <a:bodyPr wrap="square" rtlCol="0">
            <a:spAutoFit/>
          </a:bodyPr>
          <a:lstStyle/>
          <a:p>
            <a:pPr algn="ctr">
              <a:lnSpc>
                <a:spcPct val="150000"/>
              </a:lnSpc>
            </a:pPr>
            <a:r>
              <a:rPr lang="zh-CN" altLang="en-US" sz="14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单击此处添加文本单击此处添加文本单击此处添加文本</a:t>
            </a:r>
          </a:p>
          <a:p>
            <a:endParaRPr lang="zh-CN" altLang="en-US"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Tree>
    <p:extLst>
      <p:ext uri="{BB962C8B-B14F-4D97-AF65-F5344CB8AC3E}">
        <p14:creationId xmlns:p14="http://schemas.microsoft.com/office/powerpoint/2010/main" val="1726904400"/>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500" fill="hold"/>
                                        <p:tgtEl>
                                          <p:spTgt spid="9"/>
                                        </p:tgtEl>
                                        <p:attrNameLst>
                                          <p:attrName>ppt_x</p:attrName>
                                        </p:attrNameLst>
                                      </p:cBhvr>
                                      <p:tavLst>
                                        <p:tav tm="0">
                                          <p:val>
                                            <p:strVal val="0-#ppt_w/2"/>
                                          </p:val>
                                        </p:tav>
                                        <p:tav tm="100000">
                                          <p:val>
                                            <p:strVal val="#ppt_x"/>
                                          </p:val>
                                        </p:tav>
                                      </p:tavLst>
                                    </p:anim>
                                    <p:anim calcmode="lin" valueType="num">
                                      <p:cBhvr additive="base">
                                        <p:cTn id="18" dur="500" fill="hold"/>
                                        <p:tgtEl>
                                          <p:spTgt spid="9"/>
                                        </p:tgtEl>
                                        <p:attrNameLst>
                                          <p:attrName>ppt_y</p:attrName>
                                        </p:attrNameLst>
                                      </p:cBhvr>
                                      <p:tavLst>
                                        <p:tav tm="0">
                                          <p:val>
                                            <p:strVal val="#ppt_y"/>
                                          </p:val>
                                        </p:tav>
                                        <p:tav tm="100000">
                                          <p:val>
                                            <p:strVal val="#ppt_y"/>
                                          </p:val>
                                        </p:tav>
                                      </p:tavLst>
                                    </p:anim>
                                  </p:childTnLst>
                                </p:cTn>
                              </p:par>
                              <p:par>
                                <p:cTn id="19" presetID="2" presetClass="entr" presetSubtype="8"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 calcmode="lin" valueType="num">
                                      <p:cBhvr additive="base">
                                        <p:cTn id="21" dur="500" fill="hold"/>
                                        <p:tgtEl>
                                          <p:spTgt spid="10"/>
                                        </p:tgtEl>
                                        <p:attrNameLst>
                                          <p:attrName>ppt_x</p:attrName>
                                        </p:attrNameLst>
                                      </p:cBhvr>
                                      <p:tavLst>
                                        <p:tav tm="0">
                                          <p:val>
                                            <p:strVal val="0-#ppt_w/2"/>
                                          </p:val>
                                        </p:tav>
                                        <p:tav tm="100000">
                                          <p:val>
                                            <p:strVal val="#ppt_x"/>
                                          </p:val>
                                        </p:tav>
                                      </p:tavLst>
                                    </p:anim>
                                    <p:anim calcmode="lin" valueType="num">
                                      <p:cBhvr additive="base">
                                        <p:cTn id="22" dur="500" fill="hold"/>
                                        <p:tgtEl>
                                          <p:spTgt spid="10"/>
                                        </p:tgtEl>
                                        <p:attrNameLst>
                                          <p:attrName>ppt_y</p:attrName>
                                        </p:attrNameLst>
                                      </p:cBhvr>
                                      <p:tavLst>
                                        <p:tav tm="0">
                                          <p:val>
                                            <p:strVal val="#ppt_y"/>
                                          </p:val>
                                        </p:tav>
                                        <p:tav tm="100000">
                                          <p:val>
                                            <p:strVal val="#ppt_y"/>
                                          </p:val>
                                        </p:tav>
                                      </p:tavLst>
                                    </p:anim>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additive="base">
                                        <p:cTn id="27" dur="500" fill="hold"/>
                                        <p:tgtEl>
                                          <p:spTgt spid="7"/>
                                        </p:tgtEl>
                                        <p:attrNameLst>
                                          <p:attrName>ppt_x</p:attrName>
                                        </p:attrNameLst>
                                      </p:cBhvr>
                                      <p:tavLst>
                                        <p:tav tm="0">
                                          <p:val>
                                            <p:strVal val="0-#ppt_w/2"/>
                                          </p:val>
                                        </p:tav>
                                        <p:tav tm="100000">
                                          <p:val>
                                            <p:strVal val="#ppt_x"/>
                                          </p:val>
                                        </p:tav>
                                      </p:tavLst>
                                    </p:anim>
                                    <p:anim calcmode="lin" valueType="num">
                                      <p:cBhvr additive="base">
                                        <p:cTn id="28" dur="500" fill="hold"/>
                                        <p:tgtEl>
                                          <p:spTgt spid="7"/>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0-#ppt_w/2"/>
                                          </p:val>
                                        </p:tav>
                                        <p:tav tm="100000">
                                          <p:val>
                                            <p:strVal val="#ppt_x"/>
                                          </p:val>
                                        </p:tav>
                                      </p:tavLst>
                                    </p:anim>
                                    <p:anim calcmode="lin" valueType="num">
                                      <p:cBhvr additive="base">
                                        <p:cTn id="32" dur="500" fill="hold"/>
                                        <p:tgtEl>
                                          <p:spTgt spid="8"/>
                                        </p:tgtEl>
                                        <p:attrNameLst>
                                          <p:attrName>ppt_y</p:attrName>
                                        </p:attrNameLst>
                                      </p:cBhvr>
                                      <p:tavLst>
                                        <p:tav tm="0">
                                          <p:val>
                                            <p:strVal val="#ppt_y"/>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additive="base">
                                        <p:cTn id="37" dur="500" fill="hold"/>
                                        <p:tgtEl>
                                          <p:spTgt spid="4"/>
                                        </p:tgtEl>
                                        <p:attrNameLst>
                                          <p:attrName>ppt_x</p:attrName>
                                        </p:attrNameLst>
                                      </p:cBhvr>
                                      <p:tavLst>
                                        <p:tav tm="0">
                                          <p:val>
                                            <p:strVal val="0-#ppt_w/2"/>
                                          </p:val>
                                        </p:tav>
                                        <p:tav tm="100000">
                                          <p:val>
                                            <p:strVal val="#ppt_x"/>
                                          </p:val>
                                        </p:tav>
                                      </p:tavLst>
                                    </p:anim>
                                    <p:anim calcmode="lin" valueType="num">
                                      <p:cBhvr additive="base">
                                        <p:cTn id="38" dur="500" fill="hold"/>
                                        <p:tgtEl>
                                          <p:spTgt spid="4"/>
                                        </p:tgtEl>
                                        <p:attrNameLst>
                                          <p:attrName>ppt_y</p:attrName>
                                        </p:attrNameLst>
                                      </p:cBhvr>
                                      <p:tavLst>
                                        <p:tav tm="0">
                                          <p:val>
                                            <p:strVal val="#ppt_y"/>
                                          </p:val>
                                        </p:tav>
                                        <p:tav tm="100000">
                                          <p:val>
                                            <p:strVal val="#ppt_y"/>
                                          </p:val>
                                        </p:tav>
                                      </p:tavLst>
                                    </p:anim>
                                  </p:childTnLst>
                                </p:cTn>
                              </p:par>
                              <p:par>
                                <p:cTn id="39" presetID="2" presetClass="entr" presetSubtype="8"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additive="base">
                                        <p:cTn id="41" dur="500" fill="hold"/>
                                        <p:tgtEl>
                                          <p:spTgt spid="6"/>
                                        </p:tgtEl>
                                        <p:attrNameLst>
                                          <p:attrName>ppt_x</p:attrName>
                                        </p:attrNameLst>
                                      </p:cBhvr>
                                      <p:tavLst>
                                        <p:tav tm="0">
                                          <p:val>
                                            <p:strVal val="0-#ppt_w/2"/>
                                          </p:val>
                                        </p:tav>
                                        <p:tav tm="100000">
                                          <p:val>
                                            <p:strVal val="#ppt_x"/>
                                          </p:val>
                                        </p:tav>
                                      </p:tavLst>
                                    </p:anim>
                                    <p:anim calcmode="lin" valueType="num">
                                      <p:cBhvr additive="base">
                                        <p:cTn id="42"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500"/>
                                        <p:tgtEl>
                                          <p:spTgt spid="13"/>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500"/>
                                        <p:tgtEl>
                                          <p:spTgt spid="16"/>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fade">
                                      <p:cBhvr>
                                        <p:cTn id="58" dur="500"/>
                                        <p:tgtEl>
                                          <p:spTgt spid="15"/>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grpId="0" nodeType="clickEffect">
                                  <p:stCondLst>
                                    <p:cond delay="0"/>
                                  </p:stCondLst>
                                  <p:childTnLst>
                                    <p:set>
                                      <p:cBhvr>
                                        <p:cTn id="62" dur="1" fill="hold">
                                          <p:stCondLst>
                                            <p:cond delay="0"/>
                                          </p:stCondLst>
                                        </p:cTn>
                                        <p:tgtEl>
                                          <p:spTgt spid="18"/>
                                        </p:tgtEl>
                                        <p:attrNameLst>
                                          <p:attrName>style.visibility</p:attrName>
                                        </p:attrNameLst>
                                      </p:cBhvr>
                                      <p:to>
                                        <p:strVal val="visible"/>
                                      </p:to>
                                    </p:set>
                                    <p:animEffect transition="in" filter="fade">
                                      <p:cBhvr>
                                        <p:cTn id="63" dur="500"/>
                                        <p:tgtEl>
                                          <p:spTgt spid="18"/>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17"/>
                                        </p:tgtEl>
                                        <p:attrNameLst>
                                          <p:attrName>style.visibility</p:attrName>
                                        </p:attrNameLst>
                                      </p:cBhvr>
                                      <p:to>
                                        <p:strVal val="visible"/>
                                      </p:to>
                                    </p:set>
                                    <p:animEffect transition="in" filter="fade">
                                      <p:cBhvr>
                                        <p:cTn id="66" dur="500"/>
                                        <p:tgtEl>
                                          <p:spTgt spid="17"/>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grpId="0" nodeType="clickEffect">
                                  <p:stCondLst>
                                    <p:cond delay="0"/>
                                  </p:stCondLst>
                                  <p:childTnLst>
                                    <p:set>
                                      <p:cBhvr>
                                        <p:cTn id="70" dur="1" fill="hold">
                                          <p:stCondLst>
                                            <p:cond delay="0"/>
                                          </p:stCondLst>
                                        </p:cTn>
                                        <p:tgtEl>
                                          <p:spTgt spid="20"/>
                                        </p:tgtEl>
                                        <p:attrNameLst>
                                          <p:attrName>style.visibility</p:attrName>
                                        </p:attrNameLst>
                                      </p:cBhvr>
                                      <p:to>
                                        <p:strVal val="visible"/>
                                      </p:to>
                                    </p:set>
                                    <p:animEffect transition="in" filter="fade">
                                      <p:cBhvr>
                                        <p:cTn id="71" dur="500"/>
                                        <p:tgtEl>
                                          <p:spTgt spid="20"/>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9"/>
                                        </p:tgtEl>
                                        <p:attrNameLst>
                                          <p:attrName>style.visibility</p:attrName>
                                        </p:attrNameLst>
                                      </p:cBhvr>
                                      <p:to>
                                        <p:strVal val="visible"/>
                                      </p:to>
                                    </p:set>
                                    <p:animEffect transition="in" filter="fade">
                                      <p:cBhvr>
                                        <p:cTn id="7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P spid="10" grpId="0" animBg="1"/>
      <p:bldP spid="11" grpId="0" animBg="1"/>
      <p:bldP spid="12" grpId="0" animBg="1"/>
      <p:bldP spid="13" grpId="0" animBg="1"/>
      <p:bldP spid="14" grpId="0"/>
      <p:bldP spid="15" grpId="0" animBg="1"/>
      <p:bldP spid="16" grpId="0"/>
      <p:bldP spid="17" grpId="0" animBg="1"/>
      <p:bldP spid="18" grpId="0"/>
      <p:bldP spid="19" grpId="0" animBg="1"/>
      <p:bldP spid="2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a:extLst>
              <a:ext uri="{FF2B5EF4-FFF2-40B4-BE49-F238E27FC236}">
                <a16:creationId xmlns="" xmlns:a16="http://schemas.microsoft.com/office/drawing/2014/main" id="{471A54CF-3E9B-4CEB-B28E-BBA8514DA713}"/>
              </a:ext>
            </a:extLst>
          </p:cNvPr>
          <p:cNvSpPr txBox="1"/>
          <p:nvPr/>
        </p:nvSpPr>
        <p:spPr>
          <a:xfrm>
            <a:off x="1733551" y="348456"/>
            <a:ext cx="9258300" cy="400110"/>
          </a:xfrm>
          <a:prstGeom prst="rect">
            <a:avLst/>
          </a:prstGeom>
          <a:noFill/>
        </p:spPr>
        <p:txBody>
          <a:bodyPr wrap="square" rtlCol="0">
            <a:spAutoFit/>
          </a:bodyPr>
          <a:lstStyle/>
          <a:p>
            <a:pPr algn="dist"/>
            <a:r>
              <a:rPr lang="en-US" altLang="zh-CN" sz="2000" b="1"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PARTFOUR</a:t>
            </a:r>
            <a:endParaRPr lang="zh-CN" altLang="en-US" sz="2000" b="1"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pic>
        <p:nvPicPr>
          <p:cNvPr id="5" name="图片 4">
            <a:extLst>
              <a:ext uri="{FF2B5EF4-FFF2-40B4-BE49-F238E27FC236}">
                <a16:creationId xmlns="" xmlns:a16="http://schemas.microsoft.com/office/drawing/2014/main" id="{23EFDDE2-711D-4326-9400-42DD92B5B569}"/>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rot="5400000">
            <a:off x="81183" y="-81184"/>
            <a:ext cx="888608" cy="1050975"/>
          </a:xfrm>
          <a:prstGeom prst="rect">
            <a:avLst/>
          </a:prstGeom>
        </p:spPr>
      </p:pic>
      <p:sp>
        <p:nvSpPr>
          <p:cNvPr id="4" name="Oval 2">
            <a:extLst>
              <a:ext uri="{FF2B5EF4-FFF2-40B4-BE49-F238E27FC236}">
                <a16:creationId xmlns="" xmlns:a16="http://schemas.microsoft.com/office/drawing/2014/main" id="{BF7FD2A5-3D0F-4023-BE0D-D7D5C950A84F}"/>
              </a:ext>
            </a:extLst>
          </p:cNvPr>
          <p:cNvSpPr>
            <a:spLocks noChangeArrowheads="1"/>
          </p:cNvSpPr>
          <p:nvPr/>
        </p:nvSpPr>
        <p:spPr bwMode="auto">
          <a:xfrm>
            <a:off x="4734131" y="2054678"/>
            <a:ext cx="2986088" cy="3003550"/>
          </a:xfrm>
          <a:prstGeom prst="ellipse">
            <a:avLst/>
          </a:prstGeom>
          <a:noFill/>
          <a:ln w="53975" cmpd="dbl">
            <a:solidFill>
              <a:schemeClr val="tx1"/>
            </a:solidFill>
            <a:round/>
            <a:headEnd/>
            <a:tailEnd/>
          </a:ln>
          <a:extLst>
            <a:ext uri="{909E8E84-426E-40DD-AFC4-6F175D3DCCD1}">
              <a14:hiddenFill xmlns:a14="http://schemas.microsoft.com/office/drawing/2010/main">
                <a:solidFill>
                  <a:srgbClr val="FFFFFF"/>
                </a:solidFill>
              </a14:hiddenFill>
            </a:ext>
          </a:extLst>
        </p:spPr>
        <p:txBody>
          <a:bodyPr anchor="ctr"/>
          <a:lstStyle/>
          <a:p>
            <a:pPr algn="ctr" eaLnBrk="1" hangingPunct="1"/>
            <a:endParaRPr lang="en-US" altLang="zh-CN" sz="880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6" name="Oval 3">
            <a:extLst>
              <a:ext uri="{FF2B5EF4-FFF2-40B4-BE49-F238E27FC236}">
                <a16:creationId xmlns="" xmlns:a16="http://schemas.microsoft.com/office/drawing/2014/main" id="{4D783241-EE11-445B-BA97-46F77DA6847C}"/>
              </a:ext>
            </a:extLst>
          </p:cNvPr>
          <p:cNvSpPr>
            <a:spLocks noChangeArrowheads="1"/>
          </p:cNvSpPr>
          <p:nvPr/>
        </p:nvSpPr>
        <p:spPr bwMode="auto">
          <a:xfrm>
            <a:off x="4640470" y="2011818"/>
            <a:ext cx="938212" cy="942975"/>
          </a:xfrm>
          <a:prstGeom prst="ellipse">
            <a:avLst/>
          </a:prstGeom>
          <a:solidFill>
            <a:srgbClr val="1E97B9"/>
          </a:solidFill>
          <a:ln>
            <a:noFill/>
          </a:ln>
          <a:extLst/>
        </p:spPr>
        <p:txBody>
          <a:bodyPr anchor="ctr"/>
          <a:lstStyle/>
          <a:p>
            <a:pPr algn="ctr" eaLnBrk="1" hangingPunct="1"/>
            <a:endParaRPr lang="en-US" altLang="zh-CN" sz="8800">
              <a:solidFill>
                <a:srgbClr val="FFFF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7" name="Oval 4">
            <a:extLst>
              <a:ext uri="{FF2B5EF4-FFF2-40B4-BE49-F238E27FC236}">
                <a16:creationId xmlns="" xmlns:a16="http://schemas.microsoft.com/office/drawing/2014/main" id="{03736842-7E46-46FF-B123-1F42868EB049}"/>
              </a:ext>
            </a:extLst>
          </p:cNvPr>
          <p:cNvSpPr>
            <a:spLocks noChangeArrowheads="1"/>
          </p:cNvSpPr>
          <p:nvPr/>
        </p:nvSpPr>
        <p:spPr bwMode="auto">
          <a:xfrm>
            <a:off x="4210257" y="3084966"/>
            <a:ext cx="936625" cy="942975"/>
          </a:xfrm>
          <a:prstGeom prst="ellipse">
            <a:avLst/>
          </a:prstGeom>
          <a:solidFill>
            <a:schemeClr val="bg1">
              <a:lumMod val="65000"/>
            </a:schemeClr>
          </a:solidFill>
          <a:ln>
            <a:noFill/>
          </a:ln>
          <a:extLst/>
        </p:spPr>
        <p:txBody>
          <a:bodyPr anchor="ctr"/>
          <a:lstStyle/>
          <a:p>
            <a:pPr algn="ctr" eaLnBrk="1" hangingPunct="1"/>
            <a:endParaRPr lang="en-US" altLang="zh-CN" sz="8800">
              <a:solidFill>
                <a:srgbClr val="FFFF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8" name="Oval 5">
            <a:extLst>
              <a:ext uri="{FF2B5EF4-FFF2-40B4-BE49-F238E27FC236}">
                <a16:creationId xmlns="" xmlns:a16="http://schemas.microsoft.com/office/drawing/2014/main" id="{73604D19-EB04-4BD5-9393-5937A4628962}"/>
              </a:ext>
            </a:extLst>
          </p:cNvPr>
          <p:cNvSpPr>
            <a:spLocks noChangeArrowheads="1"/>
          </p:cNvSpPr>
          <p:nvPr/>
        </p:nvSpPr>
        <p:spPr bwMode="auto">
          <a:xfrm>
            <a:off x="4640470" y="4210505"/>
            <a:ext cx="938212" cy="942975"/>
          </a:xfrm>
          <a:prstGeom prst="ellipse">
            <a:avLst/>
          </a:prstGeom>
          <a:solidFill>
            <a:srgbClr val="1E97B9"/>
          </a:solidFill>
          <a:ln>
            <a:noFill/>
          </a:ln>
          <a:extLst/>
        </p:spPr>
        <p:txBody>
          <a:bodyPr anchor="ctr"/>
          <a:lstStyle/>
          <a:p>
            <a:pPr algn="ctr" eaLnBrk="1" hangingPunct="1"/>
            <a:endParaRPr lang="en-US" altLang="zh-CN" sz="8800">
              <a:solidFill>
                <a:srgbClr val="FFFF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9" name="Oval 6">
            <a:extLst>
              <a:ext uri="{FF2B5EF4-FFF2-40B4-BE49-F238E27FC236}">
                <a16:creationId xmlns="" xmlns:a16="http://schemas.microsoft.com/office/drawing/2014/main" id="{0597CE64-E54E-415B-98C6-87649C486A52}"/>
              </a:ext>
            </a:extLst>
          </p:cNvPr>
          <p:cNvSpPr>
            <a:spLocks noChangeArrowheads="1"/>
          </p:cNvSpPr>
          <p:nvPr/>
        </p:nvSpPr>
        <p:spPr bwMode="auto">
          <a:xfrm>
            <a:off x="6889956" y="2011818"/>
            <a:ext cx="938213" cy="942975"/>
          </a:xfrm>
          <a:prstGeom prst="ellipse">
            <a:avLst/>
          </a:prstGeom>
          <a:solidFill>
            <a:schemeClr val="bg1">
              <a:lumMod val="65000"/>
            </a:schemeClr>
          </a:solidFill>
          <a:ln>
            <a:noFill/>
          </a:ln>
          <a:extLst/>
        </p:spPr>
        <p:txBody>
          <a:bodyPr anchor="ctr"/>
          <a:lstStyle/>
          <a:p>
            <a:pPr algn="ctr" eaLnBrk="1" hangingPunct="1"/>
            <a:endParaRPr lang="en-US" altLang="zh-CN" sz="8800">
              <a:solidFill>
                <a:srgbClr val="FFFF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0" name="Oval 7">
            <a:extLst>
              <a:ext uri="{FF2B5EF4-FFF2-40B4-BE49-F238E27FC236}">
                <a16:creationId xmlns="" xmlns:a16="http://schemas.microsoft.com/office/drawing/2014/main" id="{6F1EADE5-D560-4CAC-9413-7EA35302F2D3}"/>
              </a:ext>
            </a:extLst>
          </p:cNvPr>
          <p:cNvSpPr>
            <a:spLocks noChangeArrowheads="1"/>
          </p:cNvSpPr>
          <p:nvPr/>
        </p:nvSpPr>
        <p:spPr bwMode="auto">
          <a:xfrm>
            <a:off x="7264607" y="3084966"/>
            <a:ext cx="938213" cy="942975"/>
          </a:xfrm>
          <a:prstGeom prst="ellipse">
            <a:avLst/>
          </a:prstGeom>
          <a:solidFill>
            <a:srgbClr val="1E97B9"/>
          </a:solidFill>
          <a:ln>
            <a:noFill/>
          </a:ln>
          <a:extLst/>
        </p:spPr>
        <p:txBody>
          <a:bodyPr anchor="ctr"/>
          <a:lstStyle/>
          <a:p>
            <a:pPr algn="ctr" eaLnBrk="1" hangingPunct="1"/>
            <a:endParaRPr lang="en-US" altLang="zh-CN" sz="8800">
              <a:solidFill>
                <a:srgbClr val="FFFF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1" name="Oval 8">
            <a:extLst>
              <a:ext uri="{FF2B5EF4-FFF2-40B4-BE49-F238E27FC236}">
                <a16:creationId xmlns="" xmlns:a16="http://schemas.microsoft.com/office/drawing/2014/main" id="{05E75CE7-FEF2-4C0D-B1EC-1A56C80FFD4B}"/>
              </a:ext>
            </a:extLst>
          </p:cNvPr>
          <p:cNvSpPr>
            <a:spLocks noChangeArrowheads="1"/>
          </p:cNvSpPr>
          <p:nvPr/>
        </p:nvSpPr>
        <p:spPr bwMode="auto">
          <a:xfrm>
            <a:off x="6889956" y="4210505"/>
            <a:ext cx="938213" cy="942975"/>
          </a:xfrm>
          <a:prstGeom prst="ellipse">
            <a:avLst/>
          </a:prstGeom>
          <a:solidFill>
            <a:schemeClr val="bg1">
              <a:lumMod val="65000"/>
            </a:schemeClr>
          </a:solidFill>
          <a:ln>
            <a:noFill/>
          </a:ln>
          <a:extLst/>
        </p:spPr>
        <p:txBody>
          <a:bodyPr anchor="ctr"/>
          <a:lstStyle/>
          <a:p>
            <a:pPr algn="ctr" eaLnBrk="1" hangingPunct="1"/>
            <a:endParaRPr lang="en-US" altLang="zh-CN" sz="8800">
              <a:solidFill>
                <a:srgbClr val="FFFFFF"/>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pic>
        <p:nvPicPr>
          <p:cNvPr id="12" name="Group 29">
            <a:extLst>
              <a:ext uri="{FF2B5EF4-FFF2-40B4-BE49-F238E27FC236}">
                <a16:creationId xmlns="" xmlns:a16="http://schemas.microsoft.com/office/drawing/2014/main" id="{C229F60F-0B5E-465C-BA2B-747F8777F162}"/>
              </a:ext>
            </a:extLst>
          </p:cNvPr>
          <p:cNvPicPr>
            <a:picLocks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4884945" y="2256293"/>
            <a:ext cx="504825" cy="433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Group 36">
            <a:extLst>
              <a:ext uri="{FF2B5EF4-FFF2-40B4-BE49-F238E27FC236}">
                <a16:creationId xmlns="" xmlns:a16="http://schemas.microsoft.com/office/drawing/2014/main" id="{561DF8B8-FA23-4EDC-BCAE-439462761184}"/>
              </a:ext>
            </a:extLst>
          </p:cNvPr>
          <p:cNvPicPr>
            <a:picLocks noChangeArrowheads="1"/>
          </p:cNvPicPr>
          <p:nvPr/>
        </p:nvPicPr>
        <p:blipFill>
          <a:blip r:embed="rId5">
            <a:extLst>
              <a:ext uri="{28A0092B-C50C-407E-A947-70E740481C1C}">
                <a14:useLocalDpi xmlns:a14="http://schemas.microsoft.com/office/drawing/2010/main"/>
              </a:ext>
            </a:extLst>
          </a:blip>
          <a:srcRect/>
          <a:stretch>
            <a:fillRect/>
          </a:stretch>
        </p:blipFill>
        <p:spPr bwMode="auto">
          <a:xfrm>
            <a:off x="4421393" y="3329441"/>
            <a:ext cx="487363" cy="47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Group 39">
            <a:extLst>
              <a:ext uri="{FF2B5EF4-FFF2-40B4-BE49-F238E27FC236}">
                <a16:creationId xmlns="" xmlns:a16="http://schemas.microsoft.com/office/drawing/2014/main" id="{25807361-538D-4D01-A01A-BB189C6AD766}"/>
              </a:ext>
            </a:extLst>
          </p:cNvPr>
          <p:cNvPicPr>
            <a:picLocks noChangeArrowheads="1"/>
          </p:cNvPicPr>
          <p:nvPr/>
        </p:nvPicPr>
        <p:blipFill>
          <a:blip r:embed="rId6">
            <a:extLst>
              <a:ext uri="{28A0092B-C50C-407E-A947-70E740481C1C}">
                <a14:useLocalDpi xmlns:a14="http://schemas.microsoft.com/office/drawing/2010/main"/>
              </a:ext>
            </a:extLst>
          </a:blip>
          <a:srcRect/>
          <a:stretch>
            <a:fillRect/>
          </a:stretch>
        </p:blipFill>
        <p:spPr bwMode="auto">
          <a:xfrm>
            <a:off x="7536069" y="3280229"/>
            <a:ext cx="396875"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Freeform 103">
            <a:extLst>
              <a:ext uri="{FF2B5EF4-FFF2-40B4-BE49-F238E27FC236}">
                <a16:creationId xmlns="" xmlns:a16="http://schemas.microsoft.com/office/drawing/2014/main" id="{810930A4-FBEE-4810-82B7-7E9BBC80844D}"/>
              </a:ext>
            </a:extLst>
          </p:cNvPr>
          <p:cNvSpPr>
            <a:spLocks noEditPoints="1"/>
          </p:cNvSpPr>
          <p:nvPr/>
        </p:nvSpPr>
        <p:spPr bwMode="auto">
          <a:xfrm>
            <a:off x="4842082" y="4453391"/>
            <a:ext cx="463551" cy="457200"/>
          </a:xfrm>
          <a:custGeom>
            <a:avLst/>
            <a:gdLst>
              <a:gd name="T0" fmla="*/ 2147483647 w 113"/>
              <a:gd name="T1" fmla="*/ 2147483647 h 112"/>
              <a:gd name="T2" fmla="*/ 2147483647 w 113"/>
              <a:gd name="T3" fmla="*/ 2147483647 h 112"/>
              <a:gd name="T4" fmla="*/ 2147483647 w 113"/>
              <a:gd name="T5" fmla="*/ 2147483647 h 112"/>
              <a:gd name="T6" fmla="*/ 2147483647 w 113"/>
              <a:gd name="T7" fmla="*/ 2147483647 h 112"/>
              <a:gd name="T8" fmla="*/ 2147483647 w 113"/>
              <a:gd name="T9" fmla="*/ 2147483647 h 112"/>
              <a:gd name="T10" fmla="*/ 2147483647 w 113"/>
              <a:gd name="T11" fmla="*/ 2147483647 h 112"/>
              <a:gd name="T12" fmla="*/ 2147483647 w 113"/>
              <a:gd name="T13" fmla="*/ 2147483647 h 112"/>
              <a:gd name="T14" fmla="*/ 2147483647 w 113"/>
              <a:gd name="T15" fmla="*/ 2147483647 h 112"/>
              <a:gd name="T16" fmla="*/ 2147483647 w 113"/>
              <a:gd name="T17" fmla="*/ 2147483647 h 112"/>
              <a:gd name="T18" fmla="*/ 2147483647 w 113"/>
              <a:gd name="T19" fmla="*/ 2147483647 h 112"/>
              <a:gd name="T20" fmla="*/ 2147483647 w 113"/>
              <a:gd name="T21" fmla="*/ 2147483647 h 112"/>
              <a:gd name="T22" fmla="*/ 2147483647 w 113"/>
              <a:gd name="T23" fmla="*/ 2147483647 h 112"/>
              <a:gd name="T24" fmla="*/ 2147483647 w 113"/>
              <a:gd name="T25" fmla="*/ 2147483647 h 112"/>
              <a:gd name="T26" fmla="*/ 2147483647 w 113"/>
              <a:gd name="T27" fmla="*/ 2147483647 h 112"/>
              <a:gd name="T28" fmla="*/ 2147483647 w 113"/>
              <a:gd name="T29" fmla="*/ 2147483647 h 112"/>
              <a:gd name="T30" fmla="*/ 2147483647 w 113"/>
              <a:gd name="T31" fmla="*/ 2147483647 h 112"/>
              <a:gd name="T32" fmla="*/ 2147483647 w 113"/>
              <a:gd name="T33" fmla="*/ 2147483647 h 112"/>
              <a:gd name="T34" fmla="*/ 2147483647 w 113"/>
              <a:gd name="T35" fmla="*/ 2147483647 h 112"/>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13" h="112">
                <a:moveTo>
                  <a:pt x="14" y="13"/>
                </a:moveTo>
                <a:cubicBezTo>
                  <a:pt x="0" y="27"/>
                  <a:pt x="0" y="49"/>
                  <a:pt x="14" y="63"/>
                </a:cubicBezTo>
                <a:cubicBezTo>
                  <a:pt x="23" y="72"/>
                  <a:pt x="37" y="75"/>
                  <a:pt x="49" y="71"/>
                </a:cubicBezTo>
                <a:cubicBezTo>
                  <a:pt x="60" y="82"/>
                  <a:pt x="60" y="82"/>
                  <a:pt x="60" y="82"/>
                </a:cubicBezTo>
                <a:cubicBezTo>
                  <a:pt x="60" y="82"/>
                  <a:pt x="70" y="74"/>
                  <a:pt x="75" y="79"/>
                </a:cubicBezTo>
                <a:cubicBezTo>
                  <a:pt x="79" y="83"/>
                  <a:pt x="76" y="89"/>
                  <a:pt x="75" y="93"/>
                </a:cubicBezTo>
                <a:cubicBezTo>
                  <a:pt x="74" y="95"/>
                  <a:pt x="73" y="99"/>
                  <a:pt x="78" y="97"/>
                </a:cubicBezTo>
                <a:cubicBezTo>
                  <a:pt x="81" y="96"/>
                  <a:pt x="88" y="92"/>
                  <a:pt x="92" y="97"/>
                </a:cubicBezTo>
                <a:cubicBezTo>
                  <a:pt x="97" y="102"/>
                  <a:pt x="91" y="112"/>
                  <a:pt x="91" y="112"/>
                </a:cubicBezTo>
                <a:cubicBezTo>
                  <a:pt x="113" y="112"/>
                  <a:pt x="113" y="112"/>
                  <a:pt x="113" y="112"/>
                </a:cubicBezTo>
                <a:cubicBezTo>
                  <a:pt x="113" y="91"/>
                  <a:pt x="113" y="91"/>
                  <a:pt x="113" y="91"/>
                </a:cubicBezTo>
                <a:cubicBezTo>
                  <a:pt x="71" y="49"/>
                  <a:pt x="71" y="49"/>
                  <a:pt x="71" y="49"/>
                </a:cubicBezTo>
                <a:cubicBezTo>
                  <a:pt x="75" y="37"/>
                  <a:pt x="72" y="23"/>
                  <a:pt x="63" y="13"/>
                </a:cubicBezTo>
                <a:cubicBezTo>
                  <a:pt x="49" y="0"/>
                  <a:pt x="27" y="0"/>
                  <a:pt x="14" y="13"/>
                </a:cubicBezTo>
                <a:close/>
                <a:moveTo>
                  <a:pt x="17" y="53"/>
                </a:moveTo>
                <a:cubicBezTo>
                  <a:pt x="11" y="43"/>
                  <a:pt x="12" y="29"/>
                  <a:pt x="20" y="20"/>
                </a:cubicBezTo>
                <a:cubicBezTo>
                  <a:pt x="29" y="12"/>
                  <a:pt x="43" y="11"/>
                  <a:pt x="53" y="17"/>
                </a:cubicBezTo>
                <a:lnTo>
                  <a:pt x="17" y="5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6" name="Freeform 104">
            <a:extLst>
              <a:ext uri="{FF2B5EF4-FFF2-40B4-BE49-F238E27FC236}">
                <a16:creationId xmlns="" xmlns:a16="http://schemas.microsoft.com/office/drawing/2014/main" id="{614E61AB-36DB-4580-90A6-B8E4EDAB9D0A}"/>
              </a:ext>
            </a:extLst>
          </p:cNvPr>
          <p:cNvSpPr>
            <a:spLocks noEditPoints="1"/>
          </p:cNvSpPr>
          <p:nvPr/>
        </p:nvSpPr>
        <p:spPr bwMode="auto">
          <a:xfrm>
            <a:off x="7113796" y="4424818"/>
            <a:ext cx="490537" cy="485775"/>
          </a:xfrm>
          <a:custGeom>
            <a:avLst/>
            <a:gdLst>
              <a:gd name="T0" fmla="*/ 2147483647 w 120"/>
              <a:gd name="T1" fmla="*/ 2147483647 h 118"/>
              <a:gd name="T2" fmla="*/ 2147483647 w 120"/>
              <a:gd name="T3" fmla="*/ 2147483647 h 118"/>
              <a:gd name="T4" fmla="*/ 2147483647 w 120"/>
              <a:gd name="T5" fmla="*/ 2147483647 h 118"/>
              <a:gd name="T6" fmla="*/ 2147483647 w 120"/>
              <a:gd name="T7" fmla="*/ 2147483647 h 118"/>
              <a:gd name="T8" fmla="*/ 2147483647 w 120"/>
              <a:gd name="T9" fmla="*/ 2147483647 h 118"/>
              <a:gd name="T10" fmla="*/ 2147483647 w 120"/>
              <a:gd name="T11" fmla="*/ 2147483647 h 118"/>
              <a:gd name="T12" fmla="*/ 2147483647 w 120"/>
              <a:gd name="T13" fmla="*/ 2147483647 h 118"/>
              <a:gd name="T14" fmla="*/ 2147483647 w 120"/>
              <a:gd name="T15" fmla="*/ 2147483647 h 118"/>
              <a:gd name="T16" fmla="*/ 2147483647 w 120"/>
              <a:gd name="T17" fmla="*/ 2147483647 h 118"/>
              <a:gd name="T18" fmla="*/ 2147483647 w 120"/>
              <a:gd name="T19" fmla="*/ 2147483647 h 118"/>
              <a:gd name="T20" fmla="*/ 2147483647 w 120"/>
              <a:gd name="T21" fmla="*/ 2147483647 h 118"/>
              <a:gd name="T22" fmla="*/ 2147483647 w 120"/>
              <a:gd name="T23" fmla="*/ 2147483647 h 118"/>
              <a:gd name="T24" fmla="*/ 2147483647 w 120"/>
              <a:gd name="T25" fmla="*/ 2147483647 h 118"/>
              <a:gd name="T26" fmla="*/ 2147483647 w 120"/>
              <a:gd name="T27" fmla="*/ 2147483647 h 118"/>
              <a:gd name="T28" fmla="*/ 2147483647 w 120"/>
              <a:gd name="T29" fmla="*/ 2147483647 h 118"/>
              <a:gd name="T30" fmla="*/ 2147483647 w 120"/>
              <a:gd name="T31" fmla="*/ 2147483647 h 118"/>
              <a:gd name="T32" fmla="*/ 2147483647 w 120"/>
              <a:gd name="T33" fmla="*/ 2147483647 h 118"/>
              <a:gd name="T34" fmla="*/ 2147483647 w 120"/>
              <a:gd name="T35" fmla="*/ 2147483647 h 118"/>
              <a:gd name="T36" fmla="*/ 2147483647 w 120"/>
              <a:gd name="T37" fmla="*/ 2147483647 h 118"/>
              <a:gd name="T38" fmla="*/ 2147483647 w 120"/>
              <a:gd name="T39" fmla="*/ 2147483647 h 11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20" h="118">
                <a:moveTo>
                  <a:pt x="53" y="35"/>
                </a:moveTo>
                <a:cubicBezTo>
                  <a:pt x="56" y="26"/>
                  <a:pt x="54" y="16"/>
                  <a:pt x="47" y="9"/>
                </a:cubicBezTo>
                <a:cubicBezTo>
                  <a:pt x="40" y="2"/>
                  <a:pt x="30" y="0"/>
                  <a:pt x="21" y="2"/>
                </a:cubicBezTo>
                <a:cubicBezTo>
                  <a:pt x="36" y="17"/>
                  <a:pt x="36" y="17"/>
                  <a:pt x="36" y="17"/>
                </a:cubicBezTo>
                <a:cubicBezTo>
                  <a:pt x="32" y="32"/>
                  <a:pt x="32" y="32"/>
                  <a:pt x="32" y="32"/>
                </a:cubicBezTo>
                <a:cubicBezTo>
                  <a:pt x="17" y="36"/>
                  <a:pt x="17" y="36"/>
                  <a:pt x="17" y="36"/>
                </a:cubicBezTo>
                <a:cubicBezTo>
                  <a:pt x="2" y="21"/>
                  <a:pt x="2" y="21"/>
                  <a:pt x="2" y="21"/>
                </a:cubicBezTo>
                <a:cubicBezTo>
                  <a:pt x="0" y="30"/>
                  <a:pt x="2" y="40"/>
                  <a:pt x="9" y="47"/>
                </a:cubicBezTo>
                <a:cubicBezTo>
                  <a:pt x="17" y="54"/>
                  <a:pt x="27" y="56"/>
                  <a:pt x="36" y="53"/>
                </a:cubicBezTo>
                <a:cubicBezTo>
                  <a:pt x="36" y="53"/>
                  <a:pt x="36" y="53"/>
                  <a:pt x="36" y="53"/>
                </a:cubicBezTo>
                <a:cubicBezTo>
                  <a:pt x="98" y="115"/>
                  <a:pt x="98" y="115"/>
                  <a:pt x="98" y="115"/>
                </a:cubicBezTo>
                <a:cubicBezTo>
                  <a:pt x="100" y="117"/>
                  <a:pt x="103" y="118"/>
                  <a:pt x="107" y="118"/>
                </a:cubicBezTo>
                <a:cubicBezTo>
                  <a:pt x="110" y="118"/>
                  <a:pt x="113" y="117"/>
                  <a:pt x="115" y="115"/>
                </a:cubicBezTo>
                <a:cubicBezTo>
                  <a:pt x="120" y="110"/>
                  <a:pt x="120" y="102"/>
                  <a:pt x="115" y="97"/>
                </a:cubicBezTo>
                <a:lnTo>
                  <a:pt x="53" y="35"/>
                </a:lnTo>
                <a:close/>
                <a:moveTo>
                  <a:pt x="108" y="113"/>
                </a:moveTo>
                <a:cubicBezTo>
                  <a:pt x="105" y="113"/>
                  <a:pt x="103" y="110"/>
                  <a:pt x="103" y="108"/>
                </a:cubicBezTo>
                <a:cubicBezTo>
                  <a:pt x="103" y="105"/>
                  <a:pt x="105" y="103"/>
                  <a:pt x="108" y="103"/>
                </a:cubicBezTo>
                <a:cubicBezTo>
                  <a:pt x="110" y="103"/>
                  <a:pt x="113" y="105"/>
                  <a:pt x="113" y="108"/>
                </a:cubicBezTo>
                <a:cubicBezTo>
                  <a:pt x="113" y="110"/>
                  <a:pt x="110" y="113"/>
                  <a:pt x="108" y="113"/>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pic>
        <p:nvPicPr>
          <p:cNvPr id="17" name="Group 46">
            <a:extLst>
              <a:ext uri="{FF2B5EF4-FFF2-40B4-BE49-F238E27FC236}">
                <a16:creationId xmlns="" xmlns:a16="http://schemas.microsoft.com/office/drawing/2014/main" id="{B9B2F8D4-1A24-409D-B262-D68986F83ED4}"/>
              </a:ext>
            </a:extLst>
          </p:cNvPr>
          <p:cNvPicPr>
            <a:picLocks noChangeArrowheads="1"/>
          </p:cNvPicPr>
          <p:nvPr/>
        </p:nvPicPr>
        <p:blipFill>
          <a:blip r:embed="rId7">
            <a:extLst>
              <a:ext uri="{28A0092B-C50C-407E-A947-70E740481C1C}">
                <a14:useLocalDpi xmlns:a14="http://schemas.microsoft.com/office/drawing/2010/main"/>
              </a:ext>
            </a:extLst>
          </a:blip>
          <a:srcRect/>
          <a:stretch>
            <a:fillRect/>
          </a:stretch>
        </p:blipFill>
        <p:spPr bwMode="auto">
          <a:xfrm>
            <a:off x="7102682" y="2164218"/>
            <a:ext cx="500063" cy="5667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Text Box 10">
            <a:extLst>
              <a:ext uri="{FF2B5EF4-FFF2-40B4-BE49-F238E27FC236}">
                <a16:creationId xmlns="" xmlns:a16="http://schemas.microsoft.com/office/drawing/2014/main" id="{D537B6AD-388C-4932-8FC4-42F8DE368FC2}"/>
              </a:ext>
            </a:extLst>
          </p:cNvPr>
          <p:cNvSpPr txBox="1">
            <a:spLocks noChangeArrowheads="1"/>
          </p:cNvSpPr>
          <p:nvPr/>
        </p:nvSpPr>
        <p:spPr bwMode="auto">
          <a:xfrm>
            <a:off x="5389769" y="3329731"/>
            <a:ext cx="1447800" cy="353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5720" tIns="22860" rIns="45720" bIns="22860">
            <a:spAutoFit/>
          </a:bodyPr>
          <a:lstStyle>
            <a:lvl1pPr defTabSz="1087438">
              <a:defRPr>
                <a:solidFill>
                  <a:schemeClr val="tx1"/>
                </a:solidFill>
                <a:latin typeface="Calibri" pitchFamily="34" charset="0"/>
                <a:ea typeface="宋体" pitchFamily="2" charset="-122"/>
              </a:defRPr>
            </a:lvl1pPr>
            <a:lvl2pPr marL="742950" indent="-285750" defTabSz="1087438">
              <a:defRPr>
                <a:solidFill>
                  <a:schemeClr val="tx1"/>
                </a:solidFill>
                <a:latin typeface="Calibri" pitchFamily="34" charset="0"/>
                <a:ea typeface="宋体" pitchFamily="2" charset="-122"/>
              </a:defRPr>
            </a:lvl2pPr>
            <a:lvl3pPr marL="1143000" indent="-228600" defTabSz="1087438">
              <a:defRPr>
                <a:solidFill>
                  <a:schemeClr val="tx1"/>
                </a:solidFill>
                <a:latin typeface="Calibri" pitchFamily="34" charset="0"/>
                <a:ea typeface="宋体" pitchFamily="2" charset="-122"/>
              </a:defRPr>
            </a:lvl3pPr>
            <a:lvl4pPr marL="1600200" indent="-228600" defTabSz="1087438">
              <a:defRPr>
                <a:solidFill>
                  <a:schemeClr val="tx1"/>
                </a:solidFill>
                <a:latin typeface="Calibri" pitchFamily="34" charset="0"/>
                <a:ea typeface="宋体" pitchFamily="2" charset="-122"/>
              </a:defRPr>
            </a:lvl4pPr>
            <a:lvl5pPr marL="2057400" indent="-228600" defTabSz="1087438">
              <a:defRPr>
                <a:solidFill>
                  <a:schemeClr val="tx1"/>
                </a:solidFill>
                <a:latin typeface="Calibri" pitchFamily="34" charset="0"/>
                <a:ea typeface="宋体" pitchFamily="2" charset="-122"/>
              </a:defRPr>
            </a:lvl5pPr>
            <a:lvl6pPr marL="2514600" indent="-228600" defTabSz="1087438"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087438"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087438"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087438"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ctr" eaLnBrk="1" hangingPunct="1"/>
            <a:r>
              <a:rPr lang="zh-CN" altLang="en-US" sz="2000" b="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endParaRPr lang="en-US" sz="1400" b="1"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9" name="文本框 18">
            <a:extLst>
              <a:ext uri="{FF2B5EF4-FFF2-40B4-BE49-F238E27FC236}">
                <a16:creationId xmlns="" xmlns:a16="http://schemas.microsoft.com/office/drawing/2014/main" id="{83CD42FA-A750-4867-BF2C-74BCB913BBCD}"/>
              </a:ext>
            </a:extLst>
          </p:cNvPr>
          <p:cNvSpPr txBox="1"/>
          <p:nvPr/>
        </p:nvSpPr>
        <p:spPr>
          <a:xfrm>
            <a:off x="2788236" y="1767342"/>
            <a:ext cx="1097597" cy="369332"/>
          </a:xfrm>
          <a:prstGeom prst="rect">
            <a:avLst/>
          </a:prstGeom>
          <a:solidFill>
            <a:srgbClr val="1E97B9"/>
          </a:solidFill>
        </p:spPr>
        <p:txBody>
          <a:bodyPr wrap="square" rtlCol="0">
            <a:spAutoFit/>
          </a:bodyPr>
          <a:lstStyle/>
          <a:p>
            <a:r>
              <a:rPr lang="zh-CN" altLang="en-US"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sp>
        <p:nvSpPr>
          <p:cNvPr id="20" name="文本框 19">
            <a:extLst>
              <a:ext uri="{FF2B5EF4-FFF2-40B4-BE49-F238E27FC236}">
                <a16:creationId xmlns="" xmlns:a16="http://schemas.microsoft.com/office/drawing/2014/main" id="{0A2955B2-3D2D-4492-819C-7D72F8EE826B}"/>
              </a:ext>
            </a:extLst>
          </p:cNvPr>
          <p:cNvSpPr txBox="1"/>
          <p:nvPr/>
        </p:nvSpPr>
        <p:spPr>
          <a:xfrm>
            <a:off x="1443829" y="2100082"/>
            <a:ext cx="2523539" cy="984885"/>
          </a:xfrm>
          <a:prstGeom prst="rect">
            <a:avLst/>
          </a:prstGeom>
          <a:noFill/>
        </p:spPr>
        <p:txBody>
          <a:bodyPr wrap="square" rtlCol="0">
            <a:spAutoFit/>
          </a:bodyPr>
          <a:lstStyle/>
          <a:p>
            <a:pPr algn="r">
              <a:lnSpc>
                <a:spcPct val="150000"/>
              </a:lnSpc>
            </a:pPr>
            <a:r>
              <a:rPr lang="zh-CN" altLang="en-US" sz="14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单击此处添加文本单击此处添加文本单击此处添加文本</a:t>
            </a:r>
          </a:p>
          <a:p>
            <a:endParaRPr lang="zh-CN" altLang="en-US"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1" name="文本框 20">
            <a:extLst>
              <a:ext uri="{FF2B5EF4-FFF2-40B4-BE49-F238E27FC236}">
                <a16:creationId xmlns="" xmlns:a16="http://schemas.microsoft.com/office/drawing/2014/main" id="{32EAEA08-CB2E-4AAA-A3C5-151D20F89716}"/>
              </a:ext>
            </a:extLst>
          </p:cNvPr>
          <p:cNvSpPr txBox="1"/>
          <p:nvPr/>
        </p:nvSpPr>
        <p:spPr>
          <a:xfrm>
            <a:off x="2033011" y="3161006"/>
            <a:ext cx="1097597" cy="369332"/>
          </a:xfrm>
          <a:prstGeom prst="rect">
            <a:avLst/>
          </a:prstGeom>
          <a:solidFill>
            <a:srgbClr val="1E97B9"/>
          </a:solidFill>
        </p:spPr>
        <p:txBody>
          <a:bodyPr wrap="square" rtlCol="0">
            <a:spAutoFit/>
          </a:bodyPr>
          <a:lstStyle/>
          <a:p>
            <a:r>
              <a:rPr lang="zh-CN" altLang="en-US"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sp>
        <p:nvSpPr>
          <p:cNvPr id="22" name="文本框 21">
            <a:extLst>
              <a:ext uri="{FF2B5EF4-FFF2-40B4-BE49-F238E27FC236}">
                <a16:creationId xmlns="" xmlns:a16="http://schemas.microsoft.com/office/drawing/2014/main" id="{1B05E76C-D78E-4A39-8DF4-A314CE1D8487}"/>
              </a:ext>
            </a:extLst>
          </p:cNvPr>
          <p:cNvSpPr txBox="1"/>
          <p:nvPr/>
        </p:nvSpPr>
        <p:spPr>
          <a:xfrm>
            <a:off x="688604" y="3493746"/>
            <a:ext cx="2523539" cy="984885"/>
          </a:xfrm>
          <a:prstGeom prst="rect">
            <a:avLst/>
          </a:prstGeom>
          <a:noFill/>
        </p:spPr>
        <p:txBody>
          <a:bodyPr wrap="square" rtlCol="0">
            <a:spAutoFit/>
          </a:bodyPr>
          <a:lstStyle/>
          <a:p>
            <a:pPr algn="r">
              <a:lnSpc>
                <a:spcPct val="150000"/>
              </a:lnSpc>
            </a:pPr>
            <a:r>
              <a:rPr lang="zh-CN" altLang="en-US" sz="14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单击此处添加文本单击此处添加文本单击此处添加文本</a:t>
            </a:r>
          </a:p>
          <a:p>
            <a:endParaRPr lang="zh-CN" altLang="en-US"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3" name="文本框 22">
            <a:extLst>
              <a:ext uri="{FF2B5EF4-FFF2-40B4-BE49-F238E27FC236}">
                <a16:creationId xmlns="" xmlns:a16="http://schemas.microsoft.com/office/drawing/2014/main" id="{0B72B263-E597-4B64-8973-283EE2B223EC}"/>
              </a:ext>
            </a:extLst>
          </p:cNvPr>
          <p:cNvSpPr txBox="1"/>
          <p:nvPr/>
        </p:nvSpPr>
        <p:spPr>
          <a:xfrm>
            <a:off x="3077956" y="4620080"/>
            <a:ext cx="1097597" cy="369332"/>
          </a:xfrm>
          <a:prstGeom prst="rect">
            <a:avLst/>
          </a:prstGeom>
          <a:solidFill>
            <a:srgbClr val="1E97B9"/>
          </a:solidFill>
        </p:spPr>
        <p:txBody>
          <a:bodyPr wrap="square" rtlCol="0">
            <a:spAutoFit/>
          </a:bodyPr>
          <a:lstStyle/>
          <a:p>
            <a:r>
              <a:rPr lang="zh-CN" altLang="en-US"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sp>
        <p:nvSpPr>
          <p:cNvPr id="24" name="文本框 23">
            <a:extLst>
              <a:ext uri="{FF2B5EF4-FFF2-40B4-BE49-F238E27FC236}">
                <a16:creationId xmlns="" xmlns:a16="http://schemas.microsoft.com/office/drawing/2014/main" id="{E8A6B32F-AE3F-4D94-953B-1DFF74319992}"/>
              </a:ext>
            </a:extLst>
          </p:cNvPr>
          <p:cNvSpPr txBox="1"/>
          <p:nvPr/>
        </p:nvSpPr>
        <p:spPr>
          <a:xfrm>
            <a:off x="1733549" y="4952820"/>
            <a:ext cx="2523539" cy="984885"/>
          </a:xfrm>
          <a:prstGeom prst="rect">
            <a:avLst/>
          </a:prstGeom>
          <a:noFill/>
        </p:spPr>
        <p:txBody>
          <a:bodyPr wrap="square" rtlCol="0">
            <a:spAutoFit/>
          </a:bodyPr>
          <a:lstStyle/>
          <a:p>
            <a:pPr algn="r">
              <a:lnSpc>
                <a:spcPct val="150000"/>
              </a:lnSpc>
            </a:pPr>
            <a:r>
              <a:rPr lang="zh-CN" altLang="en-US" sz="14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单击此处添加文本单击此处添加文本单击此处添加文本</a:t>
            </a:r>
          </a:p>
          <a:p>
            <a:endParaRPr lang="zh-CN" altLang="en-US"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5" name="文本框 24">
            <a:extLst>
              <a:ext uri="{FF2B5EF4-FFF2-40B4-BE49-F238E27FC236}">
                <a16:creationId xmlns="" xmlns:a16="http://schemas.microsoft.com/office/drawing/2014/main" id="{4369F53A-BF05-4410-A184-BAE0CF9F31DC}"/>
              </a:ext>
            </a:extLst>
          </p:cNvPr>
          <p:cNvSpPr txBox="1"/>
          <p:nvPr/>
        </p:nvSpPr>
        <p:spPr>
          <a:xfrm>
            <a:off x="8753048" y="1836917"/>
            <a:ext cx="1097597" cy="369332"/>
          </a:xfrm>
          <a:prstGeom prst="rect">
            <a:avLst/>
          </a:prstGeom>
          <a:solidFill>
            <a:srgbClr val="1E97B9"/>
          </a:solidFill>
        </p:spPr>
        <p:txBody>
          <a:bodyPr wrap="square" rtlCol="0">
            <a:spAutoFit/>
          </a:bodyPr>
          <a:lstStyle/>
          <a:p>
            <a:r>
              <a:rPr lang="zh-CN" altLang="en-US"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sp>
        <p:nvSpPr>
          <p:cNvPr id="26" name="文本框 25">
            <a:extLst>
              <a:ext uri="{FF2B5EF4-FFF2-40B4-BE49-F238E27FC236}">
                <a16:creationId xmlns="" xmlns:a16="http://schemas.microsoft.com/office/drawing/2014/main" id="{664CC399-D8B5-4350-8D2F-6B53953E7FD3}"/>
              </a:ext>
            </a:extLst>
          </p:cNvPr>
          <p:cNvSpPr txBox="1"/>
          <p:nvPr/>
        </p:nvSpPr>
        <p:spPr>
          <a:xfrm>
            <a:off x="8629856" y="2197236"/>
            <a:ext cx="2523539" cy="984885"/>
          </a:xfrm>
          <a:prstGeom prst="rect">
            <a:avLst/>
          </a:prstGeom>
          <a:noFill/>
        </p:spPr>
        <p:txBody>
          <a:bodyPr wrap="square" rtlCol="0">
            <a:spAutoFit/>
          </a:bodyPr>
          <a:lstStyle/>
          <a:p>
            <a:pPr>
              <a:lnSpc>
                <a:spcPct val="150000"/>
              </a:lnSpc>
            </a:pPr>
            <a:r>
              <a:rPr lang="zh-CN" altLang="en-US" sz="14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单击此处添加文本单击此处添加文本单击此处添加文本</a:t>
            </a:r>
          </a:p>
          <a:p>
            <a:endParaRPr lang="zh-CN" altLang="en-US"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7" name="文本框 26">
            <a:extLst>
              <a:ext uri="{FF2B5EF4-FFF2-40B4-BE49-F238E27FC236}">
                <a16:creationId xmlns="" xmlns:a16="http://schemas.microsoft.com/office/drawing/2014/main" id="{1F782C28-6C23-4A9F-A6B2-2118AF0160A1}"/>
              </a:ext>
            </a:extLst>
          </p:cNvPr>
          <p:cNvSpPr txBox="1"/>
          <p:nvPr/>
        </p:nvSpPr>
        <p:spPr>
          <a:xfrm>
            <a:off x="9583707" y="3156557"/>
            <a:ext cx="1097597" cy="369332"/>
          </a:xfrm>
          <a:prstGeom prst="rect">
            <a:avLst/>
          </a:prstGeom>
          <a:solidFill>
            <a:srgbClr val="1E97B9"/>
          </a:solidFill>
        </p:spPr>
        <p:txBody>
          <a:bodyPr wrap="square" rtlCol="0">
            <a:spAutoFit/>
          </a:bodyPr>
          <a:lstStyle/>
          <a:p>
            <a:r>
              <a:rPr lang="zh-CN" altLang="en-US"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sp>
        <p:nvSpPr>
          <p:cNvPr id="28" name="文本框 27">
            <a:extLst>
              <a:ext uri="{FF2B5EF4-FFF2-40B4-BE49-F238E27FC236}">
                <a16:creationId xmlns="" xmlns:a16="http://schemas.microsoft.com/office/drawing/2014/main" id="{1868CA66-6B41-4CDA-BD3B-0905482C407A}"/>
              </a:ext>
            </a:extLst>
          </p:cNvPr>
          <p:cNvSpPr txBox="1"/>
          <p:nvPr/>
        </p:nvSpPr>
        <p:spPr>
          <a:xfrm>
            <a:off x="9460515" y="3516876"/>
            <a:ext cx="2523539" cy="984885"/>
          </a:xfrm>
          <a:prstGeom prst="rect">
            <a:avLst/>
          </a:prstGeom>
          <a:noFill/>
        </p:spPr>
        <p:txBody>
          <a:bodyPr wrap="square" rtlCol="0">
            <a:spAutoFit/>
          </a:bodyPr>
          <a:lstStyle/>
          <a:p>
            <a:pPr>
              <a:lnSpc>
                <a:spcPct val="150000"/>
              </a:lnSpc>
            </a:pPr>
            <a:r>
              <a:rPr lang="zh-CN" altLang="en-US" sz="14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单击此处添加文本单击此处添加文本单击此处添加文本</a:t>
            </a:r>
          </a:p>
          <a:p>
            <a:endParaRPr lang="zh-CN" altLang="en-US"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29" name="文本框 28">
            <a:extLst>
              <a:ext uri="{FF2B5EF4-FFF2-40B4-BE49-F238E27FC236}">
                <a16:creationId xmlns="" xmlns:a16="http://schemas.microsoft.com/office/drawing/2014/main" id="{42BEC1D7-3F2C-4431-A041-6D06C20F0B6C}"/>
              </a:ext>
            </a:extLst>
          </p:cNvPr>
          <p:cNvSpPr txBox="1"/>
          <p:nvPr/>
        </p:nvSpPr>
        <p:spPr>
          <a:xfrm>
            <a:off x="8287332" y="4604676"/>
            <a:ext cx="1097597" cy="369332"/>
          </a:xfrm>
          <a:prstGeom prst="rect">
            <a:avLst/>
          </a:prstGeom>
          <a:solidFill>
            <a:srgbClr val="1E97B9"/>
          </a:solidFill>
        </p:spPr>
        <p:txBody>
          <a:bodyPr wrap="square" rtlCol="0">
            <a:spAutoFit/>
          </a:bodyPr>
          <a:lstStyle/>
          <a:p>
            <a:r>
              <a:rPr lang="zh-CN" altLang="en-US"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添加标题</a:t>
            </a:r>
          </a:p>
        </p:txBody>
      </p:sp>
      <p:sp>
        <p:nvSpPr>
          <p:cNvPr id="30" name="文本框 29">
            <a:extLst>
              <a:ext uri="{FF2B5EF4-FFF2-40B4-BE49-F238E27FC236}">
                <a16:creationId xmlns="" xmlns:a16="http://schemas.microsoft.com/office/drawing/2014/main" id="{F2D8CE9A-27AC-4AA1-9ED0-F7180B9B55E7}"/>
              </a:ext>
            </a:extLst>
          </p:cNvPr>
          <p:cNvSpPr txBox="1"/>
          <p:nvPr/>
        </p:nvSpPr>
        <p:spPr>
          <a:xfrm>
            <a:off x="8164140" y="4964995"/>
            <a:ext cx="2523539" cy="984885"/>
          </a:xfrm>
          <a:prstGeom prst="rect">
            <a:avLst/>
          </a:prstGeom>
          <a:noFill/>
        </p:spPr>
        <p:txBody>
          <a:bodyPr wrap="square" rtlCol="0">
            <a:spAutoFit/>
          </a:bodyPr>
          <a:lstStyle/>
          <a:p>
            <a:pPr>
              <a:lnSpc>
                <a:spcPct val="150000"/>
              </a:lnSpc>
            </a:pPr>
            <a:r>
              <a:rPr lang="zh-CN" altLang="en-US" sz="14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单击此处添加文本单击此处添加文本单击此处添加文本</a:t>
            </a:r>
          </a:p>
          <a:p>
            <a:endParaRPr lang="zh-CN" altLang="en-US" sz="1600"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Tree>
    <p:extLst>
      <p:ext uri="{BB962C8B-B14F-4D97-AF65-F5344CB8AC3E}">
        <p14:creationId xmlns:p14="http://schemas.microsoft.com/office/powerpoint/2010/main" val="1459630054"/>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1)">
                                      <p:cBhvr>
                                        <p:cTn id="7" dur="20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wipe(down)">
                                      <p:cBhvr>
                                        <p:cTn id="12" dur="500"/>
                                        <p:tgtEl>
                                          <p:spTgt spid="1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par>
                                <p:cTn id="18" presetID="10" presetClass="entr" presetSubtype="0" fill="hold" nodeType="with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8"/>
                                        </p:tgtEl>
                                        <p:attrNameLst>
                                          <p:attrName>style.visibility</p:attrName>
                                        </p:attrNameLst>
                                      </p:cBhvr>
                                      <p:to>
                                        <p:strVal val="visible"/>
                                      </p:to>
                                    </p:set>
                                    <p:animEffect transition="in" filter="fade">
                                      <p:cBhvr>
                                        <p:cTn id="36" dur="500"/>
                                        <p:tgtEl>
                                          <p:spTgt spid="8"/>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fade">
                                      <p:cBhvr>
                                        <p:cTn id="41" dur="500"/>
                                        <p:tgtEl>
                                          <p:spTgt spid="17"/>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9"/>
                                        </p:tgtEl>
                                        <p:attrNameLst>
                                          <p:attrName>style.visibility</p:attrName>
                                        </p:attrNameLst>
                                      </p:cBhvr>
                                      <p:to>
                                        <p:strVal val="visible"/>
                                      </p:to>
                                    </p:set>
                                    <p:animEffect transition="in" filter="fade">
                                      <p:cBhvr>
                                        <p:cTn id="44" dur="500"/>
                                        <p:tgtEl>
                                          <p:spTgt spid="9"/>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4"/>
                                        </p:tgtEl>
                                        <p:attrNameLst>
                                          <p:attrName>style.visibility</p:attrName>
                                        </p:attrNameLst>
                                      </p:cBhvr>
                                      <p:to>
                                        <p:strVal val="visible"/>
                                      </p:to>
                                    </p:set>
                                    <p:animEffect transition="in" filter="fade">
                                      <p:cBhvr>
                                        <p:cTn id="49" dur="500"/>
                                        <p:tgtEl>
                                          <p:spTgt spid="14"/>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fade">
                                      <p:cBhvr>
                                        <p:cTn id="52" dur="500"/>
                                        <p:tgtEl>
                                          <p:spTgt spid="10"/>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fade">
                                      <p:cBhvr>
                                        <p:cTn id="57" dur="500"/>
                                        <p:tgtEl>
                                          <p:spTgt spid="16"/>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1"/>
                                        </p:tgtEl>
                                        <p:attrNameLst>
                                          <p:attrName>style.visibility</p:attrName>
                                        </p:attrNameLst>
                                      </p:cBhvr>
                                      <p:to>
                                        <p:strVal val="visible"/>
                                      </p:to>
                                    </p:set>
                                    <p:animEffect transition="in" filter="fade">
                                      <p:cBhvr>
                                        <p:cTn id="60" dur="500"/>
                                        <p:tgtEl>
                                          <p:spTgt spid="11"/>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fade">
                                      <p:cBhvr>
                                        <p:cTn id="65" dur="500"/>
                                        <p:tgtEl>
                                          <p:spTgt spid="20"/>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19"/>
                                        </p:tgtEl>
                                        <p:attrNameLst>
                                          <p:attrName>style.visibility</p:attrName>
                                        </p:attrNameLst>
                                      </p:cBhvr>
                                      <p:to>
                                        <p:strVal val="visible"/>
                                      </p:to>
                                    </p:set>
                                    <p:animEffect transition="in" filter="fade">
                                      <p:cBhvr>
                                        <p:cTn id="68" dur="500"/>
                                        <p:tgtEl>
                                          <p:spTgt spid="19"/>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22"/>
                                        </p:tgtEl>
                                        <p:attrNameLst>
                                          <p:attrName>style.visibility</p:attrName>
                                        </p:attrNameLst>
                                      </p:cBhvr>
                                      <p:to>
                                        <p:strVal val="visible"/>
                                      </p:to>
                                    </p:set>
                                    <p:animEffect transition="in" filter="fade">
                                      <p:cBhvr>
                                        <p:cTn id="73" dur="500"/>
                                        <p:tgtEl>
                                          <p:spTgt spid="22"/>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1"/>
                                        </p:tgtEl>
                                        <p:attrNameLst>
                                          <p:attrName>style.visibility</p:attrName>
                                        </p:attrNameLst>
                                      </p:cBhvr>
                                      <p:to>
                                        <p:strVal val="visible"/>
                                      </p:to>
                                    </p:set>
                                    <p:animEffect transition="in" filter="fade">
                                      <p:cBhvr>
                                        <p:cTn id="76" dur="500"/>
                                        <p:tgtEl>
                                          <p:spTgt spid="21"/>
                                        </p:tgtEl>
                                      </p:cBhvr>
                                    </p:animEffect>
                                  </p:childTnLst>
                                </p:cTn>
                              </p:par>
                            </p:childTnLst>
                          </p:cTn>
                        </p:par>
                      </p:childTnLst>
                    </p:cTn>
                  </p:par>
                  <p:par>
                    <p:cTn id="77" fill="hold">
                      <p:stCondLst>
                        <p:cond delay="indefinite"/>
                      </p:stCondLst>
                      <p:childTnLst>
                        <p:par>
                          <p:cTn id="78" fill="hold">
                            <p:stCondLst>
                              <p:cond delay="0"/>
                            </p:stCondLst>
                            <p:childTnLst>
                              <p:par>
                                <p:cTn id="79" presetID="10" presetClass="entr" presetSubtype="0" fill="hold" grpId="0" nodeType="clickEffect">
                                  <p:stCondLst>
                                    <p:cond delay="0"/>
                                  </p:stCondLst>
                                  <p:childTnLst>
                                    <p:set>
                                      <p:cBhvr>
                                        <p:cTn id="80" dur="1" fill="hold">
                                          <p:stCondLst>
                                            <p:cond delay="0"/>
                                          </p:stCondLst>
                                        </p:cTn>
                                        <p:tgtEl>
                                          <p:spTgt spid="24"/>
                                        </p:tgtEl>
                                        <p:attrNameLst>
                                          <p:attrName>style.visibility</p:attrName>
                                        </p:attrNameLst>
                                      </p:cBhvr>
                                      <p:to>
                                        <p:strVal val="visible"/>
                                      </p:to>
                                    </p:set>
                                    <p:animEffect transition="in" filter="fade">
                                      <p:cBhvr>
                                        <p:cTn id="81" dur="500"/>
                                        <p:tgtEl>
                                          <p:spTgt spid="24"/>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23"/>
                                        </p:tgtEl>
                                        <p:attrNameLst>
                                          <p:attrName>style.visibility</p:attrName>
                                        </p:attrNameLst>
                                      </p:cBhvr>
                                      <p:to>
                                        <p:strVal val="visible"/>
                                      </p:to>
                                    </p:set>
                                    <p:animEffect transition="in" filter="fade">
                                      <p:cBhvr>
                                        <p:cTn id="84" dur="500"/>
                                        <p:tgtEl>
                                          <p:spTgt spid="23"/>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26"/>
                                        </p:tgtEl>
                                        <p:attrNameLst>
                                          <p:attrName>style.visibility</p:attrName>
                                        </p:attrNameLst>
                                      </p:cBhvr>
                                      <p:to>
                                        <p:strVal val="visible"/>
                                      </p:to>
                                    </p:set>
                                    <p:animEffect transition="in" filter="fade">
                                      <p:cBhvr>
                                        <p:cTn id="89" dur="500"/>
                                        <p:tgtEl>
                                          <p:spTgt spid="26"/>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25"/>
                                        </p:tgtEl>
                                        <p:attrNameLst>
                                          <p:attrName>style.visibility</p:attrName>
                                        </p:attrNameLst>
                                      </p:cBhvr>
                                      <p:to>
                                        <p:strVal val="visible"/>
                                      </p:to>
                                    </p:set>
                                    <p:animEffect transition="in" filter="fade">
                                      <p:cBhvr>
                                        <p:cTn id="92" dur="500"/>
                                        <p:tgtEl>
                                          <p:spTgt spid="25"/>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28"/>
                                        </p:tgtEl>
                                        <p:attrNameLst>
                                          <p:attrName>style.visibility</p:attrName>
                                        </p:attrNameLst>
                                      </p:cBhvr>
                                      <p:to>
                                        <p:strVal val="visible"/>
                                      </p:to>
                                    </p:set>
                                    <p:animEffect transition="in" filter="fade">
                                      <p:cBhvr>
                                        <p:cTn id="97" dur="500"/>
                                        <p:tgtEl>
                                          <p:spTgt spid="28"/>
                                        </p:tgtEl>
                                      </p:cBhvr>
                                    </p:animEffect>
                                  </p:childTnLst>
                                </p:cTn>
                              </p:par>
                              <p:par>
                                <p:cTn id="98" presetID="10" presetClass="entr" presetSubtype="0" fill="hold" grpId="0" nodeType="withEffect">
                                  <p:stCondLst>
                                    <p:cond delay="0"/>
                                  </p:stCondLst>
                                  <p:childTnLst>
                                    <p:set>
                                      <p:cBhvr>
                                        <p:cTn id="99" dur="1" fill="hold">
                                          <p:stCondLst>
                                            <p:cond delay="0"/>
                                          </p:stCondLst>
                                        </p:cTn>
                                        <p:tgtEl>
                                          <p:spTgt spid="27"/>
                                        </p:tgtEl>
                                        <p:attrNameLst>
                                          <p:attrName>style.visibility</p:attrName>
                                        </p:attrNameLst>
                                      </p:cBhvr>
                                      <p:to>
                                        <p:strVal val="visible"/>
                                      </p:to>
                                    </p:set>
                                    <p:animEffect transition="in" filter="fade">
                                      <p:cBhvr>
                                        <p:cTn id="100" dur="500"/>
                                        <p:tgtEl>
                                          <p:spTgt spid="27"/>
                                        </p:tgtEl>
                                      </p:cBhvr>
                                    </p:animEffect>
                                  </p:childTnLst>
                                </p:cTn>
                              </p:par>
                            </p:childTnLst>
                          </p:cTn>
                        </p:par>
                      </p:childTnLst>
                    </p:cTn>
                  </p:par>
                  <p:par>
                    <p:cTn id="101" fill="hold">
                      <p:stCondLst>
                        <p:cond delay="indefinite"/>
                      </p:stCondLst>
                      <p:childTnLst>
                        <p:par>
                          <p:cTn id="102" fill="hold">
                            <p:stCondLst>
                              <p:cond delay="0"/>
                            </p:stCondLst>
                            <p:childTnLst>
                              <p:par>
                                <p:cTn id="103" presetID="10" presetClass="entr" presetSubtype="0" fill="hold" grpId="0" nodeType="clickEffect">
                                  <p:stCondLst>
                                    <p:cond delay="0"/>
                                  </p:stCondLst>
                                  <p:childTnLst>
                                    <p:set>
                                      <p:cBhvr>
                                        <p:cTn id="104" dur="1" fill="hold">
                                          <p:stCondLst>
                                            <p:cond delay="0"/>
                                          </p:stCondLst>
                                        </p:cTn>
                                        <p:tgtEl>
                                          <p:spTgt spid="30"/>
                                        </p:tgtEl>
                                        <p:attrNameLst>
                                          <p:attrName>style.visibility</p:attrName>
                                        </p:attrNameLst>
                                      </p:cBhvr>
                                      <p:to>
                                        <p:strVal val="visible"/>
                                      </p:to>
                                    </p:set>
                                    <p:animEffect transition="in" filter="fade">
                                      <p:cBhvr>
                                        <p:cTn id="105" dur="500"/>
                                        <p:tgtEl>
                                          <p:spTgt spid="30"/>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29"/>
                                        </p:tgtEl>
                                        <p:attrNameLst>
                                          <p:attrName>style.visibility</p:attrName>
                                        </p:attrNameLst>
                                      </p:cBhvr>
                                      <p:to>
                                        <p:strVal val="visible"/>
                                      </p:to>
                                    </p:set>
                                    <p:animEffect transition="in" filter="fade">
                                      <p:cBhvr>
                                        <p:cTn id="108"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7" grpId="0" animBg="1"/>
      <p:bldP spid="8" grpId="0" animBg="1"/>
      <p:bldP spid="9" grpId="0" animBg="1"/>
      <p:bldP spid="10" grpId="0" animBg="1"/>
      <p:bldP spid="11" grpId="0" animBg="1"/>
      <p:bldP spid="15" grpId="0" animBg="1"/>
      <p:bldP spid="16" grpId="0" animBg="1"/>
      <p:bldP spid="18" grpId="0"/>
      <p:bldP spid="19" grpId="0" animBg="1"/>
      <p:bldP spid="20" grpId="0"/>
      <p:bldP spid="21" grpId="0" animBg="1"/>
      <p:bldP spid="22" grpId="0"/>
      <p:bldP spid="23" grpId="0" animBg="1"/>
      <p:bldP spid="24" grpId="0"/>
      <p:bldP spid="25" grpId="0" animBg="1"/>
      <p:bldP spid="26" grpId="0"/>
      <p:bldP spid="27" grpId="0" animBg="1"/>
      <p:bldP spid="28" grpId="0"/>
      <p:bldP spid="29" grpId="0" animBg="1"/>
      <p:bldP spid="3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a:extLst>
              <a:ext uri="{FF2B5EF4-FFF2-40B4-BE49-F238E27FC236}">
                <a16:creationId xmlns="" xmlns:a16="http://schemas.microsoft.com/office/drawing/2014/main" id="{94E32014-1DB7-4B13-B705-2C4ED1C1A4B4}"/>
              </a:ext>
            </a:extLst>
          </p:cNvPr>
          <p:cNvGrpSpPr/>
          <p:nvPr/>
        </p:nvGrpSpPr>
        <p:grpSpPr>
          <a:xfrm>
            <a:off x="0" y="2"/>
            <a:ext cx="12192000" cy="6885509"/>
            <a:chOff x="0" y="0"/>
            <a:chExt cx="12192000" cy="6885509"/>
          </a:xfrm>
        </p:grpSpPr>
        <p:pic>
          <p:nvPicPr>
            <p:cNvPr id="3" name="图片 2">
              <a:extLst>
                <a:ext uri="{FF2B5EF4-FFF2-40B4-BE49-F238E27FC236}">
                  <a16:creationId xmlns="" xmlns:a16="http://schemas.microsoft.com/office/drawing/2014/main" id="{4F6102B2-FEBF-43AB-83B6-49D0D601A5C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810000" y="0"/>
              <a:ext cx="4572000" cy="6858000"/>
            </a:xfrm>
            <a:prstGeom prst="rect">
              <a:avLst/>
            </a:prstGeom>
          </p:spPr>
        </p:pic>
        <p:pic>
          <p:nvPicPr>
            <p:cNvPr id="4" name="图片 3">
              <a:extLst>
                <a:ext uri="{FF2B5EF4-FFF2-40B4-BE49-F238E27FC236}">
                  <a16:creationId xmlns="" xmlns:a16="http://schemas.microsoft.com/office/drawing/2014/main" id="{3B916015-A07F-45FC-95B0-31637684C94A}"/>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2349304" y="5644661"/>
              <a:ext cx="1460696" cy="1213339"/>
            </a:xfrm>
            <a:prstGeom prst="rect">
              <a:avLst/>
            </a:prstGeom>
          </p:spPr>
        </p:pic>
        <p:pic>
          <p:nvPicPr>
            <p:cNvPr id="5" name="图片 4">
              <a:extLst>
                <a:ext uri="{FF2B5EF4-FFF2-40B4-BE49-F238E27FC236}">
                  <a16:creationId xmlns="" xmlns:a16="http://schemas.microsoft.com/office/drawing/2014/main" id="{121508BA-7A29-4EEC-A6C1-58F828A15D0F}"/>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382000" y="5644661"/>
              <a:ext cx="1460696" cy="1213339"/>
            </a:xfrm>
            <a:prstGeom prst="rect">
              <a:avLst/>
            </a:prstGeom>
          </p:spPr>
        </p:pic>
        <p:pic>
          <p:nvPicPr>
            <p:cNvPr id="6" name="图片 5">
              <a:extLst>
                <a:ext uri="{FF2B5EF4-FFF2-40B4-BE49-F238E27FC236}">
                  <a16:creationId xmlns="" xmlns:a16="http://schemas.microsoft.com/office/drawing/2014/main" id="{3F4FE401-4A16-4FF8-992E-0D14961B200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9842696" y="5672170"/>
              <a:ext cx="1460696" cy="1213339"/>
            </a:xfrm>
            <a:prstGeom prst="rect">
              <a:avLst/>
            </a:prstGeom>
          </p:spPr>
        </p:pic>
        <p:pic>
          <p:nvPicPr>
            <p:cNvPr id="7" name="图片 6">
              <a:extLst>
                <a:ext uri="{FF2B5EF4-FFF2-40B4-BE49-F238E27FC236}">
                  <a16:creationId xmlns="" xmlns:a16="http://schemas.microsoft.com/office/drawing/2014/main" id="{BEC58467-23C5-4424-9DC2-7D29A2AA4AA0}"/>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888608" y="5644661"/>
              <a:ext cx="1460696" cy="1213339"/>
            </a:xfrm>
            <a:prstGeom prst="rect">
              <a:avLst/>
            </a:prstGeom>
          </p:spPr>
        </p:pic>
        <p:pic>
          <p:nvPicPr>
            <p:cNvPr id="8" name="图片 7">
              <a:extLst>
                <a:ext uri="{FF2B5EF4-FFF2-40B4-BE49-F238E27FC236}">
                  <a16:creationId xmlns="" xmlns:a16="http://schemas.microsoft.com/office/drawing/2014/main" id="{9DEFBA18-053D-4E51-A86A-F2529FB2D96A}"/>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11303392" y="5672170"/>
              <a:ext cx="888608" cy="1213339"/>
            </a:xfrm>
            <a:prstGeom prst="rect">
              <a:avLst/>
            </a:prstGeom>
          </p:spPr>
        </p:pic>
        <p:pic>
          <p:nvPicPr>
            <p:cNvPr id="9" name="图片 8">
              <a:extLst>
                <a:ext uri="{FF2B5EF4-FFF2-40B4-BE49-F238E27FC236}">
                  <a16:creationId xmlns="" xmlns:a16="http://schemas.microsoft.com/office/drawing/2014/main" id="{A33B8C0E-D8CE-4DA7-B0BD-972DAD8AD0A5}"/>
                </a:ext>
              </a:extLst>
            </p:cNvPr>
            <p:cNvPicPr>
              <a:picLocks noChangeAspect="1"/>
            </p:cNvPicPr>
            <p:nvPr/>
          </p:nvPicPr>
          <p:blipFill rotWithShape="1">
            <a:blip r:embed="rId5" cstate="screen">
              <a:extLst>
                <a:ext uri="{28A0092B-C50C-407E-A947-70E740481C1C}">
                  <a14:useLocalDpi xmlns:a14="http://schemas.microsoft.com/office/drawing/2010/main"/>
                </a:ext>
              </a:extLst>
            </a:blip>
            <a:srcRect/>
            <a:stretch/>
          </p:blipFill>
          <p:spPr>
            <a:xfrm>
              <a:off x="0" y="5644660"/>
              <a:ext cx="888608" cy="1213339"/>
            </a:xfrm>
            <a:prstGeom prst="rect">
              <a:avLst/>
            </a:prstGeom>
          </p:spPr>
        </p:pic>
      </p:grpSp>
      <p:sp>
        <p:nvSpPr>
          <p:cNvPr id="11" name="文本框 10">
            <a:extLst>
              <a:ext uri="{FF2B5EF4-FFF2-40B4-BE49-F238E27FC236}">
                <a16:creationId xmlns="" xmlns:a16="http://schemas.microsoft.com/office/drawing/2014/main" id="{B0A736ED-AF19-44D4-A558-FCCAF38ED850}"/>
              </a:ext>
            </a:extLst>
          </p:cNvPr>
          <p:cNvSpPr txBox="1"/>
          <p:nvPr/>
        </p:nvSpPr>
        <p:spPr>
          <a:xfrm>
            <a:off x="5045174" y="800100"/>
            <a:ext cx="1885951" cy="369332"/>
          </a:xfrm>
          <a:prstGeom prst="rect">
            <a:avLst/>
          </a:prstGeom>
          <a:noFill/>
          <a:ln w="76200">
            <a:solidFill>
              <a:schemeClr val="bg1"/>
            </a:solidFill>
          </a:ln>
        </p:spPr>
        <p:txBody>
          <a:bodyPr wrap="square" rtlCol="0">
            <a:spAutoFit/>
          </a:bodyPr>
          <a:lstStyle/>
          <a:p>
            <a:endParaRPr lang="zh-CN" altLang="en-US"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3" name="文本框 12">
            <a:extLst>
              <a:ext uri="{FF2B5EF4-FFF2-40B4-BE49-F238E27FC236}">
                <a16:creationId xmlns="" xmlns:a16="http://schemas.microsoft.com/office/drawing/2014/main" id="{AB8F6C1D-E11E-482F-98C7-4777396F3554}"/>
              </a:ext>
            </a:extLst>
          </p:cNvPr>
          <p:cNvSpPr txBox="1"/>
          <p:nvPr/>
        </p:nvSpPr>
        <p:spPr>
          <a:xfrm>
            <a:off x="5327846" y="952500"/>
            <a:ext cx="1885951" cy="369332"/>
          </a:xfrm>
          <a:prstGeom prst="rect">
            <a:avLst/>
          </a:prstGeom>
          <a:noFill/>
          <a:ln w="76200">
            <a:solidFill>
              <a:srgbClr val="0C6293"/>
            </a:solidFill>
          </a:ln>
        </p:spPr>
        <p:txBody>
          <a:bodyPr wrap="square" rtlCol="0">
            <a:spAutoFit/>
          </a:bodyPr>
          <a:lstStyle/>
          <a:p>
            <a:endParaRPr lang="zh-CN" altLang="en-US" dirty="0">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
        <p:nvSpPr>
          <p:cNvPr id="12" name="文本框 11">
            <a:extLst>
              <a:ext uri="{FF2B5EF4-FFF2-40B4-BE49-F238E27FC236}">
                <a16:creationId xmlns="" xmlns:a16="http://schemas.microsoft.com/office/drawing/2014/main" id="{57A88CD1-8A48-4770-8BA3-FDFC2DDBD8FC}"/>
              </a:ext>
            </a:extLst>
          </p:cNvPr>
          <p:cNvSpPr txBox="1"/>
          <p:nvPr/>
        </p:nvSpPr>
        <p:spPr>
          <a:xfrm>
            <a:off x="5553075" y="1514268"/>
            <a:ext cx="1085851" cy="2800767"/>
          </a:xfrm>
          <a:prstGeom prst="rect">
            <a:avLst/>
          </a:prstGeom>
          <a:noFill/>
        </p:spPr>
        <p:txBody>
          <a:bodyPr wrap="square" rtlCol="0">
            <a:spAutoFit/>
          </a:bodyPr>
          <a:lstStyle/>
          <a:p>
            <a:pPr algn="ctr"/>
            <a:r>
              <a:rPr lang="zh-CN" altLang="en-US" sz="8800" dirty="0">
                <a:solidFill>
                  <a:schemeClr val="bg1"/>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再见</a:t>
            </a:r>
          </a:p>
        </p:txBody>
      </p:sp>
      <p:sp>
        <p:nvSpPr>
          <p:cNvPr id="15" name="文本框 14">
            <a:extLst>
              <a:ext uri="{FF2B5EF4-FFF2-40B4-BE49-F238E27FC236}">
                <a16:creationId xmlns="" xmlns:a16="http://schemas.microsoft.com/office/drawing/2014/main" id="{0FDEDBFC-894F-460E-8A1C-719DA6B84738}"/>
              </a:ext>
            </a:extLst>
          </p:cNvPr>
          <p:cNvSpPr txBox="1"/>
          <p:nvPr/>
        </p:nvSpPr>
        <p:spPr>
          <a:xfrm>
            <a:off x="380413" y="360104"/>
            <a:ext cx="679647" cy="2308324"/>
          </a:xfrm>
          <a:prstGeom prst="rect">
            <a:avLst/>
          </a:prstGeom>
          <a:noFill/>
          <a:ln>
            <a:solidFill>
              <a:srgbClr val="0C6293"/>
            </a:solidFill>
          </a:ln>
        </p:spPr>
        <p:txBody>
          <a:bodyPr wrap="square" rtlCol="0">
            <a:spAutoFit/>
          </a:bodyPr>
          <a:lstStyle/>
          <a:p>
            <a:pPr algn="ctr"/>
            <a:r>
              <a:rPr lang="en-US" altLang="zh-CN" sz="3600"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L O</a:t>
            </a:r>
          </a:p>
          <a:p>
            <a:pPr algn="ctr"/>
            <a:r>
              <a:rPr lang="en-US" altLang="zh-CN" sz="3600"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rPr>
              <a:t>GO</a:t>
            </a:r>
            <a:endParaRPr lang="zh-CN" altLang="en-US" sz="3600" dirty="0">
              <a:solidFill>
                <a:srgbClr val="0C6293"/>
              </a:solidFill>
              <a:latin typeface="字魂59号-创粗黑" panose="00000500000000000000" pitchFamily="2" charset="-122"/>
              <a:ea typeface="字魂59号-创粗黑" panose="00000500000000000000" pitchFamily="2" charset="-122"/>
              <a:cs typeface="+mn-ea"/>
              <a:sym typeface="字魂59号-创粗黑" panose="00000500000000000000" pitchFamily="2" charset="-122"/>
            </a:endParaRPr>
          </a:p>
        </p:txBody>
      </p:sp>
    </p:spTree>
    <p:extLst>
      <p:ext uri="{BB962C8B-B14F-4D97-AF65-F5344CB8AC3E}">
        <p14:creationId xmlns:p14="http://schemas.microsoft.com/office/powerpoint/2010/main" val="372726530"/>
      </p:ext>
    </p:extLst>
  </p:cSld>
  <p:clrMapOvr>
    <a:masterClrMapping/>
  </p:clrMapOvr>
  <mc:AlternateContent xmlns:mc="http://schemas.openxmlformats.org/markup-compatibility/2006">
    <mc:Choice xmlns="" xmlns:p159="http://schemas.microsoft.com/office/powerpoint/2015/09/main" Requires="p159">
      <p:transition xmlns:p14="http://schemas.microsoft.com/office/powerpoint/2010/main" spd="slow" p14:dur="2000" advClick="0" advTm="0">
        <p159:morph option="byObject"/>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10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42"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1000"/>
                                        <p:tgtEl>
                                          <p:spTgt spid="11"/>
                                        </p:tgtEl>
                                      </p:cBhvr>
                                    </p:animEffect>
                                    <p:anim calcmode="lin" valueType="num">
                                      <p:cBhvr>
                                        <p:cTn id="13" dur="1000" fill="hold"/>
                                        <p:tgtEl>
                                          <p:spTgt spid="11"/>
                                        </p:tgtEl>
                                        <p:attrNameLst>
                                          <p:attrName>ppt_x</p:attrName>
                                        </p:attrNameLst>
                                      </p:cBhvr>
                                      <p:tavLst>
                                        <p:tav tm="0">
                                          <p:val>
                                            <p:strVal val="#ppt_x"/>
                                          </p:val>
                                        </p:tav>
                                        <p:tav tm="100000">
                                          <p:val>
                                            <p:strVal val="#ppt_x"/>
                                          </p:val>
                                        </p:tav>
                                      </p:tavLst>
                                    </p:anim>
                                    <p:anim calcmode="lin" valueType="num">
                                      <p:cBhvr>
                                        <p:cTn id="14"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47" presetClass="entr" presetSubtype="0" fill="hold" grpId="0" nodeType="click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1000"/>
                                        <p:tgtEl>
                                          <p:spTgt spid="12"/>
                                        </p:tgtEl>
                                      </p:cBhvr>
                                    </p:animEffect>
                                    <p:anim calcmode="lin" valueType="num">
                                      <p:cBhvr>
                                        <p:cTn id="27" dur="1000" fill="hold"/>
                                        <p:tgtEl>
                                          <p:spTgt spid="12"/>
                                        </p:tgtEl>
                                        <p:attrNameLst>
                                          <p:attrName>ppt_x</p:attrName>
                                        </p:attrNameLst>
                                      </p:cBhvr>
                                      <p:tavLst>
                                        <p:tav tm="0">
                                          <p:val>
                                            <p:strVal val="#ppt_x"/>
                                          </p:val>
                                        </p:tav>
                                        <p:tav tm="100000">
                                          <p:val>
                                            <p:strVal val="#ppt_x"/>
                                          </p:val>
                                        </p:tav>
                                      </p:tavLst>
                                    </p:anim>
                                    <p:anim calcmode="lin" valueType="num">
                                      <p:cBhvr>
                                        <p:cTn id="2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fade">
                                      <p:cBhvr>
                                        <p:cTn id="3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3" grpId="0" animBg="1"/>
      <p:bldP spid="12" grpId="0"/>
      <p:bldP spid="15" grpId="0" animBg="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C5792914-5224-4772-BF2B-A9A07DF35A90"/>
  <p:tag name="ISPRING_SCORM_RATE_SLIDES" val="1"/>
  <p:tag name="ISPRINGONLINEFOLDERID" val="0"/>
  <p:tag name="ISPRINGONLINEFOLDERPATH" val="内容列表"/>
  <p:tag name="ISPRINGCLOUDFOLDERID" val="0"/>
  <p:tag name="ISPRINGCLOUDFOLDERPATH" val="资源库"/>
  <p:tag name="ISPRING_PLAYERS_CUSTOMIZATION" val="UEsDBBQAAgAIAOeJc0sVDq0oZAQAAAcRAAAdAAAAdW5pdmVyc2FsL2NvbW1vbl9tZXNzYWdlcy5sbmetWG1v2zYQ/l6g/4EQUGADtrQd0KIYEge0xNhEZMmV6DjZCwRGYmwilJjpxW32ab9mP2y/ZEfKTuK+QFISwDZMyvfc8e6eu6MPjz/nCm1EWUldHDlvD944SBSpzmSxOnIW7OTnDw6qal5kXOlCHDmFdtDx6OWLQ8WLVcNXAr6/fIHQYS6qCpbVyKzu10hmR858nLjhbI6Di8QPJ2EyphNn5Or8hhe3yNcr/Uf5wy/vP3x+++79j4evt5J9gOIZ9v19KGSR3r3pARSwKPQTQCN+EpBz5ozM5zC5cMF8GhBntP0yTHoekTNnZD475RZRRAKWxD71SELjJAiZ9YVPGPGc0YVu0JpvBKo12kjxCdVrAZGsZSlQpWRmH6QaNopGdCnzwhmmQRKRmEXUZTQMnFGsy/L2JwvLm3qtS1BXoUxW/FKJzOqEnLHPb0pRgWpeQ04heNVrCb/UOZfFQafqCC9pMElYGPpxQgJvt+OMSJEhr+RGzUCUCMckAoCSV6J8hGxis8yKI6zUMIQpnUx9eDNjwlSu1gre9VA75gRiMBdFlxTkCIkgu+J4GUaecRqoQhzd8Kr6pMtsLz8eBqoLmAZuCCnosgfgzGDsgCHGEipHWYq07gKbkTjGE5KMw3NIZOBdOEQiPAW6nQ6RuCAxUITEXTIBPqMTbBLeUGyX/zt+pdyks7pFPE1BzrhvI3VTwY5xKbDAMq06GKYmJh8XEDaK/e/QuEUF79rVSm4E2FFmouxUBJXFJZ7Joo8L+ltygqlPvATSyguXCbMlz2jM+S0qdI14tuFFKtClSHkDuX4LzzKZ2Wcmzlb/X438G/F6W1VebQtS4JHzV0Pt2ath3zCrqcCmuhb5Td2l2jhsa/5jrDA5/V0T+hz9cfpjlwQ4ouHzRKaSeaPaqvvk+NxZNjRGnUY80VP9o/XclsRtbR1TKFhjqftLEOimpn9AA1T9pWhwAormbYmGGk6LqwE6g3ALEGj0WIwzcNWeCWfgwgHySzKOKYPZaCkuK1l3jh2WjW2Avh3aFOY8JWpxT8ZLcaVhwlGCb9rpA7qQjXRnQB8MN3utglHmg8kBAK7a5AFIJXOwP+uBuZiRnQfaAr93kqVuVGbJq+S1LfLg2yYXX49NV6XO7a7i1S552yZz/BQr2sNFrdL5gPZ/x7/e8XlAv8dHKSY4cqeJiwOXmEHfcFX1FAIKGFf4LE58PDbiwIWc1+kamumVboqsJ1A7q3vkBAPY9syx4GW6/u+ff3tifGFJu4u2u78OAgFimypI7sB+D3Qtqj+7QBge78vZRR+p7d1mJ9fzqsMoZOGz3CF421pyncPWQbdeSPJt0DBj2J3OgAexTXvdlDC6DUGY4egUapmdwp3RjJfXUAiZ1moQinW1ScB6mPb762VTK1mIIbJPayXmwIzOE+x59q4N5FMyvW57ZgY3inR76VZw6e4L5k5xAHX2CzyRyXogoG1NuyoERG/X9zTffN2p7laV/cvi8PWDfzD+B1BLAwQUAAIACADniXNLCH4LIykDAACGDAAAJwAAAHVuaXZlcnNhbC9mbGFzaF9wdWJsaXNoaW5nX3NldHRpbmdzLnhtbNVX3W7aMBS+5yksT70saTu6diihqgpo1VpAhW3tVWViQ6w6dhbbUHq1p9mD7Ul2HAMFtevSH6RNCBGfn+/8n5jw6DYVaMJyzZWM8G51ByMmY0W5HEf4y6C9fYiRNkRSIpRkEZYKo6NGJczsUHCd9JkxIKoRwEhdz0yEE2OyehBMp9Mq11nuuEpYA/i6Gqs0yHKmmTQsDzJBZvBjZhnTeI5QAgC+qZJztUalglDokc4VtYIhTsFzyV1QRLQF0QkOvNiQxDfjXFlJT5RQOcrHwwi/Ozx2n4WMh2rylEmXE90AoiObOqGUOy+I6PM7hhLGxwm4e1DDaMqpSSK8V3MoIB08RCmwfejEoZwoyIE0c/iUGUKJIf7o7Rl2a/SC4El0JknK4wFwkIs/ws3B9aerXuvi7LTz+XrQ7Z4NTnveiUInWMcJg3VDITikbB6zpZ2QGEPiBPwGnRERmoXBKmkhNlJyzTl3RkMlIPeFFrRROmS0Q1K2Uo3+DZdtkNzFaASBiFmEj3NOBEbcEMHjpbK2Q224KareXpVEgAXtydB5H9+b99mJE5JrturWgqNdzuPGN2UFRTNlkeA3DBmFIH6bwlPC0Gpx0ChXaUGF9jFICw4WJ5xNGT0qcjoH/JOhKzCRWtCEXs0EM97Cd8vv0JCNVA64jEygs4HOtcevPgs4I1rfg5KFj1v9s9Nm6/q002xdbrkACZ0QGT8THArO0sxsBJ/MkFRmoQfpiInVrCgK5bTglYmt+vIyaJ5a4cv81sVYgd5gSTZj5TmF+asHpc0mZFIMohuuAhpGkENJPCYwYlgXXFpWFjAmEikpZojEsNa0G+sJV1YDxQ+wh9Yv99DrIy6L0xhWG1jMKctLQe7s7r2v7X84OPxYrwa/fvzcflJpvvB7gjhzfuOfPLnyl2v/4TYMA7elH1/aJrf/5s7uXbS+lslrp3U5KFXSVr8UXLeMVPdzGakL/5LprbxgSrkAS2nshwzWkuApN4y+ZYu9oE1e9W73PbaZNtlgzK8Zjf8mZH9aXhPX7oVh8OjF1XFSLnkKiXArcXnbbezXduCm+SirUgG09f8OjcpvUEsDBBQAAgAIAOeJc0u1/AlkugIAAFUKAAAhAAAAdW5pdmVyc2FsL2ZsYXNoX3NraW5fc2V0dGluZ3MueG1slVZtb+IwDP5+vwJx3+nulZ3UITHGSZN2t+k27XvamjYiTaokZce/vzhN1gQo9LAmEft5bMexzVK1pXzxYTJJc8GEfAatKS8VarxuQoubadZqLfgsF1wD1zMuZE3YdPHxp/2kiUVeYokdyLGcDcmhDzO3nzEUF+PbHGWIkIu6IXz/IEoxy0i+LaVoeXExtWrfgGSUbw3y6sd8tR4MwKjS9xrqKKf1Nco4SiNBKcCUvq9RLrIYyYD5SFf2M5LThzp/+wPajiqqLW35CWWI1pAS4iJfL1GG8dx4j19ljnKeoOGvNtAvn1EGoYzsQcbO776iDDJE0zb/0yONFCUWNOacf8R3DhOkMOOHWV2hXCTghTDQxVdw5bF3vQtA7ms49ymOqxTsCet6sBDw0TMGCy1bSBN/6myqEm+PrTbzAYsNYcoAQlUPejJJP5FWeTexrsf9gTfKi9CX0/SQV8HaGlZdwoG7WN/jV6tbuytCp++6IEMJO6cMUuyVPfK3qesRMlD2yGdGC3jkbH+cwaGpI/lHviXuOc/X31iBE3MsnNWfvBUjPeDoqiBVp/CYWhSwUJjOC60B3y1NrK5LKTnKKeVkR0uiqeC/EJft7WVUmhwYXK+d7qxUU83gVMPZHM2aDstlz3E/OmvckN3PQn+57jzRZovfTInWJK9q87OkphPHM2NiCjNNTjNwTxo4yHu+EQHHxh4i1URuQb4IwcaG4UKDGutedMM1BE+ToAZpcrrKqXNyqvy8rTOQa/NqFJSvcqzsgBUtK2b+9CuFNygOGAPWjqor448T+t6XgcI1ARCZV75ru0NnqVumKYMd+OEPFPbKQ3dLlenSoYZb6gfY6LDlnGZUT7pd0fdKvEMC/Qn8q0krcnxgGdH2mmTK3iyafL+G+1yixezXGTZfuMns2fVS5NjYjytolPjv5D9QSwMEFAACAAgA54lzSyqWD2f+AgAAlwsAACYAAAB1bml2ZXJzYWwvaHRtbF9wdWJsaXNoaW5nX3NldHRpbmdzLnhtbM2Wb08aMRjA3/Mpmi6+lFPnpiN3GCMYiU6IsE1fmXItXGOvvbU98Hy1T7MPtk+yp1dAiI6dRpaFEOjTPr/nX/u04dF9KtCEacOVjPBufQcjJmNFuRxH+MvgdPsQI2OJpEQoySIsFUZHzVqY5UPBTdJn1sJSgwAjTSOzEU6szRpBMJ1O69xk2s0qkVvgm3qs0iDTzDBpmQ4yQQr4sUXGDJ4RKgDgmyo5U2vWagiFnvRZ0VwwxCl4LrkLiogzmwoc+FVDEt+NtcolPVFCaaTHwwi/Ozx2n/kaT2rxlEmXEtMEoRPbBqGUOyeI6PMHhhLGxwl4e7CP0ZRTm0R4b99RYHXwlFKyfeTEUU4UpEDaGT5lllBiiR96e5bdWzMXeBEtJEl5PIAZ5MKPcGtwe3bTa19ddC7Pbwfd7sWg0/NOlDrBKicMVg2F4JDKdcwWdkJiLYkT8Bt0RkQYFgbLovmykZIrzrkxGioBqS+1MBqBp6KI8LHmRGDELRE8XsxaosfMnnIBMTjd3fpIWvwI9PHGCdGGLRuazxiXxbj5TeWCokLlSPA7hqxCEFGewr+EoeV0o5FWaSkVxFhkBKcMTTibMnpUZmkG/JOhGzCR5qAJmy8TzHoL33P+gIZspDRwGZnAVgU5N55ffxE4I8Y8Qsncx63+RafVvu1cttrXWy5AQidExi+EQwlZmtmN8EmBpLJzPUhHTHLDyqJQTsu5KrHVX18Gw9Nc+DK/dTGW0BssyWasvKQwf/WgstmETMqD6A5XiYYjyKEkngkTMRx3LnNWFRgTiZQUBSIxNCrjjvWEq9yAxB9gjzav99DrIy7L0RhuDrCoKdOVkDu7e+/3P3w8OPzUqAe/fvzcXqs0a+E9QZw538NP1jbxRSN/2g3DwPXO59uw1fm/6sK9q/bXKpm6bF8PKhWp3a+E61ZZ1T2vsurKXxu9pSujkgvQZsb+2ECjETzlltG33DSvKPz6+9dvizcq/AajWLt9/98g/Gjx3Fp5X4XBsw/AGshXH9PN2m9QSwMEFAACAAgA54lzS2hxUpGaAQAAHwYAAB8AAAB1bml2ZXJzYWwvaHRtbF9za2luX3NldHRpbmdzLmpzjZRNb8IwDIbv/AqUXSfEPmG7ocGkSRwmjdu0QyimVKRJlaQdHeK/rw5fTeqOxRfy8uR17CredrrVYhHrPne37rfbv/t7pwFqVudw7euiRU9RZ0YkC5glKYhEAguQ4nj0JO/OBGXMpDOdlx9oa2p+TOE/Sy5MHc8IC01ohjpcEOA3oW2owz8nsVOra19TrdHz3Fole5GSFqTtSaVT7hh29epWvcQAVgXoC+iSR+CZDtxqI8+ODwOMOhepNOOynKpY9eY8Wsda5XLRln9VZqCrT77eA/2nwcvEsxOJsW8W0jDxZIjRTmYajIFD3scJBgkLPgdR8+279QfqGTcLCugiMYk90qMbjDqd8RgaXRqOMHxMVl6Nbg4wmpyFjd0Td7cYHiF4CbphNb7H8ECV5dk/PmCmVYwdaaDNnp9QofgikfEhdR+D5PCyaNvWvXOh7vpj5j0hFTyhFfX80rbZEYKGAK03lo55TZB3StkJSpREDkVo1LQq6DliwzmC+88u49byaJVW46EajlUbuF6Dniklqtt/XbpnmKuz+wVQSwMEFAACAAgAaWGeSz08L9HBAAAA5QEAABoAAAB1bml2ZXJzYWwvaTE4bl9wcmVzZXRzLnhtbJ2RsQrCMBCG9z5FuN3EbqUkdRPcHHSWmqYaaS8ll1of35SKdJGAQyD/8X0/JCd3r75jT+PJOlSQ8y0wg9o1Fm8Kzqf9pgBGocam7hwaBeiA7apM2rzAozdkArFYgaTgHsJQCjFNE7c0+NhArhtDLCauXS/i6R2K2RTDosLilvYv+zODKssYk9fRduGAVbzHtCCMvFYwOxeN3GLrQPwCGpMATKrBUAJofQJ4DAnAjytAiu+b56RHCvGjYpBitZ4qewNQSwMEFAACAAgAaWGeS5r5lmRrAAAAawAAABwAAAB1bml2ZXJzYWwvbG9jYWxfc2V0dGluZ3MueG1ss7GvyM1RKEstKs7Mz7NVMtQzUFJIzUvOT8nMS7dVCg1x07VQUiguScxLSczJz0u1VcrLV1Kwt+OyyclPTswJTi0pASosVijISaxMLQpJzQUySlL9EnOBKp/tmfJ8ya5n09qfr9ivpG/HBQB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aWGeS7CHI/RsAQAA9wIAACkAAAB1bml2ZXJzYWwvc2tpbl9jdXN0b21pemF0aW9uX3NldHRpbmdzLnhtbI1S20okMRB99yuCPzBJKreGdiC3lnlR0QGfm+ns0qyml07EZcnHm3Z3GEdHNPVUdU6doiqnTb/GaJ9Snh7Hv30ep3gXch7jz7Q+Q6jdTQ/TfDOHFHJaHSr3Yxym5038MS21Wk25j0M/D3ZB0xqj7vUhJbVyqmbMMIok89Qr5Dy3FWvANWAr5iix7eqdxD/dOexCzKdV29UR+rFhE1OY8yYO4c8ajtlvoeMNLud+GCsvrQVbouynFseWQIxwyX2hGgAEstwRh4uUjdQEecw4hmIUBQqIcE4aUYikHGrWNaKqMN8IxCRj1BXqae1GWhtHbZHQEKLrNK8aW7rOSIwRIQSYK1xAZzCqbKgaGtRyQHBgQBRtNFGAOtuZjhXvvLAcKeoFxoUZAxgfjnvY7u25DtVvr7M/5xeCJ7/gJLp4a3XCXO3uaZ4reRsefz/0OaBxuDi/ufV3/mqrt5vrq/P/vnz18J61mLVu/am3XwBQSwMEFAACAAgAamGeSyTg/xfEDAAAYxkAABcAAAB1bml2ZXJzYWwvdW5pdmVyc2FsLnBuZ+1XaVxT55o/isVOLSBqCrI7ttJFxKgBFJO4AOIom4QisouWyy7IIQYI0UtbBEXa3lvwgiESLAHCTkMwAUJF4NYYUFnCYqSCISSHJGAgIWSbg/bOb2a+zefhw/md8/zf9z3P+n/Oc/L9fU+ZfGT1EQAAJqe9Pc4BgBECADbe/NAYRox/4u+Gbxuunjt1AmgYsBHDwqbY4z7HAaC5aIs2+gNY/rcr3iFXAcC0Z+3a0J9SfQkALFdOexzHXYuQCs7QLwnH+1/rz+YA2GNVJ4ynP3Xbnr8b8bEH7vElhy83eVSctvmi4HNfj022f9n/1/s3HbYN52/e+mLgqGeNq0pJnKAFT4EThvAJ9uqFKwHshPqgoISRaCynNojtXFclLkvpCiEqx2Ppfhj1m8eb7bNhc648NK+1qLWeFafhshd7LaRPYOzMiFnMkfyCMyX7GFs2AkBdoG3qNsQUyUBkw4vdLiPbLSR3q5P3/PmMWZ2rzPiXwNoJb2Fvg0NyzAMHP5oHbAAADw/Y8a3m6+A6uA6ug+vgOrgOroPr4Dq4Dv4/BPdla6TMrwDg+tD/8UfhDS5gcZkf2RiRoxaOzBRhuzLnKvK+xk8RVShacrCgi0UGs9hSAIjqJDzlFzIHbrF0wu8sIsYSws5zR4/E6GQtgzCUZ2Mht0VEwu+QvMqSJ6XMM2qTUwSy5CwAaJ+gUXIyeV2Ee9Wp0UmhTF7rhdmOQgI+QCXeN8lp7KycFtMoySl/MBqS8Ux0jYhC0nu4poj9SKtDkr/5YR5KtCS9gkLn6KQpjvrFIlIYitJDMOhUznJNcARBWEBQ6M5xeYpvQEqhsGtVQv9qtlCB74zko70Gpo+0OalKONrLMxlVs3j2wHTJ3/12bzClvbqN7rtvqderOMxJNP0yCyw6LmDG6r7XvApIjbhVv2ZHvtU9wZUeE0cjRrL+RT3zVeYIAfEpmGMSxZXnqNh/GxKm2XhJNQX5EyL8y9R+YVP1DU278xM5yaBhHD8PjcTVh3ILCcvt1TcyedbYQSiD1f/PkLD+KmF8KPQWag5TiJYHnlRgX9dxlXGfdo9Xu8bbEd78qFxW3k2fxECjh/eA9hRhWVrWKU985cCt5CxfunE0qp0+ZPUA5D6NPzZhsiIhiwkOwSUMrvBHug5j9gwKX/0of5VweKHhep2mNqdhq41q/OZPzWFouz7HYJQ3BRvUvthnPbl/5yjayzfLlmEyI/LhjrgU9SsqqNP8lW8V/hSvjWEpku1/yEDl2HsrXMBI/GSOFXX6733R/872OmbyH6Ibr49galaWh4ktHfL4hXAad4xO6ad9iFqwz121uld0+cm1o8PXieqak7qsISJbhkybgKopUCor6aG5hYIQK13TtPW9pvMaGUppCU5i1zQtsxV1XZG7vjwRc53PKxtx/03h3ku2+ucdfM/hDlmXdUCzTRR/kHuDsJNrNnOALWSaTMAJfgGNgQ+TmM7P0fZmFexkICMw75GNQvV5MYu4H36pF2iJY+o02xAVyG5ollecywox+TSh6/4KCKoEKTsRAqFFQDNbxtowxkOSkA+HpLkhzIHmWmzZpDSXeLPgmeUfoOL7Iw8uCw4gdoB7s/B70XlBeft5u1xJNOqAfZ7bz2p3ROuFHBsMrk9lK+lIDempkuMSM28/4DdDadSNf6wuj4amMBrp/XWTZq3J5BiljC1v00QHc0Jwe2nhos9Y0tPSbQjEx5AeF2uC67e4lCeMKuqp1oXlQqlTw0TkowpjKcjBLRUuWP8YQItZQDcGlhw0G01wwDa22owNtsGJvGq73P5S1BaWELAooTe2iVIyfeYarK/zTHUWqw1Bgq67IGTTuuT8RUGBv8mzvqgksrDCscdtPi5uUpiaER/Jf+152ePx3WAjNbIRY2spGowctvsNWVwmZ5sDYA452aqJr3tFjoTrBfzHblzGQ6eyR3tG0Pb8GgtGEVZ/TXqVJFD/Agfe5Yw+O7Fzw69Lw4F+4eWRnNBZgnPn0gtJvmP5efTqXGWoM+2oZr61xLkyp5z/BRiCavQtUbSJlb11obFlLCdGoYIw4zKaMcxJcJdMkUsjNY055aqYGm69AlK96Rh4Eafs/SGbcwIHbOaj7d2XT6zwXKe0hoMGCf879a9D4a4ANNK8JIDEDaM+MVHhjRBUZYZZiYKEw2VnUSRt8vkc6lu1iEK5hzWe18wp+9e0InlGGqu5QVGh6wCrZjb4yghu8mgbc2NlVTPWxQckMp7GkZUaBHWjW7tM7ZZYWszl0chwqcwRV17nSRPEmHgrI8E5JJLiSr1oN/c1EMZKF7/RmhuheCWtSwPu8nt7D5I+8odGcdFIZzY9mfKUBbbtDEyacksJx91Wk5t9k/Df9d6svXy0UMeOmyJ7oV1YxJb8asC0IQtjWlaF5LhL0/kmx+R79ROBPtwN0pWl+zkyKrUD5rCjqOhGhk+Zcd+MQHPYwas7Pc9TSp10hCssaTYuURFHpd7WuRVHynrSqqur+72Yfi7miO7fwMH+6KFDs/j3XoCNlZraGmMOqt1p9ycS8nIp1iwzwT+smHubK64iOKAxAsupfstcmXBXAFui/H0tYKVw62obUY44boGoFw879UR9i/NRONq3nvT0FCt/30O9mAs3vym6IyX77ZsNSLoiPoJpeoXxLnh9Wtm7LHXKwPRIqGrxsxnknO1x/0CTNkizA1VV6kwbaPxtMVG/4+Jjb/IoCzXy+niMvotFPACNjldVsQQx7AR3vmdvB/mXtoSuOnUTrRQ7aO3Ra/iTRWLc/uHc5SKSdkbSSNJBkuZ+O/ajXDNMO0vaNulbbG7RFK7KtnHxicnBT4hhdrwK0crHUTwK7vYNxX7jzpntecjuCNP7CRMu+8s53UdNiRf03z0gpmsujda3+vjEuPepjkmmUIXEg3p0I7/GoSZu07iW+FP0/FTrnYLMRHjf9oDmBYpBGwuKyPjyb0+i/fkPry1O/36AkVg/FP7JQuv/rKBO/Sr0roImDt0P9/LcmefkZFgd2mc0o95eBOZtkta+z2W81SSS9MJ/CBMQQHk2jOMOIFGmOitTBGJ5bO5dvCsw+e2i8qyJH+aGWxi++JDuQZYoJrYjF1VFeLWiclurn+7MNZpqMln0UheTv7CrLfP2jRwynkCBeVgn56zsEwFDb4fuEEFNzDtPFUkNzdN3iwOQKTP+z/01NKVnDSWB3CxAXJpp4e6iUu22C/RjXrizEqy+tqe0+HUTz4n5siVzsdciWN6pshM9vTqIxqfdtYZGtoSpssdPqbLDaBEO/e7uAi0oKoFdPy+HGjmYZQvyGZNvXE1kEN7bqVW7xQfl3aA4lTg8CD2FRhyyYJK+pI1Ii+Be7AKyizWVprm1in7axyhSYs85p0DNg5wIO9mhfbS+8pmOZtJQt5Wk2b8oP5mUuPvLPcsfzK+a9h6wkgwQFTxXv+FBrtrs6EK3pEsjS9hcH6Zh3TgULCl31syVF5UN37rQ6Z2hcOncsxaob2IXDUH3Tr3vmGx4/GEKLNgrPOo081nS4LxyMgVLKEk3/b72sdDh14GykhpYY5d6ll48kz1n/DysJqtrvjILY3cCLwASVW+5zsz/1vWXhvyYcNenXkyD6pkR5lt+sf62WJjmKkgPZNvwu5K38n5mibgYlmhm15ohye8GAcbyeVATNVp/tU7SiCYrm2jHcWc9epdrrD2u/iJTtxTJ1Nc+FIBGTWXOHO2B1Zxewp8fr1VY2SSxySwAKTYl1cr9926u4MqD3LTibOhPM2f4K58F8Z/DbGTTYyRs/ljMcJKhLlRk2Ql/raRK+Rk4v349GZHDOVIGf5/ZMUgk1K5SM3Rx44T7T9TPTagPz63l1pY2jnYcPJe593MAq0FFtDZ+IGgbZIF3eCF62Uv3Lweg/ovsjlvqNT5eAhi3v0/SL+Rh68oJs//I6H7CkEqZU13xAO9nGQtqUML+nCQ9iCgJf2eW5ozBUJAg2GeIWQrRFs3wW4b0pB3QvC1CxIjAOzVjDerBUIOrNMQpFEov+UBLvcM/+ti5hvW01e2THdcjbTSqrzJ2WtgpHF3yrh1Mlle7FZm1EDNexlKIGW8FBRo5h1N48/V07y1H7nvWAIAoqDP66u3oZqh94XxPbZt4a0qf1BYh9Je72T2Ke9Vb510tDx6OtgdZHxfk2eesvGn6odTxc+B6DFjel80ew4dd60wxYHwRCP4tfiRJ94ZzvRGLcn/f/wAgLOV/zd8/boFH63B3I3iiLpPkb8FqF066b/+XoFsK/C+BbvDB1MMHlEG2AUOnccNLUwY9M3wrvFqzGn22pJJaZU/Spi7rVFPMr+CRHueMc9UeqP/asNk8bFOh9WHvr+GzwGlPX4+GE1F//U9QSwMEFAACAAgAamGeS3Br3rpLAAAAagAAABsAAAB1bml2ZXJzYWwvdW5pdmVyc2FsLnBuZy54bWyzsa/IzVEoSy0qzszPs1Uy1DNQsrfj5bIpKEoty0wtV6gAigEFIUBJoRLINUJwyzNTSjJslczNTBFiGamZ6Rkltkqm5iZwQX2gkQBQSwECAAAUAAIACADniXNLFQ6tKGQEAAAHEQAAHQAAAAAAAAABAAAAAAAAAAAAdW5pdmVyc2FsL2NvbW1vbl9tZXNzYWdlcy5sbmdQSwECAAAUAAIACADniXNLCH4LIykDAACGDAAAJwAAAAAAAAABAAAAAACfBAAAdW5pdmVyc2FsL2ZsYXNoX3B1Ymxpc2hpbmdfc2V0dGluZ3MueG1sUEsBAgAAFAACAAgA54lzS7X8CWS6AgAAVQoAACEAAAAAAAAAAQAAAAAADQgAAHVuaXZlcnNhbC9mbGFzaF9za2luX3NldHRpbmdzLnhtbFBLAQIAABQAAgAIAOeJc0sqlg9n/gIAAJcLAAAmAAAAAAAAAAEAAAAAAAYLAAB1bml2ZXJzYWwvaHRtbF9wdWJsaXNoaW5nX3NldHRpbmdzLnhtbFBLAQIAABQAAgAIAOeJc0tocVKRmgEAAB8GAAAfAAAAAAAAAAEAAAAAAEgOAAB1bml2ZXJzYWwvaHRtbF9za2luX3NldHRpbmdzLmpzUEsBAgAAFAACAAgAaWGeSz08L9HBAAAA5QEAABoAAAAAAAAAAQAAAAAAHxAAAHVuaXZlcnNhbC9pMThuX3ByZXNldHMueG1sUEsBAgAAFAACAAgAaWGeS5r5lmRrAAAAawAAABwAAAAAAAAAAQAAAAAAGBEAAHVuaXZlcnNhbC9sb2NhbF9zZXR0aW5ncy54bWxQSwECAAAUAAIACABElFdHI7RO+/sCAACwCAAAFAAAAAAAAAABAAAAAAC9EQAAdW5pdmVyc2FsL3BsYXllci54bWxQSwECAAAUAAIACABpYZ5LsIcj9GwBAAD3AgAAKQAAAAAAAAABAAAAAADqFAAAdW5pdmVyc2FsL3NraW5fY3VzdG9taXphdGlvbl9zZXR0aW5ncy54bWxQSwECAAAUAAIACABqYZ5LJOD/F8QMAABjGQAAFwAAAAAAAAAAAAAAAACdFgAAdW5pdmVyc2FsL3VuaXZlcnNhbC5wbmdQSwECAAAUAAIACABqYZ5LcGveuksAAABqAAAAGwAAAAAAAAABAAAAAACWIwAAdW5pdmVyc2FsL3VuaXZlcnNhbC5wbmcueG1sUEsFBgAAAAALAAsASQMAABokAAAAAA=="/>
  <p:tag name="ISPRING_SCORM_RATE_QUIZZES" val="0"/>
  <p:tag name="ISPRING_SCORM_PASSING_SCORE" val="100.000000"/>
  <p:tag name="ISPRING_SCORM_ENDPOINT" val="&lt;endpoint&gt;&lt;enable&gt;0&lt;/enable&gt;&lt;lrs&gt;http://&lt;/lrs&gt;&lt;auth&gt;0&lt;/auth&gt;&lt;login&gt;&lt;/login&gt;&lt;password&gt;&lt;/password&gt;&lt;key&gt;&lt;/key&gt;&lt;name&gt;&lt;/name&gt;&lt;email&gt;&lt;/email&gt;&lt;/endpoint&gt;&#10;"/>
  <p:tag name="ISPRING_OUTPUT_FOLDER" val="D:\ppt\第11批\642650"/>
  <p:tag name="ISPRING_FIRST_PUBLISH" val="1"/>
  <p:tag name="ISPRING_PRESENTATION_TITLE" val="蓝色水墨"/>
</p:tagLst>
</file>

<file path=ppt/theme/theme1.xml><?xml version="1.0" encoding="utf-8"?>
<a:theme xmlns:a="http://schemas.openxmlformats.org/drawingml/2006/main" name="第一PPT，www.1ppt.com">
  <a:themeElements>
    <a:clrScheme name="自定义 1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F79646"/>
      </a:folHlink>
    </a:clrScheme>
    <a:fontScheme name="rcvsptzk">
      <a:majorFont>
        <a:latin typeface="字魂59号-创粗黑"/>
        <a:ea typeface="字魂59号-创粗黑"/>
        <a:cs typeface=""/>
      </a:majorFont>
      <a:minorFont>
        <a:latin typeface="字魂59号-创粗黑"/>
        <a:ea typeface="字魂59号-创粗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82</TotalTime>
  <Words>1294</Words>
  <Application>Microsoft Office PowerPoint</Application>
  <PresentationFormat>宽屏</PresentationFormat>
  <Paragraphs>280</Paragraphs>
  <Slides>23</Slides>
  <Notes>23</Notes>
  <HiddenSlides>0</HiddenSlides>
  <MMClips>0</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23</vt:i4>
      </vt:variant>
    </vt:vector>
  </HeadingPairs>
  <TitlesOfParts>
    <vt:vector size="30" baseType="lpstr">
      <vt:lpstr>宋体</vt:lpstr>
      <vt:lpstr>微软雅黑</vt:lpstr>
      <vt:lpstr>字魂59号-创粗黑</vt:lpstr>
      <vt:lpstr>Arial</vt:lpstr>
      <vt:lpstr>Calibri</vt:lpstr>
      <vt:lpstr>Wingdings</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第一PPT，www.1ppt.com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蓝色水墨</dc:title>
  <dc:creator>第一PPT</dc:creator>
  <cp:keywords>www.1ppt.com</cp:keywords>
  <dc:description>www.1ppt.com</dc:description>
  <cp:lastModifiedBy>faith123</cp:lastModifiedBy>
  <cp:revision>124</cp:revision>
  <dcterms:created xsi:type="dcterms:W3CDTF">2017-08-18T03:02:00Z</dcterms:created>
  <dcterms:modified xsi:type="dcterms:W3CDTF">2020-05-22T01:21:53Z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2052-10.1.0.6748</vt:lpwstr>
  </property>
</Properties>
</file>