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81" r:id="rId4"/>
    <p:sldId id="269" r:id="rId5"/>
    <p:sldId id="270" r:id="rId6"/>
    <p:sldId id="260" r:id="rId7"/>
    <p:sldId id="282" r:id="rId8"/>
    <p:sldId id="271" r:id="rId9"/>
    <p:sldId id="258" r:id="rId10"/>
    <p:sldId id="275" r:id="rId11"/>
    <p:sldId id="262" r:id="rId12"/>
    <p:sldId id="283" r:id="rId13"/>
    <p:sldId id="276" r:id="rId14"/>
    <p:sldId id="265" r:id="rId15"/>
    <p:sldId id="273" r:id="rId16"/>
    <p:sldId id="284" r:id="rId17"/>
    <p:sldId id="261" r:id="rId18"/>
    <p:sldId id="272" r:id="rId19"/>
    <p:sldId id="277" r:id="rId20"/>
    <p:sldId id="285" r:id="rId21"/>
    <p:sldId id="274" r:id="rId22"/>
    <p:sldId id="263" r:id="rId23"/>
    <p:sldId id="266" r:id="rId24"/>
    <p:sldId id="267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72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A452F-EA61-49B1-B167-C44EC65BFEE5}" type="datetimeFigureOut">
              <a:rPr lang="zh-CN" altLang="en-US" smtClean="0"/>
              <a:t>2018/12/8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B268C-9B90-4BA8-9A30-DEA50E620B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9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76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672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57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39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595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296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891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48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055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627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24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652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974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119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457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814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97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672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234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144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176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2659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247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B268C-9B90-4BA8-9A30-DEA50E620BC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04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F277D-29BB-4AAB-ABD4-29E3959C9FDB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20F4B-7D14-4366-A53D-1BACB6E6C2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659093"/>
      </p:ext>
    </p:extLst>
  </p:cSld>
  <p:clrMapOvr>
    <a:masterClrMapping/>
  </p:clrMapOvr>
  <p:transition spd="slow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A7BC3-37C7-44F9-A621-ECC87954B9D0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32D68-E0DC-4BBC-9169-F22F6C5B50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950888"/>
      </p:ext>
    </p:extLst>
  </p:cSld>
  <p:clrMapOvr>
    <a:masterClrMapping/>
  </p:clrMapOvr>
  <p:transition spd="slow" advTm="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73A1D-35EB-4207-AA38-088CBD809A30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6BC11-5DA4-4825-959E-141AA3E403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039728"/>
      </p:ext>
    </p:extLst>
  </p:cSld>
  <p:clrMapOvr>
    <a:masterClrMapping/>
  </p:clrMapOvr>
  <p:transition spd="slow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52DCC-5650-4A2C-B03A-B6A432E0B0DB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A666D-A995-411B-9412-058F8D7129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95031"/>
      </p:ext>
    </p:extLst>
  </p:cSld>
  <p:clrMapOvr>
    <a:masterClrMapping/>
  </p:clrMapOvr>
  <p:transition spd="slow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65DA8-E8F3-4CE4-A8F4-A35BACA69F68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6CCA2-BF7E-45A9-8B6B-539E8017B2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31149938"/>
      </p:ext>
    </p:extLst>
  </p:cSld>
  <p:clrMapOvr>
    <a:masterClrMapping/>
  </p:clrMapOvr>
  <p:transition spd="slow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40307-6F59-4724-A569-CBA12A12BD1D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4AFFE-8B23-4CD0-BC11-0FE78404F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521721"/>
      </p:ext>
    </p:extLst>
  </p:cSld>
  <p:clrMapOvr>
    <a:masterClrMapping/>
  </p:clrMapOvr>
  <p:transition spd="slow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ADFC3-C8AF-44A9-84C9-EED39A5E0930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B3BC5-8B38-4A91-9602-27B9B41FDC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822624"/>
      </p:ext>
    </p:extLst>
  </p:cSld>
  <p:clrMapOvr>
    <a:masterClrMapping/>
  </p:clrMapOvr>
  <p:transition spd="slow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E1136-063C-4CED-85B6-68DA55ED351F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5555B-CED0-4F3C-B7E7-9FD14D69AF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552288"/>
      </p:ext>
    </p:extLst>
  </p:cSld>
  <p:clrMapOvr>
    <a:masterClrMapping/>
  </p:clrMapOvr>
  <p:transition spd="slow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00FBF-909D-4B26-BE12-90F9948A483F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56A68-F4E1-4E16-83A7-968344FF6A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096667"/>
      </p:ext>
    </p:extLst>
  </p:cSld>
  <p:clrMapOvr>
    <a:masterClrMapping/>
  </p:clrMapOvr>
  <p:transition spd="slow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D5631-286D-4ED8-AAFD-A46557851158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0D55B-CCBE-41FD-A46E-B5419320EA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463665"/>
      </p:ext>
    </p:extLst>
  </p:cSld>
  <p:clrMapOvr>
    <a:masterClrMapping/>
  </p:clrMapOvr>
  <p:transition spd="slow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C5AE6-D37A-40FF-BBDE-F51AD6557FAE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9E5F9-FCA5-4686-A1D9-6297F1E1AA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111089"/>
      </p:ext>
    </p:extLst>
  </p:cSld>
  <p:clrMapOvr>
    <a:masterClrMapping/>
  </p:clrMapOvr>
  <p:transition spd="slow" advTm="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7CF7BE4-F3EF-463A-BD67-FDD991839C87}" type="datetimeFigureOut">
              <a:rPr lang="zh-CN" altLang="en-US"/>
              <a:pPr>
                <a:defRPr/>
              </a:pPr>
              <a:t>2018/12/8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8A2DDA1-C558-4341-9879-09886D9A51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11856" y="0"/>
            <a:ext cx="5980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矩形 10"/>
          <p:cNvSpPr>
            <a:spLocks noChangeArrowheads="1"/>
          </p:cNvSpPr>
          <p:nvPr/>
        </p:nvSpPr>
        <p:spPr bwMode="auto">
          <a:xfrm>
            <a:off x="377825" y="3260725"/>
            <a:ext cx="5780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Doctors work report summarizes the template</a:t>
            </a:r>
            <a:endParaRPr lang="zh-CN" altLang="en-US" sz="18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53" name="组合 11"/>
          <p:cNvGrpSpPr>
            <a:grpSpLocks/>
          </p:cNvGrpSpPr>
          <p:nvPr/>
        </p:nvGrpSpPr>
        <p:grpSpPr bwMode="auto">
          <a:xfrm>
            <a:off x="2263775" y="3892550"/>
            <a:ext cx="2625725" cy="801697"/>
            <a:chOff x="0" y="0"/>
            <a:chExt cx="2626846" cy="801717"/>
          </a:xfrm>
        </p:grpSpPr>
        <p:sp>
          <p:nvSpPr>
            <p:cNvPr id="2058" name="矩形 12"/>
            <p:cNvSpPr>
              <a:spLocks noChangeArrowheads="1"/>
            </p:cNvSpPr>
            <p:nvPr/>
          </p:nvSpPr>
          <p:spPr bwMode="auto">
            <a:xfrm>
              <a:off x="0" y="0"/>
              <a:ext cx="2626846" cy="36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9" name="矩形 13"/>
            <p:cNvSpPr>
              <a:spLocks noChangeArrowheads="1"/>
            </p:cNvSpPr>
            <p:nvPr/>
          </p:nvSpPr>
          <p:spPr bwMode="auto">
            <a:xfrm>
              <a:off x="1" y="432376"/>
              <a:ext cx="2477957" cy="36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日期：</a:t>
              </a:r>
              <a:r>
                <a:rPr lang="en-US" altLang="zh-CN" sz="18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201X.X.X</a:t>
              </a:r>
              <a:endParaRPr lang="zh-CN" altLang="en-US" sz="1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54" name="组合 17"/>
          <p:cNvGrpSpPr>
            <a:grpSpLocks/>
          </p:cNvGrpSpPr>
          <p:nvPr/>
        </p:nvGrpSpPr>
        <p:grpSpPr bwMode="auto">
          <a:xfrm flipH="1">
            <a:off x="0" y="6392863"/>
            <a:ext cx="3335338" cy="465137"/>
            <a:chOff x="0" y="0"/>
            <a:chExt cx="3335896" cy="466511"/>
          </a:xfrm>
        </p:grpSpPr>
        <p:sp>
          <p:nvSpPr>
            <p:cNvPr id="2056" name="任意多边形 14"/>
            <p:cNvSpPr>
              <a:spLocks/>
            </p:cNvSpPr>
            <p:nvPr/>
          </p:nvSpPr>
          <p:spPr bwMode="auto">
            <a:xfrm rot="5400000" flipV="1">
              <a:off x="1131973" y="-970260"/>
              <a:ext cx="304798" cy="2568743"/>
            </a:xfrm>
            <a:custGeom>
              <a:avLst/>
              <a:gdLst>
                <a:gd name="T0" fmla="*/ 0 w 304798"/>
                <a:gd name="T1" fmla="*/ 336885 h 2568743"/>
                <a:gd name="T2" fmla="*/ 0 w 304798"/>
                <a:gd name="T3" fmla="*/ 2568743 h 2568743"/>
                <a:gd name="T4" fmla="*/ 304798 w 304798"/>
                <a:gd name="T5" fmla="*/ 2568743 h 2568743"/>
                <a:gd name="T6" fmla="*/ 304798 w 304798"/>
                <a:gd name="T7" fmla="*/ 0 h 2568743"/>
                <a:gd name="T8" fmla="*/ 0 w 304798"/>
                <a:gd name="T9" fmla="*/ 336885 h 25687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798" h="2568743">
                  <a:moveTo>
                    <a:pt x="0" y="336885"/>
                  </a:moveTo>
                  <a:lnTo>
                    <a:pt x="0" y="2568743"/>
                  </a:lnTo>
                  <a:lnTo>
                    <a:pt x="304798" y="2568743"/>
                  </a:lnTo>
                  <a:lnTo>
                    <a:pt x="304798" y="0"/>
                  </a:lnTo>
                  <a:lnTo>
                    <a:pt x="0" y="33688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7" name="流程图: 手动输入 15"/>
            <p:cNvSpPr>
              <a:spLocks noChangeArrowheads="1"/>
            </p:cNvSpPr>
            <p:nvPr/>
          </p:nvSpPr>
          <p:spPr bwMode="auto">
            <a:xfrm rot="5400000" flipV="1">
              <a:off x="1813591" y="-1055795"/>
              <a:ext cx="466510" cy="2578100"/>
            </a:xfrm>
            <a:prstGeom prst="flowChartManualInpu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73667" y="2164634"/>
            <a:ext cx="60059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医疗护理培训</a:t>
            </a:r>
            <a:r>
              <a:rPr lang="en-US" altLang="zh-CN" sz="48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ppt</a:t>
            </a:r>
            <a:r>
              <a:rPr lang="zh-CN" altLang="en-U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模板</a:t>
            </a:r>
            <a:endParaRPr lang="zh-CN" altLang="en-US" sz="4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13" y="1025525"/>
            <a:ext cx="5530850" cy="506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组合 8"/>
          <p:cNvGrpSpPr>
            <a:grpSpLocks/>
          </p:cNvGrpSpPr>
          <p:nvPr/>
        </p:nvGrpSpPr>
        <p:grpSpPr bwMode="auto">
          <a:xfrm>
            <a:off x="2416175" y="2759075"/>
            <a:ext cx="2070100" cy="873125"/>
            <a:chOff x="0" y="0"/>
            <a:chExt cx="2070247" cy="873558"/>
          </a:xfrm>
        </p:grpSpPr>
        <p:sp>
          <p:nvSpPr>
            <p:cNvPr id="3082" name="矩形 9"/>
            <p:cNvSpPr>
              <a:spLocks noChangeArrowheads="1"/>
            </p:cNvSpPr>
            <p:nvPr/>
          </p:nvSpPr>
          <p:spPr bwMode="auto">
            <a:xfrm>
              <a:off x="39397" y="0"/>
              <a:ext cx="19914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 报 提 纲</a:t>
              </a:r>
            </a:p>
          </p:txBody>
        </p:sp>
        <p:sp>
          <p:nvSpPr>
            <p:cNvPr id="3083" name="矩形 3"/>
            <p:cNvSpPr>
              <a:spLocks noChangeArrowheads="1"/>
            </p:cNvSpPr>
            <p:nvPr/>
          </p:nvSpPr>
          <p:spPr bwMode="auto">
            <a:xfrm>
              <a:off x="0" y="535004"/>
              <a:ext cx="20702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report outline</a:t>
              </a:r>
              <a:endParaRPr lang="zh-CN" altLang="en-US" sz="16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76" name="矩形 1"/>
          <p:cNvSpPr>
            <a:spLocks noChangeArrowheads="1"/>
          </p:cNvSpPr>
          <p:nvPr/>
        </p:nvSpPr>
        <p:spPr bwMode="auto">
          <a:xfrm>
            <a:off x="6824663" y="2054225"/>
            <a:ext cx="3878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认真落实各项规章制度</a:t>
            </a:r>
          </a:p>
        </p:txBody>
      </p:sp>
      <p:sp>
        <p:nvSpPr>
          <p:cNvPr id="3077" name="矩形 4"/>
          <p:cNvSpPr>
            <a:spLocks noChangeArrowheads="1"/>
          </p:cNvSpPr>
          <p:nvPr/>
        </p:nvSpPr>
        <p:spPr bwMode="auto">
          <a:xfrm>
            <a:off x="6824663" y="2716213"/>
            <a:ext cx="3878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提高护士长管理水平</a:t>
            </a:r>
          </a:p>
        </p:txBody>
      </p:sp>
      <p:sp>
        <p:nvSpPr>
          <p:cNvPr id="3078" name="矩形 5"/>
          <p:cNvSpPr>
            <a:spLocks noChangeArrowheads="1"/>
          </p:cNvSpPr>
          <p:nvPr/>
        </p:nvSpPr>
        <p:spPr bwMode="auto">
          <a:xfrm>
            <a:off x="6824663" y="3376613"/>
            <a:ext cx="4554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加强护理人员医德医风建设</a:t>
            </a:r>
          </a:p>
        </p:txBody>
      </p:sp>
      <p:sp>
        <p:nvSpPr>
          <p:cNvPr id="3079" name="矩形 6"/>
          <p:cNvSpPr>
            <a:spLocks noChangeArrowheads="1"/>
          </p:cNvSpPr>
          <p:nvPr/>
        </p:nvSpPr>
        <p:spPr bwMode="auto">
          <a:xfrm>
            <a:off x="6824663" y="4038600"/>
            <a:ext cx="4554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提高护理人员业务素质</a:t>
            </a:r>
          </a:p>
        </p:txBody>
      </p:sp>
      <p:sp>
        <p:nvSpPr>
          <p:cNvPr id="3080" name="矩形 7"/>
          <p:cNvSpPr>
            <a:spLocks noChangeArrowheads="1"/>
          </p:cNvSpPr>
          <p:nvPr/>
        </p:nvSpPr>
        <p:spPr bwMode="auto">
          <a:xfrm>
            <a:off x="6824663" y="4700588"/>
            <a:ext cx="2246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存在问题</a:t>
            </a:r>
          </a:p>
        </p:txBody>
      </p:sp>
      <p:cxnSp>
        <p:nvCxnSpPr>
          <p:cNvPr id="3081" name="直接连接符 11"/>
          <p:cNvCxnSpPr>
            <a:cxnSpLocks noChangeShapeType="1"/>
          </p:cNvCxnSpPr>
          <p:nvPr/>
        </p:nvCxnSpPr>
        <p:spPr bwMode="auto">
          <a:xfrm>
            <a:off x="6329363" y="1363663"/>
            <a:ext cx="0" cy="4538662"/>
          </a:xfrm>
          <a:prstGeom prst="line">
            <a:avLst/>
          </a:prstGeom>
          <a:noFill/>
          <a:ln w="63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4099" name="图片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7" y="0"/>
            <a:ext cx="5943106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椭圆 9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1" name="矩形 4"/>
          <p:cNvSpPr>
            <a:spLocks noChangeArrowheads="1"/>
          </p:cNvSpPr>
          <p:nvPr/>
        </p:nvSpPr>
        <p:spPr bwMode="auto">
          <a:xfrm>
            <a:off x="5730875" y="2881313"/>
            <a:ext cx="7953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2" name="矩形 15"/>
          <p:cNvSpPr>
            <a:spLocks noChangeArrowheads="1"/>
          </p:cNvSpPr>
          <p:nvPr/>
        </p:nvSpPr>
        <p:spPr bwMode="auto">
          <a:xfrm>
            <a:off x="6851650" y="3133725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认真落实各项规章制度</a:t>
            </a:r>
          </a:p>
        </p:txBody>
      </p:sp>
      <p:sp>
        <p:nvSpPr>
          <p:cNvPr id="4103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104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5123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ounded Rectangle 3"/>
          <p:cNvSpPr>
            <a:spLocks noChangeArrowheads="1"/>
          </p:cNvSpPr>
          <p:nvPr/>
        </p:nvSpPr>
        <p:spPr bwMode="auto">
          <a:xfrm>
            <a:off x="1498600" y="1330325"/>
            <a:ext cx="2636838" cy="2230438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Trapezoid 6"/>
          <p:cNvSpPr>
            <a:spLocks/>
          </p:cNvSpPr>
          <p:nvPr/>
        </p:nvSpPr>
        <p:spPr bwMode="auto">
          <a:xfrm>
            <a:off x="2146300" y="119538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Round Same Side Corner Rectangle 5"/>
          <p:cNvSpPr>
            <a:spLocks/>
          </p:cNvSpPr>
          <p:nvPr/>
        </p:nvSpPr>
        <p:spPr bwMode="auto">
          <a:xfrm rot="10800000">
            <a:off x="2309813" y="1195388"/>
            <a:ext cx="1014412" cy="831850"/>
          </a:xfrm>
          <a:custGeom>
            <a:avLst/>
            <a:gdLst>
              <a:gd name="T0" fmla="*/ 43683 w 1014016"/>
              <a:gd name="T1" fmla="*/ 0 h 832338"/>
              <a:gd name="T2" fmla="*/ 972314 w 1014016"/>
              <a:gd name="T3" fmla="*/ 0 h 832338"/>
              <a:gd name="T4" fmla="*/ 1015997 w 1014016"/>
              <a:gd name="T5" fmla="*/ 43468 h 832338"/>
              <a:gd name="T6" fmla="*/ 1015997 w 1014016"/>
              <a:gd name="T7" fmla="*/ 829901 h 832338"/>
              <a:gd name="T8" fmla="*/ 1015997 w 1014016"/>
              <a:gd name="T9" fmla="*/ 829901 h 832338"/>
              <a:gd name="T10" fmla="*/ 0 w 1014016"/>
              <a:gd name="T11" fmla="*/ 829901 h 832338"/>
              <a:gd name="T12" fmla="*/ 0 w 1014016"/>
              <a:gd name="T13" fmla="*/ 829901 h 832338"/>
              <a:gd name="T14" fmla="*/ 0 w 1014016"/>
              <a:gd name="T15" fmla="*/ 4346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7" name="Freeform 139"/>
          <p:cNvSpPr>
            <a:spLocks noChangeAspect="1" noEditPoints="1"/>
          </p:cNvSpPr>
          <p:nvPr/>
        </p:nvSpPr>
        <p:spPr bwMode="auto">
          <a:xfrm>
            <a:off x="2560638" y="1354138"/>
            <a:ext cx="514350" cy="514350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0 w 68"/>
              <a:gd name="T5" fmla="*/ 2147483646 h 68"/>
              <a:gd name="T6" fmla="*/ 2147483646 w 68"/>
              <a:gd name="T7" fmla="*/ 0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2147483646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2147483646 h 68"/>
              <a:gd name="T34" fmla="*/ 2147483646 w 68"/>
              <a:gd name="T35" fmla="*/ 2147483646 h 68"/>
              <a:gd name="T36" fmla="*/ 2147483646 w 68"/>
              <a:gd name="T37" fmla="*/ 2147483646 h 68"/>
              <a:gd name="T38" fmla="*/ 2147483646 w 68"/>
              <a:gd name="T39" fmla="*/ 2147483646 h 68"/>
              <a:gd name="T40" fmla="*/ 2147483646 w 68"/>
              <a:gd name="T41" fmla="*/ 2147483646 h 68"/>
              <a:gd name="T42" fmla="*/ 2147483646 w 68"/>
              <a:gd name="T43" fmla="*/ 2147483646 h 68"/>
              <a:gd name="T44" fmla="*/ 2147483646 w 68"/>
              <a:gd name="T45" fmla="*/ 2147483646 h 68"/>
              <a:gd name="T46" fmla="*/ 2147483646 w 68"/>
              <a:gd name="T47" fmla="*/ 2147483646 h 68"/>
              <a:gd name="T48" fmla="*/ 2147483646 w 68"/>
              <a:gd name="T49" fmla="*/ 2147483646 h 68"/>
              <a:gd name="T50" fmla="*/ 2147483646 w 68"/>
              <a:gd name="T51" fmla="*/ 2147483646 h 68"/>
              <a:gd name="T52" fmla="*/ 2147483646 w 68"/>
              <a:gd name="T53" fmla="*/ 2147483646 h 68"/>
              <a:gd name="T54" fmla="*/ 2147483646 w 68"/>
              <a:gd name="T55" fmla="*/ 2147483646 h 68"/>
              <a:gd name="T56" fmla="*/ 2147483646 w 68"/>
              <a:gd name="T57" fmla="*/ 2147483646 h 68"/>
              <a:gd name="T58" fmla="*/ 2147483646 w 68"/>
              <a:gd name="T59" fmla="*/ 2147483646 h 68"/>
              <a:gd name="T60" fmla="*/ 2147483646 w 68"/>
              <a:gd name="T61" fmla="*/ 2147483646 h 68"/>
              <a:gd name="T62" fmla="*/ 2147483646 w 68"/>
              <a:gd name="T63" fmla="*/ 2147483646 h 68"/>
              <a:gd name="T64" fmla="*/ 2147483646 w 68"/>
              <a:gd name="T65" fmla="*/ 2147483646 h 68"/>
              <a:gd name="T66" fmla="*/ 2147483646 w 68"/>
              <a:gd name="T67" fmla="*/ 2147483646 h 68"/>
              <a:gd name="T68" fmla="*/ 2147483646 w 68"/>
              <a:gd name="T69" fmla="*/ 2147483646 h 68"/>
              <a:gd name="T70" fmla="*/ 2147483646 w 68"/>
              <a:gd name="T71" fmla="*/ 2147483646 h 68"/>
              <a:gd name="T72" fmla="*/ 2147483646 w 68"/>
              <a:gd name="T73" fmla="*/ 2147483646 h 68"/>
              <a:gd name="T74" fmla="*/ 2147483646 w 68"/>
              <a:gd name="T75" fmla="*/ 2147483646 h 68"/>
              <a:gd name="T76" fmla="*/ 2147483646 w 68"/>
              <a:gd name="T77" fmla="*/ 2147483646 h 68"/>
              <a:gd name="T78" fmla="*/ 2147483646 w 68"/>
              <a:gd name="T79" fmla="*/ 2147483646 h 68"/>
              <a:gd name="T80" fmla="*/ 2147483646 w 68"/>
              <a:gd name="T81" fmla="*/ 2147483646 h 68"/>
              <a:gd name="T82" fmla="*/ 2147483646 w 68"/>
              <a:gd name="T83" fmla="*/ 2147483646 h 68"/>
              <a:gd name="T84" fmla="*/ 2147483646 w 68"/>
              <a:gd name="T85" fmla="*/ 2147483646 h 68"/>
              <a:gd name="T86" fmla="*/ 2147483646 w 68"/>
              <a:gd name="T87" fmla="*/ 2147483646 h 68"/>
              <a:gd name="T88" fmla="*/ 2147483646 w 68"/>
              <a:gd name="T89" fmla="*/ 2147483646 h 68"/>
              <a:gd name="T90" fmla="*/ 2147483646 w 68"/>
              <a:gd name="T91" fmla="*/ 2147483646 h 68"/>
              <a:gd name="T92" fmla="*/ 2147483646 w 68"/>
              <a:gd name="T93" fmla="*/ 2147483646 h 68"/>
              <a:gd name="T94" fmla="*/ 2147483646 w 68"/>
              <a:gd name="T95" fmla="*/ 2147483646 h 68"/>
              <a:gd name="T96" fmla="*/ 2147483646 w 68"/>
              <a:gd name="T97" fmla="*/ 2147483646 h 6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66" y="34"/>
                </a:moveTo>
                <a:cubicBezTo>
                  <a:pt x="66" y="16"/>
                  <a:pt x="52" y="1"/>
                  <a:pt x="34" y="1"/>
                </a:cubicBezTo>
                <a:cubicBezTo>
                  <a:pt x="16" y="1"/>
                  <a:pt x="1" y="16"/>
                  <a:pt x="1" y="34"/>
                </a:cubicBezTo>
                <a:cubicBezTo>
                  <a:pt x="1" y="52"/>
                  <a:pt x="16" y="66"/>
                  <a:pt x="34" y="66"/>
                </a:cubicBezTo>
                <a:cubicBezTo>
                  <a:pt x="52" y="66"/>
                  <a:pt x="66" y="52"/>
                  <a:pt x="66" y="34"/>
                </a:cubicBezTo>
                <a:close/>
                <a:moveTo>
                  <a:pt x="7" y="22"/>
                </a:moveTo>
                <a:cubicBezTo>
                  <a:pt x="21" y="60"/>
                  <a:pt x="21" y="60"/>
                  <a:pt x="21" y="60"/>
                </a:cubicBezTo>
                <a:cubicBezTo>
                  <a:pt x="11" y="55"/>
                  <a:pt x="5" y="45"/>
                  <a:pt x="5" y="34"/>
                </a:cubicBezTo>
                <a:cubicBezTo>
                  <a:pt x="5" y="29"/>
                  <a:pt x="5" y="25"/>
                  <a:pt x="7" y="22"/>
                </a:cubicBezTo>
                <a:close/>
                <a:moveTo>
                  <a:pt x="51" y="42"/>
                </a:moveTo>
                <a:cubicBezTo>
                  <a:pt x="48" y="51"/>
                  <a:pt x="48" y="51"/>
                  <a:pt x="48" y="51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40" y="20"/>
                  <a:pt x="41" y="20"/>
                </a:cubicBezTo>
                <a:cubicBezTo>
                  <a:pt x="43" y="20"/>
                  <a:pt x="43" y="17"/>
                  <a:pt x="41" y="17"/>
                </a:cubicBezTo>
                <a:cubicBezTo>
                  <a:pt x="36" y="18"/>
                  <a:pt x="33" y="18"/>
                  <a:pt x="33" y="18"/>
                </a:cubicBezTo>
                <a:cubicBezTo>
                  <a:pt x="33" y="18"/>
                  <a:pt x="30" y="18"/>
                  <a:pt x="25" y="17"/>
                </a:cubicBezTo>
                <a:cubicBezTo>
                  <a:pt x="24" y="17"/>
                  <a:pt x="24" y="20"/>
                  <a:pt x="25" y="20"/>
                </a:cubicBezTo>
                <a:cubicBezTo>
                  <a:pt x="27" y="20"/>
                  <a:pt x="28" y="20"/>
                  <a:pt x="28" y="20"/>
                </a:cubicBezTo>
                <a:cubicBezTo>
                  <a:pt x="33" y="32"/>
                  <a:pt x="33" y="32"/>
                  <a:pt x="33" y="32"/>
                </a:cubicBezTo>
                <a:cubicBezTo>
                  <a:pt x="27" y="52"/>
                  <a:pt x="27" y="52"/>
                  <a:pt x="27" y="52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0"/>
                  <a:pt x="18" y="20"/>
                  <a:pt x="19" y="20"/>
                </a:cubicBezTo>
                <a:cubicBezTo>
                  <a:pt x="21" y="20"/>
                  <a:pt x="21" y="17"/>
                  <a:pt x="19" y="17"/>
                </a:cubicBezTo>
                <a:cubicBezTo>
                  <a:pt x="14" y="18"/>
                  <a:pt x="11" y="18"/>
                  <a:pt x="11" y="18"/>
                </a:cubicBezTo>
                <a:cubicBezTo>
                  <a:pt x="11" y="18"/>
                  <a:pt x="10" y="18"/>
                  <a:pt x="9" y="18"/>
                </a:cubicBezTo>
                <a:cubicBezTo>
                  <a:pt x="15" y="10"/>
                  <a:pt x="24" y="5"/>
                  <a:pt x="34" y="5"/>
                </a:cubicBezTo>
                <a:cubicBezTo>
                  <a:pt x="41" y="5"/>
                  <a:pt x="48" y="7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8" y="15"/>
                  <a:pt x="48" y="17"/>
                </a:cubicBezTo>
                <a:cubicBezTo>
                  <a:pt x="48" y="20"/>
                  <a:pt x="50" y="22"/>
                  <a:pt x="51" y="24"/>
                </a:cubicBezTo>
                <a:cubicBezTo>
                  <a:pt x="52" y="26"/>
                  <a:pt x="53" y="29"/>
                  <a:pt x="53" y="32"/>
                </a:cubicBezTo>
                <a:cubicBezTo>
                  <a:pt x="53" y="35"/>
                  <a:pt x="52" y="38"/>
                  <a:pt x="51" y="42"/>
                </a:cubicBez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0" y="62"/>
                  <a:pt x="37" y="63"/>
                  <a:pt x="34" y="63"/>
                </a:cubicBezTo>
                <a:cubicBezTo>
                  <a:pt x="31" y="63"/>
                  <a:pt x="28" y="62"/>
                  <a:pt x="26" y="62"/>
                </a:cubicBezTo>
                <a:cubicBezTo>
                  <a:pt x="34" y="36"/>
                  <a:pt x="34" y="36"/>
                  <a:pt x="34" y="36"/>
                </a:cubicBezTo>
                <a:lnTo>
                  <a:pt x="43" y="61"/>
                </a:lnTo>
                <a:close/>
                <a:moveTo>
                  <a:pt x="63" y="34"/>
                </a:moveTo>
                <a:cubicBezTo>
                  <a:pt x="63" y="44"/>
                  <a:pt x="57" y="54"/>
                  <a:pt x="48" y="59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29"/>
                  <a:pt x="60" y="26"/>
                  <a:pt x="60" y="23"/>
                </a:cubicBezTo>
                <a:cubicBezTo>
                  <a:pt x="60" y="22"/>
                  <a:pt x="60" y="21"/>
                  <a:pt x="59" y="20"/>
                </a:cubicBezTo>
                <a:cubicBezTo>
                  <a:pt x="62" y="24"/>
                  <a:pt x="63" y="29"/>
                  <a:pt x="63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28" name="Rounded Rectangle 33"/>
          <p:cNvSpPr>
            <a:spLocks noChangeArrowheads="1"/>
          </p:cNvSpPr>
          <p:nvPr/>
        </p:nvSpPr>
        <p:spPr bwMode="auto">
          <a:xfrm>
            <a:off x="4770438" y="1330325"/>
            <a:ext cx="2635250" cy="2230438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9" name="Trapezoid 36"/>
          <p:cNvSpPr>
            <a:spLocks/>
          </p:cNvSpPr>
          <p:nvPr/>
        </p:nvSpPr>
        <p:spPr bwMode="auto">
          <a:xfrm>
            <a:off x="5416550" y="119538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0" name="Round Same Side Corner Rectangle 37"/>
          <p:cNvSpPr>
            <a:spLocks/>
          </p:cNvSpPr>
          <p:nvPr/>
        </p:nvSpPr>
        <p:spPr bwMode="auto">
          <a:xfrm rot="10800000">
            <a:off x="5581650" y="1195388"/>
            <a:ext cx="1012825" cy="831850"/>
          </a:xfrm>
          <a:custGeom>
            <a:avLst/>
            <a:gdLst>
              <a:gd name="T0" fmla="*/ 43343 w 1014016"/>
              <a:gd name="T1" fmla="*/ 0 h 832338"/>
              <a:gd name="T2" fmla="*/ 964733 w 1014016"/>
              <a:gd name="T3" fmla="*/ 0 h 832338"/>
              <a:gd name="T4" fmla="*/ 1008075 w 1014016"/>
              <a:gd name="T5" fmla="*/ 43468 h 832338"/>
              <a:gd name="T6" fmla="*/ 1008075 w 1014016"/>
              <a:gd name="T7" fmla="*/ 829901 h 832338"/>
              <a:gd name="T8" fmla="*/ 1008075 w 1014016"/>
              <a:gd name="T9" fmla="*/ 829901 h 832338"/>
              <a:gd name="T10" fmla="*/ 0 w 1014016"/>
              <a:gd name="T11" fmla="*/ 829901 h 832338"/>
              <a:gd name="T12" fmla="*/ 0 w 1014016"/>
              <a:gd name="T13" fmla="*/ 829901 h 832338"/>
              <a:gd name="T14" fmla="*/ 0 w 1014016"/>
              <a:gd name="T15" fmla="*/ 43468 h 832338"/>
              <a:gd name="T16" fmla="*/ 4334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1" name="Rounded Rectangle 39"/>
          <p:cNvSpPr>
            <a:spLocks noChangeArrowheads="1"/>
          </p:cNvSpPr>
          <p:nvPr/>
        </p:nvSpPr>
        <p:spPr bwMode="auto">
          <a:xfrm>
            <a:off x="8040688" y="1330325"/>
            <a:ext cx="2636837" cy="2230438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2" name="Trapezoid 42"/>
          <p:cNvSpPr>
            <a:spLocks/>
          </p:cNvSpPr>
          <p:nvPr/>
        </p:nvSpPr>
        <p:spPr bwMode="auto">
          <a:xfrm>
            <a:off x="8686800" y="119538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3" name="Round Same Side Corner Rectangle 43"/>
          <p:cNvSpPr>
            <a:spLocks/>
          </p:cNvSpPr>
          <p:nvPr/>
        </p:nvSpPr>
        <p:spPr bwMode="auto">
          <a:xfrm rot="10800000">
            <a:off x="8851900" y="1195388"/>
            <a:ext cx="1014413" cy="831850"/>
          </a:xfrm>
          <a:custGeom>
            <a:avLst/>
            <a:gdLst>
              <a:gd name="T0" fmla="*/ 43683 w 1014016"/>
              <a:gd name="T1" fmla="*/ 0 h 832338"/>
              <a:gd name="T2" fmla="*/ 972319 w 1014016"/>
              <a:gd name="T3" fmla="*/ 0 h 832338"/>
              <a:gd name="T4" fmla="*/ 1016002 w 1014016"/>
              <a:gd name="T5" fmla="*/ 43468 h 832338"/>
              <a:gd name="T6" fmla="*/ 1016002 w 1014016"/>
              <a:gd name="T7" fmla="*/ 829901 h 832338"/>
              <a:gd name="T8" fmla="*/ 1016002 w 1014016"/>
              <a:gd name="T9" fmla="*/ 829901 h 832338"/>
              <a:gd name="T10" fmla="*/ 0 w 1014016"/>
              <a:gd name="T11" fmla="*/ 829901 h 832338"/>
              <a:gd name="T12" fmla="*/ 0 w 1014016"/>
              <a:gd name="T13" fmla="*/ 829901 h 832338"/>
              <a:gd name="T14" fmla="*/ 0 w 1014016"/>
              <a:gd name="T15" fmla="*/ 4346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4" name="Rounded Rectangle 45"/>
          <p:cNvSpPr>
            <a:spLocks noChangeArrowheads="1"/>
          </p:cNvSpPr>
          <p:nvPr/>
        </p:nvSpPr>
        <p:spPr bwMode="auto">
          <a:xfrm>
            <a:off x="1498600" y="3927475"/>
            <a:ext cx="2636838" cy="2232025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5" name="Trapezoid 48"/>
          <p:cNvSpPr>
            <a:spLocks/>
          </p:cNvSpPr>
          <p:nvPr/>
        </p:nvSpPr>
        <p:spPr bwMode="auto">
          <a:xfrm>
            <a:off x="2146300" y="379253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6" name="Round Same Side Corner Rectangle 49"/>
          <p:cNvSpPr>
            <a:spLocks/>
          </p:cNvSpPr>
          <p:nvPr/>
        </p:nvSpPr>
        <p:spPr bwMode="auto">
          <a:xfrm rot="10800000">
            <a:off x="2309813" y="3792538"/>
            <a:ext cx="1014412" cy="833437"/>
          </a:xfrm>
          <a:custGeom>
            <a:avLst/>
            <a:gdLst>
              <a:gd name="T0" fmla="*/ 43683 w 1014016"/>
              <a:gd name="T1" fmla="*/ 0 h 832338"/>
              <a:gd name="T2" fmla="*/ 972314 w 1014016"/>
              <a:gd name="T3" fmla="*/ 0 h 832338"/>
              <a:gd name="T4" fmla="*/ 1015997 w 1014016"/>
              <a:gd name="T5" fmla="*/ 43888 h 832338"/>
              <a:gd name="T6" fmla="*/ 1015997 w 1014016"/>
              <a:gd name="T7" fmla="*/ 837847 h 832338"/>
              <a:gd name="T8" fmla="*/ 1015997 w 1014016"/>
              <a:gd name="T9" fmla="*/ 837847 h 832338"/>
              <a:gd name="T10" fmla="*/ 0 w 1014016"/>
              <a:gd name="T11" fmla="*/ 837847 h 832338"/>
              <a:gd name="T12" fmla="*/ 0 w 1014016"/>
              <a:gd name="T13" fmla="*/ 837847 h 832338"/>
              <a:gd name="T14" fmla="*/ 0 w 1014016"/>
              <a:gd name="T15" fmla="*/ 4388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7" name="Rounded Rectangle 51"/>
          <p:cNvSpPr>
            <a:spLocks noChangeArrowheads="1"/>
          </p:cNvSpPr>
          <p:nvPr/>
        </p:nvSpPr>
        <p:spPr bwMode="auto">
          <a:xfrm>
            <a:off x="4770438" y="3927475"/>
            <a:ext cx="2635250" cy="2232025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8" name="Trapezoid 54"/>
          <p:cNvSpPr>
            <a:spLocks/>
          </p:cNvSpPr>
          <p:nvPr/>
        </p:nvSpPr>
        <p:spPr bwMode="auto">
          <a:xfrm>
            <a:off x="5416550" y="379253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9" name="Round Same Side Corner Rectangle 55"/>
          <p:cNvSpPr>
            <a:spLocks/>
          </p:cNvSpPr>
          <p:nvPr/>
        </p:nvSpPr>
        <p:spPr bwMode="auto">
          <a:xfrm rot="10800000">
            <a:off x="5581650" y="3792538"/>
            <a:ext cx="1012825" cy="833437"/>
          </a:xfrm>
          <a:custGeom>
            <a:avLst/>
            <a:gdLst>
              <a:gd name="T0" fmla="*/ 43343 w 1014016"/>
              <a:gd name="T1" fmla="*/ 0 h 832338"/>
              <a:gd name="T2" fmla="*/ 964733 w 1014016"/>
              <a:gd name="T3" fmla="*/ 0 h 832338"/>
              <a:gd name="T4" fmla="*/ 1008075 w 1014016"/>
              <a:gd name="T5" fmla="*/ 43888 h 832338"/>
              <a:gd name="T6" fmla="*/ 1008075 w 1014016"/>
              <a:gd name="T7" fmla="*/ 837847 h 832338"/>
              <a:gd name="T8" fmla="*/ 1008075 w 1014016"/>
              <a:gd name="T9" fmla="*/ 837847 h 832338"/>
              <a:gd name="T10" fmla="*/ 0 w 1014016"/>
              <a:gd name="T11" fmla="*/ 837847 h 832338"/>
              <a:gd name="T12" fmla="*/ 0 w 1014016"/>
              <a:gd name="T13" fmla="*/ 837847 h 832338"/>
              <a:gd name="T14" fmla="*/ 0 w 1014016"/>
              <a:gd name="T15" fmla="*/ 43888 h 832338"/>
              <a:gd name="T16" fmla="*/ 4334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0" name="Rounded Rectangle 56"/>
          <p:cNvSpPr>
            <a:spLocks noChangeArrowheads="1"/>
          </p:cNvSpPr>
          <p:nvPr/>
        </p:nvSpPr>
        <p:spPr bwMode="auto">
          <a:xfrm>
            <a:off x="8040688" y="3927475"/>
            <a:ext cx="2636837" cy="2232025"/>
          </a:xfrm>
          <a:prstGeom prst="roundRect">
            <a:avLst>
              <a:gd name="adj" fmla="val 8949"/>
            </a:avLst>
          </a:prstGeom>
          <a:solidFill>
            <a:srgbClr val="F2F2F2"/>
          </a:solidFill>
          <a:ln w="12700">
            <a:solidFill>
              <a:srgbClr val="ADBACA"/>
            </a:solidFill>
            <a:round/>
            <a:headEnd/>
            <a:tailEnd/>
          </a:ln>
        </p:spPr>
        <p:txBody>
          <a:bodyPr anchor="ctr"/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1" name="Trapezoid 59"/>
          <p:cNvSpPr>
            <a:spLocks/>
          </p:cNvSpPr>
          <p:nvPr/>
        </p:nvSpPr>
        <p:spPr bwMode="auto">
          <a:xfrm>
            <a:off x="8686800" y="3792538"/>
            <a:ext cx="1343025" cy="134937"/>
          </a:xfrm>
          <a:custGeom>
            <a:avLst/>
            <a:gdLst>
              <a:gd name="T0" fmla="*/ 0 w 1343571"/>
              <a:gd name="T1" fmla="*/ 133887 h 135201"/>
              <a:gd name="T2" fmla="*/ 165849 w 1343571"/>
              <a:gd name="T3" fmla="*/ 0 h 135201"/>
              <a:gd name="T4" fmla="*/ 1174995 w 1343571"/>
              <a:gd name="T5" fmla="*/ 0 h 135201"/>
              <a:gd name="T6" fmla="*/ 1340843 w 1343571"/>
              <a:gd name="T7" fmla="*/ 133887 h 135201"/>
              <a:gd name="T8" fmla="*/ 0 w 1343571"/>
              <a:gd name="T9" fmla="*/ 133887 h 1352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43571" h="135201">
                <a:moveTo>
                  <a:pt x="0" y="135201"/>
                </a:moveTo>
                <a:lnTo>
                  <a:pt x="166186" y="0"/>
                </a:lnTo>
                <a:lnTo>
                  <a:pt x="1177385" y="0"/>
                </a:lnTo>
                <a:lnTo>
                  <a:pt x="1343571" y="135201"/>
                </a:lnTo>
                <a:lnTo>
                  <a:pt x="0" y="13520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2" name="Round Same Side Corner Rectangle 60"/>
          <p:cNvSpPr>
            <a:spLocks/>
          </p:cNvSpPr>
          <p:nvPr/>
        </p:nvSpPr>
        <p:spPr bwMode="auto">
          <a:xfrm rot="10800000">
            <a:off x="8851900" y="3792538"/>
            <a:ext cx="1014413" cy="833437"/>
          </a:xfrm>
          <a:custGeom>
            <a:avLst/>
            <a:gdLst>
              <a:gd name="T0" fmla="*/ 43683 w 1014016"/>
              <a:gd name="T1" fmla="*/ 0 h 832338"/>
              <a:gd name="T2" fmla="*/ 972319 w 1014016"/>
              <a:gd name="T3" fmla="*/ 0 h 832338"/>
              <a:gd name="T4" fmla="*/ 1016002 w 1014016"/>
              <a:gd name="T5" fmla="*/ 43888 h 832338"/>
              <a:gd name="T6" fmla="*/ 1016002 w 1014016"/>
              <a:gd name="T7" fmla="*/ 837847 h 832338"/>
              <a:gd name="T8" fmla="*/ 1016002 w 1014016"/>
              <a:gd name="T9" fmla="*/ 837847 h 832338"/>
              <a:gd name="T10" fmla="*/ 0 w 1014016"/>
              <a:gd name="T11" fmla="*/ 837847 h 832338"/>
              <a:gd name="T12" fmla="*/ 0 w 1014016"/>
              <a:gd name="T13" fmla="*/ 837847 h 832338"/>
              <a:gd name="T14" fmla="*/ 0 w 1014016"/>
              <a:gd name="T15" fmla="*/ 43888 h 832338"/>
              <a:gd name="T16" fmla="*/ 43683 w 1014016"/>
              <a:gd name="T17" fmla="*/ 0 h 8323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14016" h="832338">
                <a:moveTo>
                  <a:pt x="43598" y="0"/>
                </a:moveTo>
                <a:lnTo>
                  <a:pt x="970418" y="0"/>
                </a:lnTo>
                <a:cubicBezTo>
                  <a:pt x="994497" y="0"/>
                  <a:pt x="1014016" y="19519"/>
                  <a:pt x="1014016" y="43598"/>
                </a:cubicBezTo>
                <a:lnTo>
                  <a:pt x="1014016" y="832338"/>
                </a:lnTo>
                <a:lnTo>
                  <a:pt x="0" y="832338"/>
                </a:lnTo>
                <a:lnTo>
                  <a:pt x="0" y="43598"/>
                </a:lnTo>
                <a:cubicBezTo>
                  <a:pt x="0" y="19519"/>
                  <a:pt x="19519" y="0"/>
                  <a:pt x="43598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43" name="Freeform 157"/>
          <p:cNvSpPr>
            <a:spLocks noEditPoints="1"/>
          </p:cNvSpPr>
          <p:nvPr/>
        </p:nvSpPr>
        <p:spPr bwMode="auto">
          <a:xfrm>
            <a:off x="5868988" y="1343025"/>
            <a:ext cx="438150" cy="538163"/>
          </a:xfrm>
          <a:custGeom>
            <a:avLst/>
            <a:gdLst>
              <a:gd name="T0" fmla="*/ 2147483646 w 41"/>
              <a:gd name="T1" fmla="*/ 2147483646 h 50"/>
              <a:gd name="T2" fmla="*/ 2147483646 w 41"/>
              <a:gd name="T3" fmla="*/ 2147483646 h 50"/>
              <a:gd name="T4" fmla="*/ 2147483646 w 41"/>
              <a:gd name="T5" fmla="*/ 2147483646 h 50"/>
              <a:gd name="T6" fmla="*/ 0 w 41"/>
              <a:gd name="T7" fmla="*/ 2147483646 h 50"/>
              <a:gd name="T8" fmla="*/ 0 w 41"/>
              <a:gd name="T9" fmla="*/ 2147483646 h 50"/>
              <a:gd name="T10" fmla="*/ 2147483646 w 41"/>
              <a:gd name="T11" fmla="*/ 0 h 50"/>
              <a:gd name="T12" fmla="*/ 2147483646 w 41"/>
              <a:gd name="T13" fmla="*/ 0 h 50"/>
              <a:gd name="T14" fmla="*/ 2147483646 w 41"/>
              <a:gd name="T15" fmla="*/ 2147483646 h 50"/>
              <a:gd name="T16" fmla="*/ 2147483646 w 41"/>
              <a:gd name="T17" fmla="*/ 2147483646 h 50"/>
              <a:gd name="T18" fmla="*/ 2147483646 w 41"/>
              <a:gd name="T19" fmla="*/ 2147483646 h 50"/>
              <a:gd name="T20" fmla="*/ 2147483646 w 41"/>
              <a:gd name="T21" fmla="*/ 2147483646 h 50"/>
              <a:gd name="T22" fmla="*/ 2147483646 w 41"/>
              <a:gd name="T23" fmla="*/ 2147483646 h 50"/>
              <a:gd name="T24" fmla="*/ 2147483646 w 41"/>
              <a:gd name="T25" fmla="*/ 2147483646 h 50"/>
              <a:gd name="T26" fmla="*/ 2147483646 w 41"/>
              <a:gd name="T27" fmla="*/ 2147483646 h 50"/>
              <a:gd name="T28" fmla="*/ 2147483646 w 41"/>
              <a:gd name="T29" fmla="*/ 2147483646 h 50"/>
              <a:gd name="T30" fmla="*/ 2147483646 w 41"/>
              <a:gd name="T31" fmla="*/ 2147483646 h 50"/>
              <a:gd name="T32" fmla="*/ 2147483646 w 41"/>
              <a:gd name="T33" fmla="*/ 2147483646 h 50"/>
              <a:gd name="T34" fmla="*/ 2147483646 w 41"/>
              <a:gd name="T35" fmla="*/ 2147483646 h 50"/>
              <a:gd name="T36" fmla="*/ 2147483646 w 41"/>
              <a:gd name="T37" fmla="*/ 2147483646 h 50"/>
              <a:gd name="T38" fmla="*/ 2147483646 w 41"/>
              <a:gd name="T39" fmla="*/ 2147483646 h 50"/>
              <a:gd name="T40" fmla="*/ 2147483646 w 41"/>
              <a:gd name="T41" fmla="*/ 2147483646 h 50"/>
              <a:gd name="T42" fmla="*/ 2147483646 w 41"/>
              <a:gd name="T43" fmla="*/ 2147483646 h 50"/>
              <a:gd name="T44" fmla="*/ 2147483646 w 41"/>
              <a:gd name="T45" fmla="*/ 2147483646 h 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4" name="Freeform 158"/>
          <p:cNvSpPr>
            <a:spLocks noEditPoints="1"/>
          </p:cNvSpPr>
          <p:nvPr/>
        </p:nvSpPr>
        <p:spPr bwMode="auto">
          <a:xfrm>
            <a:off x="9102725" y="1392238"/>
            <a:ext cx="511175" cy="438150"/>
          </a:xfrm>
          <a:custGeom>
            <a:avLst/>
            <a:gdLst>
              <a:gd name="T0" fmla="*/ 2147483646 w 68"/>
              <a:gd name="T1" fmla="*/ 2147483646 h 58"/>
              <a:gd name="T2" fmla="*/ 0 w 68"/>
              <a:gd name="T3" fmla="*/ 2147483646 h 58"/>
              <a:gd name="T4" fmla="*/ 0 w 68"/>
              <a:gd name="T5" fmla="*/ 2147483646 h 58"/>
              <a:gd name="T6" fmla="*/ 2147483646 w 68"/>
              <a:gd name="T7" fmla="*/ 2147483646 h 58"/>
              <a:gd name="T8" fmla="*/ 2147483646 w 68"/>
              <a:gd name="T9" fmla="*/ 2147483646 h 58"/>
              <a:gd name="T10" fmla="*/ 2147483646 w 68"/>
              <a:gd name="T11" fmla="*/ 2147483646 h 58"/>
              <a:gd name="T12" fmla="*/ 2147483646 w 68"/>
              <a:gd name="T13" fmla="*/ 0 h 58"/>
              <a:gd name="T14" fmla="*/ 2147483646 w 68"/>
              <a:gd name="T15" fmla="*/ 0 h 58"/>
              <a:gd name="T16" fmla="*/ 2147483646 w 68"/>
              <a:gd name="T17" fmla="*/ 2147483646 h 58"/>
              <a:gd name="T18" fmla="*/ 2147483646 w 68"/>
              <a:gd name="T19" fmla="*/ 2147483646 h 58"/>
              <a:gd name="T20" fmla="*/ 2147483646 w 68"/>
              <a:gd name="T21" fmla="*/ 2147483646 h 58"/>
              <a:gd name="T22" fmla="*/ 2147483646 w 68"/>
              <a:gd name="T23" fmla="*/ 2147483646 h 58"/>
              <a:gd name="T24" fmla="*/ 2147483646 w 68"/>
              <a:gd name="T25" fmla="*/ 2147483646 h 58"/>
              <a:gd name="T26" fmla="*/ 2147483646 w 68"/>
              <a:gd name="T27" fmla="*/ 2147483646 h 58"/>
              <a:gd name="T28" fmla="*/ 2147483646 w 68"/>
              <a:gd name="T29" fmla="*/ 2147483646 h 58"/>
              <a:gd name="T30" fmla="*/ 2147483646 w 68"/>
              <a:gd name="T31" fmla="*/ 2147483646 h 58"/>
              <a:gd name="T32" fmla="*/ 0 w 68"/>
              <a:gd name="T33" fmla="*/ 2147483646 h 58"/>
              <a:gd name="T34" fmla="*/ 0 w 68"/>
              <a:gd name="T35" fmla="*/ 2147483646 h 58"/>
              <a:gd name="T36" fmla="*/ 2147483646 w 68"/>
              <a:gd name="T37" fmla="*/ 2147483646 h 58"/>
              <a:gd name="T38" fmla="*/ 2147483646 w 68"/>
              <a:gd name="T39" fmla="*/ 2147483646 h 58"/>
              <a:gd name="T40" fmla="*/ 2147483646 w 68"/>
              <a:gd name="T41" fmla="*/ 2147483646 h 58"/>
              <a:gd name="T42" fmla="*/ 2147483646 w 68"/>
              <a:gd name="T43" fmla="*/ 2147483646 h 58"/>
              <a:gd name="T44" fmla="*/ 2147483646 w 68"/>
              <a:gd name="T45" fmla="*/ 2147483646 h 58"/>
              <a:gd name="T46" fmla="*/ 2147483646 w 68"/>
              <a:gd name="T47" fmla="*/ 2147483646 h 58"/>
              <a:gd name="T48" fmla="*/ 2147483646 w 68"/>
              <a:gd name="T49" fmla="*/ 2147483646 h 58"/>
              <a:gd name="T50" fmla="*/ 2147483646 w 68"/>
              <a:gd name="T51" fmla="*/ 2147483646 h 58"/>
              <a:gd name="T52" fmla="*/ 2147483646 w 68"/>
              <a:gd name="T53" fmla="*/ 2147483646 h 58"/>
              <a:gd name="T54" fmla="*/ 2147483646 w 68"/>
              <a:gd name="T55" fmla="*/ 2147483646 h 58"/>
              <a:gd name="T56" fmla="*/ 2147483646 w 68"/>
              <a:gd name="T57" fmla="*/ 2147483646 h 58"/>
              <a:gd name="T58" fmla="*/ 2147483646 w 68"/>
              <a:gd name="T59" fmla="*/ 2147483646 h 58"/>
              <a:gd name="T60" fmla="*/ 2147483646 w 68"/>
              <a:gd name="T61" fmla="*/ 2147483646 h 58"/>
              <a:gd name="T62" fmla="*/ 2147483646 w 68"/>
              <a:gd name="T63" fmla="*/ 2147483646 h 58"/>
              <a:gd name="T64" fmla="*/ 2147483646 w 68"/>
              <a:gd name="T65" fmla="*/ 2147483646 h 58"/>
              <a:gd name="T66" fmla="*/ 2147483646 w 68"/>
              <a:gd name="T67" fmla="*/ 2147483646 h 58"/>
              <a:gd name="T68" fmla="*/ 2147483646 w 68"/>
              <a:gd name="T69" fmla="*/ 2147483646 h 58"/>
              <a:gd name="T70" fmla="*/ 2147483646 w 68"/>
              <a:gd name="T71" fmla="*/ 2147483646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5" name="Freeform 91"/>
          <p:cNvSpPr>
            <a:spLocks noEditPoints="1"/>
          </p:cNvSpPr>
          <p:nvPr/>
        </p:nvSpPr>
        <p:spPr bwMode="auto">
          <a:xfrm>
            <a:off x="2563813" y="3956050"/>
            <a:ext cx="506412" cy="506413"/>
          </a:xfrm>
          <a:custGeom>
            <a:avLst/>
            <a:gdLst>
              <a:gd name="T0" fmla="*/ 0 w 62"/>
              <a:gd name="T1" fmla="*/ 2147483646 h 62"/>
              <a:gd name="T2" fmla="*/ 2147483646 w 62"/>
              <a:gd name="T3" fmla="*/ 2147483646 h 62"/>
              <a:gd name="T4" fmla="*/ 2147483646 w 62"/>
              <a:gd name="T5" fmla="*/ 2147483646 h 62"/>
              <a:gd name="T6" fmla="*/ 2147483646 w 62"/>
              <a:gd name="T7" fmla="*/ 2147483646 h 62"/>
              <a:gd name="T8" fmla="*/ 2147483646 w 62"/>
              <a:gd name="T9" fmla="*/ 2147483646 h 62"/>
              <a:gd name="T10" fmla="*/ 2147483646 w 62"/>
              <a:gd name="T11" fmla="*/ 2147483646 h 62"/>
              <a:gd name="T12" fmla="*/ 2147483646 w 62"/>
              <a:gd name="T13" fmla="*/ 2147483646 h 62"/>
              <a:gd name="T14" fmla="*/ 2147483646 w 62"/>
              <a:gd name="T15" fmla="*/ 2147483646 h 62"/>
              <a:gd name="T16" fmla="*/ 2147483646 w 62"/>
              <a:gd name="T17" fmla="*/ 2147483646 h 62"/>
              <a:gd name="T18" fmla="*/ 2147483646 w 62"/>
              <a:gd name="T19" fmla="*/ 2147483646 h 62"/>
              <a:gd name="T20" fmla="*/ 2147483646 w 62"/>
              <a:gd name="T21" fmla="*/ 2147483646 h 62"/>
              <a:gd name="T22" fmla="*/ 2147483646 w 62"/>
              <a:gd name="T23" fmla="*/ 2147483646 h 62"/>
              <a:gd name="T24" fmla="*/ 2147483646 w 62"/>
              <a:gd name="T25" fmla="*/ 2147483646 h 62"/>
              <a:gd name="T26" fmla="*/ 2147483646 w 62"/>
              <a:gd name="T27" fmla="*/ 2147483646 h 62"/>
              <a:gd name="T28" fmla="*/ 2147483646 w 62"/>
              <a:gd name="T29" fmla="*/ 2147483646 h 62"/>
              <a:gd name="T30" fmla="*/ 2147483646 w 62"/>
              <a:gd name="T31" fmla="*/ 2147483646 h 62"/>
              <a:gd name="T32" fmla="*/ 2147483646 w 62"/>
              <a:gd name="T33" fmla="*/ 2147483646 h 62"/>
              <a:gd name="T34" fmla="*/ 2147483646 w 62"/>
              <a:gd name="T35" fmla="*/ 2147483646 h 62"/>
              <a:gd name="T36" fmla="*/ 2147483646 w 62"/>
              <a:gd name="T37" fmla="*/ 2147483646 h 62"/>
              <a:gd name="T38" fmla="*/ 2147483646 w 62"/>
              <a:gd name="T39" fmla="*/ 2147483646 h 62"/>
              <a:gd name="T40" fmla="*/ 2147483646 w 62"/>
              <a:gd name="T41" fmla="*/ 2147483646 h 62"/>
              <a:gd name="T42" fmla="*/ 2147483646 w 62"/>
              <a:gd name="T43" fmla="*/ 2147483646 h 62"/>
              <a:gd name="T44" fmla="*/ 2147483646 w 62"/>
              <a:gd name="T45" fmla="*/ 2147483646 h 62"/>
              <a:gd name="T46" fmla="*/ 2147483646 w 62"/>
              <a:gd name="T47" fmla="*/ 2147483646 h 62"/>
              <a:gd name="T48" fmla="*/ 2147483646 w 62"/>
              <a:gd name="T49" fmla="*/ 2147483646 h 62"/>
              <a:gd name="T50" fmla="*/ 2147483646 w 62"/>
              <a:gd name="T51" fmla="*/ 2147483646 h 62"/>
              <a:gd name="T52" fmla="*/ 2147483646 w 62"/>
              <a:gd name="T53" fmla="*/ 2147483646 h 62"/>
              <a:gd name="T54" fmla="*/ 2147483646 w 62"/>
              <a:gd name="T55" fmla="*/ 2147483646 h 62"/>
              <a:gd name="T56" fmla="*/ 2147483646 w 62"/>
              <a:gd name="T57" fmla="*/ 2147483646 h 62"/>
              <a:gd name="T58" fmla="*/ 2147483646 w 62"/>
              <a:gd name="T59" fmla="*/ 2147483646 h 62"/>
              <a:gd name="T60" fmla="*/ 2147483646 w 62"/>
              <a:gd name="T61" fmla="*/ 2147483646 h 62"/>
              <a:gd name="T62" fmla="*/ 2147483646 w 62"/>
              <a:gd name="T63" fmla="*/ 2147483646 h 62"/>
              <a:gd name="T64" fmla="*/ 2147483646 w 62"/>
              <a:gd name="T65" fmla="*/ 2147483646 h 62"/>
              <a:gd name="T66" fmla="*/ 2147483646 w 62"/>
              <a:gd name="T67" fmla="*/ 2147483646 h 62"/>
              <a:gd name="T68" fmla="*/ 2147483646 w 62"/>
              <a:gd name="T69" fmla="*/ 2147483646 h 62"/>
              <a:gd name="T70" fmla="*/ 2147483646 w 62"/>
              <a:gd name="T71" fmla="*/ 2147483646 h 62"/>
              <a:gd name="T72" fmla="*/ 2147483646 w 62"/>
              <a:gd name="T73" fmla="*/ 2147483646 h 62"/>
              <a:gd name="T74" fmla="*/ 2147483646 w 62"/>
              <a:gd name="T75" fmla="*/ 2147483646 h 62"/>
              <a:gd name="T76" fmla="*/ 2147483646 w 62"/>
              <a:gd name="T77" fmla="*/ 2147483646 h 62"/>
              <a:gd name="T78" fmla="*/ 2147483646 w 62"/>
              <a:gd name="T79" fmla="*/ 2147483646 h 62"/>
              <a:gd name="T80" fmla="*/ 2147483646 w 62"/>
              <a:gd name="T81" fmla="*/ 2147483646 h 62"/>
              <a:gd name="T82" fmla="*/ 2147483646 w 62"/>
              <a:gd name="T83" fmla="*/ 2147483646 h 62"/>
              <a:gd name="T84" fmla="*/ 2147483646 w 62"/>
              <a:gd name="T85" fmla="*/ 2147483646 h 62"/>
              <a:gd name="T86" fmla="*/ 2147483646 w 62"/>
              <a:gd name="T87" fmla="*/ 2147483646 h 62"/>
              <a:gd name="T88" fmla="*/ 2147483646 w 62"/>
              <a:gd name="T89" fmla="*/ 2147483646 h 62"/>
              <a:gd name="T90" fmla="*/ 2147483646 w 62"/>
              <a:gd name="T91" fmla="*/ 2147483646 h 62"/>
              <a:gd name="T92" fmla="*/ 2147483646 w 62"/>
              <a:gd name="T93" fmla="*/ 2147483646 h 62"/>
              <a:gd name="T94" fmla="*/ 2147483646 w 62"/>
              <a:gd name="T95" fmla="*/ 2147483646 h 62"/>
              <a:gd name="T96" fmla="*/ 2147483646 w 62"/>
              <a:gd name="T97" fmla="*/ 2147483646 h 62"/>
              <a:gd name="T98" fmla="*/ 2147483646 w 62"/>
              <a:gd name="T99" fmla="*/ 2147483646 h 62"/>
              <a:gd name="T100" fmla="*/ 2147483646 w 62"/>
              <a:gd name="T101" fmla="*/ 2147483646 h 62"/>
              <a:gd name="T102" fmla="*/ 2147483646 w 62"/>
              <a:gd name="T103" fmla="*/ 2147483646 h 62"/>
              <a:gd name="T104" fmla="*/ 2147483646 w 62"/>
              <a:gd name="T105" fmla="*/ 2147483646 h 62"/>
              <a:gd name="T106" fmla="*/ 2147483646 w 62"/>
              <a:gd name="T107" fmla="*/ 2147483646 h 62"/>
              <a:gd name="T108" fmla="*/ 2147483646 w 62"/>
              <a:gd name="T109" fmla="*/ 2147483646 h 62"/>
              <a:gd name="T110" fmla="*/ 2147483646 w 62"/>
              <a:gd name="T111" fmla="*/ 2147483646 h 62"/>
              <a:gd name="T112" fmla="*/ 2147483646 w 62"/>
              <a:gd name="T113" fmla="*/ 2147483646 h 62"/>
              <a:gd name="T114" fmla="*/ 2147483646 w 62"/>
              <a:gd name="T115" fmla="*/ 2147483646 h 62"/>
              <a:gd name="T116" fmla="*/ 2147483646 w 62"/>
              <a:gd name="T117" fmla="*/ 2147483646 h 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6" name="Freeform 13"/>
          <p:cNvSpPr>
            <a:spLocks noChangeAspect="1" noEditPoints="1"/>
          </p:cNvSpPr>
          <p:nvPr/>
        </p:nvSpPr>
        <p:spPr bwMode="auto">
          <a:xfrm>
            <a:off x="5829300" y="4014788"/>
            <a:ext cx="517525" cy="388937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7" name="Freeform 22"/>
          <p:cNvSpPr>
            <a:spLocks noChangeAspect="1" noEditPoints="1"/>
          </p:cNvSpPr>
          <p:nvPr/>
        </p:nvSpPr>
        <p:spPr bwMode="auto">
          <a:xfrm>
            <a:off x="9093200" y="3978275"/>
            <a:ext cx="531813" cy="461963"/>
          </a:xfrm>
          <a:custGeom>
            <a:avLst/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5148" name="TextBox 13"/>
          <p:cNvSpPr txBox="1">
            <a:spLocks noChangeArrowheads="1"/>
          </p:cNvSpPr>
          <p:nvPr/>
        </p:nvSpPr>
        <p:spPr bwMode="auto">
          <a:xfrm>
            <a:off x="2000250" y="2259013"/>
            <a:ext cx="16192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9" name="TextBox 13"/>
          <p:cNvSpPr txBox="1">
            <a:spLocks noChangeArrowheads="1"/>
          </p:cNvSpPr>
          <p:nvPr/>
        </p:nvSpPr>
        <p:spPr bwMode="auto">
          <a:xfrm>
            <a:off x="2003425" y="2544763"/>
            <a:ext cx="1616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0" name="TextBox 13"/>
          <p:cNvSpPr txBox="1">
            <a:spLocks noChangeArrowheads="1"/>
          </p:cNvSpPr>
          <p:nvPr/>
        </p:nvSpPr>
        <p:spPr bwMode="auto">
          <a:xfrm>
            <a:off x="5273675" y="2259013"/>
            <a:ext cx="16192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1" name="TextBox 13"/>
          <p:cNvSpPr txBox="1">
            <a:spLocks noChangeArrowheads="1"/>
          </p:cNvSpPr>
          <p:nvPr/>
        </p:nvSpPr>
        <p:spPr bwMode="auto">
          <a:xfrm>
            <a:off x="5278438" y="2544763"/>
            <a:ext cx="1616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2" name="TextBox 13"/>
          <p:cNvSpPr txBox="1">
            <a:spLocks noChangeArrowheads="1"/>
          </p:cNvSpPr>
          <p:nvPr/>
        </p:nvSpPr>
        <p:spPr bwMode="auto">
          <a:xfrm>
            <a:off x="8548688" y="2259013"/>
            <a:ext cx="16192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3" name="TextBox 13"/>
          <p:cNvSpPr txBox="1">
            <a:spLocks noChangeArrowheads="1"/>
          </p:cNvSpPr>
          <p:nvPr/>
        </p:nvSpPr>
        <p:spPr bwMode="auto">
          <a:xfrm>
            <a:off x="8551863" y="2544763"/>
            <a:ext cx="16160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4" name="TextBox 13"/>
          <p:cNvSpPr txBox="1">
            <a:spLocks noChangeArrowheads="1"/>
          </p:cNvSpPr>
          <p:nvPr/>
        </p:nvSpPr>
        <p:spPr bwMode="auto">
          <a:xfrm>
            <a:off x="1993900" y="4972050"/>
            <a:ext cx="1617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5" name="TextBox 13"/>
          <p:cNvSpPr txBox="1">
            <a:spLocks noChangeArrowheads="1"/>
          </p:cNvSpPr>
          <p:nvPr/>
        </p:nvSpPr>
        <p:spPr bwMode="auto">
          <a:xfrm>
            <a:off x="1997075" y="5257800"/>
            <a:ext cx="16160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6" name="TextBox 13"/>
          <p:cNvSpPr txBox="1">
            <a:spLocks noChangeArrowheads="1"/>
          </p:cNvSpPr>
          <p:nvPr/>
        </p:nvSpPr>
        <p:spPr bwMode="auto">
          <a:xfrm>
            <a:off x="5267325" y="4972050"/>
            <a:ext cx="1619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7" name="TextBox 13"/>
          <p:cNvSpPr txBox="1">
            <a:spLocks noChangeArrowheads="1"/>
          </p:cNvSpPr>
          <p:nvPr/>
        </p:nvSpPr>
        <p:spPr bwMode="auto">
          <a:xfrm>
            <a:off x="5270500" y="5257800"/>
            <a:ext cx="16176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8" name="TextBox 13"/>
          <p:cNvSpPr txBox="1">
            <a:spLocks noChangeArrowheads="1"/>
          </p:cNvSpPr>
          <p:nvPr/>
        </p:nvSpPr>
        <p:spPr bwMode="auto">
          <a:xfrm>
            <a:off x="8542338" y="4972050"/>
            <a:ext cx="16192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9" name="TextBox 13"/>
          <p:cNvSpPr txBox="1">
            <a:spLocks noChangeArrowheads="1"/>
          </p:cNvSpPr>
          <p:nvPr/>
        </p:nvSpPr>
        <p:spPr bwMode="auto">
          <a:xfrm>
            <a:off x="8545513" y="5257800"/>
            <a:ext cx="16160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6147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Oval 11"/>
          <p:cNvSpPr>
            <a:spLocks noChangeArrowheads="1"/>
          </p:cNvSpPr>
          <p:nvPr/>
        </p:nvSpPr>
        <p:spPr bwMode="auto">
          <a:xfrm>
            <a:off x="5176838" y="2908300"/>
            <a:ext cx="1660525" cy="1666875"/>
          </a:xfrm>
          <a:prstGeom prst="ellipse">
            <a:avLst/>
          </a:pr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149" name="Group 68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5313" y="3425825"/>
            <a:ext cx="76835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Freeform 8"/>
          <p:cNvSpPr>
            <a:spLocks/>
          </p:cNvSpPr>
          <p:nvPr/>
        </p:nvSpPr>
        <p:spPr bwMode="auto">
          <a:xfrm>
            <a:off x="4094163" y="2835275"/>
            <a:ext cx="962025" cy="1782763"/>
          </a:xfrm>
          <a:custGeom>
            <a:avLst/>
            <a:gdLst>
              <a:gd name="T0" fmla="*/ 2147483646 w 135"/>
              <a:gd name="T1" fmla="*/ 2147483646 h 250"/>
              <a:gd name="T2" fmla="*/ 2147483646 w 135"/>
              <a:gd name="T3" fmla="*/ 0 h 250"/>
              <a:gd name="T4" fmla="*/ 2147483646 w 135"/>
              <a:gd name="T5" fmla="*/ 2147483646 h 250"/>
              <a:gd name="T6" fmla="*/ 2147483646 w 135"/>
              <a:gd name="T7" fmla="*/ 2147483646 h 250"/>
              <a:gd name="T8" fmla="*/ 2147483646 w 135"/>
              <a:gd name="T9" fmla="*/ 2147483646 h 250"/>
              <a:gd name="T10" fmla="*/ 2147483646 w 135"/>
              <a:gd name="T11" fmla="*/ 2147483646 h 2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5" h="250">
                <a:moveTo>
                  <a:pt x="135" y="52"/>
                </a:moveTo>
                <a:cubicBezTo>
                  <a:pt x="44" y="0"/>
                  <a:pt x="44" y="0"/>
                  <a:pt x="44" y="0"/>
                </a:cubicBezTo>
                <a:cubicBezTo>
                  <a:pt x="1" y="78"/>
                  <a:pt x="0" y="172"/>
                  <a:pt x="43" y="250"/>
                </a:cubicBezTo>
                <a:cubicBezTo>
                  <a:pt x="134" y="200"/>
                  <a:pt x="134" y="200"/>
                  <a:pt x="134" y="200"/>
                </a:cubicBezTo>
                <a:cubicBezTo>
                  <a:pt x="122" y="178"/>
                  <a:pt x="116" y="153"/>
                  <a:pt x="116" y="127"/>
                </a:cubicBezTo>
                <a:cubicBezTo>
                  <a:pt x="116" y="100"/>
                  <a:pt x="123" y="74"/>
                  <a:pt x="135" y="5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" name="Freeform 9"/>
          <p:cNvSpPr>
            <a:spLocks/>
          </p:cNvSpPr>
          <p:nvPr/>
        </p:nvSpPr>
        <p:spPr bwMode="auto">
          <a:xfrm>
            <a:off x="6010275" y="4311650"/>
            <a:ext cx="1554163" cy="1254125"/>
          </a:xfrm>
          <a:custGeom>
            <a:avLst/>
            <a:gdLst>
              <a:gd name="T0" fmla="*/ 2147483646 w 218"/>
              <a:gd name="T1" fmla="*/ 0 h 176"/>
              <a:gd name="T2" fmla="*/ 2147483646 w 218"/>
              <a:gd name="T3" fmla="*/ 2147483646 h 176"/>
              <a:gd name="T4" fmla="*/ 0 w 218"/>
              <a:gd name="T5" fmla="*/ 2147483646 h 176"/>
              <a:gd name="T6" fmla="*/ 0 w 218"/>
              <a:gd name="T7" fmla="*/ 2147483646 h 176"/>
              <a:gd name="T8" fmla="*/ 2147483646 w 218"/>
              <a:gd name="T9" fmla="*/ 0 h 1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76">
                <a:moveTo>
                  <a:pt x="130" y="0"/>
                </a:moveTo>
                <a:cubicBezTo>
                  <a:pt x="218" y="55"/>
                  <a:pt x="218" y="55"/>
                  <a:pt x="218" y="55"/>
                </a:cubicBezTo>
                <a:cubicBezTo>
                  <a:pt x="171" y="130"/>
                  <a:pt x="89" y="176"/>
                  <a:pt x="0" y="176"/>
                </a:cubicBezTo>
                <a:cubicBezTo>
                  <a:pt x="0" y="73"/>
                  <a:pt x="0" y="73"/>
                  <a:pt x="0" y="73"/>
                </a:cubicBezTo>
                <a:cubicBezTo>
                  <a:pt x="55" y="73"/>
                  <a:pt x="103" y="44"/>
                  <a:pt x="13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" name="Freeform 6"/>
          <p:cNvSpPr>
            <a:spLocks/>
          </p:cNvSpPr>
          <p:nvPr/>
        </p:nvSpPr>
        <p:spPr bwMode="auto">
          <a:xfrm>
            <a:off x="4443413" y="1903413"/>
            <a:ext cx="1552575" cy="1268412"/>
          </a:xfrm>
          <a:custGeom>
            <a:avLst/>
            <a:gdLst>
              <a:gd name="T0" fmla="*/ 2147483646 w 218"/>
              <a:gd name="T1" fmla="*/ 2147483646 h 178"/>
              <a:gd name="T2" fmla="*/ 2147483646 w 218"/>
              <a:gd name="T3" fmla="*/ 0 h 178"/>
              <a:gd name="T4" fmla="*/ 0 w 218"/>
              <a:gd name="T5" fmla="*/ 2147483646 h 178"/>
              <a:gd name="T6" fmla="*/ 2147483646 w 218"/>
              <a:gd name="T7" fmla="*/ 2147483646 h 178"/>
              <a:gd name="T8" fmla="*/ 2147483646 w 218"/>
              <a:gd name="T9" fmla="*/ 2147483646 h 1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78">
                <a:moveTo>
                  <a:pt x="218" y="105"/>
                </a:moveTo>
                <a:cubicBezTo>
                  <a:pt x="216" y="0"/>
                  <a:pt x="216" y="0"/>
                  <a:pt x="216" y="0"/>
                </a:cubicBezTo>
                <a:cubicBezTo>
                  <a:pt x="128" y="1"/>
                  <a:pt x="46" y="48"/>
                  <a:pt x="0" y="123"/>
                </a:cubicBezTo>
                <a:cubicBezTo>
                  <a:pt x="89" y="178"/>
                  <a:pt x="89" y="178"/>
                  <a:pt x="89" y="178"/>
                </a:cubicBezTo>
                <a:cubicBezTo>
                  <a:pt x="116" y="135"/>
                  <a:pt x="163" y="106"/>
                  <a:pt x="218" y="10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" name="Freeform 7"/>
          <p:cNvSpPr>
            <a:spLocks/>
          </p:cNvSpPr>
          <p:nvPr/>
        </p:nvSpPr>
        <p:spPr bwMode="auto">
          <a:xfrm>
            <a:off x="6958013" y="2865438"/>
            <a:ext cx="962025" cy="1773237"/>
          </a:xfrm>
          <a:custGeom>
            <a:avLst/>
            <a:gdLst>
              <a:gd name="T0" fmla="*/ 2147483646 w 135"/>
              <a:gd name="T1" fmla="*/ 2147483646 h 249"/>
              <a:gd name="T2" fmla="*/ 2147483646 w 135"/>
              <a:gd name="T3" fmla="*/ 0 h 249"/>
              <a:gd name="T4" fmla="*/ 2147483646 w 135"/>
              <a:gd name="T5" fmla="*/ 2147483646 h 249"/>
              <a:gd name="T6" fmla="*/ 0 w 135"/>
              <a:gd name="T7" fmla="*/ 2147483646 h 249"/>
              <a:gd name="T8" fmla="*/ 2147483646 w 135"/>
              <a:gd name="T9" fmla="*/ 2147483646 h 249"/>
              <a:gd name="T10" fmla="*/ 2147483646 w 135"/>
              <a:gd name="T11" fmla="*/ 2147483646 h 24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5" h="249">
                <a:moveTo>
                  <a:pt x="1" y="50"/>
                </a:moveTo>
                <a:cubicBezTo>
                  <a:pt x="93" y="0"/>
                  <a:pt x="93" y="0"/>
                  <a:pt x="93" y="0"/>
                </a:cubicBezTo>
                <a:cubicBezTo>
                  <a:pt x="135" y="78"/>
                  <a:pt x="134" y="172"/>
                  <a:pt x="90" y="249"/>
                </a:cubicBezTo>
                <a:cubicBezTo>
                  <a:pt x="0" y="198"/>
                  <a:pt x="0" y="198"/>
                  <a:pt x="0" y="198"/>
                </a:cubicBezTo>
                <a:cubicBezTo>
                  <a:pt x="12" y="176"/>
                  <a:pt x="19" y="150"/>
                  <a:pt x="19" y="123"/>
                </a:cubicBezTo>
                <a:cubicBezTo>
                  <a:pt x="19" y="97"/>
                  <a:pt x="13" y="72"/>
                  <a:pt x="1" y="5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4" name="Freeform 5"/>
          <p:cNvSpPr>
            <a:spLocks/>
          </p:cNvSpPr>
          <p:nvPr/>
        </p:nvSpPr>
        <p:spPr bwMode="auto">
          <a:xfrm>
            <a:off x="6032500" y="1903413"/>
            <a:ext cx="1554163" cy="1276350"/>
          </a:xfrm>
          <a:custGeom>
            <a:avLst/>
            <a:gdLst>
              <a:gd name="T0" fmla="*/ 0 w 218"/>
              <a:gd name="T1" fmla="*/ 2147483646 h 179"/>
              <a:gd name="T2" fmla="*/ 2147483646 w 218"/>
              <a:gd name="T3" fmla="*/ 0 h 179"/>
              <a:gd name="T4" fmla="*/ 2147483646 w 218"/>
              <a:gd name="T5" fmla="*/ 2147483646 h 179"/>
              <a:gd name="T6" fmla="*/ 2147483646 w 218"/>
              <a:gd name="T7" fmla="*/ 2147483646 h 179"/>
              <a:gd name="T8" fmla="*/ 0 w 218"/>
              <a:gd name="T9" fmla="*/ 2147483646 h 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79">
                <a:moveTo>
                  <a:pt x="0" y="105"/>
                </a:moveTo>
                <a:cubicBezTo>
                  <a:pt x="2" y="0"/>
                  <a:pt x="2" y="0"/>
                  <a:pt x="2" y="0"/>
                </a:cubicBezTo>
                <a:cubicBezTo>
                  <a:pt x="91" y="2"/>
                  <a:pt x="172" y="50"/>
                  <a:pt x="218" y="126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01" y="136"/>
                  <a:pt x="54" y="107"/>
                  <a:pt x="0" y="10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5" name="Freeform 10"/>
          <p:cNvSpPr>
            <a:spLocks/>
          </p:cNvSpPr>
          <p:nvPr/>
        </p:nvSpPr>
        <p:spPr bwMode="auto">
          <a:xfrm>
            <a:off x="4422775" y="4283075"/>
            <a:ext cx="1552575" cy="1282700"/>
          </a:xfrm>
          <a:custGeom>
            <a:avLst/>
            <a:gdLst>
              <a:gd name="T0" fmla="*/ 2147483646 w 218"/>
              <a:gd name="T1" fmla="*/ 0 h 180"/>
              <a:gd name="T2" fmla="*/ 0 w 218"/>
              <a:gd name="T3" fmla="*/ 2147483646 h 180"/>
              <a:gd name="T4" fmla="*/ 2147483646 w 218"/>
              <a:gd name="T5" fmla="*/ 2147483646 h 180"/>
              <a:gd name="T6" fmla="*/ 2147483646 w 218"/>
              <a:gd name="T7" fmla="*/ 2147483646 h 180"/>
              <a:gd name="T8" fmla="*/ 2147483646 w 218"/>
              <a:gd name="T9" fmla="*/ 0 h 1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8" h="180">
                <a:moveTo>
                  <a:pt x="90" y="0"/>
                </a:moveTo>
                <a:cubicBezTo>
                  <a:pt x="0" y="53"/>
                  <a:pt x="0" y="53"/>
                  <a:pt x="0" y="53"/>
                </a:cubicBezTo>
                <a:cubicBezTo>
                  <a:pt x="45" y="130"/>
                  <a:pt x="126" y="178"/>
                  <a:pt x="214" y="180"/>
                </a:cubicBezTo>
                <a:cubicBezTo>
                  <a:pt x="218" y="77"/>
                  <a:pt x="218" y="77"/>
                  <a:pt x="218" y="77"/>
                </a:cubicBezTo>
                <a:cubicBezTo>
                  <a:pt x="163" y="75"/>
                  <a:pt x="116" y="45"/>
                  <a:pt x="9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6" name="Freeform 526"/>
          <p:cNvSpPr>
            <a:spLocks noChangeAspect="1"/>
          </p:cNvSpPr>
          <p:nvPr/>
        </p:nvSpPr>
        <p:spPr bwMode="auto">
          <a:xfrm>
            <a:off x="7283450" y="3509963"/>
            <a:ext cx="369888" cy="479425"/>
          </a:xfrm>
          <a:custGeom>
            <a:avLst/>
            <a:gdLst>
              <a:gd name="T0" fmla="*/ 2147483646 w 1222"/>
              <a:gd name="T1" fmla="*/ 2147483646 h 1581"/>
              <a:gd name="T2" fmla="*/ 2147483646 w 1222"/>
              <a:gd name="T3" fmla="*/ 2147483646 h 1581"/>
              <a:gd name="T4" fmla="*/ 2147483646 w 1222"/>
              <a:gd name="T5" fmla="*/ 2147483646 h 1581"/>
              <a:gd name="T6" fmla="*/ 2147483646 w 1222"/>
              <a:gd name="T7" fmla="*/ 2147483646 h 1581"/>
              <a:gd name="T8" fmla="*/ 2147483646 w 1222"/>
              <a:gd name="T9" fmla="*/ 2147483646 h 1581"/>
              <a:gd name="T10" fmla="*/ 0 w 1222"/>
              <a:gd name="T11" fmla="*/ 2147483646 h 1581"/>
              <a:gd name="T12" fmla="*/ 2147483646 w 1222"/>
              <a:gd name="T13" fmla="*/ 2147483646 h 1581"/>
              <a:gd name="T14" fmla="*/ 2147483646 w 1222"/>
              <a:gd name="T15" fmla="*/ 2147483646 h 1581"/>
              <a:gd name="T16" fmla="*/ 2147483646 w 1222"/>
              <a:gd name="T17" fmla="*/ 2147483646 h 1581"/>
              <a:gd name="T18" fmla="*/ 2147483646 w 1222"/>
              <a:gd name="T19" fmla="*/ 2147483646 h 1581"/>
              <a:gd name="T20" fmla="*/ 2147483646 w 1222"/>
              <a:gd name="T21" fmla="*/ 2147483646 h 1581"/>
              <a:gd name="T22" fmla="*/ 2147483646 w 1222"/>
              <a:gd name="T23" fmla="*/ 2147483646 h 1581"/>
              <a:gd name="T24" fmla="*/ 2147483646 w 1222"/>
              <a:gd name="T25" fmla="*/ 2147483646 h 1581"/>
              <a:gd name="T26" fmla="*/ 2147483646 w 1222"/>
              <a:gd name="T27" fmla="*/ 2147483646 h 1581"/>
              <a:gd name="T28" fmla="*/ 2147483646 w 1222"/>
              <a:gd name="T29" fmla="*/ 2147483646 h 1581"/>
              <a:gd name="T30" fmla="*/ 2147483646 w 1222"/>
              <a:gd name="T31" fmla="*/ 2147483646 h 1581"/>
              <a:gd name="T32" fmla="*/ 2147483646 w 1222"/>
              <a:gd name="T33" fmla="*/ 2147483646 h 1581"/>
              <a:gd name="T34" fmla="*/ 2147483646 w 1222"/>
              <a:gd name="T35" fmla="*/ 2147483646 h 1581"/>
              <a:gd name="T36" fmla="*/ 2147483646 w 1222"/>
              <a:gd name="T37" fmla="*/ 2147483646 h 1581"/>
              <a:gd name="T38" fmla="*/ 2147483646 w 1222"/>
              <a:gd name="T39" fmla="*/ 2147483646 h 1581"/>
              <a:gd name="T40" fmla="*/ 2147483646 w 1222"/>
              <a:gd name="T41" fmla="*/ 2147483646 h 1581"/>
              <a:gd name="T42" fmla="*/ 2147483646 w 1222"/>
              <a:gd name="T43" fmla="*/ 2147483646 h 1581"/>
              <a:gd name="T44" fmla="*/ 2147483646 w 1222"/>
              <a:gd name="T45" fmla="*/ 2147483646 h 1581"/>
              <a:gd name="T46" fmla="*/ 2147483646 w 1222"/>
              <a:gd name="T47" fmla="*/ 2147483646 h 1581"/>
              <a:gd name="T48" fmla="*/ 2147483646 w 1222"/>
              <a:gd name="T49" fmla="*/ 2147483646 h 1581"/>
              <a:gd name="T50" fmla="*/ 2147483646 w 1222"/>
              <a:gd name="T51" fmla="*/ 2147483646 h 1581"/>
              <a:gd name="T52" fmla="*/ 2147483646 w 1222"/>
              <a:gd name="T53" fmla="*/ 2147483646 h 1581"/>
              <a:gd name="T54" fmla="*/ 2147483646 w 1222"/>
              <a:gd name="T55" fmla="*/ 2147483646 h 1581"/>
              <a:gd name="T56" fmla="*/ 2147483646 w 1222"/>
              <a:gd name="T57" fmla="*/ 2147483646 h 1581"/>
              <a:gd name="T58" fmla="*/ 2147483646 w 1222"/>
              <a:gd name="T59" fmla="*/ 2147483646 h 1581"/>
              <a:gd name="T60" fmla="*/ 2147483646 w 1222"/>
              <a:gd name="T61" fmla="*/ 2147483646 h 1581"/>
              <a:gd name="T62" fmla="*/ 2147483646 w 1222"/>
              <a:gd name="T63" fmla="*/ 2147483646 h 1581"/>
              <a:gd name="T64" fmla="*/ 2147483646 w 1222"/>
              <a:gd name="T65" fmla="*/ 2147483646 h 1581"/>
              <a:gd name="T66" fmla="*/ 2147483646 w 1222"/>
              <a:gd name="T67" fmla="*/ 2147483646 h 1581"/>
              <a:gd name="T68" fmla="*/ 2147483646 w 1222"/>
              <a:gd name="T69" fmla="*/ 2147483646 h 158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43785" tIns="121892" rIns="243785" bIns="121892" anchor="ctr"/>
          <a:lstStyle/>
          <a:p>
            <a:endParaRPr lang="zh-CN" altLang="en-US"/>
          </a:p>
        </p:txBody>
      </p:sp>
      <p:sp>
        <p:nvSpPr>
          <p:cNvPr id="6157" name="Oval 11"/>
          <p:cNvSpPr>
            <a:spLocks noChangeArrowheads="1"/>
          </p:cNvSpPr>
          <p:nvPr/>
        </p:nvSpPr>
        <p:spPr bwMode="auto">
          <a:xfrm>
            <a:off x="6634163" y="5165725"/>
            <a:ext cx="76200" cy="730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Oval 12"/>
          <p:cNvSpPr>
            <a:spLocks noChangeArrowheads="1"/>
          </p:cNvSpPr>
          <p:nvPr/>
        </p:nvSpPr>
        <p:spPr bwMode="auto">
          <a:xfrm>
            <a:off x="6788150" y="5165725"/>
            <a:ext cx="77788" cy="730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Freeform 13"/>
          <p:cNvSpPr>
            <a:spLocks noEditPoints="1"/>
          </p:cNvSpPr>
          <p:nvPr/>
        </p:nvSpPr>
        <p:spPr bwMode="auto">
          <a:xfrm>
            <a:off x="6448425" y="4803775"/>
            <a:ext cx="509588" cy="334963"/>
          </a:xfrm>
          <a:custGeom>
            <a:avLst/>
            <a:gdLst>
              <a:gd name="T0" fmla="*/ 2147483646 w 390"/>
              <a:gd name="T1" fmla="*/ 2147483646 h 265"/>
              <a:gd name="T2" fmla="*/ 2147483646 w 390"/>
              <a:gd name="T3" fmla="*/ 2147483646 h 265"/>
              <a:gd name="T4" fmla="*/ 2147483646 w 390"/>
              <a:gd name="T5" fmla="*/ 2147483646 h 265"/>
              <a:gd name="T6" fmla="*/ 2147483646 w 390"/>
              <a:gd name="T7" fmla="*/ 2147483646 h 265"/>
              <a:gd name="T8" fmla="*/ 2147483646 w 390"/>
              <a:gd name="T9" fmla="*/ 0 h 265"/>
              <a:gd name="T10" fmla="*/ 0 w 390"/>
              <a:gd name="T11" fmla="*/ 0 h 265"/>
              <a:gd name="T12" fmla="*/ 2147483646 w 390"/>
              <a:gd name="T13" fmla="*/ 2147483646 h 265"/>
              <a:gd name="T14" fmla="*/ 2147483646 w 390"/>
              <a:gd name="T15" fmla="*/ 2147483646 h 265"/>
              <a:gd name="T16" fmla="*/ 2147483646 w 390"/>
              <a:gd name="T17" fmla="*/ 2147483646 h 265"/>
              <a:gd name="T18" fmla="*/ 2147483646 w 390"/>
              <a:gd name="T19" fmla="*/ 2147483646 h 265"/>
              <a:gd name="T20" fmla="*/ 2147483646 w 390"/>
              <a:gd name="T21" fmla="*/ 2147483646 h 265"/>
              <a:gd name="T22" fmla="*/ 2147483646 w 390"/>
              <a:gd name="T23" fmla="*/ 2147483646 h 265"/>
              <a:gd name="T24" fmla="*/ 2147483646 w 390"/>
              <a:gd name="T25" fmla="*/ 2147483646 h 265"/>
              <a:gd name="T26" fmla="*/ 2147483646 w 390"/>
              <a:gd name="T27" fmla="*/ 2147483646 h 265"/>
              <a:gd name="T28" fmla="*/ 2147483646 w 390"/>
              <a:gd name="T29" fmla="*/ 2147483646 h 265"/>
              <a:gd name="T30" fmla="*/ 2147483646 w 390"/>
              <a:gd name="T31" fmla="*/ 2147483646 h 265"/>
              <a:gd name="T32" fmla="*/ 2147483646 w 390"/>
              <a:gd name="T33" fmla="*/ 2147483646 h 265"/>
              <a:gd name="T34" fmla="*/ 2147483646 w 390"/>
              <a:gd name="T35" fmla="*/ 2147483646 h 265"/>
              <a:gd name="T36" fmla="*/ 2147483646 w 390"/>
              <a:gd name="T37" fmla="*/ 2147483646 h 265"/>
              <a:gd name="T38" fmla="*/ 2147483646 w 390"/>
              <a:gd name="T39" fmla="*/ 2147483646 h 265"/>
              <a:gd name="T40" fmla="*/ 2147483646 w 390"/>
              <a:gd name="T41" fmla="*/ 2147483646 h 265"/>
              <a:gd name="T42" fmla="*/ 2147483646 w 390"/>
              <a:gd name="T43" fmla="*/ 2147483646 h 265"/>
              <a:gd name="T44" fmla="*/ 2147483646 w 390"/>
              <a:gd name="T45" fmla="*/ 2147483646 h 265"/>
              <a:gd name="T46" fmla="*/ 2147483646 w 390"/>
              <a:gd name="T47" fmla="*/ 2147483646 h 265"/>
              <a:gd name="T48" fmla="*/ 2147483646 w 390"/>
              <a:gd name="T49" fmla="*/ 2147483646 h 265"/>
              <a:gd name="T50" fmla="*/ 2147483646 w 390"/>
              <a:gd name="T51" fmla="*/ 2147483646 h 26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90" h="265">
                <a:moveTo>
                  <a:pt x="383" y="64"/>
                </a:moveTo>
                <a:cubicBezTo>
                  <a:pt x="377" y="57"/>
                  <a:pt x="364" y="57"/>
                  <a:pt x="364" y="57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02" y="44"/>
                  <a:pt x="96" y="0"/>
                  <a:pt x="61" y="0"/>
                </a:cubicBezTo>
                <a:cubicBezTo>
                  <a:pt x="26" y="0"/>
                  <a:pt x="0" y="0"/>
                  <a:pt x="0" y="0"/>
                </a:cubicBezTo>
                <a:cubicBezTo>
                  <a:pt x="14" y="28"/>
                  <a:pt x="14" y="28"/>
                  <a:pt x="14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8"/>
                  <a:pt x="73" y="25"/>
                  <a:pt x="75" y="44"/>
                </a:cubicBezTo>
                <a:cubicBezTo>
                  <a:pt x="116" y="242"/>
                  <a:pt x="116" y="242"/>
                  <a:pt x="116" y="242"/>
                </a:cubicBezTo>
                <a:cubicBezTo>
                  <a:pt x="116" y="242"/>
                  <a:pt x="123" y="265"/>
                  <a:pt x="163" y="265"/>
                </a:cubicBezTo>
                <a:cubicBezTo>
                  <a:pt x="163" y="265"/>
                  <a:pt x="304" y="265"/>
                  <a:pt x="327" y="265"/>
                </a:cubicBezTo>
                <a:cubicBezTo>
                  <a:pt x="350" y="265"/>
                  <a:pt x="352" y="239"/>
                  <a:pt x="352" y="239"/>
                </a:cubicBezTo>
                <a:cubicBezTo>
                  <a:pt x="166" y="239"/>
                  <a:pt x="166" y="239"/>
                  <a:pt x="166" y="239"/>
                </a:cubicBezTo>
                <a:cubicBezTo>
                  <a:pt x="166" y="239"/>
                  <a:pt x="142" y="241"/>
                  <a:pt x="138" y="213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362" y="172"/>
                  <a:pt x="362" y="172"/>
                  <a:pt x="362" y="172"/>
                </a:cubicBezTo>
                <a:cubicBezTo>
                  <a:pt x="362" y="172"/>
                  <a:pt x="362" y="172"/>
                  <a:pt x="362" y="172"/>
                </a:cubicBezTo>
                <a:cubicBezTo>
                  <a:pt x="372" y="171"/>
                  <a:pt x="381" y="163"/>
                  <a:pt x="382" y="153"/>
                </a:cubicBezTo>
                <a:cubicBezTo>
                  <a:pt x="390" y="81"/>
                  <a:pt x="390" y="81"/>
                  <a:pt x="390" y="81"/>
                </a:cubicBezTo>
                <a:cubicBezTo>
                  <a:pt x="390" y="74"/>
                  <a:pt x="390" y="70"/>
                  <a:pt x="383" y="64"/>
                </a:cubicBezTo>
                <a:close/>
                <a:moveTo>
                  <a:pt x="356" y="143"/>
                </a:moveTo>
                <a:cubicBezTo>
                  <a:pt x="123" y="143"/>
                  <a:pt x="123" y="143"/>
                  <a:pt x="123" y="143"/>
                </a:cubicBezTo>
                <a:cubicBezTo>
                  <a:pt x="112" y="90"/>
                  <a:pt x="112" y="90"/>
                  <a:pt x="112" y="90"/>
                </a:cubicBezTo>
                <a:cubicBezTo>
                  <a:pt x="362" y="90"/>
                  <a:pt x="362" y="90"/>
                  <a:pt x="362" y="90"/>
                </a:cubicBezTo>
                <a:lnTo>
                  <a:pt x="356" y="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6160" name="Rectangle 18"/>
          <p:cNvSpPr>
            <a:spLocks noChangeArrowheads="1"/>
          </p:cNvSpPr>
          <p:nvPr/>
        </p:nvSpPr>
        <p:spPr bwMode="auto">
          <a:xfrm>
            <a:off x="5221288" y="4938713"/>
            <a:ext cx="46037" cy="3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Rectangle 19"/>
          <p:cNvSpPr>
            <a:spLocks noChangeArrowheads="1"/>
          </p:cNvSpPr>
          <p:nvPr/>
        </p:nvSpPr>
        <p:spPr bwMode="auto">
          <a:xfrm>
            <a:off x="5292725" y="4938713"/>
            <a:ext cx="44450" cy="3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Rectangle 20"/>
          <p:cNvSpPr>
            <a:spLocks noChangeArrowheads="1"/>
          </p:cNvSpPr>
          <p:nvPr/>
        </p:nvSpPr>
        <p:spPr bwMode="auto">
          <a:xfrm>
            <a:off x="5360988" y="4938713"/>
            <a:ext cx="44450" cy="3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3" name="Rectangle 21"/>
          <p:cNvSpPr>
            <a:spLocks noChangeArrowheads="1"/>
          </p:cNvSpPr>
          <p:nvPr/>
        </p:nvSpPr>
        <p:spPr bwMode="auto">
          <a:xfrm>
            <a:off x="5221288" y="5003800"/>
            <a:ext cx="46037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4" name="Rectangle 22"/>
          <p:cNvSpPr>
            <a:spLocks noChangeArrowheads="1"/>
          </p:cNvSpPr>
          <p:nvPr/>
        </p:nvSpPr>
        <p:spPr bwMode="auto">
          <a:xfrm>
            <a:off x="5292725" y="50038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5" name="Rectangle 23"/>
          <p:cNvSpPr>
            <a:spLocks noChangeArrowheads="1"/>
          </p:cNvSpPr>
          <p:nvPr/>
        </p:nvSpPr>
        <p:spPr bwMode="auto">
          <a:xfrm>
            <a:off x="5360988" y="50038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6" name="Rectangle 24"/>
          <p:cNvSpPr>
            <a:spLocks noChangeArrowheads="1"/>
          </p:cNvSpPr>
          <p:nvPr/>
        </p:nvSpPr>
        <p:spPr bwMode="auto">
          <a:xfrm>
            <a:off x="5221288" y="5067300"/>
            <a:ext cx="46037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7" name="Rectangle 25"/>
          <p:cNvSpPr>
            <a:spLocks noChangeArrowheads="1"/>
          </p:cNvSpPr>
          <p:nvPr/>
        </p:nvSpPr>
        <p:spPr bwMode="auto">
          <a:xfrm>
            <a:off x="5154613" y="5003800"/>
            <a:ext cx="39687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8" name="Rectangle 26"/>
          <p:cNvSpPr>
            <a:spLocks noChangeArrowheads="1"/>
          </p:cNvSpPr>
          <p:nvPr/>
        </p:nvSpPr>
        <p:spPr bwMode="auto">
          <a:xfrm>
            <a:off x="5154613" y="50673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9" name="Rectangle 27"/>
          <p:cNvSpPr>
            <a:spLocks noChangeArrowheads="1"/>
          </p:cNvSpPr>
          <p:nvPr/>
        </p:nvSpPr>
        <p:spPr bwMode="auto">
          <a:xfrm>
            <a:off x="5292725" y="50673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0" name="Rectangle 28"/>
          <p:cNvSpPr>
            <a:spLocks noChangeArrowheads="1"/>
          </p:cNvSpPr>
          <p:nvPr/>
        </p:nvSpPr>
        <p:spPr bwMode="auto">
          <a:xfrm>
            <a:off x="5360988" y="5067300"/>
            <a:ext cx="44450" cy="38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1" name="Freeform 29"/>
          <p:cNvSpPr>
            <a:spLocks noEditPoints="1"/>
          </p:cNvSpPr>
          <p:nvPr/>
        </p:nvSpPr>
        <p:spPr bwMode="auto">
          <a:xfrm>
            <a:off x="5081588" y="4813300"/>
            <a:ext cx="393700" cy="354013"/>
          </a:xfrm>
          <a:custGeom>
            <a:avLst/>
            <a:gdLst>
              <a:gd name="T0" fmla="*/ 2147483646 w 157"/>
              <a:gd name="T1" fmla="*/ 0 h 141"/>
              <a:gd name="T2" fmla="*/ 2147483646 w 157"/>
              <a:gd name="T3" fmla="*/ 0 h 141"/>
              <a:gd name="T4" fmla="*/ 2147483646 w 157"/>
              <a:gd name="T5" fmla="*/ 2147483646 h 141"/>
              <a:gd name="T6" fmla="*/ 2147483646 w 157"/>
              <a:gd name="T7" fmla="*/ 2147483646 h 141"/>
              <a:gd name="T8" fmla="*/ 2147483646 w 157"/>
              <a:gd name="T9" fmla="*/ 0 h 141"/>
              <a:gd name="T10" fmla="*/ 2147483646 w 157"/>
              <a:gd name="T11" fmla="*/ 0 h 141"/>
              <a:gd name="T12" fmla="*/ 2147483646 w 157"/>
              <a:gd name="T13" fmla="*/ 2147483646 h 141"/>
              <a:gd name="T14" fmla="*/ 2147483646 w 157"/>
              <a:gd name="T15" fmla="*/ 2147483646 h 141"/>
              <a:gd name="T16" fmla="*/ 2147483646 w 157"/>
              <a:gd name="T17" fmla="*/ 0 h 141"/>
              <a:gd name="T18" fmla="*/ 0 w 157"/>
              <a:gd name="T19" fmla="*/ 0 h 141"/>
              <a:gd name="T20" fmla="*/ 0 w 157"/>
              <a:gd name="T21" fmla="*/ 2147483646 h 141"/>
              <a:gd name="T22" fmla="*/ 2147483646 w 157"/>
              <a:gd name="T23" fmla="*/ 2147483646 h 141"/>
              <a:gd name="T24" fmla="*/ 2147483646 w 157"/>
              <a:gd name="T25" fmla="*/ 2147483646 h 141"/>
              <a:gd name="T26" fmla="*/ 2147483646 w 157"/>
              <a:gd name="T27" fmla="*/ 2147483646 h 141"/>
              <a:gd name="T28" fmla="*/ 2147483646 w 157"/>
              <a:gd name="T29" fmla="*/ 0 h 141"/>
              <a:gd name="T30" fmla="*/ 2147483646 w 157"/>
              <a:gd name="T31" fmla="*/ 2147483646 h 141"/>
              <a:gd name="T32" fmla="*/ 2147483646 w 157"/>
              <a:gd name="T33" fmla="*/ 2147483646 h 141"/>
              <a:gd name="T34" fmla="*/ 2147483646 w 157"/>
              <a:gd name="T35" fmla="*/ 2147483646 h 141"/>
              <a:gd name="T36" fmla="*/ 2147483646 w 157"/>
              <a:gd name="T37" fmla="*/ 2147483646 h 141"/>
              <a:gd name="T38" fmla="*/ 2147483646 w 157"/>
              <a:gd name="T39" fmla="*/ 2147483646 h 14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57" h="141">
                <a:moveTo>
                  <a:pt x="157" y="0"/>
                </a:moveTo>
                <a:lnTo>
                  <a:pt x="135" y="0"/>
                </a:lnTo>
                <a:lnTo>
                  <a:pt x="135" y="15"/>
                </a:lnTo>
                <a:lnTo>
                  <a:pt x="114" y="15"/>
                </a:lnTo>
                <a:lnTo>
                  <a:pt x="114" y="0"/>
                </a:lnTo>
                <a:lnTo>
                  <a:pt x="47" y="0"/>
                </a:lnTo>
                <a:lnTo>
                  <a:pt x="47" y="15"/>
                </a:lnTo>
                <a:lnTo>
                  <a:pt x="25" y="15"/>
                </a:lnTo>
                <a:lnTo>
                  <a:pt x="25" y="0"/>
                </a:lnTo>
                <a:lnTo>
                  <a:pt x="0" y="0"/>
                </a:lnTo>
                <a:lnTo>
                  <a:pt x="0" y="141"/>
                </a:lnTo>
                <a:lnTo>
                  <a:pt x="12" y="141"/>
                </a:lnTo>
                <a:lnTo>
                  <a:pt x="146" y="141"/>
                </a:lnTo>
                <a:lnTo>
                  <a:pt x="157" y="141"/>
                </a:lnTo>
                <a:lnTo>
                  <a:pt x="157" y="0"/>
                </a:lnTo>
                <a:close/>
                <a:moveTo>
                  <a:pt x="146" y="129"/>
                </a:moveTo>
                <a:lnTo>
                  <a:pt x="12" y="129"/>
                </a:lnTo>
                <a:lnTo>
                  <a:pt x="12" y="40"/>
                </a:lnTo>
                <a:lnTo>
                  <a:pt x="146" y="40"/>
                </a:lnTo>
                <a:lnTo>
                  <a:pt x="146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6172" name="Rectangle 30"/>
          <p:cNvSpPr>
            <a:spLocks noChangeArrowheads="1"/>
          </p:cNvSpPr>
          <p:nvPr/>
        </p:nvSpPr>
        <p:spPr bwMode="auto">
          <a:xfrm>
            <a:off x="5156200" y="4784725"/>
            <a:ext cx="33338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3" name="Rectangle 31"/>
          <p:cNvSpPr>
            <a:spLocks noChangeArrowheads="1"/>
          </p:cNvSpPr>
          <p:nvPr/>
        </p:nvSpPr>
        <p:spPr bwMode="auto">
          <a:xfrm>
            <a:off x="5375275" y="4784725"/>
            <a:ext cx="38100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4" name="AutoShape 28"/>
          <p:cNvSpPr>
            <a:spLocks/>
          </p:cNvSpPr>
          <p:nvPr/>
        </p:nvSpPr>
        <p:spPr bwMode="auto">
          <a:xfrm>
            <a:off x="4356100" y="3494088"/>
            <a:ext cx="381000" cy="379412"/>
          </a:xfrm>
          <a:custGeom>
            <a:avLst/>
            <a:gdLst>
              <a:gd name="T0" fmla="*/ 2147483646 w 21600"/>
              <a:gd name="T1" fmla="*/ 2147483646 h 21558"/>
              <a:gd name="T2" fmla="*/ 2147483646 w 21600"/>
              <a:gd name="T3" fmla="*/ 2147483646 h 21558"/>
              <a:gd name="T4" fmla="*/ 2147483646 w 21600"/>
              <a:gd name="T5" fmla="*/ 2147483646 h 21558"/>
              <a:gd name="T6" fmla="*/ 2147483646 w 21600"/>
              <a:gd name="T7" fmla="*/ 2147483646 h 21558"/>
              <a:gd name="T8" fmla="*/ 2147483646 w 21600"/>
              <a:gd name="T9" fmla="*/ 2147483646 h 21558"/>
              <a:gd name="T10" fmla="*/ 2147483646 w 21600"/>
              <a:gd name="T11" fmla="*/ 2147483646 h 21558"/>
              <a:gd name="T12" fmla="*/ 2147483646 w 21600"/>
              <a:gd name="T13" fmla="*/ 2147483646 h 21558"/>
              <a:gd name="T14" fmla="*/ 2147483646 w 21600"/>
              <a:gd name="T15" fmla="*/ 2147483646 h 21558"/>
              <a:gd name="T16" fmla="*/ 2147483646 w 21600"/>
              <a:gd name="T17" fmla="*/ 2147483646 h 21558"/>
              <a:gd name="T18" fmla="*/ 1299376070 w 21600"/>
              <a:gd name="T19" fmla="*/ 2147483646 h 21558"/>
              <a:gd name="T20" fmla="*/ 0 w 21600"/>
              <a:gd name="T21" fmla="*/ 2147483646 h 21558"/>
              <a:gd name="T22" fmla="*/ 1618727783 w 21600"/>
              <a:gd name="T23" fmla="*/ 2147483646 h 21558"/>
              <a:gd name="T24" fmla="*/ 2147483646 w 21600"/>
              <a:gd name="T25" fmla="*/ 2147483646 h 21558"/>
              <a:gd name="T26" fmla="*/ 2147483646 w 21600"/>
              <a:gd name="T27" fmla="*/ 2147483646 h 21558"/>
              <a:gd name="T28" fmla="*/ 2147483646 w 21600"/>
              <a:gd name="T29" fmla="*/ 2147483646 h 21558"/>
              <a:gd name="T30" fmla="*/ 2147483646 w 21600"/>
              <a:gd name="T31" fmla="*/ 2147483646 h 21558"/>
              <a:gd name="T32" fmla="*/ 2147483646 w 21600"/>
              <a:gd name="T33" fmla="*/ 2147483646 h 21558"/>
              <a:gd name="T34" fmla="*/ 2147483646 w 21600"/>
              <a:gd name="T35" fmla="*/ 2147483646 h 21558"/>
              <a:gd name="T36" fmla="*/ 2147483646 w 21600"/>
              <a:gd name="T37" fmla="*/ 2147483646 h 21558"/>
              <a:gd name="T38" fmla="*/ 2147483646 w 21600"/>
              <a:gd name="T39" fmla="*/ 2147483646 h 21558"/>
              <a:gd name="T40" fmla="*/ 2147483646 w 21600"/>
              <a:gd name="T41" fmla="*/ 2147483646 h 21558"/>
              <a:gd name="T42" fmla="*/ 2147483646 w 21600"/>
              <a:gd name="T43" fmla="*/ 2147483646 h 21558"/>
              <a:gd name="T44" fmla="*/ 2147483646 w 21600"/>
              <a:gd name="T45" fmla="*/ 2147483646 h 21558"/>
              <a:gd name="T46" fmla="*/ 2147483646 w 21600"/>
              <a:gd name="T47" fmla="*/ 2147483646 h 21558"/>
              <a:gd name="T48" fmla="*/ 2147483646 w 21600"/>
              <a:gd name="T49" fmla="*/ 2147483646 h 21558"/>
              <a:gd name="T50" fmla="*/ 2147483646 w 21600"/>
              <a:gd name="T51" fmla="*/ 1102665025 h 21558"/>
              <a:gd name="T52" fmla="*/ 2147483646 w 21600"/>
              <a:gd name="T53" fmla="*/ 209344681 h 21558"/>
              <a:gd name="T54" fmla="*/ 2147483646 w 21600"/>
              <a:gd name="T55" fmla="*/ 209344681 h 21558"/>
              <a:gd name="T56" fmla="*/ 2147483646 w 21600"/>
              <a:gd name="T57" fmla="*/ 699037975 h 21558"/>
              <a:gd name="T58" fmla="*/ 2147483646 w 21600"/>
              <a:gd name="T59" fmla="*/ 1259627072 h 21558"/>
              <a:gd name="T60" fmla="*/ 2147483646 w 21600"/>
              <a:gd name="T61" fmla="*/ 2147483646 h 21558"/>
              <a:gd name="T62" fmla="*/ 2147483646 w 21600"/>
              <a:gd name="T63" fmla="*/ 2147483646 h 21558"/>
              <a:gd name="T64" fmla="*/ 2147483646 w 21600"/>
              <a:gd name="T65" fmla="*/ 2147483646 h 21558"/>
              <a:gd name="T66" fmla="*/ 2147483646 w 21600"/>
              <a:gd name="T67" fmla="*/ 2147483646 h 21558"/>
              <a:gd name="T68" fmla="*/ 2147483646 w 21600"/>
              <a:gd name="T69" fmla="*/ 2147483646 h 21558"/>
              <a:gd name="T70" fmla="*/ 2147483646 w 21600"/>
              <a:gd name="T71" fmla="*/ 2147483646 h 21558"/>
              <a:gd name="T72" fmla="*/ 2147483646 w 21600"/>
              <a:gd name="T73" fmla="*/ 2147483646 h 21558"/>
              <a:gd name="T74" fmla="*/ 2147483646 w 21600"/>
              <a:gd name="T75" fmla="*/ 2147483646 h 21558"/>
              <a:gd name="T76" fmla="*/ 2147483646 w 21600"/>
              <a:gd name="T77" fmla="*/ 2147483646 h 21558"/>
              <a:gd name="T78" fmla="*/ 2147483646 w 21600"/>
              <a:gd name="T79" fmla="*/ 2147483646 h 21558"/>
              <a:gd name="T80" fmla="*/ 2147483646 w 21600"/>
              <a:gd name="T81" fmla="*/ 2147483646 h 21558"/>
              <a:gd name="T82" fmla="*/ 2147483646 w 21600"/>
              <a:gd name="T83" fmla="*/ 2147483646 h 21558"/>
              <a:gd name="T84" fmla="*/ 2147483646 w 21600"/>
              <a:gd name="T85" fmla="*/ 2147483646 h 21558"/>
              <a:gd name="T86" fmla="*/ 2147483646 w 21600"/>
              <a:gd name="T87" fmla="*/ 2147483646 h 21558"/>
              <a:gd name="T88" fmla="*/ 2147483646 w 21600"/>
              <a:gd name="T89" fmla="*/ 2147483646 h 21558"/>
              <a:gd name="T90" fmla="*/ 2147483646 w 21600"/>
              <a:gd name="T91" fmla="*/ 2147483646 h 21558"/>
              <a:gd name="T92" fmla="*/ 2147483646 w 21600"/>
              <a:gd name="T93" fmla="*/ 2147483646 h 21558"/>
              <a:gd name="T94" fmla="*/ 2147483646 w 21600"/>
              <a:gd name="T95" fmla="*/ 2147483646 h 21558"/>
              <a:gd name="T96" fmla="*/ 2147483646 w 21600"/>
              <a:gd name="T97" fmla="*/ 2147483646 h 21558"/>
              <a:gd name="T98" fmla="*/ 2147483646 w 21600"/>
              <a:gd name="T99" fmla="*/ 2147483646 h 21558"/>
              <a:gd name="T100" fmla="*/ 2147483646 w 21600"/>
              <a:gd name="T101" fmla="*/ 2147483646 h 21558"/>
              <a:gd name="T102" fmla="*/ 2147483646 w 21600"/>
              <a:gd name="T103" fmla="*/ 2147483646 h 21558"/>
              <a:gd name="T104" fmla="*/ 2147483646 w 21600"/>
              <a:gd name="T105" fmla="*/ 2147483646 h 21558"/>
              <a:gd name="T106" fmla="*/ 2147483646 w 21600"/>
              <a:gd name="T107" fmla="*/ 2147483646 h 2155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58">
                <a:moveTo>
                  <a:pt x="18076" y="8547"/>
                </a:moveTo>
                <a:cubicBezTo>
                  <a:pt x="19181" y="9499"/>
                  <a:pt x="20046" y="10569"/>
                  <a:pt x="20670" y="11749"/>
                </a:cubicBezTo>
                <a:cubicBezTo>
                  <a:pt x="21291" y="12932"/>
                  <a:pt x="21599" y="14075"/>
                  <a:pt x="21599" y="15179"/>
                </a:cubicBezTo>
                <a:cubicBezTo>
                  <a:pt x="21599" y="16159"/>
                  <a:pt x="21344" y="17040"/>
                  <a:pt x="20832" y="17815"/>
                </a:cubicBezTo>
                <a:cubicBezTo>
                  <a:pt x="20320" y="18592"/>
                  <a:pt x="19593" y="19260"/>
                  <a:pt x="18660" y="19812"/>
                </a:cubicBezTo>
                <a:cubicBezTo>
                  <a:pt x="17724" y="20363"/>
                  <a:pt x="16585" y="20794"/>
                  <a:pt x="15252" y="21098"/>
                </a:cubicBezTo>
                <a:cubicBezTo>
                  <a:pt x="13917" y="21403"/>
                  <a:pt x="12435" y="21558"/>
                  <a:pt x="10800" y="21558"/>
                </a:cubicBezTo>
                <a:cubicBezTo>
                  <a:pt x="9168" y="21558"/>
                  <a:pt x="7682" y="21403"/>
                  <a:pt x="6350" y="21098"/>
                </a:cubicBezTo>
                <a:cubicBezTo>
                  <a:pt x="5014" y="20794"/>
                  <a:pt x="3878" y="20363"/>
                  <a:pt x="2936" y="19812"/>
                </a:cubicBezTo>
                <a:cubicBezTo>
                  <a:pt x="1993" y="19260"/>
                  <a:pt x="1270" y="18589"/>
                  <a:pt x="761" y="17809"/>
                </a:cubicBezTo>
                <a:cubicBezTo>
                  <a:pt x="255" y="17029"/>
                  <a:pt x="0" y="16150"/>
                  <a:pt x="0" y="15179"/>
                </a:cubicBezTo>
                <a:cubicBezTo>
                  <a:pt x="0" y="14075"/>
                  <a:pt x="318" y="12934"/>
                  <a:pt x="948" y="11757"/>
                </a:cubicBezTo>
                <a:cubicBezTo>
                  <a:pt x="1582" y="10580"/>
                  <a:pt x="2449" y="9510"/>
                  <a:pt x="3557" y="8547"/>
                </a:cubicBezTo>
                <a:cubicBezTo>
                  <a:pt x="3654" y="8403"/>
                  <a:pt x="3822" y="8344"/>
                  <a:pt x="4056" y="8369"/>
                </a:cubicBezTo>
                <a:cubicBezTo>
                  <a:pt x="4290" y="8398"/>
                  <a:pt x="4446" y="8491"/>
                  <a:pt x="4527" y="8654"/>
                </a:cubicBezTo>
                <a:cubicBezTo>
                  <a:pt x="4565" y="8800"/>
                  <a:pt x="4565" y="8930"/>
                  <a:pt x="4527" y="9045"/>
                </a:cubicBezTo>
                <a:cubicBezTo>
                  <a:pt x="4446" y="9361"/>
                  <a:pt x="4378" y="9738"/>
                  <a:pt x="4318" y="10177"/>
                </a:cubicBezTo>
                <a:cubicBezTo>
                  <a:pt x="4259" y="10617"/>
                  <a:pt x="4237" y="11073"/>
                  <a:pt x="4259" y="11546"/>
                </a:cubicBezTo>
                <a:cubicBezTo>
                  <a:pt x="4278" y="12016"/>
                  <a:pt x="4343" y="12475"/>
                  <a:pt x="4452" y="12915"/>
                </a:cubicBezTo>
                <a:cubicBezTo>
                  <a:pt x="4562" y="13354"/>
                  <a:pt x="4749" y="13734"/>
                  <a:pt x="5020" y="14047"/>
                </a:cubicBezTo>
                <a:cubicBezTo>
                  <a:pt x="5329" y="14379"/>
                  <a:pt x="5716" y="14599"/>
                  <a:pt x="6184" y="14709"/>
                </a:cubicBezTo>
                <a:cubicBezTo>
                  <a:pt x="5698" y="13323"/>
                  <a:pt x="5498" y="12008"/>
                  <a:pt x="5588" y="10757"/>
                </a:cubicBezTo>
                <a:cubicBezTo>
                  <a:pt x="5676" y="9510"/>
                  <a:pt x="5919" y="8344"/>
                  <a:pt x="6318" y="7265"/>
                </a:cubicBezTo>
                <a:cubicBezTo>
                  <a:pt x="6718" y="6187"/>
                  <a:pt x="7223" y="5212"/>
                  <a:pt x="7835" y="4339"/>
                </a:cubicBezTo>
                <a:cubicBezTo>
                  <a:pt x="8450" y="3469"/>
                  <a:pt x="9040" y="2720"/>
                  <a:pt x="9607" y="2089"/>
                </a:cubicBezTo>
                <a:cubicBezTo>
                  <a:pt x="10172" y="1459"/>
                  <a:pt x="10662" y="980"/>
                  <a:pt x="11068" y="653"/>
                </a:cubicBezTo>
                <a:cubicBezTo>
                  <a:pt x="11477" y="326"/>
                  <a:pt x="11692" y="149"/>
                  <a:pt x="11711" y="124"/>
                </a:cubicBezTo>
                <a:cubicBezTo>
                  <a:pt x="11960" y="-42"/>
                  <a:pt x="12194" y="-42"/>
                  <a:pt x="12416" y="124"/>
                </a:cubicBezTo>
                <a:cubicBezTo>
                  <a:pt x="12513" y="191"/>
                  <a:pt x="12581" y="293"/>
                  <a:pt x="12616" y="414"/>
                </a:cubicBezTo>
                <a:cubicBezTo>
                  <a:pt x="12650" y="535"/>
                  <a:pt x="12647" y="645"/>
                  <a:pt x="12609" y="746"/>
                </a:cubicBezTo>
                <a:cubicBezTo>
                  <a:pt x="12609" y="760"/>
                  <a:pt x="12531" y="954"/>
                  <a:pt x="12375" y="1318"/>
                </a:cubicBezTo>
                <a:cubicBezTo>
                  <a:pt x="12222" y="1681"/>
                  <a:pt x="12116" y="2140"/>
                  <a:pt x="12057" y="2692"/>
                </a:cubicBezTo>
                <a:cubicBezTo>
                  <a:pt x="11995" y="3244"/>
                  <a:pt x="12029" y="3849"/>
                  <a:pt x="12160" y="4503"/>
                </a:cubicBezTo>
                <a:cubicBezTo>
                  <a:pt x="12291" y="5162"/>
                  <a:pt x="12644" y="5773"/>
                  <a:pt x="13221" y="6339"/>
                </a:cubicBezTo>
                <a:cubicBezTo>
                  <a:pt x="13589" y="6728"/>
                  <a:pt x="13926" y="7108"/>
                  <a:pt x="14229" y="7485"/>
                </a:cubicBezTo>
                <a:cubicBezTo>
                  <a:pt x="14532" y="7862"/>
                  <a:pt x="14791" y="8282"/>
                  <a:pt x="15006" y="8744"/>
                </a:cubicBezTo>
                <a:cubicBezTo>
                  <a:pt x="15218" y="9209"/>
                  <a:pt x="15390" y="9749"/>
                  <a:pt x="15515" y="10363"/>
                </a:cubicBezTo>
                <a:cubicBezTo>
                  <a:pt x="15639" y="10977"/>
                  <a:pt x="15702" y="11709"/>
                  <a:pt x="15702" y="12554"/>
                </a:cubicBezTo>
                <a:cubicBezTo>
                  <a:pt x="15702" y="12850"/>
                  <a:pt x="15546" y="13027"/>
                  <a:pt x="15237" y="13078"/>
                </a:cubicBezTo>
                <a:cubicBezTo>
                  <a:pt x="15118" y="13098"/>
                  <a:pt x="14997" y="13078"/>
                  <a:pt x="14872" y="13027"/>
                </a:cubicBezTo>
                <a:cubicBezTo>
                  <a:pt x="14747" y="12971"/>
                  <a:pt x="14666" y="12886"/>
                  <a:pt x="14625" y="12768"/>
                </a:cubicBezTo>
                <a:cubicBezTo>
                  <a:pt x="14485" y="12489"/>
                  <a:pt x="14276" y="12270"/>
                  <a:pt x="13998" y="12109"/>
                </a:cubicBezTo>
                <a:cubicBezTo>
                  <a:pt x="13720" y="11946"/>
                  <a:pt x="13405" y="11867"/>
                  <a:pt x="13056" y="11867"/>
                </a:cubicBezTo>
                <a:cubicBezTo>
                  <a:pt x="12588" y="11867"/>
                  <a:pt x="12191" y="12016"/>
                  <a:pt x="11870" y="12318"/>
                </a:cubicBezTo>
                <a:cubicBezTo>
                  <a:pt x="11545" y="12619"/>
                  <a:pt x="11383" y="12985"/>
                  <a:pt x="11383" y="13419"/>
                </a:cubicBezTo>
                <a:cubicBezTo>
                  <a:pt x="11383" y="14503"/>
                  <a:pt x="12160" y="15044"/>
                  <a:pt x="13714" y="15035"/>
                </a:cubicBezTo>
                <a:cubicBezTo>
                  <a:pt x="14691" y="15035"/>
                  <a:pt x="15452" y="14751"/>
                  <a:pt x="15998" y="14185"/>
                </a:cubicBezTo>
                <a:cubicBezTo>
                  <a:pt x="16370" y="13799"/>
                  <a:pt x="16635" y="13343"/>
                  <a:pt x="16797" y="12819"/>
                </a:cubicBezTo>
                <a:cubicBezTo>
                  <a:pt x="16963" y="12290"/>
                  <a:pt x="17065" y="11777"/>
                  <a:pt x="17103" y="11273"/>
                </a:cubicBezTo>
                <a:cubicBezTo>
                  <a:pt x="17143" y="10769"/>
                  <a:pt x="17156" y="10310"/>
                  <a:pt x="17134" y="9893"/>
                </a:cubicBezTo>
                <a:cubicBezTo>
                  <a:pt x="17115" y="9473"/>
                  <a:pt x="17097" y="9195"/>
                  <a:pt x="17075" y="9048"/>
                </a:cubicBezTo>
                <a:cubicBezTo>
                  <a:pt x="17016" y="8941"/>
                  <a:pt x="17016" y="8812"/>
                  <a:pt x="17075" y="8657"/>
                </a:cubicBezTo>
                <a:cubicBezTo>
                  <a:pt x="17156" y="8493"/>
                  <a:pt x="17312" y="8400"/>
                  <a:pt x="17546" y="8372"/>
                </a:cubicBezTo>
                <a:cubicBezTo>
                  <a:pt x="17780" y="8347"/>
                  <a:pt x="17955" y="8403"/>
                  <a:pt x="18076" y="8547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6175" name="AutoShape 455"/>
          <p:cNvSpPr>
            <a:spLocks/>
          </p:cNvSpPr>
          <p:nvPr/>
        </p:nvSpPr>
        <p:spPr bwMode="auto">
          <a:xfrm>
            <a:off x="6511925" y="2400300"/>
            <a:ext cx="196850" cy="247650"/>
          </a:xfrm>
          <a:custGeom>
            <a:avLst/>
            <a:gdLst>
              <a:gd name="T0" fmla="*/ 903061413 w 21470"/>
              <a:gd name="T1" fmla="*/ 2147483646 h 21600"/>
              <a:gd name="T2" fmla="*/ 903061413 w 21470"/>
              <a:gd name="T3" fmla="*/ 2147483646 h 21600"/>
              <a:gd name="T4" fmla="*/ 1219958181 w 21470"/>
              <a:gd name="T5" fmla="*/ 2147483646 h 21600"/>
              <a:gd name="T6" fmla="*/ 1360810123 w 21470"/>
              <a:gd name="T7" fmla="*/ 1833783013 h 21600"/>
              <a:gd name="T8" fmla="*/ 1386278543 w 21470"/>
              <a:gd name="T9" fmla="*/ 1248533322 h 21600"/>
              <a:gd name="T10" fmla="*/ 1382130436 w 21470"/>
              <a:gd name="T11" fmla="*/ 651205237 h 21600"/>
              <a:gd name="T12" fmla="*/ 1000962868 w 21470"/>
              <a:gd name="T13" fmla="*/ 0 h 21600"/>
              <a:gd name="T14" fmla="*/ 619794538 w 21470"/>
              <a:gd name="T15" fmla="*/ 652795288 h 21600"/>
              <a:gd name="T16" fmla="*/ 615773536 w 21470"/>
              <a:gd name="T17" fmla="*/ 1248343377 h 21600"/>
              <a:gd name="T18" fmla="*/ 641432360 w 21470"/>
              <a:gd name="T19" fmla="*/ 1835165106 h 21600"/>
              <a:gd name="T20" fmla="*/ 813519474 w 21470"/>
              <a:gd name="T21" fmla="*/ 2147483646 h 21600"/>
              <a:gd name="T22" fmla="*/ 250420889 w 21470"/>
              <a:gd name="T23" fmla="*/ 2147483646 h 21600"/>
              <a:gd name="T24" fmla="*/ 0 w 21470"/>
              <a:gd name="T25" fmla="*/ 2147483646 h 21600"/>
              <a:gd name="T26" fmla="*/ 0 w 21470"/>
              <a:gd name="T27" fmla="*/ 2147483646 h 21600"/>
              <a:gd name="T28" fmla="*/ 903188600 w 21470"/>
              <a:gd name="T29" fmla="*/ 2147483646 h 21600"/>
              <a:gd name="T30" fmla="*/ 903188600 w 21470"/>
              <a:gd name="T31" fmla="*/ 2147483646 h 21600"/>
              <a:gd name="T32" fmla="*/ 903188600 w 21470"/>
              <a:gd name="T33" fmla="*/ 2147483646 h 21600"/>
              <a:gd name="T34" fmla="*/ 903061413 w 21470"/>
              <a:gd name="T35" fmla="*/ 2147483646 h 21600"/>
              <a:gd name="T36" fmla="*/ 903061413 w 21470"/>
              <a:gd name="T37" fmla="*/ 2147483646 h 216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1470" h="21600">
                <a:moveTo>
                  <a:pt x="13938" y="18089"/>
                </a:moveTo>
                <a:lnTo>
                  <a:pt x="13938" y="18075"/>
                </a:lnTo>
                <a:cubicBezTo>
                  <a:pt x="13949" y="17312"/>
                  <a:pt x="14370" y="14919"/>
                  <a:pt x="18829" y="12741"/>
                </a:cubicBezTo>
                <a:cubicBezTo>
                  <a:pt x="19646" y="11856"/>
                  <a:pt x="20317" y="10649"/>
                  <a:pt x="21003" y="9256"/>
                </a:cubicBezTo>
                <a:cubicBezTo>
                  <a:pt x="21476" y="8293"/>
                  <a:pt x="21396" y="7471"/>
                  <a:pt x="21396" y="6302"/>
                </a:cubicBezTo>
                <a:cubicBezTo>
                  <a:pt x="21396" y="5437"/>
                  <a:pt x="21600" y="4050"/>
                  <a:pt x="21332" y="3287"/>
                </a:cubicBezTo>
                <a:cubicBezTo>
                  <a:pt x="20424" y="712"/>
                  <a:pt x="18134" y="0"/>
                  <a:pt x="15449" y="0"/>
                </a:cubicBezTo>
                <a:cubicBezTo>
                  <a:pt x="12764" y="0"/>
                  <a:pt x="10471" y="714"/>
                  <a:pt x="9566" y="3295"/>
                </a:cubicBezTo>
                <a:cubicBezTo>
                  <a:pt x="9299" y="4054"/>
                  <a:pt x="9504" y="5439"/>
                  <a:pt x="9504" y="6301"/>
                </a:cubicBezTo>
                <a:cubicBezTo>
                  <a:pt x="9504" y="7473"/>
                  <a:pt x="9424" y="8297"/>
                  <a:pt x="9900" y="9263"/>
                </a:cubicBezTo>
                <a:cubicBezTo>
                  <a:pt x="10724" y="10935"/>
                  <a:pt x="11509" y="12336"/>
                  <a:pt x="12556" y="13231"/>
                </a:cubicBezTo>
                <a:cubicBezTo>
                  <a:pt x="8479" y="13828"/>
                  <a:pt x="5724" y="15525"/>
                  <a:pt x="3865" y="16187"/>
                </a:cubicBezTo>
                <a:cubicBezTo>
                  <a:pt x="18" y="17556"/>
                  <a:pt x="0" y="19055"/>
                  <a:pt x="0" y="19055"/>
                </a:cubicBezTo>
                <a:lnTo>
                  <a:pt x="0" y="21600"/>
                </a:lnTo>
                <a:lnTo>
                  <a:pt x="13940" y="21598"/>
                </a:lnTo>
                <a:lnTo>
                  <a:pt x="13940" y="18100"/>
                </a:lnTo>
                <a:lnTo>
                  <a:pt x="13940" y="18089"/>
                </a:lnTo>
                <a:lnTo>
                  <a:pt x="13938" y="18089"/>
                </a:lnTo>
                <a:close/>
                <a:moveTo>
                  <a:pt x="13938" y="18089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176" name="AutoShape 456"/>
          <p:cNvSpPr>
            <a:spLocks/>
          </p:cNvSpPr>
          <p:nvPr/>
        </p:nvSpPr>
        <p:spPr bwMode="auto">
          <a:xfrm>
            <a:off x="6672263" y="2300288"/>
            <a:ext cx="390525" cy="3413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0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0 w 21600"/>
              <a:gd name="T23" fmla="*/ 2147483646 h 21600"/>
              <a:gd name="T24" fmla="*/ 0 w 21600"/>
              <a:gd name="T25" fmla="*/ 2147483646 h 21600"/>
              <a:gd name="T26" fmla="*/ 2147483646 w 21600"/>
              <a:gd name="T27" fmla="*/ 2147483646 h 21600"/>
              <a:gd name="T28" fmla="*/ 2147483646 w 21600"/>
              <a:gd name="T29" fmla="*/ 2147483646 h 21600"/>
              <a:gd name="T30" fmla="*/ 2147483646 w 21600"/>
              <a:gd name="T31" fmla="*/ 2147483646 h 21600"/>
              <a:gd name="T32" fmla="*/ 2147483646 w 21600"/>
              <a:gd name="T33" fmla="*/ 2147483646 h 216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600" h="21600">
                <a:moveTo>
                  <a:pt x="18895" y="16182"/>
                </a:moveTo>
                <a:cubicBezTo>
                  <a:pt x="17591" y="15518"/>
                  <a:pt x="15655" y="13809"/>
                  <a:pt x="12789" y="13222"/>
                </a:cubicBezTo>
                <a:cubicBezTo>
                  <a:pt x="13522" y="12323"/>
                  <a:pt x="14076" y="10920"/>
                  <a:pt x="14647" y="9256"/>
                </a:cubicBezTo>
                <a:cubicBezTo>
                  <a:pt x="14978" y="8292"/>
                  <a:pt x="14921" y="7470"/>
                  <a:pt x="14921" y="6300"/>
                </a:cubicBezTo>
                <a:cubicBezTo>
                  <a:pt x="14921" y="5435"/>
                  <a:pt x="15063" y="4048"/>
                  <a:pt x="14876" y="3287"/>
                </a:cubicBezTo>
                <a:cubicBezTo>
                  <a:pt x="14244" y="710"/>
                  <a:pt x="12647" y="0"/>
                  <a:pt x="10775" y="0"/>
                </a:cubicBezTo>
                <a:cubicBezTo>
                  <a:pt x="8902" y="0"/>
                  <a:pt x="7303" y="714"/>
                  <a:pt x="6672" y="3294"/>
                </a:cubicBezTo>
                <a:cubicBezTo>
                  <a:pt x="6486" y="4054"/>
                  <a:pt x="6628" y="5438"/>
                  <a:pt x="6628" y="6300"/>
                </a:cubicBezTo>
                <a:cubicBezTo>
                  <a:pt x="6628" y="7473"/>
                  <a:pt x="6572" y="8297"/>
                  <a:pt x="6904" y="9262"/>
                </a:cubicBezTo>
                <a:cubicBezTo>
                  <a:pt x="7479" y="10934"/>
                  <a:pt x="8026" y="12336"/>
                  <a:pt x="8756" y="13231"/>
                </a:cubicBezTo>
                <a:cubicBezTo>
                  <a:pt x="5913" y="13828"/>
                  <a:pt x="3991" y="15526"/>
                  <a:pt x="2695" y="16187"/>
                </a:cubicBezTo>
                <a:cubicBezTo>
                  <a:pt x="13" y="17556"/>
                  <a:pt x="0" y="19054"/>
                  <a:pt x="0" y="19054"/>
                </a:cubicBezTo>
                <a:lnTo>
                  <a:pt x="0" y="21600"/>
                </a:lnTo>
                <a:lnTo>
                  <a:pt x="21600" y="21597"/>
                </a:lnTo>
                <a:lnTo>
                  <a:pt x="21600" y="19054"/>
                </a:lnTo>
                <a:cubicBezTo>
                  <a:pt x="21600" y="19054"/>
                  <a:pt x="21587" y="17551"/>
                  <a:pt x="18895" y="16182"/>
                </a:cubicBezTo>
                <a:close/>
                <a:moveTo>
                  <a:pt x="18895" y="16182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177" name="Freeform 2"/>
          <p:cNvSpPr>
            <a:spLocks noChangeAspect="1"/>
          </p:cNvSpPr>
          <p:nvPr/>
        </p:nvSpPr>
        <p:spPr bwMode="auto">
          <a:xfrm>
            <a:off x="5021263" y="2235200"/>
            <a:ext cx="477837" cy="479425"/>
          </a:xfrm>
          <a:custGeom>
            <a:avLst/>
            <a:gdLst>
              <a:gd name="T0" fmla="*/ 2147483646 w 6844"/>
              <a:gd name="T1" fmla="*/ 2147483646 h 6844"/>
              <a:gd name="T2" fmla="*/ 2147483646 w 6844"/>
              <a:gd name="T3" fmla="*/ 2147483646 h 6844"/>
              <a:gd name="T4" fmla="*/ 2147483646 w 6844"/>
              <a:gd name="T5" fmla="*/ 2147483646 h 6844"/>
              <a:gd name="T6" fmla="*/ 2147483646 w 6844"/>
              <a:gd name="T7" fmla="*/ 2147483646 h 6844"/>
              <a:gd name="T8" fmla="*/ 2147483646 w 6844"/>
              <a:gd name="T9" fmla="*/ 2147483646 h 6844"/>
              <a:gd name="T10" fmla="*/ 2147483646 w 6844"/>
              <a:gd name="T11" fmla="*/ 2147483646 h 6844"/>
              <a:gd name="T12" fmla="*/ 2147483646 w 6844"/>
              <a:gd name="T13" fmla="*/ 2147483646 h 6844"/>
              <a:gd name="T14" fmla="*/ 2147483646 w 6844"/>
              <a:gd name="T15" fmla="*/ 2147483646 h 6844"/>
              <a:gd name="T16" fmla="*/ 2147483646 w 6844"/>
              <a:gd name="T17" fmla="*/ 2147483646 h 6844"/>
              <a:gd name="T18" fmla="*/ 2147483646 w 6844"/>
              <a:gd name="T19" fmla="*/ 2147483646 h 6844"/>
              <a:gd name="T20" fmla="*/ 2147483646 w 6844"/>
              <a:gd name="T21" fmla="*/ 2147483646 h 6844"/>
              <a:gd name="T22" fmla="*/ 2147483646 w 6844"/>
              <a:gd name="T23" fmla="*/ 2147483646 h 6844"/>
              <a:gd name="T24" fmla="*/ 2147483646 w 6844"/>
              <a:gd name="T25" fmla="*/ 2147483646 h 6844"/>
              <a:gd name="T26" fmla="*/ 2147483646 w 6844"/>
              <a:gd name="T27" fmla="*/ 2147483646 h 6844"/>
              <a:gd name="T28" fmla="*/ 2147483646 w 6844"/>
              <a:gd name="T29" fmla="*/ 2147483646 h 6844"/>
              <a:gd name="T30" fmla="*/ 2147483646 w 6844"/>
              <a:gd name="T31" fmla="*/ 2147483646 h 6844"/>
              <a:gd name="T32" fmla="*/ 2147483646 w 6844"/>
              <a:gd name="T33" fmla="*/ 2147483646 h 6844"/>
              <a:gd name="T34" fmla="*/ 2147483646 w 6844"/>
              <a:gd name="T35" fmla="*/ 2147483646 h 6844"/>
              <a:gd name="T36" fmla="*/ 2147483646 w 6844"/>
              <a:gd name="T37" fmla="*/ 2147483646 h 6844"/>
              <a:gd name="T38" fmla="*/ 2147483646 w 6844"/>
              <a:gd name="T39" fmla="*/ 2147483646 h 6844"/>
              <a:gd name="T40" fmla="*/ 2147483646 w 6844"/>
              <a:gd name="T41" fmla="*/ 2147483646 h 6844"/>
              <a:gd name="T42" fmla="*/ 0 w 6844"/>
              <a:gd name="T43" fmla="*/ 2147483646 h 6844"/>
              <a:gd name="T44" fmla="*/ 2147483646 w 6844"/>
              <a:gd name="T45" fmla="*/ 2147483646 h 6844"/>
              <a:gd name="T46" fmla="*/ 2147483646 w 6844"/>
              <a:gd name="T47" fmla="*/ 2147483646 h 6844"/>
              <a:gd name="T48" fmla="*/ 2147483646 w 6844"/>
              <a:gd name="T49" fmla="*/ 2147483646 h 6844"/>
              <a:gd name="T50" fmla="*/ 2147483646 w 6844"/>
              <a:gd name="T51" fmla="*/ 2147483646 h 6844"/>
              <a:gd name="T52" fmla="*/ 2147483646 w 6844"/>
              <a:gd name="T53" fmla="*/ 2147483646 h 6844"/>
              <a:gd name="T54" fmla="*/ 2147483646 w 6844"/>
              <a:gd name="T55" fmla="*/ 2147483646 h 6844"/>
              <a:gd name="T56" fmla="*/ 2147483646 w 6844"/>
              <a:gd name="T57" fmla="*/ 2147483646 h 6844"/>
              <a:gd name="T58" fmla="*/ 2147483646 w 6844"/>
              <a:gd name="T59" fmla="*/ 2147483646 h 6844"/>
              <a:gd name="T60" fmla="*/ 2147483646 w 6844"/>
              <a:gd name="T61" fmla="*/ 2147483646 h 6844"/>
              <a:gd name="T62" fmla="*/ 2147483646 w 6844"/>
              <a:gd name="T63" fmla="*/ 2147483646 h 6844"/>
              <a:gd name="T64" fmla="*/ 2147483646 w 6844"/>
              <a:gd name="T65" fmla="*/ 2147483646 h 684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243797" tIns="121899" rIns="243797" bIns="121899" anchor="ctr"/>
          <a:lstStyle/>
          <a:p>
            <a:endParaRPr lang="zh-CN" altLang="en-US"/>
          </a:p>
        </p:txBody>
      </p:sp>
      <p:sp>
        <p:nvSpPr>
          <p:cNvPr id="6178" name="TextBox 13"/>
          <p:cNvSpPr txBox="1">
            <a:spLocks noChangeArrowheads="1"/>
          </p:cNvSpPr>
          <p:nvPr/>
        </p:nvSpPr>
        <p:spPr bwMode="auto">
          <a:xfrm>
            <a:off x="7747000" y="17795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79" name="TextBox 13"/>
          <p:cNvSpPr txBox="1">
            <a:spLocks noChangeArrowheads="1"/>
          </p:cNvSpPr>
          <p:nvPr/>
        </p:nvSpPr>
        <p:spPr bwMode="auto">
          <a:xfrm>
            <a:off x="7751763" y="20653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0" name="TextBox 13"/>
          <p:cNvSpPr txBox="1">
            <a:spLocks noChangeArrowheads="1"/>
          </p:cNvSpPr>
          <p:nvPr/>
        </p:nvSpPr>
        <p:spPr bwMode="auto">
          <a:xfrm>
            <a:off x="8245475" y="33718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1" name="TextBox 13"/>
          <p:cNvSpPr txBox="1">
            <a:spLocks noChangeArrowheads="1"/>
          </p:cNvSpPr>
          <p:nvPr/>
        </p:nvSpPr>
        <p:spPr bwMode="auto">
          <a:xfrm>
            <a:off x="8248650" y="3657600"/>
            <a:ext cx="2335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2" name="TextBox 13"/>
          <p:cNvSpPr txBox="1">
            <a:spLocks noChangeArrowheads="1"/>
          </p:cNvSpPr>
          <p:nvPr/>
        </p:nvSpPr>
        <p:spPr bwMode="auto">
          <a:xfrm>
            <a:off x="7747000" y="48529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3" name="TextBox 13"/>
          <p:cNvSpPr txBox="1">
            <a:spLocks noChangeArrowheads="1"/>
          </p:cNvSpPr>
          <p:nvPr/>
        </p:nvSpPr>
        <p:spPr bwMode="auto">
          <a:xfrm>
            <a:off x="7751763" y="51387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4" name="TextBox 13"/>
          <p:cNvSpPr txBox="1">
            <a:spLocks noChangeArrowheads="1"/>
          </p:cNvSpPr>
          <p:nvPr/>
        </p:nvSpPr>
        <p:spPr bwMode="auto">
          <a:xfrm flipH="1">
            <a:off x="1939925" y="17938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5" name="TextBox 13"/>
          <p:cNvSpPr txBox="1">
            <a:spLocks noChangeArrowheads="1"/>
          </p:cNvSpPr>
          <p:nvPr/>
        </p:nvSpPr>
        <p:spPr bwMode="auto">
          <a:xfrm flipH="1">
            <a:off x="1939925" y="207962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6" name="TextBox 13"/>
          <p:cNvSpPr txBox="1">
            <a:spLocks noChangeArrowheads="1"/>
          </p:cNvSpPr>
          <p:nvPr/>
        </p:nvSpPr>
        <p:spPr bwMode="auto">
          <a:xfrm flipH="1">
            <a:off x="1441450" y="33845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7" name="TextBox 13"/>
          <p:cNvSpPr txBox="1">
            <a:spLocks noChangeArrowheads="1"/>
          </p:cNvSpPr>
          <p:nvPr/>
        </p:nvSpPr>
        <p:spPr bwMode="auto">
          <a:xfrm flipH="1">
            <a:off x="1441450" y="3670300"/>
            <a:ext cx="2335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8" name="TextBox 13"/>
          <p:cNvSpPr txBox="1">
            <a:spLocks noChangeArrowheads="1"/>
          </p:cNvSpPr>
          <p:nvPr/>
        </p:nvSpPr>
        <p:spPr bwMode="auto">
          <a:xfrm flipH="1">
            <a:off x="1939925" y="486568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89" name="TextBox 13"/>
          <p:cNvSpPr txBox="1">
            <a:spLocks noChangeArrowheads="1"/>
          </p:cNvSpPr>
          <p:nvPr/>
        </p:nvSpPr>
        <p:spPr bwMode="auto">
          <a:xfrm flipH="1">
            <a:off x="1939925" y="515143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7171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Freeform 5"/>
          <p:cNvSpPr>
            <a:spLocks/>
          </p:cNvSpPr>
          <p:nvPr/>
        </p:nvSpPr>
        <p:spPr bwMode="auto">
          <a:xfrm>
            <a:off x="7145338" y="2517775"/>
            <a:ext cx="1836737" cy="868363"/>
          </a:xfrm>
          <a:custGeom>
            <a:avLst/>
            <a:gdLst>
              <a:gd name="T0" fmla="*/ 2147483646 w 662"/>
              <a:gd name="T1" fmla="*/ 2147483646 h 312"/>
              <a:gd name="T2" fmla="*/ 2147483646 w 662"/>
              <a:gd name="T3" fmla="*/ 2147483646 h 312"/>
              <a:gd name="T4" fmla="*/ 2147483646 w 662"/>
              <a:gd name="T5" fmla="*/ 2147483646 h 312"/>
              <a:gd name="T6" fmla="*/ 2147483646 w 662"/>
              <a:gd name="T7" fmla="*/ 2147483646 h 312"/>
              <a:gd name="T8" fmla="*/ 2147483646 w 662"/>
              <a:gd name="T9" fmla="*/ 2147483646 h 312"/>
              <a:gd name="T10" fmla="*/ 2147483646 w 662"/>
              <a:gd name="T11" fmla="*/ 2147483646 h 312"/>
              <a:gd name="T12" fmla="*/ 2147483646 w 662"/>
              <a:gd name="T13" fmla="*/ 2147483646 h 312"/>
              <a:gd name="T14" fmla="*/ 2147483646 w 662"/>
              <a:gd name="T15" fmla="*/ 2147483646 h 312"/>
              <a:gd name="T16" fmla="*/ 2147483646 w 662"/>
              <a:gd name="T17" fmla="*/ 0 h 312"/>
              <a:gd name="T18" fmla="*/ 2147483646 w 662"/>
              <a:gd name="T19" fmla="*/ 2147483646 h 312"/>
              <a:gd name="T20" fmla="*/ 2147483646 w 662"/>
              <a:gd name="T21" fmla="*/ 2147483646 h 312"/>
              <a:gd name="T22" fmla="*/ 2147483646 w 662"/>
              <a:gd name="T23" fmla="*/ 2147483646 h 312"/>
              <a:gd name="T24" fmla="*/ 0 w 662"/>
              <a:gd name="T25" fmla="*/ 2147483646 h 312"/>
              <a:gd name="T26" fmla="*/ 2147483646 w 662"/>
              <a:gd name="T27" fmla="*/ 2147483646 h 31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62" h="312">
                <a:moveTo>
                  <a:pt x="180" y="303"/>
                </a:moveTo>
                <a:cubicBezTo>
                  <a:pt x="194" y="292"/>
                  <a:pt x="211" y="281"/>
                  <a:pt x="229" y="273"/>
                </a:cubicBezTo>
                <a:cubicBezTo>
                  <a:pt x="302" y="238"/>
                  <a:pt x="375" y="244"/>
                  <a:pt x="444" y="286"/>
                </a:cubicBezTo>
                <a:cubicBezTo>
                  <a:pt x="456" y="294"/>
                  <a:pt x="467" y="303"/>
                  <a:pt x="478" y="312"/>
                </a:cubicBezTo>
                <a:cubicBezTo>
                  <a:pt x="662" y="128"/>
                  <a:pt x="662" y="128"/>
                  <a:pt x="662" y="128"/>
                </a:cubicBezTo>
                <a:cubicBezTo>
                  <a:pt x="595" y="67"/>
                  <a:pt x="515" y="28"/>
                  <a:pt x="423" y="9"/>
                </a:cubicBezTo>
                <a:cubicBezTo>
                  <a:pt x="404" y="6"/>
                  <a:pt x="384" y="4"/>
                  <a:pt x="364" y="2"/>
                </a:cubicBezTo>
                <a:cubicBezTo>
                  <a:pt x="363" y="2"/>
                  <a:pt x="361" y="1"/>
                  <a:pt x="360" y="1"/>
                </a:cubicBezTo>
                <a:cubicBezTo>
                  <a:pt x="358" y="1"/>
                  <a:pt x="343" y="0"/>
                  <a:pt x="329" y="0"/>
                </a:cubicBezTo>
                <a:cubicBezTo>
                  <a:pt x="313" y="1"/>
                  <a:pt x="292" y="1"/>
                  <a:pt x="281" y="3"/>
                </a:cubicBezTo>
                <a:cubicBezTo>
                  <a:pt x="274" y="3"/>
                  <a:pt x="267" y="4"/>
                  <a:pt x="261" y="5"/>
                </a:cubicBezTo>
                <a:cubicBezTo>
                  <a:pt x="169" y="17"/>
                  <a:pt x="88" y="52"/>
                  <a:pt x="16" y="110"/>
                </a:cubicBezTo>
                <a:cubicBezTo>
                  <a:pt x="11" y="114"/>
                  <a:pt x="5" y="119"/>
                  <a:pt x="0" y="124"/>
                </a:cubicBezTo>
                <a:lnTo>
                  <a:pt x="180" y="303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Freeform 6"/>
          <p:cNvSpPr>
            <a:spLocks/>
          </p:cNvSpPr>
          <p:nvPr/>
        </p:nvSpPr>
        <p:spPr bwMode="auto">
          <a:xfrm>
            <a:off x="1427163" y="2876550"/>
            <a:ext cx="6215062" cy="2019300"/>
          </a:xfrm>
          <a:custGeom>
            <a:avLst/>
            <a:gdLst>
              <a:gd name="T0" fmla="*/ 2147483646 w 2239"/>
              <a:gd name="T1" fmla="*/ 2147483646 h 726"/>
              <a:gd name="T2" fmla="*/ 2147483646 w 2239"/>
              <a:gd name="T3" fmla="*/ 2147483646 h 726"/>
              <a:gd name="T4" fmla="*/ 2147483646 w 2239"/>
              <a:gd name="T5" fmla="*/ 2147483646 h 726"/>
              <a:gd name="T6" fmla="*/ 2147483646 w 2239"/>
              <a:gd name="T7" fmla="*/ 2147483646 h 726"/>
              <a:gd name="T8" fmla="*/ 2147483646 w 2239"/>
              <a:gd name="T9" fmla="*/ 2147483646 h 726"/>
              <a:gd name="T10" fmla="*/ 2147483646 w 2239"/>
              <a:gd name="T11" fmla="*/ 2147483646 h 726"/>
              <a:gd name="T12" fmla="*/ 2147483646 w 2239"/>
              <a:gd name="T13" fmla="*/ 2147483646 h 726"/>
              <a:gd name="T14" fmla="*/ 2147483646 w 2239"/>
              <a:gd name="T15" fmla="*/ 0 h 726"/>
              <a:gd name="T16" fmla="*/ 2147483646 w 2239"/>
              <a:gd name="T17" fmla="*/ 2147483646 h 726"/>
              <a:gd name="T18" fmla="*/ 2147483646 w 2239"/>
              <a:gd name="T19" fmla="*/ 2147483646 h 726"/>
              <a:gd name="T20" fmla="*/ 2147483646 w 2239"/>
              <a:gd name="T21" fmla="*/ 2147483646 h 726"/>
              <a:gd name="T22" fmla="*/ 2147483646 w 2239"/>
              <a:gd name="T23" fmla="*/ 2147483646 h 726"/>
              <a:gd name="T24" fmla="*/ 0 w 2239"/>
              <a:gd name="T25" fmla="*/ 2147483646 h 726"/>
              <a:gd name="T26" fmla="*/ 0 w 2239"/>
              <a:gd name="T27" fmla="*/ 2147483646 h 726"/>
              <a:gd name="T28" fmla="*/ 2147483646 w 2239"/>
              <a:gd name="T29" fmla="*/ 2147483646 h 726"/>
              <a:gd name="T30" fmla="*/ 2147483646 w 2239"/>
              <a:gd name="T31" fmla="*/ 2147483646 h 726"/>
              <a:gd name="T32" fmla="*/ 2147483646 w 2239"/>
              <a:gd name="T33" fmla="*/ 2147483646 h 726"/>
              <a:gd name="T34" fmla="*/ 2147483646 w 2239"/>
              <a:gd name="T35" fmla="*/ 2147483646 h 726"/>
              <a:gd name="T36" fmla="*/ 2147483646 w 2239"/>
              <a:gd name="T37" fmla="*/ 2147483646 h 726"/>
              <a:gd name="T38" fmla="*/ 2147483646 w 2239"/>
              <a:gd name="T39" fmla="*/ 2147483646 h 726"/>
              <a:gd name="T40" fmla="*/ 2147483646 w 2239"/>
              <a:gd name="T41" fmla="*/ 2147483646 h 726"/>
              <a:gd name="T42" fmla="*/ 2147483646 w 2239"/>
              <a:gd name="T43" fmla="*/ 2147483646 h 726"/>
              <a:gd name="T44" fmla="*/ 2147483646 w 2239"/>
              <a:gd name="T45" fmla="*/ 2147483646 h 726"/>
              <a:gd name="T46" fmla="*/ 2147483646 w 2239"/>
              <a:gd name="T47" fmla="*/ 2147483646 h 726"/>
              <a:gd name="T48" fmla="*/ 2147483646 w 2239"/>
              <a:gd name="T49" fmla="*/ 2147483646 h 726"/>
              <a:gd name="T50" fmla="*/ 2147483646 w 2239"/>
              <a:gd name="T51" fmla="*/ 2147483646 h 726"/>
              <a:gd name="T52" fmla="*/ 2147483646 w 2239"/>
              <a:gd name="T53" fmla="*/ 2147483646 h 726"/>
              <a:gd name="T54" fmla="*/ 2147483646 w 2239"/>
              <a:gd name="T55" fmla="*/ 2147483646 h 726"/>
              <a:gd name="T56" fmla="*/ 2147483646 w 2239"/>
              <a:gd name="T57" fmla="*/ 2147483646 h 726"/>
              <a:gd name="T58" fmla="*/ 2147483646 w 2239"/>
              <a:gd name="T59" fmla="*/ 2147483646 h 726"/>
              <a:gd name="T60" fmla="*/ 2147483646 w 2239"/>
              <a:gd name="T61" fmla="*/ 2147483646 h 726"/>
              <a:gd name="T62" fmla="*/ 2147483646 w 2239"/>
              <a:gd name="T63" fmla="*/ 2147483646 h 726"/>
              <a:gd name="T64" fmla="*/ 2147483646 w 2239"/>
              <a:gd name="T65" fmla="*/ 2147483646 h 726"/>
              <a:gd name="T66" fmla="*/ 2147483646 w 2239"/>
              <a:gd name="T67" fmla="*/ 2147483646 h 726"/>
              <a:gd name="T68" fmla="*/ 2147483646 w 2239"/>
              <a:gd name="T69" fmla="*/ 2147483646 h 726"/>
              <a:gd name="T70" fmla="*/ 2147483646 w 2239"/>
              <a:gd name="T71" fmla="*/ 2147483646 h 726"/>
              <a:gd name="T72" fmla="*/ 2147483646 w 2239"/>
              <a:gd name="T73" fmla="*/ 2147483646 h 72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239" h="726">
                <a:moveTo>
                  <a:pt x="1927" y="472"/>
                </a:moveTo>
                <a:cubicBezTo>
                  <a:pt x="1931" y="483"/>
                  <a:pt x="1935" y="493"/>
                  <a:pt x="1939" y="503"/>
                </a:cubicBezTo>
                <a:cubicBezTo>
                  <a:pt x="1966" y="568"/>
                  <a:pt x="2005" y="622"/>
                  <a:pt x="2054" y="667"/>
                </a:cubicBezTo>
                <a:cubicBezTo>
                  <a:pt x="2239" y="482"/>
                  <a:pt x="2239" y="482"/>
                  <a:pt x="2239" y="482"/>
                </a:cubicBezTo>
                <a:cubicBezTo>
                  <a:pt x="2227" y="471"/>
                  <a:pt x="2216" y="459"/>
                  <a:pt x="2206" y="445"/>
                </a:cubicBezTo>
                <a:cubicBezTo>
                  <a:pt x="2177" y="407"/>
                  <a:pt x="2165" y="363"/>
                  <a:pt x="2169" y="316"/>
                </a:cubicBezTo>
                <a:cubicBezTo>
                  <a:pt x="2173" y="259"/>
                  <a:pt x="2196" y="213"/>
                  <a:pt x="2234" y="180"/>
                </a:cubicBezTo>
                <a:cubicBezTo>
                  <a:pt x="2054" y="0"/>
                  <a:pt x="2054" y="0"/>
                  <a:pt x="2054" y="0"/>
                </a:cubicBezTo>
                <a:cubicBezTo>
                  <a:pt x="1991" y="59"/>
                  <a:pt x="1941" y="140"/>
                  <a:pt x="1933" y="177"/>
                </a:cubicBezTo>
                <a:cubicBezTo>
                  <a:pt x="1933" y="178"/>
                  <a:pt x="1932" y="207"/>
                  <a:pt x="1874" y="208"/>
                </a:cubicBezTo>
                <a:cubicBezTo>
                  <a:pt x="1491" y="211"/>
                  <a:pt x="544" y="208"/>
                  <a:pt x="87" y="208"/>
                </a:cubicBezTo>
                <a:cubicBezTo>
                  <a:pt x="64" y="208"/>
                  <a:pt x="42" y="217"/>
                  <a:pt x="26" y="234"/>
                </a:cubicBezTo>
                <a:cubicBezTo>
                  <a:pt x="9" y="250"/>
                  <a:pt x="0" y="272"/>
                  <a:pt x="0" y="295"/>
                </a:cubicBezTo>
                <a:cubicBezTo>
                  <a:pt x="0" y="355"/>
                  <a:pt x="0" y="355"/>
                  <a:pt x="0" y="355"/>
                </a:cubicBezTo>
                <a:cubicBezTo>
                  <a:pt x="0" y="378"/>
                  <a:pt x="9" y="400"/>
                  <a:pt x="26" y="417"/>
                </a:cubicBezTo>
                <a:cubicBezTo>
                  <a:pt x="42" y="433"/>
                  <a:pt x="64" y="442"/>
                  <a:pt x="87" y="442"/>
                </a:cubicBezTo>
                <a:cubicBezTo>
                  <a:pt x="100" y="442"/>
                  <a:pt x="113" y="442"/>
                  <a:pt x="127" y="442"/>
                </a:cubicBezTo>
                <a:cubicBezTo>
                  <a:pt x="140" y="442"/>
                  <a:pt x="152" y="447"/>
                  <a:pt x="161" y="456"/>
                </a:cubicBezTo>
                <a:cubicBezTo>
                  <a:pt x="171" y="465"/>
                  <a:pt x="176" y="478"/>
                  <a:pt x="176" y="491"/>
                </a:cubicBezTo>
                <a:cubicBezTo>
                  <a:pt x="176" y="569"/>
                  <a:pt x="176" y="569"/>
                  <a:pt x="176" y="569"/>
                </a:cubicBezTo>
                <a:cubicBezTo>
                  <a:pt x="176" y="596"/>
                  <a:pt x="198" y="618"/>
                  <a:pt x="224" y="618"/>
                </a:cubicBezTo>
                <a:cubicBezTo>
                  <a:pt x="242" y="618"/>
                  <a:pt x="242" y="618"/>
                  <a:pt x="242" y="618"/>
                </a:cubicBezTo>
                <a:cubicBezTo>
                  <a:pt x="269" y="618"/>
                  <a:pt x="291" y="640"/>
                  <a:pt x="291" y="667"/>
                </a:cubicBezTo>
                <a:cubicBezTo>
                  <a:pt x="291" y="678"/>
                  <a:pt x="291" y="678"/>
                  <a:pt x="291" y="678"/>
                </a:cubicBezTo>
                <a:cubicBezTo>
                  <a:pt x="291" y="691"/>
                  <a:pt x="296" y="703"/>
                  <a:pt x="305" y="712"/>
                </a:cubicBezTo>
                <a:cubicBezTo>
                  <a:pt x="314" y="721"/>
                  <a:pt x="327" y="726"/>
                  <a:pt x="340" y="726"/>
                </a:cubicBezTo>
                <a:cubicBezTo>
                  <a:pt x="455" y="726"/>
                  <a:pt x="455" y="726"/>
                  <a:pt x="455" y="726"/>
                </a:cubicBezTo>
                <a:cubicBezTo>
                  <a:pt x="482" y="726"/>
                  <a:pt x="504" y="704"/>
                  <a:pt x="504" y="677"/>
                </a:cubicBezTo>
                <a:cubicBezTo>
                  <a:pt x="504" y="667"/>
                  <a:pt x="504" y="667"/>
                  <a:pt x="504" y="667"/>
                </a:cubicBezTo>
                <a:cubicBezTo>
                  <a:pt x="504" y="640"/>
                  <a:pt x="526" y="618"/>
                  <a:pt x="553" y="618"/>
                </a:cubicBezTo>
                <a:cubicBezTo>
                  <a:pt x="570" y="618"/>
                  <a:pt x="570" y="618"/>
                  <a:pt x="570" y="618"/>
                </a:cubicBezTo>
                <a:cubicBezTo>
                  <a:pt x="583" y="618"/>
                  <a:pt x="596" y="613"/>
                  <a:pt x="605" y="603"/>
                </a:cubicBezTo>
                <a:cubicBezTo>
                  <a:pt x="614" y="594"/>
                  <a:pt x="619" y="582"/>
                  <a:pt x="619" y="569"/>
                </a:cubicBezTo>
                <a:cubicBezTo>
                  <a:pt x="619" y="491"/>
                  <a:pt x="619" y="491"/>
                  <a:pt x="619" y="491"/>
                </a:cubicBezTo>
                <a:cubicBezTo>
                  <a:pt x="619" y="464"/>
                  <a:pt x="641" y="442"/>
                  <a:pt x="668" y="442"/>
                </a:cubicBezTo>
                <a:cubicBezTo>
                  <a:pt x="1092" y="442"/>
                  <a:pt x="1570" y="441"/>
                  <a:pt x="1797" y="441"/>
                </a:cubicBezTo>
                <a:cubicBezTo>
                  <a:pt x="1863" y="441"/>
                  <a:pt x="1922" y="455"/>
                  <a:pt x="1927" y="47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Freeform 7"/>
          <p:cNvSpPr>
            <a:spLocks/>
          </p:cNvSpPr>
          <p:nvPr/>
        </p:nvSpPr>
        <p:spPr bwMode="auto">
          <a:xfrm>
            <a:off x="7145338" y="4206875"/>
            <a:ext cx="1836737" cy="884238"/>
          </a:xfrm>
          <a:custGeom>
            <a:avLst/>
            <a:gdLst>
              <a:gd name="T0" fmla="*/ 2147483646 w 662"/>
              <a:gd name="T1" fmla="*/ 0 h 318"/>
              <a:gd name="T2" fmla="*/ 2147483646 w 662"/>
              <a:gd name="T3" fmla="*/ 2147483646 h 318"/>
              <a:gd name="T4" fmla="*/ 2147483646 w 662"/>
              <a:gd name="T5" fmla="*/ 2147483646 h 318"/>
              <a:gd name="T6" fmla="*/ 2147483646 w 662"/>
              <a:gd name="T7" fmla="*/ 2147483646 h 318"/>
              <a:gd name="T8" fmla="*/ 0 w 662"/>
              <a:gd name="T9" fmla="*/ 2147483646 h 318"/>
              <a:gd name="T10" fmla="*/ 2147483646 w 662"/>
              <a:gd name="T11" fmla="*/ 2147483646 h 318"/>
              <a:gd name="T12" fmla="*/ 2147483646 w 662"/>
              <a:gd name="T13" fmla="*/ 2147483646 h 318"/>
              <a:gd name="T14" fmla="*/ 2147483646 w 662"/>
              <a:gd name="T15" fmla="*/ 2147483646 h 318"/>
              <a:gd name="T16" fmla="*/ 2147483646 w 662"/>
              <a:gd name="T17" fmla="*/ 2147483646 h 318"/>
              <a:gd name="T18" fmla="*/ 2147483646 w 662"/>
              <a:gd name="T19" fmla="*/ 2147483646 h 318"/>
              <a:gd name="T20" fmla="*/ 2147483646 w 662"/>
              <a:gd name="T21" fmla="*/ 2147483646 h 318"/>
              <a:gd name="T22" fmla="*/ 2147483646 w 662"/>
              <a:gd name="T23" fmla="*/ 2147483646 h 318"/>
              <a:gd name="T24" fmla="*/ 2147483646 w 662"/>
              <a:gd name="T25" fmla="*/ 0 h 31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62" h="318">
                <a:moveTo>
                  <a:pt x="472" y="0"/>
                </a:moveTo>
                <a:cubicBezTo>
                  <a:pt x="467" y="6"/>
                  <a:pt x="461" y="11"/>
                  <a:pt x="454" y="15"/>
                </a:cubicBezTo>
                <a:cubicBezTo>
                  <a:pt x="416" y="44"/>
                  <a:pt x="372" y="57"/>
                  <a:pt x="318" y="58"/>
                </a:cubicBezTo>
                <a:cubicBezTo>
                  <a:pt x="269" y="56"/>
                  <a:pt x="223" y="41"/>
                  <a:pt x="185" y="9"/>
                </a:cubicBezTo>
                <a:cubicBezTo>
                  <a:pt x="0" y="194"/>
                  <a:pt x="0" y="194"/>
                  <a:pt x="0" y="194"/>
                </a:cubicBezTo>
                <a:cubicBezTo>
                  <a:pt x="30" y="221"/>
                  <a:pt x="65" y="244"/>
                  <a:pt x="103" y="264"/>
                </a:cubicBezTo>
                <a:cubicBezTo>
                  <a:pt x="163" y="295"/>
                  <a:pt x="226" y="312"/>
                  <a:pt x="294" y="316"/>
                </a:cubicBezTo>
                <a:cubicBezTo>
                  <a:pt x="295" y="316"/>
                  <a:pt x="296" y="316"/>
                  <a:pt x="297" y="317"/>
                </a:cubicBezTo>
                <a:cubicBezTo>
                  <a:pt x="299" y="317"/>
                  <a:pt x="313" y="317"/>
                  <a:pt x="329" y="317"/>
                </a:cubicBezTo>
                <a:cubicBezTo>
                  <a:pt x="344" y="318"/>
                  <a:pt x="365" y="316"/>
                  <a:pt x="376" y="315"/>
                </a:cubicBezTo>
                <a:cubicBezTo>
                  <a:pt x="383" y="314"/>
                  <a:pt x="390" y="314"/>
                  <a:pt x="396" y="313"/>
                </a:cubicBezTo>
                <a:cubicBezTo>
                  <a:pt x="498" y="299"/>
                  <a:pt x="587" y="258"/>
                  <a:pt x="662" y="190"/>
                </a:cubicBezTo>
                <a:lnTo>
                  <a:pt x="472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5" name="Freeform 8"/>
          <p:cNvSpPr>
            <a:spLocks/>
          </p:cNvSpPr>
          <p:nvPr/>
        </p:nvSpPr>
        <p:spPr bwMode="auto">
          <a:xfrm>
            <a:off x="8472488" y="2887663"/>
            <a:ext cx="927100" cy="1830387"/>
          </a:xfrm>
          <a:custGeom>
            <a:avLst/>
            <a:gdLst>
              <a:gd name="T0" fmla="*/ 2147483646 w 334"/>
              <a:gd name="T1" fmla="*/ 2147483646 h 658"/>
              <a:gd name="T2" fmla="*/ 2147483646 w 334"/>
              <a:gd name="T3" fmla="*/ 2147483646 h 658"/>
              <a:gd name="T4" fmla="*/ 2147483646 w 334"/>
              <a:gd name="T5" fmla="*/ 2147483646 h 658"/>
              <a:gd name="T6" fmla="*/ 2147483646 w 334"/>
              <a:gd name="T7" fmla="*/ 0 h 658"/>
              <a:gd name="T8" fmla="*/ 2147483646 w 334"/>
              <a:gd name="T9" fmla="*/ 2147483646 h 658"/>
              <a:gd name="T10" fmla="*/ 2147483646 w 334"/>
              <a:gd name="T11" fmla="*/ 2147483646 h 658"/>
              <a:gd name="T12" fmla="*/ 0 w 334"/>
              <a:gd name="T13" fmla="*/ 2147483646 h 658"/>
              <a:gd name="T14" fmla="*/ 2147483646 w 334"/>
              <a:gd name="T15" fmla="*/ 2147483646 h 658"/>
              <a:gd name="T16" fmla="*/ 2147483646 w 334"/>
              <a:gd name="T17" fmla="*/ 2147483646 h 658"/>
              <a:gd name="T18" fmla="*/ 2147483646 w 334"/>
              <a:gd name="T19" fmla="*/ 2147483646 h 658"/>
              <a:gd name="T20" fmla="*/ 2147483646 w 334"/>
              <a:gd name="T21" fmla="*/ 2147483646 h 658"/>
              <a:gd name="T22" fmla="*/ 2147483646 w 334"/>
              <a:gd name="T23" fmla="*/ 2147483646 h 658"/>
              <a:gd name="T24" fmla="*/ 2147483646 w 334"/>
              <a:gd name="T25" fmla="*/ 2147483646 h 658"/>
              <a:gd name="T26" fmla="*/ 2147483646 w 334"/>
              <a:gd name="T27" fmla="*/ 2147483646 h 65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4" h="658">
                <a:moveTo>
                  <a:pt x="332" y="286"/>
                </a:moveTo>
                <a:cubicBezTo>
                  <a:pt x="331" y="279"/>
                  <a:pt x="330" y="274"/>
                  <a:pt x="329" y="267"/>
                </a:cubicBezTo>
                <a:cubicBezTo>
                  <a:pt x="318" y="185"/>
                  <a:pt x="285" y="111"/>
                  <a:pt x="232" y="46"/>
                </a:cubicBezTo>
                <a:cubicBezTo>
                  <a:pt x="218" y="30"/>
                  <a:pt x="204" y="15"/>
                  <a:pt x="190" y="0"/>
                </a:cubicBezTo>
                <a:cubicBezTo>
                  <a:pt x="5" y="185"/>
                  <a:pt x="5" y="185"/>
                  <a:pt x="5" y="185"/>
                </a:cubicBezTo>
                <a:cubicBezTo>
                  <a:pt x="33" y="212"/>
                  <a:pt x="51" y="246"/>
                  <a:pt x="58" y="287"/>
                </a:cubicBezTo>
                <a:cubicBezTo>
                  <a:pt x="71" y="360"/>
                  <a:pt x="50" y="421"/>
                  <a:pt x="0" y="469"/>
                </a:cubicBezTo>
                <a:cubicBezTo>
                  <a:pt x="190" y="658"/>
                  <a:pt x="190" y="658"/>
                  <a:pt x="190" y="658"/>
                </a:cubicBezTo>
                <a:cubicBezTo>
                  <a:pt x="191" y="657"/>
                  <a:pt x="192" y="656"/>
                  <a:pt x="193" y="655"/>
                </a:cubicBezTo>
                <a:cubicBezTo>
                  <a:pt x="261" y="590"/>
                  <a:pt x="306" y="512"/>
                  <a:pt x="325" y="419"/>
                </a:cubicBezTo>
                <a:cubicBezTo>
                  <a:pt x="329" y="401"/>
                  <a:pt x="330" y="382"/>
                  <a:pt x="333" y="364"/>
                </a:cubicBezTo>
                <a:cubicBezTo>
                  <a:pt x="333" y="363"/>
                  <a:pt x="333" y="362"/>
                  <a:pt x="333" y="360"/>
                </a:cubicBezTo>
                <a:cubicBezTo>
                  <a:pt x="334" y="359"/>
                  <a:pt x="334" y="345"/>
                  <a:pt x="334" y="330"/>
                </a:cubicBezTo>
                <a:cubicBezTo>
                  <a:pt x="334" y="316"/>
                  <a:pt x="333" y="296"/>
                  <a:pt x="332" y="28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6" name="Freeform 424"/>
          <p:cNvSpPr>
            <a:spLocks/>
          </p:cNvSpPr>
          <p:nvPr/>
        </p:nvSpPr>
        <p:spPr bwMode="auto">
          <a:xfrm>
            <a:off x="7931150" y="2689225"/>
            <a:ext cx="49213" cy="49213"/>
          </a:xfrm>
          <a:custGeom>
            <a:avLst/>
            <a:gdLst>
              <a:gd name="T0" fmla="*/ 2147483646 w 7"/>
              <a:gd name="T1" fmla="*/ 2147483646 h 7"/>
              <a:gd name="T2" fmla="*/ 2147483646 w 7"/>
              <a:gd name="T3" fmla="*/ 2147483646 h 7"/>
              <a:gd name="T4" fmla="*/ 2147483646 w 7"/>
              <a:gd name="T5" fmla="*/ 2147483646 h 7"/>
              <a:gd name="T6" fmla="*/ 2147483646 w 7"/>
              <a:gd name="T7" fmla="*/ 2147483646 h 7"/>
              <a:gd name="T8" fmla="*/ 2147483646 w 7"/>
              <a:gd name="T9" fmla="*/ 2147483646 h 7"/>
              <a:gd name="T10" fmla="*/ 2147483646 w 7"/>
              <a:gd name="T11" fmla="*/ 2147483646 h 7"/>
              <a:gd name="T12" fmla="*/ 2147483646 w 7"/>
              <a:gd name="T13" fmla="*/ 2147483646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7">
                <a:moveTo>
                  <a:pt x="6" y="4"/>
                </a:moveTo>
                <a:cubicBezTo>
                  <a:pt x="4" y="1"/>
                  <a:pt x="4" y="1"/>
                  <a:pt x="4" y="1"/>
                </a:cubicBez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3"/>
                  <a:pt x="1" y="4"/>
                </a:cubicBezTo>
                <a:cubicBezTo>
                  <a:pt x="4" y="7"/>
                  <a:pt x="4" y="7"/>
                  <a:pt x="4" y="7"/>
                </a:cubicBezTo>
                <a:cubicBezTo>
                  <a:pt x="4" y="7"/>
                  <a:pt x="6" y="7"/>
                  <a:pt x="6" y="7"/>
                </a:cubicBezTo>
                <a:cubicBezTo>
                  <a:pt x="7" y="6"/>
                  <a:pt x="7" y="5"/>
                  <a:pt x="6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7" name="Freeform 425"/>
          <p:cNvSpPr>
            <a:spLocks/>
          </p:cNvSpPr>
          <p:nvPr/>
        </p:nvSpPr>
        <p:spPr bwMode="auto">
          <a:xfrm>
            <a:off x="7864475" y="2833688"/>
            <a:ext cx="52388" cy="25400"/>
          </a:xfrm>
          <a:custGeom>
            <a:avLst/>
            <a:gdLst>
              <a:gd name="T0" fmla="*/ 2147483646 w 8"/>
              <a:gd name="T1" fmla="*/ 0 h 4"/>
              <a:gd name="T2" fmla="*/ 2147483646 w 8"/>
              <a:gd name="T3" fmla="*/ 0 h 4"/>
              <a:gd name="T4" fmla="*/ 0 w 8"/>
              <a:gd name="T5" fmla="*/ 2147483646 h 4"/>
              <a:gd name="T6" fmla="*/ 2147483646 w 8"/>
              <a:gd name="T7" fmla="*/ 2147483646 h 4"/>
              <a:gd name="T8" fmla="*/ 2147483646 w 8"/>
              <a:gd name="T9" fmla="*/ 2147483646 h 4"/>
              <a:gd name="T10" fmla="*/ 2147483646 w 8"/>
              <a:gd name="T11" fmla="*/ 2147483646 h 4"/>
              <a:gd name="T12" fmla="*/ 2147483646 w 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4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" y="4"/>
                  <a:pt x="6" y="4"/>
                  <a:pt x="6" y="4"/>
                </a:cubicBezTo>
                <a:cubicBezTo>
                  <a:pt x="7" y="4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8" name="Freeform 426"/>
          <p:cNvSpPr>
            <a:spLocks/>
          </p:cNvSpPr>
          <p:nvPr/>
        </p:nvSpPr>
        <p:spPr bwMode="auto">
          <a:xfrm>
            <a:off x="8245475" y="2859088"/>
            <a:ext cx="55563" cy="28575"/>
          </a:xfrm>
          <a:custGeom>
            <a:avLst/>
            <a:gdLst>
              <a:gd name="T0" fmla="*/ 2147483646 w 8"/>
              <a:gd name="T1" fmla="*/ 0 h 4"/>
              <a:gd name="T2" fmla="*/ 2147483646 w 8"/>
              <a:gd name="T3" fmla="*/ 0 h 4"/>
              <a:gd name="T4" fmla="*/ 0 w 8"/>
              <a:gd name="T5" fmla="*/ 2147483646 h 4"/>
              <a:gd name="T6" fmla="*/ 2147483646 w 8"/>
              <a:gd name="T7" fmla="*/ 2147483646 h 4"/>
              <a:gd name="T8" fmla="*/ 2147483646 w 8"/>
              <a:gd name="T9" fmla="*/ 2147483646 h 4"/>
              <a:gd name="T10" fmla="*/ 2147483646 w 8"/>
              <a:gd name="T11" fmla="*/ 2147483646 h 4"/>
              <a:gd name="T12" fmla="*/ 2147483646 w 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4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" y="4"/>
                  <a:pt x="6" y="4"/>
                  <a:pt x="6" y="4"/>
                </a:cubicBezTo>
                <a:cubicBezTo>
                  <a:pt x="7" y="4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9" name="Freeform 427"/>
          <p:cNvSpPr>
            <a:spLocks/>
          </p:cNvSpPr>
          <p:nvPr/>
        </p:nvSpPr>
        <p:spPr bwMode="auto">
          <a:xfrm>
            <a:off x="8205788" y="2708275"/>
            <a:ext cx="46037" cy="49213"/>
          </a:xfrm>
          <a:custGeom>
            <a:avLst/>
            <a:gdLst>
              <a:gd name="T0" fmla="*/ 2147483646 w 7"/>
              <a:gd name="T1" fmla="*/ 2147483646 h 7"/>
              <a:gd name="T2" fmla="*/ 2147483646 w 7"/>
              <a:gd name="T3" fmla="*/ 2147483646 h 7"/>
              <a:gd name="T4" fmla="*/ 0 w 7"/>
              <a:gd name="T5" fmla="*/ 2147483646 h 7"/>
              <a:gd name="T6" fmla="*/ 0 w 7"/>
              <a:gd name="T7" fmla="*/ 2147483646 h 7"/>
              <a:gd name="T8" fmla="*/ 2147483646 w 7"/>
              <a:gd name="T9" fmla="*/ 2147483646 h 7"/>
              <a:gd name="T10" fmla="*/ 2147483646 w 7"/>
              <a:gd name="T11" fmla="*/ 2147483646 h 7"/>
              <a:gd name="T12" fmla="*/ 2147483646 w 7"/>
              <a:gd name="T13" fmla="*/ 2147483646 h 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" h="7">
                <a:moveTo>
                  <a:pt x="6" y="1"/>
                </a:moveTo>
                <a:cubicBezTo>
                  <a:pt x="5" y="0"/>
                  <a:pt x="4" y="0"/>
                  <a:pt x="3" y="1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6"/>
                  <a:pt x="0" y="6"/>
                </a:cubicBezTo>
                <a:cubicBezTo>
                  <a:pt x="1" y="7"/>
                  <a:pt x="2" y="7"/>
                  <a:pt x="3" y="6"/>
                </a:cubicBezTo>
                <a:cubicBezTo>
                  <a:pt x="6" y="4"/>
                  <a:pt x="6" y="4"/>
                  <a:pt x="6" y="4"/>
                </a:cubicBezTo>
                <a:cubicBezTo>
                  <a:pt x="7" y="3"/>
                  <a:pt x="7" y="2"/>
                  <a:pt x="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Freeform 428"/>
          <p:cNvSpPr>
            <a:spLocks/>
          </p:cNvSpPr>
          <p:nvPr/>
        </p:nvSpPr>
        <p:spPr bwMode="auto">
          <a:xfrm>
            <a:off x="8081963" y="2641600"/>
            <a:ext cx="28575" cy="52388"/>
          </a:xfrm>
          <a:custGeom>
            <a:avLst/>
            <a:gdLst>
              <a:gd name="T0" fmla="*/ 2147483646 w 4"/>
              <a:gd name="T1" fmla="*/ 2147483646 h 8"/>
              <a:gd name="T2" fmla="*/ 2147483646 w 4"/>
              <a:gd name="T3" fmla="*/ 2147483646 h 8"/>
              <a:gd name="T4" fmla="*/ 2147483646 w 4"/>
              <a:gd name="T5" fmla="*/ 2147483646 h 8"/>
              <a:gd name="T6" fmla="*/ 2147483646 w 4"/>
              <a:gd name="T7" fmla="*/ 2147483646 h 8"/>
              <a:gd name="T8" fmla="*/ 2147483646 w 4"/>
              <a:gd name="T9" fmla="*/ 0 h 8"/>
              <a:gd name="T10" fmla="*/ 0 w 4"/>
              <a:gd name="T11" fmla="*/ 2147483646 h 8"/>
              <a:gd name="T12" fmla="*/ 0 w 4"/>
              <a:gd name="T13" fmla="*/ 2147483646 h 8"/>
              <a:gd name="T14" fmla="*/ 0 w 4"/>
              <a:gd name="T15" fmla="*/ 2147483646 h 8"/>
              <a:gd name="T16" fmla="*/ 2147483646 w 4"/>
              <a:gd name="T17" fmla="*/ 2147483646 h 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" h="8">
                <a:moveTo>
                  <a:pt x="2" y="8"/>
                </a:moveTo>
                <a:cubicBezTo>
                  <a:pt x="3" y="8"/>
                  <a:pt x="3" y="8"/>
                  <a:pt x="3" y="7"/>
                </a:cubicBezTo>
                <a:cubicBezTo>
                  <a:pt x="4" y="7"/>
                  <a:pt x="4" y="7"/>
                  <a:pt x="4" y="6"/>
                </a:cubicBezTo>
                <a:cubicBezTo>
                  <a:pt x="4" y="2"/>
                  <a:pt x="4" y="2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6"/>
                  <a:pt x="0" y="6"/>
                  <a:pt x="0" y="6"/>
                </a:cubicBezTo>
                <a:cubicBezTo>
                  <a:pt x="0" y="7"/>
                  <a:pt x="1" y="8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1" name="Freeform 429"/>
          <p:cNvSpPr>
            <a:spLocks noEditPoints="1"/>
          </p:cNvSpPr>
          <p:nvPr/>
        </p:nvSpPr>
        <p:spPr bwMode="auto">
          <a:xfrm>
            <a:off x="7970838" y="2749550"/>
            <a:ext cx="220662" cy="247650"/>
          </a:xfrm>
          <a:custGeom>
            <a:avLst/>
            <a:gdLst>
              <a:gd name="T0" fmla="*/ 2147483646 w 32"/>
              <a:gd name="T1" fmla="*/ 0 h 36"/>
              <a:gd name="T2" fmla="*/ 0 w 32"/>
              <a:gd name="T3" fmla="*/ 2147483646 h 36"/>
              <a:gd name="T4" fmla="*/ 2147483646 w 32"/>
              <a:gd name="T5" fmla="*/ 2147483646 h 36"/>
              <a:gd name="T6" fmla="*/ 2147483646 w 32"/>
              <a:gd name="T7" fmla="*/ 2147483646 h 36"/>
              <a:gd name="T8" fmla="*/ 2147483646 w 32"/>
              <a:gd name="T9" fmla="*/ 2147483646 h 36"/>
              <a:gd name="T10" fmla="*/ 2147483646 w 32"/>
              <a:gd name="T11" fmla="*/ 2147483646 h 36"/>
              <a:gd name="T12" fmla="*/ 2147483646 w 32"/>
              <a:gd name="T13" fmla="*/ 2147483646 h 36"/>
              <a:gd name="T14" fmla="*/ 2147483646 w 32"/>
              <a:gd name="T15" fmla="*/ 0 h 36"/>
              <a:gd name="T16" fmla="*/ 2147483646 w 32"/>
              <a:gd name="T17" fmla="*/ 2147483646 h 36"/>
              <a:gd name="T18" fmla="*/ 2147483646 w 32"/>
              <a:gd name="T19" fmla="*/ 2147483646 h 36"/>
              <a:gd name="T20" fmla="*/ 2147483646 w 32"/>
              <a:gd name="T21" fmla="*/ 2147483646 h 36"/>
              <a:gd name="T22" fmla="*/ 2147483646 w 32"/>
              <a:gd name="T23" fmla="*/ 2147483646 h 36"/>
              <a:gd name="T24" fmla="*/ 2147483646 w 32"/>
              <a:gd name="T25" fmla="*/ 2147483646 h 36"/>
              <a:gd name="T26" fmla="*/ 2147483646 w 32"/>
              <a:gd name="T27" fmla="*/ 2147483646 h 36"/>
              <a:gd name="T28" fmla="*/ 2147483646 w 32"/>
              <a:gd name="T29" fmla="*/ 2147483646 h 36"/>
              <a:gd name="T30" fmla="*/ 2147483646 w 32"/>
              <a:gd name="T31" fmla="*/ 2147483646 h 36"/>
              <a:gd name="T32" fmla="*/ 2147483646 w 32"/>
              <a:gd name="T33" fmla="*/ 2147483646 h 36"/>
              <a:gd name="T34" fmla="*/ 2147483646 w 32"/>
              <a:gd name="T35" fmla="*/ 2147483646 h 36"/>
              <a:gd name="T36" fmla="*/ 2147483646 w 32"/>
              <a:gd name="T37" fmla="*/ 2147483646 h 36"/>
              <a:gd name="T38" fmla="*/ 2147483646 w 32"/>
              <a:gd name="T39" fmla="*/ 2147483646 h 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2" h="36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22"/>
                  <a:pt x="3" y="27"/>
                  <a:pt x="8" y="30"/>
                </a:cubicBezTo>
                <a:cubicBezTo>
                  <a:pt x="8" y="36"/>
                  <a:pt x="8" y="36"/>
                  <a:pt x="8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0"/>
                  <a:pt x="24" y="30"/>
                  <a:pt x="24" y="30"/>
                </a:cubicBezTo>
                <a:cubicBezTo>
                  <a:pt x="29" y="27"/>
                  <a:pt x="32" y="22"/>
                  <a:pt x="32" y="16"/>
                </a:cubicBezTo>
                <a:cubicBezTo>
                  <a:pt x="32" y="7"/>
                  <a:pt x="25" y="0"/>
                  <a:pt x="16" y="0"/>
                </a:cubicBezTo>
                <a:close/>
                <a:moveTo>
                  <a:pt x="22" y="26"/>
                </a:moveTo>
                <a:cubicBezTo>
                  <a:pt x="20" y="27"/>
                  <a:pt x="20" y="27"/>
                  <a:pt x="20" y="27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2"/>
                  <a:pt x="20" y="32"/>
                  <a:pt x="20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27"/>
                  <a:pt x="12" y="27"/>
                  <a:pt x="12" y="27"/>
                </a:cubicBezTo>
                <a:cubicBezTo>
                  <a:pt x="10" y="26"/>
                  <a:pt x="10" y="26"/>
                  <a:pt x="10" y="26"/>
                </a:cubicBezTo>
                <a:cubicBezTo>
                  <a:pt x="6" y="24"/>
                  <a:pt x="4" y="20"/>
                  <a:pt x="4" y="16"/>
                </a:cubicBezTo>
                <a:cubicBezTo>
                  <a:pt x="4" y="9"/>
                  <a:pt x="9" y="4"/>
                  <a:pt x="16" y="4"/>
                </a:cubicBezTo>
                <a:cubicBezTo>
                  <a:pt x="23" y="4"/>
                  <a:pt x="28" y="9"/>
                  <a:pt x="28" y="16"/>
                </a:cubicBezTo>
                <a:cubicBezTo>
                  <a:pt x="28" y="20"/>
                  <a:pt x="26" y="24"/>
                  <a:pt x="22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2" name="Freeform 430"/>
          <p:cNvSpPr>
            <a:spLocks/>
          </p:cNvSpPr>
          <p:nvPr/>
        </p:nvSpPr>
        <p:spPr bwMode="auto">
          <a:xfrm>
            <a:off x="8026400" y="3024188"/>
            <a:ext cx="109538" cy="53975"/>
          </a:xfrm>
          <a:custGeom>
            <a:avLst/>
            <a:gdLst>
              <a:gd name="T0" fmla="*/ 0 w 16"/>
              <a:gd name="T1" fmla="*/ 2147483646 h 8"/>
              <a:gd name="T2" fmla="*/ 2147483646 w 16"/>
              <a:gd name="T3" fmla="*/ 2147483646 h 8"/>
              <a:gd name="T4" fmla="*/ 2147483646 w 16"/>
              <a:gd name="T5" fmla="*/ 2147483646 h 8"/>
              <a:gd name="T6" fmla="*/ 2147483646 w 16"/>
              <a:gd name="T7" fmla="*/ 2147483646 h 8"/>
              <a:gd name="T8" fmla="*/ 2147483646 w 16"/>
              <a:gd name="T9" fmla="*/ 2147483646 h 8"/>
              <a:gd name="T10" fmla="*/ 2147483646 w 16"/>
              <a:gd name="T11" fmla="*/ 2147483646 h 8"/>
              <a:gd name="T12" fmla="*/ 2147483646 w 16"/>
              <a:gd name="T13" fmla="*/ 2147483646 h 8"/>
              <a:gd name="T14" fmla="*/ 2147483646 w 16"/>
              <a:gd name="T15" fmla="*/ 0 h 8"/>
              <a:gd name="T16" fmla="*/ 0 w 16"/>
              <a:gd name="T17" fmla="*/ 0 h 8"/>
              <a:gd name="T18" fmla="*/ 0 w 16"/>
              <a:gd name="T19" fmla="*/ 2147483646 h 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6" h="8">
                <a:moveTo>
                  <a:pt x="0" y="4"/>
                </a:moveTo>
                <a:cubicBezTo>
                  <a:pt x="4" y="4"/>
                  <a:pt x="4" y="4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6"/>
                  <a:pt x="6" y="8"/>
                  <a:pt x="8" y="8"/>
                </a:cubicBezTo>
                <a:cubicBezTo>
                  <a:pt x="10" y="8"/>
                  <a:pt x="12" y="6"/>
                  <a:pt x="1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0"/>
                  <a:pt x="16" y="0"/>
                  <a:pt x="16" y="0"/>
                </a:cubicBezTo>
                <a:cubicBezTo>
                  <a:pt x="0" y="0"/>
                  <a:pt x="0" y="0"/>
                  <a:pt x="0" y="0"/>
                </a:cubicBezTo>
                <a:lnTo>
                  <a:pt x="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30"/>
          <p:cNvSpPr>
            <a:spLocks noEditPoints="1"/>
          </p:cNvSpPr>
          <p:nvPr/>
        </p:nvSpPr>
        <p:spPr bwMode="auto">
          <a:xfrm rot="2700000">
            <a:off x="7946232" y="4506119"/>
            <a:ext cx="287337" cy="479425"/>
          </a:xfrm>
          <a:custGeom>
            <a:avLst/>
            <a:gdLst>
              <a:gd name="T0" fmla="*/ 2147483646 w 184"/>
              <a:gd name="T1" fmla="*/ 2147483646 h 310"/>
              <a:gd name="T2" fmla="*/ 2147483646 w 184"/>
              <a:gd name="T3" fmla="*/ 2147483646 h 310"/>
              <a:gd name="T4" fmla="*/ 2147483646 w 184"/>
              <a:gd name="T5" fmla="*/ 2147483646 h 310"/>
              <a:gd name="T6" fmla="*/ 2147483646 w 184"/>
              <a:gd name="T7" fmla="*/ 2147483646 h 310"/>
              <a:gd name="T8" fmla="*/ 2147483646 w 184"/>
              <a:gd name="T9" fmla="*/ 2147483646 h 310"/>
              <a:gd name="T10" fmla="*/ 2147483646 w 184"/>
              <a:gd name="T11" fmla="*/ 2147483646 h 310"/>
              <a:gd name="T12" fmla="*/ 2147483646 w 184"/>
              <a:gd name="T13" fmla="*/ 2147483646 h 310"/>
              <a:gd name="T14" fmla="*/ 2147483646 w 184"/>
              <a:gd name="T15" fmla="*/ 0 h 310"/>
              <a:gd name="T16" fmla="*/ 2147483646 w 184"/>
              <a:gd name="T17" fmla="*/ 2147483646 h 310"/>
              <a:gd name="T18" fmla="*/ 2147483646 w 184"/>
              <a:gd name="T19" fmla="*/ 2147483646 h 310"/>
              <a:gd name="T20" fmla="*/ 2147483646 w 184"/>
              <a:gd name="T21" fmla="*/ 2147483646 h 310"/>
              <a:gd name="T22" fmla="*/ 2147483646 w 184"/>
              <a:gd name="T23" fmla="*/ 2147483646 h 310"/>
              <a:gd name="T24" fmla="*/ 2147483646 w 184"/>
              <a:gd name="T25" fmla="*/ 2147483646 h 310"/>
              <a:gd name="T26" fmla="*/ 2147483646 w 184"/>
              <a:gd name="T27" fmla="*/ 2147483646 h 310"/>
              <a:gd name="T28" fmla="*/ 2147483646 w 184"/>
              <a:gd name="T29" fmla="*/ 2147483646 h 310"/>
              <a:gd name="T30" fmla="*/ 2147483646 w 184"/>
              <a:gd name="T31" fmla="*/ 2147483646 h 310"/>
              <a:gd name="T32" fmla="*/ 2147483646 w 184"/>
              <a:gd name="T33" fmla="*/ 2147483646 h 310"/>
              <a:gd name="T34" fmla="*/ 2147483646 w 184"/>
              <a:gd name="T35" fmla="*/ 2147483646 h 310"/>
              <a:gd name="T36" fmla="*/ 2147483646 w 184"/>
              <a:gd name="T37" fmla="*/ 2147483646 h 310"/>
              <a:gd name="T38" fmla="*/ 2147483646 w 184"/>
              <a:gd name="T39" fmla="*/ 2147483646 h 310"/>
              <a:gd name="T40" fmla="*/ 2147483646 w 184"/>
              <a:gd name="T41" fmla="*/ 2147483646 h 310"/>
              <a:gd name="T42" fmla="*/ 2147483646 w 184"/>
              <a:gd name="T43" fmla="*/ 2147483646 h 310"/>
              <a:gd name="T44" fmla="*/ 2147483646 w 184"/>
              <a:gd name="T45" fmla="*/ 2147483646 h 310"/>
              <a:gd name="T46" fmla="*/ 2147483646 w 184"/>
              <a:gd name="T47" fmla="*/ 2147483646 h 310"/>
              <a:gd name="T48" fmla="*/ 2147483646 w 184"/>
              <a:gd name="T49" fmla="*/ 2147483646 h 310"/>
              <a:gd name="T50" fmla="*/ 2147483646 w 184"/>
              <a:gd name="T51" fmla="*/ 2147483646 h 310"/>
              <a:gd name="T52" fmla="*/ 2147483646 w 184"/>
              <a:gd name="T53" fmla="*/ 2147483646 h 310"/>
              <a:gd name="T54" fmla="*/ 2147483646 w 184"/>
              <a:gd name="T55" fmla="*/ 2147483646 h 310"/>
              <a:gd name="T56" fmla="*/ 2147483646 w 184"/>
              <a:gd name="T57" fmla="*/ 2147483646 h 310"/>
              <a:gd name="T58" fmla="*/ 2147483646 w 184"/>
              <a:gd name="T59" fmla="*/ 2147483646 h 310"/>
              <a:gd name="T60" fmla="*/ 2147483646 w 184"/>
              <a:gd name="T61" fmla="*/ 2147483646 h 310"/>
              <a:gd name="T62" fmla="*/ 2147483646 w 184"/>
              <a:gd name="T63" fmla="*/ 2147483646 h 310"/>
              <a:gd name="T64" fmla="*/ 2147483646 w 184"/>
              <a:gd name="T65" fmla="*/ 2147483646 h 310"/>
              <a:gd name="T66" fmla="*/ 2147483646 w 184"/>
              <a:gd name="T67" fmla="*/ 2147483646 h 310"/>
              <a:gd name="T68" fmla="*/ 2147483646 w 184"/>
              <a:gd name="T69" fmla="*/ 2147483646 h 310"/>
              <a:gd name="T70" fmla="*/ 2147483646 w 184"/>
              <a:gd name="T71" fmla="*/ 2147483646 h 310"/>
              <a:gd name="T72" fmla="*/ 2147483646 w 184"/>
              <a:gd name="T73" fmla="*/ 2147483646 h 310"/>
              <a:gd name="T74" fmla="*/ 2147483646 w 184"/>
              <a:gd name="T75" fmla="*/ 2147483646 h 310"/>
              <a:gd name="T76" fmla="*/ 2147483646 w 184"/>
              <a:gd name="T77" fmla="*/ 2147483646 h 310"/>
              <a:gd name="T78" fmla="*/ 2147483646 w 184"/>
              <a:gd name="T79" fmla="*/ 2147483646 h 310"/>
              <a:gd name="T80" fmla="*/ 2147483646 w 184"/>
              <a:gd name="T81" fmla="*/ 2147483646 h 310"/>
              <a:gd name="T82" fmla="*/ 2147483646 w 184"/>
              <a:gd name="T83" fmla="*/ 2147483646 h 310"/>
              <a:gd name="T84" fmla="*/ 2147483646 w 184"/>
              <a:gd name="T85" fmla="*/ 2147483646 h 310"/>
              <a:gd name="T86" fmla="*/ 2147483646 w 184"/>
              <a:gd name="T87" fmla="*/ 2147483646 h 310"/>
              <a:gd name="T88" fmla="*/ 2147483646 w 184"/>
              <a:gd name="T89" fmla="*/ 2147483646 h 310"/>
              <a:gd name="T90" fmla="*/ 2147483646 w 184"/>
              <a:gd name="T91" fmla="*/ 2147483646 h 310"/>
              <a:gd name="T92" fmla="*/ 2147483646 w 184"/>
              <a:gd name="T93" fmla="*/ 2147483646 h 310"/>
              <a:gd name="T94" fmla="*/ 2147483646 w 184"/>
              <a:gd name="T95" fmla="*/ 2147483646 h 310"/>
              <a:gd name="T96" fmla="*/ 2147483646 w 184"/>
              <a:gd name="T97" fmla="*/ 2147483646 h 310"/>
              <a:gd name="T98" fmla="*/ 2147483646 w 184"/>
              <a:gd name="T99" fmla="*/ 2147483646 h 31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4" h="310">
                <a:moveTo>
                  <a:pt x="50" y="310"/>
                </a:moveTo>
                <a:cubicBezTo>
                  <a:pt x="32" y="282"/>
                  <a:pt x="32" y="282"/>
                  <a:pt x="32" y="282"/>
                </a:cubicBezTo>
                <a:cubicBezTo>
                  <a:pt x="28" y="276"/>
                  <a:pt x="0" y="230"/>
                  <a:pt x="10" y="199"/>
                </a:cubicBezTo>
                <a:cubicBezTo>
                  <a:pt x="14" y="187"/>
                  <a:pt x="24" y="178"/>
                  <a:pt x="39" y="171"/>
                </a:cubicBezTo>
                <a:cubicBezTo>
                  <a:pt x="33" y="151"/>
                  <a:pt x="30" y="132"/>
                  <a:pt x="30" y="116"/>
                </a:cubicBezTo>
                <a:cubicBezTo>
                  <a:pt x="30" y="102"/>
                  <a:pt x="32" y="87"/>
                  <a:pt x="36" y="73"/>
                </a:cubicBezTo>
                <a:cubicBezTo>
                  <a:pt x="36" y="72"/>
                  <a:pt x="36" y="72"/>
                  <a:pt x="36" y="72"/>
                </a:cubicBezTo>
                <a:cubicBezTo>
                  <a:pt x="50" y="35"/>
                  <a:pt x="77" y="0"/>
                  <a:pt x="92" y="0"/>
                </a:cubicBezTo>
                <a:cubicBezTo>
                  <a:pt x="107" y="0"/>
                  <a:pt x="134" y="35"/>
                  <a:pt x="148" y="72"/>
                </a:cubicBezTo>
                <a:cubicBezTo>
                  <a:pt x="148" y="73"/>
                  <a:pt x="148" y="73"/>
                  <a:pt x="148" y="73"/>
                </a:cubicBezTo>
                <a:cubicBezTo>
                  <a:pt x="152" y="87"/>
                  <a:pt x="155" y="102"/>
                  <a:pt x="155" y="116"/>
                </a:cubicBezTo>
                <a:cubicBezTo>
                  <a:pt x="155" y="132"/>
                  <a:pt x="152" y="151"/>
                  <a:pt x="145" y="171"/>
                </a:cubicBezTo>
                <a:cubicBezTo>
                  <a:pt x="160" y="178"/>
                  <a:pt x="170" y="187"/>
                  <a:pt x="174" y="199"/>
                </a:cubicBezTo>
                <a:cubicBezTo>
                  <a:pt x="184" y="230"/>
                  <a:pt x="156" y="276"/>
                  <a:pt x="153" y="28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76"/>
                  <a:pt x="134" y="276"/>
                  <a:pt x="134" y="276"/>
                </a:cubicBezTo>
                <a:cubicBezTo>
                  <a:pt x="134" y="262"/>
                  <a:pt x="128" y="248"/>
                  <a:pt x="118" y="239"/>
                </a:cubicBezTo>
                <a:cubicBezTo>
                  <a:pt x="118" y="239"/>
                  <a:pt x="118" y="239"/>
                  <a:pt x="118" y="240"/>
                </a:cubicBezTo>
                <a:cubicBezTo>
                  <a:pt x="115" y="246"/>
                  <a:pt x="115" y="246"/>
                  <a:pt x="115" y="246"/>
                </a:cubicBezTo>
                <a:cubicBezTo>
                  <a:pt x="108" y="245"/>
                  <a:pt x="108" y="245"/>
                  <a:pt x="108" y="245"/>
                </a:cubicBezTo>
                <a:cubicBezTo>
                  <a:pt x="98" y="245"/>
                  <a:pt x="87" y="245"/>
                  <a:pt x="76" y="245"/>
                </a:cubicBezTo>
                <a:cubicBezTo>
                  <a:pt x="69" y="246"/>
                  <a:pt x="69" y="246"/>
                  <a:pt x="69" y="246"/>
                </a:cubicBezTo>
                <a:cubicBezTo>
                  <a:pt x="66" y="240"/>
                  <a:pt x="66" y="240"/>
                  <a:pt x="66" y="240"/>
                </a:cubicBezTo>
                <a:cubicBezTo>
                  <a:pt x="66" y="239"/>
                  <a:pt x="66" y="239"/>
                  <a:pt x="66" y="239"/>
                </a:cubicBezTo>
                <a:cubicBezTo>
                  <a:pt x="56" y="249"/>
                  <a:pt x="50" y="262"/>
                  <a:pt x="50" y="276"/>
                </a:cubicBezTo>
                <a:lnTo>
                  <a:pt x="50" y="310"/>
                </a:lnTo>
                <a:close/>
                <a:moveTo>
                  <a:pt x="55" y="79"/>
                </a:moveTo>
                <a:cubicBezTo>
                  <a:pt x="52" y="91"/>
                  <a:pt x="50" y="104"/>
                  <a:pt x="50" y="116"/>
                </a:cubicBezTo>
                <a:cubicBezTo>
                  <a:pt x="50" y="132"/>
                  <a:pt x="53" y="152"/>
                  <a:pt x="61" y="174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45" y="190"/>
                  <a:pt x="33" y="196"/>
                  <a:pt x="29" y="205"/>
                </a:cubicBezTo>
                <a:cubicBezTo>
                  <a:pt x="26" y="216"/>
                  <a:pt x="30" y="233"/>
                  <a:pt x="36" y="247"/>
                </a:cubicBezTo>
                <a:cubicBezTo>
                  <a:pt x="42" y="234"/>
                  <a:pt x="52" y="223"/>
                  <a:pt x="65" y="215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79" y="219"/>
                  <a:pt x="79" y="219"/>
                  <a:pt x="79" y="219"/>
                </a:cubicBezTo>
                <a:cubicBezTo>
                  <a:pt x="80" y="221"/>
                  <a:pt x="81" y="223"/>
                  <a:pt x="82" y="225"/>
                </a:cubicBezTo>
                <a:cubicBezTo>
                  <a:pt x="89" y="225"/>
                  <a:pt x="96" y="225"/>
                  <a:pt x="103" y="225"/>
                </a:cubicBezTo>
                <a:cubicBezTo>
                  <a:pt x="104" y="223"/>
                  <a:pt x="105" y="221"/>
                  <a:pt x="105" y="219"/>
                </a:cubicBezTo>
                <a:cubicBezTo>
                  <a:pt x="110" y="209"/>
                  <a:pt x="110" y="209"/>
                  <a:pt x="110" y="209"/>
                </a:cubicBezTo>
                <a:cubicBezTo>
                  <a:pt x="120" y="215"/>
                  <a:pt x="120" y="215"/>
                  <a:pt x="120" y="215"/>
                </a:cubicBezTo>
                <a:cubicBezTo>
                  <a:pt x="133" y="223"/>
                  <a:pt x="142" y="234"/>
                  <a:pt x="148" y="247"/>
                </a:cubicBezTo>
                <a:cubicBezTo>
                  <a:pt x="154" y="233"/>
                  <a:pt x="159" y="216"/>
                  <a:pt x="155" y="205"/>
                </a:cubicBezTo>
                <a:cubicBezTo>
                  <a:pt x="152" y="196"/>
                  <a:pt x="140" y="190"/>
                  <a:pt x="130" y="187"/>
                </a:cubicBezTo>
                <a:cubicBezTo>
                  <a:pt x="120" y="184"/>
                  <a:pt x="120" y="184"/>
                  <a:pt x="120" y="18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31" y="152"/>
                  <a:pt x="135" y="132"/>
                  <a:pt x="135" y="116"/>
                </a:cubicBezTo>
                <a:cubicBezTo>
                  <a:pt x="135" y="104"/>
                  <a:pt x="133" y="91"/>
                  <a:pt x="129" y="79"/>
                </a:cubicBezTo>
                <a:cubicBezTo>
                  <a:pt x="117" y="47"/>
                  <a:pt x="99" y="26"/>
                  <a:pt x="92" y="21"/>
                </a:cubicBezTo>
                <a:cubicBezTo>
                  <a:pt x="85" y="26"/>
                  <a:pt x="67" y="47"/>
                  <a:pt x="5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4" name="Freeform 31"/>
          <p:cNvSpPr>
            <a:spLocks noEditPoints="1"/>
          </p:cNvSpPr>
          <p:nvPr/>
        </p:nvSpPr>
        <p:spPr bwMode="auto">
          <a:xfrm rot="2700000">
            <a:off x="8074819" y="4661694"/>
            <a:ext cx="100013" cy="98425"/>
          </a:xfrm>
          <a:custGeom>
            <a:avLst/>
            <a:gdLst>
              <a:gd name="T0" fmla="*/ 2147483646 w 64"/>
              <a:gd name="T1" fmla="*/ 2147483646 h 64"/>
              <a:gd name="T2" fmla="*/ 0 w 64"/>
              <a:gd name="T3" fmla="*/ 2147483646 h 64"/>
              <a:gd name="T4" fmla="*/ 2147483646 w 64"/>
              <a:gd name="T5" fmla="*/ 0 h 64"/>
              <a:gd name="T6" fmla="*/ 2147483646 w 64"/>
              <a:gd name="T7" fmla="*/ 2147483646 h 64"/>
              <a:gd name="T8" fmla="*/ 2147483646 w 64"/>
              <a:gd name="T9" fmla="*/ 2147483646 h 64"/>
              <a:gd name="T10" fmla="*/ 2147483646 w 64"/>
              <a:gd name="T11" fmla="*/ 2147483646 h 64"/>
              <a:gd name="T12" fmla="*/ 2147483646 w 64"/>
              <a:gd name="T13" fmla="*/ 2147483646 h 64"/>
              <a:gd name="T14" fmla="*/ 2147483646 w 64"/>
              <a:gd name="T15" fmla="*/ 2147483646 h 64"/>
              <a:gd name="T16" fmla="*/ 2147483646 w 64"/>
              <a:gd name="T17" fmla="*/ 2147483646 h 64"/>
              <a:gd name="T18" fmla="*/ 2147483646 w 64"/>
              <a:gd name="T19" fmla="*/ 2147483646 h 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4" h="64">
                <a:moveTo>
                  <a:pt x="32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50" y="0"/>
                  <a:pt x="64" y="14"/>
                  <a:pt x="64" y="32"/>
                </a:cubicBezTo>
                <a:cubicBezTo>
                  <a:pt x="64" y="50"/>
                  <a:pt x="50" y="64"/>
                  <a:pt x="32" y="64"/>
                </a:cubicBezTo>
                <a:close/>
                <a:moveTo>
                  <a:pt x="32" y="12"/>
                </a:moveTo>
                <a:cubicBezTo>
                  <a:pt x="21" y="12"/>
                  <a:pt x="12" y="21"/>
                  <a:pt x="12" y="32"/>
                </a:cubicBezTo>
                <a:cubicBezTo>
                  <a:pt x="12" y="43"/>
                  <a:pt x="21" y="52"/>
                  <a:pt x="32" y="52"/>
                </a:cubicBezTo>
                <a:cubicBezTo>
                  <a:pt x="43" y="52"/>
                  <a:pt x="52" y="43"/>
                  <a:pt x="52" y="32"/>
                </a:cubicBezTo>
                <a:cubicBezTo>
                  <a:pt x="52" y="21"/>
                  <a:pt x="43" y="12"/>
                  <a:pt x="32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Freeform 32"/>
          <p:cNvSpPr>
            <a:spLocks noEditPoints="1"/>
          </p:cNvSpPr>
          <p:nvPr/>
        </p:nvSpPr>
        <p:spPr bwMode="auto">
          <a:xfrm rot="2700000">
            <a:off x="7912100" y="4806951"/>
            <a:ext cx="92075" cy="146050"/>
          </a:xfrm>
          <a:custGeom>
            <a:avLst/>
            <a:gdLst>
              <a:gd name="T0" fmla="*/ 2147483646 w 59"/>
              <a:gd name="T1" fmla="*/ 2147483646 h 95"/>
              <a:gd name="T2" fmla="*/ 2147483646 w 59"/>
              <a:gd name="T3" fmla="*/ 2147483646 h 95"/>
              <a:gd name="T4" fmla="*/ 0 w 59"/>
              <a:gd name="T5" fmla="*/ 2147483646 h 95"/>
              <a:gd name="T6" fmla="*/ 2147483646 w 59"/>
              <a:gd name="T7" fmla="*/ 0 h 95"/>
              <a:gd name="T8" fmla="*/ 2147483646 w 59"/>
              <a:gd name="T9" fmla="*/ 2147483646 h 95"/>
              <a:gd name="T10" fmla="*/ 2147483646 w 59"/>
              <a:gd name="T11" fmla="*/ 2147483646 h 95"/>
              <a:gd name="T12" fmla="*/ 2147483646 w 59"/>
              <a:gd name="T13" fmla="*/ 2147483646 h 95"/>
              <a:gd name="T14" fmla="*/ 2147483646 w 59"/>
              <a:gd name="T15" fmla="*/ 2147483646 h 95"/>
              <a:gd name="T16" fmla="*/ 2147483646 w 59"/>
              <a:gd name="T17" fmla="*/ 2147483646 h 95"/>
              <a:gd name="T18" fmla="*/ 2147483646 w 59"/>
              <a:gd name="T19" fmla="*/ 2147483646 h 95"/>
              <a:gd name="T20" fmla="*/ 2147483646 w 59"/>
              <a:gd name="T21" fmla="*/ 2147483646 h 95"/>
              <a:gd name="T22" fmla="*/ 2147483646 w 59"/>
              <a:gd name="T23" fmla="*/ 2147483646 h 9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9" h="95">
                <a:moveTo>
                  <a:pt x="29" y="95"/>
                </a:moveTo>
                <a:cubicBezTo>
                  <a:pt x="24" y="85"/>
                  <a:pt x="24" y="85"/>
                  <a:pt x="24" y="85"/>
                </a:cubicBezTo>
                <a:cubicBezTo>
                  <a:pt x="20" y="77"/>
                  <a:pt x="0" y="38"/>
                  <a:pt x="0" y="26"/>
                </a:cubicBezTo>
                <a:cubicBezTo>
                  <a:pt x="0" y="12"/>
                  <a:pt x="13" y="0"/>
                  <a:pt x="29" y="0"/>
                </a:cubicBezTo>
                <a:cubicBezTo>
                  <a:pt x="45" y="0"/>
                  <a:pt x="59" y="12"/>
                  <a:pt x="59" y="26"/>
                </a:cubicBezTo>
                <a:cubicBezTo>
                  <a:pt x="59" y="38"/>
                  <a:pt x="39" y="77"/>
                  <a:pt x="34" y="85"/>
                </a:cubicBezTo>
                <a:lnTo>
                  <a:pt x="29" y="95"/>
                </a:lnTo>
                <a:close/>
                <a:moveTo>
                  <a:pt x="29" y="12"/>
                </a:moveTo>
                <a:cubicBezTo>
                  <a:pt x="19" y="12"/>
                  <a:pt x="12" y="18"/>
                  <a:pt x="12" y="26"/>
                </a:cubicBezTo>
                <a:cubicBezTo>
                  <a:pt x="12" y="31"/>
                  <a:pt x="20" y="50"/>
                  <a:pt x="29" y="69"/>
                </a:cubicBezTo>
                <a:cubicBezTo>
                  <a:pt x="38" y="50"/>
                  <a:pt x="47" y="31"/>
                  <a:pt x="47" y="26"/>
                </a:cubicBezTo>
                <a:cubicBezTo>
                  <a:pt x="47" y="18"/>
                  <a:pt x="39" y="12"/>
                  <a:pt x="29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Freeform 5"/>
          <p:cNvSpPr>
            <a:spLocks noEditPoints="1"/>
          </p:cNvSpPr>
          <p:nvPr/>
        </p:nvSpPr>
        <p:spPr bwMode="auto">
          <a:xfrm>
            <a:off x="8804275" y="3519488"/>
            <a:ext cx="415925" cy="474662"/>
          </a:xfrm>
          <a:custGeom>
            <a:avLst/>
            <a:gdLst>
              <a:gd name="T0" fmla="*/ 2147483646 w 786"/>
              <a:gd name="T1" fmla="*/ 2147483646 h 896"/>
              <a:gd name="T2" fmla="*/ 2147483646 w 786"/>
              <a:gd name="T3" fmla="*/ 2147483646 h 896"/>
              <a:gd name="T4" fmla="*/ 2147483646 w 786"/>
              <a:gd name="T5" fmla="*/ 2147483646 h 896"/>
              <a:gd name="T6" fmla="*/ 2147483646 w 786"/>
              <a:gd name="T7" fmla="*/ 2147483646 h 896"/>
              <a:gd name="T8" fmla="*/ 2147483646 w 786"/>
              <a:gd name="T9" fmla="*/ 2147483646 h 896"/>
              <a:gd name="T10" fmla="*/ 2147483646 w 786"/>
              <a:gd name="T11" fmla="*/ 2147483646 h 896"/>
              <a:gd name="T12" fmla="*/ 2147483646 w 786"/>
              <a:gd name="T13" fmla="*/ 2147483646 h 896"/>
              <a:gd name="T14" fmla="*/ 2147483646 w 786"/>
              <a:gd name="T15" fmla="*/ 2147483646 h 896"/>
              <a:gd name="T16" fmla="*/ 2147483646 w 786"/>
              <a:gd name="T17" fmla="*/ 2147483646 h 896"/>
              <a:gd name="T18" fmla="*/ 2147483646 w 786"/>
              <a:gd name="T19" fmla="*/ 2147483646 h 896"/>
              <a:gd name="T20" fmla="*/ 2147483646 w 786"/>
              <a:gd name="T21" fmla="*/ 2147483646 h 896"/>
              <a:gd name="T22" fmla="*/ 2147483646 w 786"/>
              <a:gd name="T23" fmla="*/ 2147483646 h 896"/>
              <a:gd name="T24" fmla="*/ 2147483646 w 786"/>
              <a:gd name="T25" fmla="*/ 2147483646 h 896"/>
              <a:gd name="T26" fmla="*/ 2147483646 w 786"/>
              <a:gd name="T27" fmla="*/ 2147483646 h 896"/>
              <a:gd name="T28" fmla="*/ 2147483646 w 786"/>
              <a:gd name="T29" fmla="*/ 2147483646 h 896"/>
              <a:gd name="T30" fmla="*/ 2147483646 w 786"/>
              <a:gd name="T31" fmla="*/ 2147483646 h 896"/>
              <a:gd name="T32" fmla="*/ 2147483646 w 786"/>
              <a:gd name="T33" fmla="*/ 2147483646 h 896"/>
              <a:gd name="T34" fmla="*/ 2147483646 w 786"/>
              <a:gd name="T35" fmla="*/ 2147483646 h 896"/>
              <a:gd name="T36" fmla="*/ 2147483646 w 786"/>
              <a:gd name="T37" fmla="*/ 2147483646 h 896"/>
              <a:gd name="T38" fmla="*/ 2147483646 w 786"/>
              <a:gd name="T39" fmla="*/ 2147483646 h 896"/>
              <a:gd name="T40" fmla="*/ 2147483646 w 786"/>
              <a:gd name="T41" fmla="*/ 2147483646 h 896"/>
              <a:gd name="T42" fmla="*/ 2147483646 w 786"/>
              <a:gd name="T43" fmla="*/ 2147483646 h 896"/>
              <a:gd name="T44" fmla="*/ 2147483646 w 786"/>
              <a:gd name="T45" fmla="*/ 2147483646 h 896"/>
              <a:gd name="T46" fmla="*/ 2147483646 w 786"/>
              <a:gd name="T47" fmla="*/ 2147483646 h 896"/>
              <a:gd name="T48" fmla="*/ 2147483646 w 786"/>
              <a:gd name="T49" fmla="*/ 2147483646 h 896"/>
              <a:gd name="T50" fmla="*/ 2147483646 w 786"/>
              <a:gd name="T51" fmla="*/ 2147483646 h 896"/>
              <a:gd name="T52" fmla="*/ 2147483646 w 786"/>
              <a:gd name="T53" fmla="*/ 2147483646 h 896"/>
              <a:gd name="T54" fmla="*/ 2147483646 w 786"/>
              <a:gd name="T55" fmla="*/ 2147483646 h 896"/>
              <a:gd name="T56" fmla="*/ 2147483646 w 786"/>
              <a:gd name="T57" fmla="*/ 2147483646 h 896"/>
              <a:gd name="T58" fmla="*/ 2147483646 w 786"/>
              <a:gd name="T59" fmla="*/ 2147483646 h 896"/>
              <a:gd name="T60" fmla="*/ 2147483646 w 786"/>
              <a:gd name="T61" fmla="*/ 2147483646 h 896"/>
              <a:gd name="T62" fmla="*/ 2147483646 w 786"/>
              <a:gd name="T63" fmla="*/ 2147483646 h 896"/>
              <a:gd name="T64" fmla="*/ 2147483646 w 786"/>
              <a:gd name="T65" fmla="*/ 2147483646 h 896"/>
              <a:gd name="T66" fmla="*/ 2147483646 w 786"/>
              <a:gd name="T67" fmla="*/ 2147483646 h 896"/>
              <a:gd name="T68" fmla="*/ 2147483646 w 786"/>
              <a:gd name="T69" fmla="*/ 2147483646 h 89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786" h="896">
                <a:moveTo>
                  <a:pt x="706" y="118"/>
                </a:moveTo>
                <a:cubicBezTo>
                  <a:pt x="672" y="79"/>
                  <a:pt x="629" y="49"/>
                  <a:pt x="578" y="28"/>
                </a:cubicBezTo>
                <a:cubicBezTo>
                  <a:pt x="531" y="10"/>
                  <a:pt x="478" y="0"/>
                  <a:pt x="425" y="0"/>
                </a:cubicBezTo>
                <a:cubicBezTo>
                  <a:pt x="346" y="0"/>
                  <a:pt x="268" y="21"/>
                  <a:pt x="205" y="59"/>
                </a:cubicBezTo>
                <a:cubicBezTo>
                  <a:pt x="171" y="79"/>
                  <a:pt x="142" y="104"/>
                  <a:pt x="119" y="133"/>
                </a:cubicBezTo>
                <a:cubicBezTo>
                  <a:pt x="94" y="164"/>
                  <a:pt x="77" y="198"/>
                  <a:pt x="67" y="236"/>
                </a:cubicBezTo>
                <a:cubicBezTo>
                  <a:pt x="59" y="268"/>
                  <a:pt x="58" y="305"/>
                  <a:pt x="65" y="335"/>
                </a:cubicBezTo>
                <a:cubicBezTo>
                  <a:pt x="68" y="346"/>
                  <a:pt x="68" y="346"/>
                  <a:pt x="68" y="346"/>
                </a:cubicBezTo>
                <a:cubicBezTo>
                  <a:pt x="68" y="349"/>
                  <a:pt x="69" y="352"/>
                  <a:pt x="70" y="354"/>
                </a:cubicBezTo>
                <a:cubicBezTo>
                  <a:pt x="70" y="355"/>
                  <a:pt x="70" y="356"/>
                  <a:pt x="70" y="356"/>
                </a:cubicBezTo>
                <a:cubicBezTo>
                  <a:pt x="68" y="360"/>
                  <a:pt x="68" y="360"/>
                  <a:pt x="68" y="360"/>
                </a:cubicBezTo>
                <a:cubicBezTo>
                  <a:pt x="61" y="375"/>
                  <a:pt x="50" y="390"/>
                  <a:pt x="39" y="406"/>
                </a:cubicBezTo>
                <a:cubicBezTo>
                  <a:pt x="31" y="417"/>
                  <a:pt x="22" y="428"/>
                  <a:pt x="14" y="441"/>
                </a:cubicBezTo>
                <a:cubicBezTo>
                  <a:pt x="14" y="441"/>
                  <a:pt x="14" y="441"/>
                  <a:pt x="14" y="441"/>
                </a:cubicBezTo>
                <a:cubicBezTo>
                  <a:pt x="14" y="441"/>
                  <a:pt x="14" y="441"/>
                  <a:pt x="14" y="441"/>
                </a:cubicBezTo>
                <a:cubicBezTo>
                  <a:pt x="14" y="442"/>
                  <a:pt x="14" y="442"/>
                  <a:pt x="14" y="442"/>
                </a:cubicBezTo>
                <a:cubicBezTo>
                  <a:pt x="3" y="459"/>
                  <a:pt x="0" y="481"/>
                  <a:pt x="6" y="501"/>
                </a:cubicBezTo>
                <a:cubicBezTo>
                  <a:pt x="11" y="517"/>
                  <a:pt x="22" y="531"/>
                  <a:pt x="36" y="540"/>
                </a:cubicBezTo>
                <a:cubicBezTo>
                  <a:pt x="35" y="553"/>
                  <a:pt x="37" y="565"/>
                  <a:pt x="43" y="576"/>
                </a:cubicBezTo>
                <a:cubicBezTo>
                  <a:pt x="45" y="580"/>
                  <a:pt x="47" y="584"/>
                  <a:pt x="50" y="587"/>
                </a:cubicBezTo>
                <a:cubicBezTo>
                  <a:pt x="48" y="603"/>
                  <a:pt x="52" y="619"/>
                  <a:pt x="62" y="632"/>
                </a:cubicBezTo>
                <a:cubicBezTo>
                  <a:pt x="75" y="649"/>
                  <a:pt x="75" y="649"/>
                  <a:pt x="75" y="649"/>
                </a:cubicBezTo>
                <a:cubicBezTo>
                  <a:pt x="75" y="652"/>
                  <a:pt x="75" y="654"/>
                  <a:pt x="74" y="657"/>
                </a:cubicBezTo>
                <a:cubicBezTo>
                  <a:pt x="74" y="667"/>
                  <a:pt x="73" y="680"/>
                  <a:pt x="74" y="694"/>
                </a:cubicBezTo>
                <a:cubicBezTo>
                  <a:pt x="77" y="715"/>
                  <a:pt x="85" y="732"/>
                  <a:pt x="97" y="746"/>
                </a:cubicBezTo>
                <a:cubicBezTo>
                  <a:pt x="114" y="764"/>
                  <a:pt x="139" y="773"/>
                  <a:pt x="169" y="773"/>
                </a:cubicBezTo>
                <a:cubicBezTo>
                  <a:pt x="189" y="773"/>
                  <a:pt x="212" y="769"/>
                  <a:pt x="240" y="761"/>
                </a:cubicBezTo>
                <a:cubicBezTo>
                  <a:pt x="241" y="779"/>
                  <a:pt x="243" y="801"/>
                  <a:pt x="244" y="830"/>
                </a:cubicBezTo>
                <a:cubicBezTo>
                  <a:pt x="246" y="867"/>
                  <a:pt x="276" y="896"/>
                  <a:pt x="313" y="896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38" y="896"/>
                  <a:pt x="658" y="887"/>
                  <a:pt x="671" y="871"/>
                </a:cubicBezTo>
                <a:cubicBezTo>
                  <a:pt x="684" y="855"/>
                  <a:pt x="690" y="834"/>
                  <a:pt x="686" y="814"/>
                </a:cubicBezTo>
                <a:cubicBezTo>
                  <a:pt x="658" y="658"/>
                  <a:pt x="658" y="658"/>
                  <a:pt x="658" y="658"/>
                </a:cubicBezTo>
                <a:cubicBezTo>
                  <a:pt x="657" y="650"/>
                  <a:pt x="659" y="643"/>
                  <a:pt x="664" y="637"/>
                </a:cubicBezTo>
                <a:cubicBezTo>
                  <a:pt x="686" y="610"/>
                  <a:pt x="712" y="578"/>
                  <a:pt x="733" y="541"/>
                </a:cubicBezTo>
                <a:cubicBezTo>
                  <a:pt x="756" y="501"/>
                  <a:pt x="770" y="460"/>
                  <a:pt x="777" y="417"/>
                </a:cubicBezTo>
                <a:cubicBezTo>
                  <a:pt x="786" y="355"/>
                  <a:pt x="784" y="298"/>
                  <a:pt x="772" y="247"/>
                </a:cubicBezTo>
                <a:cubicBezTo>
                  <a:pt x="759" y="198"/>
                  <a:pt x="737" y="154"/>
                  <a:pt x="706" y="118"/>
                </a:cubicBezTo>
                <a:close/>
                <a:moveTo>
                  <a:pt x="729" y="410"/>
                </a:moveTo>
                <a:cubicBezTo>
                  <a:pt x="717" y="491"/>
                  <a:pt x="674" y="550"/>
                  <a:pt x="627" y="606"/>
                </a:cubicBezTo>
                <a:cubicBezTo>
                  <a:pt x="613" y="622"/>
                  <a:pt x="607" y="645"/>
                  <a:pt x="611" y="666"/>
                </a:cubicBezTo>
                <a:cubicBezTo>
                  <a:pt x="639" y="823"/>
                  <a:pt x="639" y="823"/>
                  <a:pt x="639" y="823"/>
                </a:cubicBezTo>
                <a:cubicBezTo>
                  <a:pt x="640" y="829"/>
                  <a:pt x="638" y="835"/>
                  <a:pt x="634" y="840"/>
                </a:cubicBezTo>
                <a:cubicBezTo>
                  <a:pt x="630" y="845"/>
                  <a:pt x="624" y="847"/>
                  <a:pt x="618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2" y="847"/>
                  <a:pt x="293" y="839"/>
                  <a:pt x="292" y="827"/>
                </a:cubicBezTo>
                <a:cubicBezTo>
                  <a:pt x="290" y="774"/>
                  <a:pt x="286" y="742"/>
                  <a:pt x="284" y="724"/>
                </a:cubicBezTo>
                <a:cubicBezTo>
                  <a:pt x="284" y="715"/>
                  <a:pt x="272" y="706"/>
                  <a:pt x="260" y="706"/>
                </a:cubicBezTo>
                <a:cubicBezTo>
                  <a:pt x="258" y="706"/>
                  <a:pt x="256" y="706"/>
                  <a:pt x="254" y="707"/>
                </a:cubicBezTo>
                <a:cubicBezTo>
                  <a:pt x="216" y="720"/>
                  <a:pt x="189" y="725"/>
                  <a:pt x="169" y="725"/>
                </a:cubicBezTo>
                <a:cubicBezTo>
                  <a:pt x="95" y="725"/>
                  <a:pt x="134" y="648"/>
                  <a:pt x="120" y="629"/>
                </a:cubicBezTo>
                <a:cubicBezTo>
                  <a:pt x="101" y="604"/>
                  <a:pt x="101" y="604"/>
                  <a:pt x="101" y="604"/>
                </a:cubicBezTo>
                <a:cubicBezTo>
                  <a:pt x="96" y="597"/>
                  <a:pt x="96" y="589"/>
                  <a:pt x="100" y="583"/>
                </a:cubicBezTo>
                <a:cubicBezTo>
                  <a:pt x="110" y="568"/>
                  <a:pt x="110" y="568"/>
                  <a:pt x="110" y="568"/>
                </a:cubicBezTo>
                <a:cubicBezTo>
                  <a:pt x="98" y="565"/>
                  <a:pt x="98" y="565"/>
                  <a:pt x="98" y="565"/>
                </a:cubicBezTo>
                <a:cubicBezTo>
                  <a:pt x="93" y="563"/>
                  <a:pt x="89" y="560"/>
                  <a:pt x="86" y="555"/>
                </a:cubicBezTo>
                <a:cubicBezTo>
                  <a:pt x="84" y="550"/>
                  <a:pt x="84" y="545"/>
                  <a:pt x="86" y="540"/>
                </a:cubicBezTo>
                <a:cubicBezTo>
                  <a:pt x="94" y="519"/>
                  <a:pt x="94" y="519"/>
                  <a:pt x="94" y="519"/>
                </a:cubicBezTo>
                <a:cubicBezTo>
                  <a:pt x="95" y="517"/>
                  <a:pt x="94" y="514"/>
                  <a:pt x="92" y="513"/>
                </a:cubicBezTo>
                <a:cubicBezTo>
                  <a:pt x="65" y="501"/>
                  <a:pt x="65" y="501"/>
                  <a:pt x="65" y="501"/>
                </a:cubicBezTo>
                <a:cubicBezTo>
                  <a:pt x="59" y="499"/>
                  <a:pt x="54" y="493"/>
                  <a:pt x="52" y="487"/>
                </a:cubicBezTo>
                <a:cubicBezTo>
                  <a:pt x="50" y="480"/>
                  <a:pt x="51" y="473"/>
                  <a:pt x="55" y="467"/>
                </a:cubicBezTo>
                <a:cubicBezTo>
                  <a:pt x="55" y="466"/>
                  <a:pt x="55" y="466"/>
                  <a:pt x="55" y="466"/>
                </a:cubicBezTo>
                <a:cubicBezTo>
                  <a:pt x="73" y="438"/>
                  <a:pt x="97" y="412"/>
                  <a:pt x="112" y="381"/>
                </a:cubicBezTo>
                <a:cubicBezTo>
                  <a:pt x="118" y="368"/>
                  <a:pt x="118" y="368"/>
                  <a:pt x="118" y="368"/>
                </a:cubicBezTo>
                <a:cubicBezTo>
                  <a:pt x="122" y="359"/>
                  <a:pt x="117" y="345"/>
                  <a:pt x="115" y="335"/>
                </a:cubicBezTo>
                <a:cubicBezTo>
                  <a:pt x="112" y="325"/>
                  <a:pt x="112" y="325"/>
                  <a:pt x="112" y="325"/>
                </a:cubicBezTo>
                <a:cubicBezTo>
                  <a:pt x="107" y="301"/>
                  <a:pt x="108" y="271"/>
                  <a:pt x="114" y="248"/>
                </a:cubicBezTo>
                <a:cubicBezTo>
                  <a:pt x="146" y="120"/>
                  <a:pt x="286" y="48"/>
                  <a:pt x="425" y="48"/>
                </a:cubicBezTo>
                <a:cubicBezTo>
                  <a:pt x="597" y="48"/>
                  <a:pt x="767" y="158"/>
                  <a:pt x="729" y="4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Freeform 6"/>
          <p:cNvSpPr>
            <a:spLocks/>
          </p:cNvSpPr>
          <p:nvPr/>
        </p:nvSpPr>
        <p:spPr bwMode="auto">
          <a:xfrm>
            <a:off x="8883650" y="3563938"/>
            <a:ext cx="293688" cy="239712"/>
          </a:xfrm>
          <a:custGeom>
            <a:avLst/>
            <a:gdLst>
              <a:gd name="T0" fmla="*/ 2147483646 w 554"/>
              <a:gd name="T1" fmla="*/ 2147483646 h 452"/>
              <a:gd name="T2" fmla="*/ 2147483646 w 554"/>
              <a:gd name="T3" fmla="*/ 2147483646 h 452"/>
              <a:gd name="T4" fmla="*/ 2147483646 w 554"/>
              <a:gd name="T5" fmla="*/ 2147483646 h 452"/>
              <a:gd name="T6" fmla="*/ 2147483646 w 554"/>
              <a:gd name="T7" fmla="*/ 0 h 452"/>
              <a:gd name="T8" fmla="*/ 2147483646 w 554"/>
              <a:gd name="T9" fmla="*/ 2147483646 h 452"/>
              <a:gd name="T10" fmla="*/ 2147483646 w 554"/>
              <a:gd name="T11" fmla="*/ 2147483646 h 452"/>
              <a:gd name="T12" fmla="*/ 2147483646 w 554"/>
              <a:gd name="T13" fmla="*/ 2147483646 h 452"/>
              <a:gd name="T14" fmla="*/ 2147483646 w 554"/>
              <a:gd name="T15" fmla="*/ 2147483646 h 452"/>
              <a:gd name="T16" fmla="*/ 2147483646 w 554"/>
              <a:gd name="T17" fmla="*/ 2147483646 h 452"/>
              <a:gd name="T18" fmla="*/ 2147483646 w 554"/>
              <a:gd name="T19" fmla="*/ 2147483646 h 452"/>
              <a:gd name="T20" fmla="*/ 2147483646 w 554"/>
              <a:gd name="T21" fmla="*/ 2147483646 h 452"/>
              <a:gd name="T22" fmla="*/ 2147483646 w 554"/>
              <a:gd name="T23" fmla="*/ 2147483646 h 452"/>
              <a:gd name="T24" fmla="*/ 0 w 554"/>
              <a:gd name="T25" fmla="*/ 2147483646 h 452"/>
              <a:gd name="T26" fmla="*/ 2147483646 w 554"/>
              <a:gd name="T27" fmla="*/ 2147483646 h 452"/>
              <a:gd name="T28" fmla="*/ 2147483646 w 554"/>
              <a:gd name="T29" fmla="*/ 2147483646 h 452"/>
              <a:gd name="T30" fmla="*/ 2147483646 w 554"/>
              <a:gd name="T31" fmla="*/ 2147483646 h 452"/>
              <a:gd name="T32" fmla="*/ 2147483646 w 554"/>
              <a:gd name="T33" fmla="*/ 2147483646 h 452"/>
              <a:gd name="T34" fmla="*/ 2147483646 w 554"/>
              <a:gd name="T35" fmla="*/ 2147483646 h 452"/>
              <a:gd name="T36" fmla="*/ 2147483646 w 554"/>
              <a:gd name="T37" fmla="*/ 2147483646 h 452"/>
              <a:gd name="T38" fmla="*/ 2147483646 w 554"/>
              <a:gd name="T39" fmla="*/ 2147483646 h 452"/>
              <a:gd name="T40" fmla="*/ 2147483646 w 554"/>
              <a:gd name="T41" fmla="*/ 2147483646 h 452"/>
              <a:gd name="T42" fmla="*/ 2147483646 w 554"/>
              <a:gd name="T43" fmla="*/ 2147483646 h 452"/>
              <a:gd name="T44" fmla="*/ 2147483646 w 554"/>
              <a:gd name="T45" fmla="*/ 2147483646 h 452"/>
              <a:gd name="T46" fmla="*/ 2147483646 w 554"/>
              <a:gd name="T47" fmla="*/ 2147483646 h 452"/>
              <a:gd name="T48" fmla="*/ 2147483646 w 554"/>
              <a:gd name="T49" fmla="*/ 2147483646 h 452"/>
              <a:gd name="T50" fmla="*/ 2147483646 w 554"/>
              <a:gd name="T51" fmla="*/ 2147483646 h 452"/>
              <a:gd name="T52" fmla="*/ 2147483646 w 554"/>
              <a:gd name="T53" fmla="*/ 2147483646 h 452"/>
              <a:gd name="T54" fmla="*/ 2147483646 w 554"/>
              <a:gd name="T55" fmla="*/ 2147483646 h 45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54" h="452">
                <a:moveTo>
                  <a:pt x="367" y="21"/>
                </a:moveTo>
                <a:cubicBezTo>
                  <a:pt x="356" y="11"/>
                  <a:pt x="341" y="5"/>
                  <a:pt x="325" y="5"/>
                </a:cubicBezTo>
                <a:cubicBezTo>
                  <a:pt x="315" y="5"/>
                  <a:pt x="306" y="7"/>
                  <a:pt x="298" y="11"/>
                </a:cubicBezTo>
                <a:cubicBezTo>
                  <a:pt x="289" y="4"/>
                  <a:pt x="279" y="0"/>
                  <a:pt x="267" y="0"/>
                </a:cubicBezTo>
                <a:cubicBezTo>
                  <a:pt x="258" y="0"/>
                  <a:pt x="250" y="3"/>
                  <a:pt x="243" y="7"/>
                </a:cubicBezTo>
                <a:cubicBezTo>
                  <a:pt x="237" y="5"/>
                  <a:pt x="230" y="5"/>
                  <a:pt x="223" y="5"/>
                </a:cubicBezTo>
                <a:cubicBezTo>
                  <a:pt x="203" y="5"/>
                  <a:pt x="183" y="12"/>
                  <a:pt x="168" y="24"/>
                </a:cubicBezTo>
                <a:cubicBezTo>
                  <a:pt x="166" y="24"/>
                  <a:pt x="165" y="24"/>
                  <a:pt x="163" y="24"/>
                </a:cubicBezTo>
                <a:cubicBezTo>
                  <a:pt x="136" y="24"/>
                  <a:pt x="112" y="36"/>
                  <a:pt x="96" y="54"/>
                </a:cubicBezTo>
                <a:cubicBezTo>
                  <a:pt x="63" y="60"/>
                  <a:pt x="38" y="89"/>
                  <a:pt x="38" y="123"/>
                </a:cubicBezTo>
                <a:cubicBezTo>
                  <a:pt x="24" y="128"/>
                  <a:pt x="15" y="141"/>
                  <a:pt x="15" y="156"/>
                </a:cubicBezTo>
                <a:cubicBezTo>
                  <a:pt x="15" y="158"/>
                  <a:pt x="15" y="159"/>
                  <a:pt x="15" y="161"/>
                </a:cubicBezTo>
                <a:cubicBezTo>
                  <a:pt x="6" y="175"/>
                  <a:pt x="0" y="192"/>
                  <a:pt x="0" y="210"/>
                </a:cubicBezTo>
                <a:cubicBezTo>
                  <a:pt x="0" y="240"/>
                  <a:pt x="16" y="266"/>
                  <a:pt x="39" y="282"/>
                </a:cubicBezTo>
                <a:cubicBezTo>
                  <a:pt x="48" y="308"/>
                  <a:pt x="74" y="327"/>
                  <a:pt x="103" y="327"/>
                </a:cubicBezTo>
                <a:cubicBezTo>
                  <a:pt x="115" y="327"/>
                  <a:pt x="126" y="324"/>
                  <a:pt x="135" y="319"/>
                </a:cubicBezTo>
                <a:cubicBezTo>
                  <a:pt x="145" y="332"/>
                  <a:pt x="160" y="341"/>
                  <a:pt x="177" y="344"/>
                </a:cubicBezTo>
                <a:cubicBezTo>
                  <a:pt x="189" y="378"/>
                  <a:pt x="222" y="403"/>
                  <a:pt x="260" y="403"/>
                </a:cubicBezTo>
                <a:cubicBezTo>
                  <a:pt x="273" y="403"/>
                  <a:pt x="285" y="400"/>
                  <a:pt x="296" y="395"/>
                </a:cubicBezTo>
                <a:cubicBezTo>
                  <a:pt x="314" y="429"/>
                  <a:pt x="350" y="452"/>
                  <a:pt x="391" y="452"/>
                </a:cubicBezTo>
                <a:cubicBezTo>
                  <a:pt x="437" y="452"/>
                  <a:pt x="477" y="423"/>
                  <a:pt x="492" y="382"/>
                </a:cubicBezTo>
                <a:cubicBezTo>
                  <a:pt x="526" y="364"/>
                  <a:pt x="549" y="328"/>
                  <a:pt x="549" y="287"/>
                </a:cubicBezTo>
                <a:cubicBezTo>
                  <a:pt x="549" y="280"/>
                  <a:pt x="548" y="274"/>
                  <a:pt x="547" y="267"/>
                </a:cubicBezTo>
                <a:cubicBezTo>
                  <a:pt x="552" y="257"/>
                  <a:pt x="554" y="246"/>
                  <a:pt x="554" y="235"/>
                </a:cubicBezTo>
                <a:cubicBezTo>
                  <a:pt x="554" y="216"/>
                  <a:pt x="547" y="199"/>
                  <a:pt x="536" y="185"/>
                </a:cubicBezTo>
                <a:cubicBezTo>
                  <a:pt x="536" y="182"/>
                  <a:pt x="537" y="178"/>
                  <a:pt x="537" y="174"/>
                </a:cubicBezTo>
                <a:cubicBezTo>
                  <a:pt x="537" y="144"/>
                  <a:pt x="519" y="118"/>
                  <a:pt x="493" y="106"/>
                </a:cubicBezTo>
                <a:cubicBezTo>
                  <a:pt x="472" y="57"/>
                  <a:pt x="423" y="22"/>
                  <a:pt x="367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TextBox 13"/>
          <p:cNvSpPr txBox="1">
            <a:spLocks noChangeArrowheads="1"/>
          </p:cNvSpPr>
          <p:nvPr/>
        </p:nvSpPr>
        <p:spPr bwMode="auto">
          <a:xfrm>
            <a:off x="7477125" y="5265738"/>
            <a:ext cx="12652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89" name="TextBox 13"/>
          <p:cNvSpPr txBox="1">
            <a:spLocks noChangeArrowheads="1"/>
          </p:cNvSpPr>
          <p:nvPr/>
        </p:nvSpPr>
        <p:spPr bwMode="auto">
          <a:xfrm>
            <a:off x="7335838" y="5551488"/>
            <a:ext cx="1549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0" name="TextBox 13"/>
          <p:cNvSpPr txBox="1">
            <a:spLocks noChangeArrowheads="1"/>
          </p:cNvSpPr>
          <p:nvPr/>
        </p:nvSpPr>
        <p:spPr bwMode="auto">
          <a:xfrm>
            <a:off x="9728200" y="3390900"/>
            <a:ext cx="1263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1" name="TextBox 13"/>
          <p:cNvSpPr txBox="1">
            <a:spLocks noChangeArrowheads="1"/>
          </p:cNvSpPr>
          <p:nvPr/>
        </p:nvSpPr>
        <p:spPr bwMode="auto">
          <a:xfrm>
            <a:off x="9585325" y="3676650"/>
            <a:ext cx="1549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2" name="TextBox 13"/>
          <p:cNvSpPr txBox="1">
            <a:spLocks noChangeArrowheads="1"/>
          </p:cNvSpPr>
          <p:nvPr/>
        </p:nvSpPr>
        <p:spPr bwMode="auto">
          <a:xfrm>
            <a:off x="7431088" y="1416050"/>
            <a:ext cx="12652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3" name="TextBox 13"/>
          <p:cNvSpPr txBox="1">
            <a:spLocks noChangeArrowheads="1"/>
          </p:cNvSpPr>
          <p:nvPr/>
        </p:nvSpPr>
        <p:spPr bwMode="auto">
          <a:xfrm>
            <a:off x="7288213" y="1701800"/>
            <a:ext cx="1549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4" name="TextBox 13"/>
          <p:cNvSpPr txBox="1">
            <a:spLocks noChangeArrowheads="1"/>
          </p:cNvSpPr>
          <p:nvPr/>
        </p:nvSpPr>
        <p:spPr bwMode="auto">
          <a:xfrm>
            <a:off x="3748088" y="3640138"/>
            <a:ext cx="12652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5" name="矩形 15"/>
          <p:cNvSpPr>
            <a:spLocks noChangeArrowheads="1"/>
          </p:cNvSpPr>
          <p:nvPr/>
        </p:nvSpPr>
        <p:spPr bwMode="auto">
          <a:xfrm>
            <a:off x="6851650" y="3133725"/>
            <a:ext cx="4340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提高护士长管理水平</a:t>
            </a:r>
          </a:p>
        </p:txBody>
      </p:sp>
      <p:sp>
        <p:nvSpPr>
          <p:cNvPr id="8196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197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198" name="图片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5949950" cy="687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椭圆 23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200" name="矩形 24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9219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20" name="Straight Connector 55"/>
          <p:cNvCxnSpPr>
            <a:cxnSpLocks noChangeShapeType="1"/>
          </p:cNvCxnSpPr>
          <p:nvPr/>
        </p:nvCxnSpPr>
        <p:spPr bwMode="auto">
          <a:xfrm flipV="1">
            <a:off x="4170363" y="3937000"/>
            <a:ext cx="0" cy="858838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1" name="Straight Connector 56"/>
          <p:cNvCxnSpPr>
            <a:cxnSpLocks noChangeShapeType="1"/>
          </p:cNvCxnSpPr>
          <p:nvPr/>
        </p:nvCxnSpPr>
        <p:spPr bwMode="auto">
          <a:xfrm>
            <a:off x="6054725" y="3506788"/>
            <a:ext cx="0" cy="858837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2" name="Straight Connector 57"/>
          <p:cNvCxnSpPr>
            <a:cxnSpLocks noChangeShapeType="1"/>
          </p:cNvCxnSpPr>
          <p:nvPr/>
        </p:nvCxnSpPr>
        <p:spPr bwMode="auto">
          <a:xfrm flipV="1">
            <a:off x="7939088" y="3224213"/>
            <a:ext cx="0" cy="858837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3" name="Straight Connector 60"/>
          <p:cNvCxnSpPr>
            <a:cxnSpLocks noChangeShapeType="1"/>
          </p:cNvCxnSpPr>
          <p:nvPr/>
        </p:nvCxnSpPr>
        <p:spPr bwMode="auto">
          <a:xfrm flipV="1">
            <a:off x="2262188" y="3436938"/>
            <a:ext cx="0" cy="860425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Freeform 21"/>
          <p:cNvSpPr>
            <a:spLocks/>
          </p:cNvSpPr>
          <p:nvPr/>
        </p:nvSpPr>
        <p:spPr bwMode="auto">
          <a:xfrm>
            <a:off x="-84138" y="2351088"/>
            <a:ext cx="9794876" cy="3582987"/>
          </a:xfrm>
          <a:custGeom>
            <a:avLst/>
            <a:gdLst>
              <a:gd name="T0" fmla="*/ 0 w 2828"/>
              <a:gd name="T1" fmla="*/ 2147483646 h 1032"/>
              <a:gd name="T2" fmla="*/ 2147483646 w 2828"/>
              <a:gd name="T3" fmla="*/ 2147483646 h 1032"/>
              <a:gd name="T4" fmla="*/ 2147483646 w 2828"/>
              <a:gd name="T5" fmla="*/ 2147483646 h 1032"/>
              <a:gd name="T6" fmla="*/ 2147483646 w 2828"/>
              <a:gd name="T7" fmla="*/ 2147483646 h 1032"/>
              <a:gd name="T8" fmla="*/ 2147483646 w 2828"/>
              <a:gd name="T9" fmla="*/ 2147483646 h 1032"/>
              <a:gd name="T10" fmla="*/ 2147483646 w 2828"/>
              <a:gd name="T11" fmla="*/ 0 h 10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5" name="Oval 19"/>
          <p:cNvSpPr>
            <a:spLocks noChangeArrowheads="1"/>
          </p:cNvSpPr>
          <p:nvPr/>
        </p:nvSpPr>
        <p:spPr bwMode="auto">
          <a:xfrm>
            <a:off x="3657600" y="4365625"/>
            <a:ext cx="996950" cy="993775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6" name="Oval 19"/>
          <p:cNvSpPr>
            <a:spLocks noChangeArrowheads="1"/>
          </p:cNvSpPr>
          <p:nvPr/>
        </p:nvSpPr>
        <p:spPr bwMode="auto">
          <a:xfrm>
            <a:off x="5556250" y="3009900"/>
            <a:ext cx="996950" cy="993775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7" name="Oval 19"/>
          <p:cNvSpPr>
            <a:spLocks noChangeArrowheads="1"/>
          </p:cNvSpPr>
          <p:nvPr/>
        </p:nvSpPr>
        <p:spPr bwMode="auto">
          <a:xfrm>
            <a:off x="7454900" y="3536950"/>
            <a:ext cx="995363" cy="992188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8" name="Oval 19"/>
          <p:cNvSpPr>
            <a:spLocks noChangeArrowheads="1"/>
          </p:cNvSpPr>
          <p:nvPr/>
        </p:nvSpPr>
        <p:spPr bwMode="auto">
          <a:xfrm>
            <a:off x="1760538" y="3744913"/>
            <a:ext cx="995362" cy="993775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9" name="Freeform 22"/>
          <p:cNvSpPr>
            <a:spLocks/>
          </p:cNvSpPr>
          <p:nvPr/>
        </p:nvSpPr>
        <p:spPr bwMode="auto">
          <a:xfrm>
            <a:off x="10009188" y="2203450"/>
            <a:ext cx="406400" cy="355600"/>
          </a:xfrm>
          <a:custGeom>
            <a:avLst/>
            <a:gdLst>
              <a:gd name="T0" fmla="*/ 2147483646 w 71"/>
              <a:gd name="T1" fmla="*/ 2147483646 h 62"/>
              <a:gd name="T2" fmla="*/ 0 w 71"/>
              <a:gd name="T3" fmla="*/ 2147483646 h 62"/>
              <a:gd name="T4" fmla="*/ 2147483646 w 71"/>
              <a:gd name="T5" fmla="*/ 0 h 62"/>
              <a:gd name="T6" fmla="*/ 2147483646 w 71"/>
              <a:gd name="T7" fmla="*/ 2147483646 h 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1" h="62">
                <a:moveTo>
                  <a:pt x="71" y="3"/>
                </a:moveTo>
                <a:lnTo>
                  <a:pt x="0" y="62"/>
                </a:lnTo>
                <a:lnTo>
                  <a:pt x="14" y="0"/>
                </a:lnTo>
                <a:lnTo>
                  <a:pt x="71" y="3"/>
                </a:lnTo>
                <a:close/>
              </a:path>
            </a:pathLst>
          </a:custGeom>
          <a:solidFill>
            <a:srgbClr val="5661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0" name="Freeform 23"/>
          <p:cNvSpPr>
            <a:spLocks/>
          </p:cNvSpPr>
          <p:nvPr/>
        </p:nvSpPr>
        <p:spPr bwMode="auto">
          <a:xfrm>
            <a:off x="9655175" y="1768475"/>
            <a:ext cx="1316038" cy="681038"/>
          </a:xfrm>
          <a:custGeom>
            <a:avLst/>
            <a:gdLst>
              <a:gd name="T0" fmla="*/ 2147483646 w 230"/>
              <a:gd name="T1" fmla="*/ 0 h 119"/>
              <a:gd name="T2" fmla="*/ 0 w 230"/>
              <a:gd name="T3" fmla="*/ 2147483646 h 119"/>
              <a:gd name="T4" fmla="*/ 2147483646 w 230"/>
              <a:gd name="T5" fmla="*/ 2147483646 h 119"/>
              <a:gd name="T6" fmla="*/ 2147483646 w 230"/>
              <a:gd name="T7" fmla="*/ 0 h 11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0" h="119">
                <a:moveTo>
                  <a:pt x="230" y="0"/>
                </a:moveTo>
                <a:lnTo>
                  <a:pt x="0" y="26"/>
                </a:lnTo>
                <a:lnTo>
                  <a:pt x="140" y="119"/>
                </a:lnTo>
                <a:lnTo>
                  <a:pt x="230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1" name="Freeform 24"/>
          <p:cNvSpPr>
            <a:spLocks/>
          </p:cNvSpPr>
          <p:nvPr/>
        </p:nvSpPr>
        <p:spPr bwMode="auto">
          <a:xfrm>
            <a:off x="9940925" y="1814513"/>
            <a:ext cx="933450" cy="744537"/>
          </a:xfrm>
          <a:custGeom>
            <a:avLst/>
            <a:gdLst>
              <a:gd name="T0" fmla="*/ 2147483646 w 163"/>
              <a:gd name="T1" fmla="*/ 0 h 130"/>
              <a:gd name="T2" fmla="*/ 0 w 163"/>
              <a:gd name="T3" fmla="*/ 2147483646 h 130"/>
              <a:gd name="T4" fmla="*/ 2147483646 w 163"/>
              <a:gd name="T5" fmla="*/ 2147483646 h 130"/>
              <a:gd name="T6" fmla="*/ 2147483646 w 163"/>
              <a:gd name="T7" fmla="*/ 2147483646 h 130"/>
              <a:gd name="T8" fmla="*/ 2147483646 w 163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30">
                <a:moveTo>
                  <a:pt x="163" y="0"/>
                </a:moveTo>
                <a:lnTo>
                  <a:pt x="0" y="52"/>
                </a:lnTo>
                <a:lnTo>
                  <a:pt x="12" y="130"/>
                </a:lnTo>
                <a:lnTo>
                  <a:pt x="26" y="68"/>
                </a:lnTo>
                <a:lnTo>
                  <a:pt x="163" y="0"/>
                </a:lnTo>
                <a:close/>
              </a:path>
            </a:pathLst>
          </a:custGeom>
          <a:solidFill>
            <a:srgbClr val="8893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2" name="TextBox 72"/>
          <p:cNvSpPr txBox="1">
            <a:spLocks noChangeArrowheads="1"/>
          </p:cNvSpPr>
          <p:nvPr/>
        </p:nvSpPr>
        <p:spPr bwMode="auto">
          <a:xfrm flipH="1">
            <a:off x="3397250" y="2220913"/>
            <a:ext cx="1573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37%</a:t>
            </a:r>
          </a:p>
        </p:txBody>
      </p:sp>
      <p:sp>
        <p:nvSpPr>
          <p:cNvPr id="9233" name="TextBox 73"/>
          <p:cNvSpPr txBox="1">
            <a:spLocks noChangeArrowheads="1"/>
          </p:cNvSpPr>
          <p:nvPr/>
        </p:nvSpPr>
        <p:spPr bwMode="auto">
          <a:xfrm flipH="1">
            <a:off x="1476375" y="1739900"/>
            <a:ext cx="15732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12%</a:t>
            </a:r>
          </a:p>
        </p:txBody>
      </p:sp>
      <p:sp>
        <p:nvSpPr>
          <p:cNvPr id="9234" name="TextBox 76"/>
          <p:cNvSpPr txBox="1">
            <a:spLocks noChangeArrowheads="1"/>
          </p:cNvSpPr>
          <p:nvPr/>
        </p:nvSpPr>
        <p:spPr bwMode="auto">
          <a:xfrm flipH="1">
            <a:off x="5281613" y="4567238"/>
            <a:ext cx="15732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B0F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9235" name="TextBox 79"/>
          <p:cNvSpPr txBox="1">
            <a:spLocks noChangeArrowheads="1"/>
          </p:cNvSpPr>
          <p:nvPr/>
        </p:nvSpPr>
        <p:spPr bwMode="auto">
          <a:xfrm flipH="1">
            <a:off x="7151688" y="1689100"/>
            <a:ext cx="15732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AU" altLang="en-US" sz="3200" b="1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9%</a:t>
            </a: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1562100" y="229393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1566863" y="2579688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3432175" y="2735263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9" name="TextBox 13"/>
          <p:cNvSpPr txBox="1">
            <a:spLocks noChangeArrowheads="1"/>
          </p:cNvSpPr>
          <p:nvPr/>
        </p:nvSpPr>
        <p:spPr bwMode="auto">
          <a:xfrm>
            <a:off x="3436938" y="3021013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0" name="TextBox 13"/>
          <p:cNvSpPr txBox="1">
            <a:spLocks noChangeArrowheads="1"/>
          </p:cNvSpPr>
          <p:nvPr/>
        </p:nvSpPr>
        <p:spPr bwMode="auto">
          <a:xfrm>
            <a:off x="5349875" y="511333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1" name="TextBox 13"/>
          <p:cNvSpPr txBox="1">
            <a:spLocks noChangeArrowheads="1"/>
          </p:cNvSpPr>
          <p:nvPr/>
        </p:nvSpPr>
        <p:spPr bwMode="auto">
          <a:xfrm>
            <a:off x="5354638" y="5399088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2" name="TextBox 13"/>
          <p:cNvSpPr txBox="1">
            <a:spLocks noChangeArrowheads="1"/>
          </p:cNvSpPr>
          <p:nvPr/>
        </p:nvSpPr>
        <p:spPr bwMode="auto">
          <a:xfrm>
            <a:off x="7250113" y="22209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3" name="TextBox 13"/>
          <p:cNvSpPr txBox="1">
            <a:spLocks noChangeArrowheads="1"/>
          </p:cNvSpPr>
          <p:nvPr/>
        </p:nvSpPr>
        <p:spPr bwMode="auto">
          <a:xfrm>
            <a:off x="7254875" y="2506663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0243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Oval 2"/>
          <p:cNvSpPr>
            <a:spLocks/>
          </p:cNvSpPr>
          <p:nvPr/>
        </p:nvSpPr>
        <p:spPr bwMode="auto">
          <a:xfrm rot="16190484" flipH="1">
            <a:off x="2854325" y="2814638"/>
            <a:ext cx="617537" cy="617538"/>
          </a:xfrm>
          <a:prstGeom prst="ellips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5" name="AutoShape 3"/>
          <p:cNvSpPr>
            <a:spLocks/>
          </p:cNvSpPr>
          <p:nvPr/>
        </p:nvSpPr>
        <p:spPr bwMode="auto">
          <a:xfrm rot="5390484">
            <a:off x="3073400" y="3033713"/>
            <a:ext cx="180975" cy="180975"/>
          </a:xfrm>
          <a:prstGeom prst="roundRect">
            <a:avLst>
              <a:gd name="adj" fmla="val 14046"/>
            </a:avLst>
          </a:prstGeom>
          <a:noFill/>
          <a:ln w="254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6" name="AutoShape 4"/>
          <p:cNvSpPr>
            <a:spLocks/>
          </p:cNvSpPr>
          <p:nvPr/>
        </p:nvSpPr>
        <p:spPr bwMode="auto">
          <a:xfrm rot="5390484">
            <a:off x="4555331" y="-483393"/>
            <a:ext cx="3405187" cy="7188200"/>
          </a:xfrm>
          <a:prstGeom prst="roundRect">
            <a:avLst>
              <a:gd name="adj" fmla="val 9801"/>
            </a:avLst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7" name="AutoShape 5"/>
          <p:cNvSpPr>
            <a:spLocks/>
          </p:cNvSpPr>
          <p:nvPr/>
        </p:nvSpPr>
        <p:spPr bwMode="auto">
          <a:xfrm rot="5390484">
            <a:off x="4605337" y="-433387"/>
            <a:ext cx="3305175" cy="7080250"/>
          </a:xfrm>
          <a:prstGeom prst="roundRect">
            <a:avLst>
              <a:gd name="adj" fmla="val 8944"/>
            </a:avLst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8" name="AutoShape 6"/>
          <p:cNvSpPr>
            <a:spLocks/>
          </p:cNvSpPr>
          <p:nvPr/>
        </p:nvSpPr>
        <p:spPr bwMode="auto">
          <a:xfrm rot="5390484">
            <a:off x="8897938" y="3079750"/>
            <a:ext cx="617537" cy="5556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49" name="Oval 7"/>
          <p:cNvSpPr>
            <a:spLocks/>
          </p:cNvSpPr>
          <p:nvPr/>
        </p:nvSpPr>
        <p:spPr bwMode="auto">
          <a:xfrm rot="16190484" flipH="1">
            <a:off x="9434513" y="3043238"/>
            <a:ext cx="100012" cy="100012"/>
          </a:xfrm>
          <a:prstGeom prst="ellipse">
            <a:avLst/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0" name="Oval 8"/>
          <p:cNvSpPr>
            <a:spLocks/>
          </p:cNvSpPr>
          <p:nvPr/>
        </p:nvSpPr>
        <p:spPr bwMode="auto">
          <a:xfrm rot="16190484" flipH="1">
            <a:off x="9159081" y="2616994"/>
            <a:ext cx="92075" cy="90488"/>
          </a:xfrm>
          <a:prstGeom prst="ellipse">
            <a:avLst/>
          </a:prstGeom>
          <a:noFill/>
          <a:ln w="25400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1" name="Rectangle 9"/>
          <p:cNvSpPr>
            <a:spLocks/>
          </p:cNvSpPr>
          <p:nvPr/>
        </p:nvSpPr>
        <p:spPr bwMode="auto">
          <a:xfrm rot="5390484">
            <a:off x="8683625" y="1228725"/>
            <a:ext cx="36513" cy="309563"/>
          </a:xfrm>
          <a:prstGeom prst="rect">
            <a:avLst/>
          </a:prstGeom>
          <a:noFill/>
          <a:ln w="254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2" name="Rectangle 10"/>
          <p:cNvSpPr>
            <a:spLocks/>
          </p:cNvSpPr>
          <p:nvPr/>
        </p:nvSpPr>
        <p:spPr bwMode="auto">
          <a:xfrm rot="5390484">
            <a:off x="7439025" y="1250950"/>
            <a:ext cx="36513" cy="271463"/>
          </a:xfrm>
          <a:prstGeom prst="rect">
            <a:avLst/>
          </a:prstGeom>
          <a:noFill/>
          <a:ln w="254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3" name="Rectangle 11"/>
          <p:cNvSpPr>
            <a:spLocks/>
          </p:cNvSpPr>
          <p:nvPr/>
        </p:nvSpPr>
        <p:spPr bwMode="auto">
          <a:xfrm rot="5390484">
            <a:off x="8020844" y="1248569"/>
            <a:ext cx="36512" cy="273050"/>
          </a:xfrm>
          <a:prstGeom prst="rect">
            <a:avLst/>
          </a:prstGeom>
          <a:noFill/>
          <a:ln w="254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4" name="Line 15"/>
          <p:cNvSpPr>
            <a:spLocks noChangeShapeType="1"/>
          </p:cNvSpPr>
          <p:nvPr/>
        </p:nvSpPr>
        <p:spPr bwMode="auto">
          <a:xfrm rot="10800000" flipH="1">
            <a:off x="654050" y="5522913"/>
            <a:ext cx="10933113" cy="0"/>
          </a:xfrm>
          <a:prstGeom prst="line">
            <a:avLst/>
          </a:prstGeom>
          <a:noFill/>
          <a:ln w="254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255" name="Rectangle 16"/>
          <p:cNvSpPr>
            <a:spLocks/>
          </p:cNvSpPr>
          <p:nvPr/>
        </p:nvSpPr>
        <p:spPr bwMode="auto">
          <a:xfrm>
            <a:off x="3625850" y="1624013"/>
            <a:ext cx="5245100" cy="296545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AFB6BA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6" name="矩形 18"/>
          <p:cNvSpPr>
            <a:spLocks noChangeArrowheads="1"/>
          </p:cNvSpPr>
          <p:nvPr/>
        </p:nvSpPr>
        <p:spPr bwMode="auto">
          <a:xfrm>
            <a:off x="719138" y="5676900"/>
            <a:ext cx="1022985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7" name="TextBox 13"/>
          <p:cNvSpPr txBox="1">
            <a:spLocks noChangeArrowheads="1"/>
          </p:cNvSpPr>
          <p:nvPr/>
        </p:nvSpPr>
        <p:spPr bwMode="auto">
          <a:xfrm>
            <a:off x="719138" y="5130800"/>
            <a:ext cx="76977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58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25850" y="1619250"/>
            <a:ext cx="5245100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1267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Freeform 5"/>
          <p:cNvSpPr>
            <a:spLocks/>
          </p:cNvSpPr>
          <p:nvPr/>
        </p:nvSpPr>
        <p:spPr bwMode="auto">
          <a:xfrm>
            <a:off x="1114425" y="5310188"/>
            <a:ext cx="1135063" cy="1168400"/>
          </a:xfrm>
          <a:custGeom>
            <a:avLst/>
            <a:gdLst>
              <a:gd name="T0" fmla="*/ 2147483646 w 615"/>
              <a:gd name="T1" fmla="*/ 2147483646 h 643"/>
              <a:gd name="T2" fmla="*/ 2147483646 w 615"/>
              <a:gd name="T3" fmla="*/ 2147483646 h 643"/>
              <a:gd name="T4" fmla="*/ 2147483646 w 615"/>
              <a:gd name="T5" fmla="*/ 2147483646 h 64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15" h="643">
                <a:moveTo>
                  <a:pt x="484" y="498"/>
                </a:moveTo>
                <a:cubicBezTo>
                  <a:pt x="615" y="363"/>
                  <a:pt x="250" y="0"/>
                  <a:pt x="144" y="108"/>
                </a:cubicBezTo>
                <a:cubicBezTo>
                  <a:pt x="0" y="257"/>
                  <a:pt x="342" y="643"/>
                  <a:pt x="484" y="498"/>
                </a:cubicBezTo>
                <a:close/>
              </a:path>
            </a:pathLst>
          </a:custGeom>
          <a:solidFill>
            <a:srgbClr val="4444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" name="Freeform 6"/>
          <p:cNvSpPr>
            <a:spLocks/>
          </p:cNvSpPr>
          <p:nvPr/>
        </p:nvSpPr>
        <p:spPr bwMode="auto">
          <a:xfrm>
            <a:off x="1225550" y="5283200"/>
            <a:ext cx="1038225" cy="1082675"/>
          </a:xfrm>
          <a:custGeom>
            <a:avLst/>
            <a:gdLst>
              <a:gd name="T0" fmla="*/ 2147483646 w 571"/>
              <a:gd name="T1" fmla="*/ 2147483646 h 597"/>
              <a:gd name="T2" fmla="*/ 2147483646 w 571"/>
              <a:gd name="T3" fmla="*/ 2147483646 h 597"/>
              <a:gd name="T4" fmla="*/ 2147483646 w 571"/>
              <a:gd name="T5" fmla="*/ 2147483646 h 5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1" h="597">
                <a:moveTo>
                  <a:pt x="449" y="463"/>
                </a:moveTo>
                <a:cubicBezTo>
                  <a:pt x="571" y="337"/>
                  <a:pt x="232" y="0"/>
                  <a:pt x="134" y="101"/>
                </a:cubicBezTo>
                <a:cubicBezTo>
                  <a:pt x="0" y="238"/>
                  <a:pt x="318" y="597"/>
                  <a:pt x="449" y="463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0" name="Freeform 7"/>
          <p:cNvSpPr>
            <a:spLocks/>
          </p:cNvSpPr>
          <p:nvPr/>
        </p:nvSpPr>
        <p:spPr bwMode="auto">
          <a:xfrm>
            <a:off x="1165225" y="5202238"/>
            <a:ext cx="1158875" cy="1357312"/>
          </a:xfrm>
          <a:custGeom>
            <a:avLst/>
            <a:gdLst>
              <a:gd name="T0" fmla="*/ 2147483646 w 435"/>
              <a:gd name="T1" fmla="*/ 0 h 509"/>
              <a:gd name="T2" fmla="*/ 0 w 435"/>
              <a:gd name="T3" fmla="*/ 2147483646 h 509"/>
              <a:gd name="T4" fmla="*/ 0 w 435"/>
              <a:gd name="T5" fmla="*/ 2147483646 h 509"/>
              <a:gd name="T6" fmla="*/ 2147483646 w 435"/>
              <a:gd name="T7" fmla="*/ 2147483646 h 509"/>
              <a:gd name="T8" fmla="*/ 2147483646 w 435"/>
              <a:gd name="T9" fmla="*/ 2147483646 h 509"/>
              <a:gd name="T10" fmla="*/ 2147483646 w 435"/>
              <a:gd name="T11" fmla="*/ 0 h 5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35" h="509">
                <a:moveTo>
                  <a:pt x="249" y="0"/>
                </a:moveTo>
                <a:lnTo>
                  <a:pt x="0" y="293"/>
                </a:lnTo>
                <a:lnTo>
                  <a:pt x="0" y="509"/>
                </a:lnTo>
                <a:lnTo>
                  <a:pt x="147" y="509"/>
                </a:lnTo>
                <a:lnTo>
                  <a:pt x="435" y="213"/>
                </a:lnTo>
                <a:lnTo>
                  <a:pt x="249" y="0"/>
                </a:ln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Freeform 8"/>
          <p:cNvSpPr>
            <a:spLocks/>
          </p:cNvSpPr>
          <p:nvPr/>
        </p:nvSpPr>
        <p:spPr bwMode="auto">
          <a:xfrm>
            <a:off x="1074738" y="5287963"/>
            <a:ext cx="1174750" cy="882650"/>
          </a:xfrm>
          <a:custGeom>
            <a:avLst/>
            <a:gdLst>
              <a:gd name="T0" fmla="*/ 2147483646 w 649"/>
              <a:gd name="T1" fmla="*/ 2147483646 h 486"/>
              <a:gd name="T2" fmla="*/ 0 w 649"/>
              <a:gd name="T3" fmla="*/ 2147483646 h 486"/>
              <a:gd name="T4" fmla="*/ 0 w 649"/>
              <a:gd name="T5" fmla="*/ 2147483646 h 486"/>
              <a:gd name="T6" fmla="*/ 2147483646 w 649"/>
              <a:gd name="T7" fmla="*/ 2147483646 h 486"/>
              <a:gd name="T8" fmla="*/ 2147483646 w 649"/>
              <a:gd name="T9" fmla="*/ 2147483646 h 486"/>
              <a:gd name="T10" fmla="*/ 2147483646 w 649"/>
              <a:gd name="T11" fmla="*/ 2147483646 h 486"/>
              <a:gd name="T12" fmla="*/ 2147483646 w 649"/>
              <a:gd name="T13" fmla="*/ 2147483646 h 486"/>
              <a:gd name="T14" fmla="*/ 2147483646 w 649"/>
              <a:gd name="T15" fmla="*/ 2147483646 h 486"/>
              <a:gd name="T16" fmla="*/ 2147483646 w 649"/>
              <a:gd name="T17" fmla="*/ 2147483646 h 486"/>
              <a:gd name="T18" fmla="*/ 2147483646 w 649"/>
              <a:gd name="T19" fmla="*/ 2147483646 h 486"/>
              <a:gd name="T20" fmla="*/ 2147483646 w 649"/>
              <a:gd name="T21" fmla="*/ 0 h 486"/>
              <a:gd name="T22" fmla="*/ 2147483646 w 649"/>
              <a:gd name="T23" fmla="*/ 2147483646 h 48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49" h="486">
                <a:moveTo>
                  <a:pt x="281" y="89"/>
                </a:moveTo>
                <a:cubicBezTo>
                  <a:pt x="0" y="387"/>
                  <a:pt x="0" y="387"/>
                  <a:pt x="0" y="387"/>
                </a:cubicBezTo>
                <a:cubicBezTo>
                  <a:pt x="0" y="469"/>
                  <a:pt x="0" y="469"/>
                  <a:pt x="0" y="469"/>
                </a:cubicBezTo>
                <a:cubicBezTo>
                  <a:pt x="204" y="250"/>
                  <a:pt x="204" y="250"/>
                  <a:pt x="204" y="250"/>
                </a:cubicBezTo>
                <a:cubicBezTo>
                  <a:pt x="472" y="486"/>
                  <a:pt x="472" y="486"/>
                  <a:pt x="472" y="486"/>
                </a:cubicBezTo>
                <a:cubicBezTo>
                  <a:pt x="522" y="435"/>
                  <a:pt x="522" y="435"/>
                  <a:pt x="522" y="435"/>
                </a:cubicBezTo>
                <a:cubicBezTo>
                  <a:pt x="425" y="396"/>
                  <a:pt x="328" y="304"/>
                  <a:pt x="299" y="225"/>
                </a:cubicBezTo>
                <a:cubicBezTo>
                  <a:pt x="281" y="172"/>
                  <a:pt x="311" y="151"/>
                  <a:pt x="346" y="192"/>
                </a:cubicBezTo>
                <a:cubicBezTo>
                  <a:pt x="424" y="282"/>
                  <a:pt x="496" y="325"/>
                  <a:pt x="618" y="336"/>
                </a:cubicBezTo>
                <a:cubicBezTo>
                  <a:pt x="649" y="305"/>
                  <a:pt x="649" y="305"/>
                  <a:pt x="649" y="305"/>
                </a:cubicBezTo>
                <a:cubicBezTo>
                  <a:pt x="367" y="0"/>
                  <a:pt x="367" y="0"/>
                  <a:pt x="367" y="0"/>
                </a:cubicBezTo>
                <a:lnTo>
                  <a:pt x="281" y="89"/>
                </a:ln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9"/>
          <p:cNvSpPr>
            <a:spLocks/>
          </p:cNvSpPr>
          <p:nvPr/>
        </p:nvSpPr>
        <p:spPr bwMode="auto">
          <a:xfrm>
            <a:off x="1047750" y="5475288"/>
            <a:ext cx="990600" cy="1196975"/>
          </a:xfrm>
          <a:custGeom>
            <a:avLst/>
            <a:gdLst>
              <a:gd name="T0" fmla="*/ 2147483646 w 546"/>
              <a:gd name="T1" fmla="*/ 0 h 660"/>
              <a:gd name="T2" fmla="*/ 0 w 546"/>
              <a:gd name="T3" fmla="*/ 2147483646 h 660"/>
              <a:gd name="T4" fmla="*/ 0 w 546"/>
              <a:gd name="T5" fmla="*/ 2147483646 h 660"/>
              <a:gd name="T6" fmla="*/ 2147483646 w 546"/>
              <a:gd name="T7" fmla="*/ 2147483646 h 660"/>
              <a:gd name="T8" fmla="*/ 2147483646 w 546"/>
              <a:gd name="T9" fmla="*/ 2147483646 h 660"/>
              <a:gd name="T10" fmla="*/ 2147483646 w 546"/>
              <a:gd name="T11" fmla="*/ 2147483646 h 660"/>
              <a:gd name="T12" fmla="*/ 2147483646 w 546"/>
              <a:gd name="T13" fmla="*/ 0 h 6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6" h="660">
                <a:moveTo>
                  <a:pt x="231" y="0"/>
                </a:moveTo>
                <a:cubicBezTo>
                  <a:pt x="0" y="262"/>
                  <a:pt x="0" y="262"/>
                  <a:pt x="0" y="262"/>
                </a:cubicBezTo>
                <a:cubicBezTo>
                  <a:pt x="0" y="660"/>
                  <a:pt x="0" y="660"/>
                  <a:pt x="0" y="660"/>
                </a:cubicBezTo>
                <a:cubicBezTo>
                  <a:pt x="255" y="660"/>
                  <a:pt x="255" y="660"/>
                  <a:pt x="255" y="660"/>
                </a:cubicBezTo>
                <a:cubicBezTo>
                  <a:pt x="546" y="361"/>
                  <a:pt x="546" y="361"/>
                  <a:pt x="546" y="361"/>
                </a:cubicBezTo>
                <a:cubicBezTo>
                  <a:pt x="451" y="329"/>
                  <a:pt x="378" y="282"/>
                  <a:pt x="326" y="221"/>
                </a:cubicBezTo>
                <a:cubicBezTo>
                  <a:pt x="275" y="160"/>
                  <a:pt x="243" y="86"/>
                  <a:pt x="231" y="0"/>
                </a:cubicBezTo>
                <a:close/>
              </a:path>
            </a:pathLst>
          </a:custGeom>
          <a:solidFill>
            <a:srgbClr val="CFD0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10"/>
          <p:cNvSpPr>
            <a:spLocks/>
          </p:cNvSpPr>
          <p:nvPr/>
        </p:nvSpPr>
        <p:spPr bwMode="auto">
          <a:xfrm>
            <a:off x="6350" y="5545138"/>
            <a:ext cx="1957388" cy="1490662"/>
          </a:xfrm>
          <a:custGeom>
            <a:avLst/>
            <a:gdLst>
              <a:gd name="T0" fmla="*/ 2147483646 w 21403"/>
              <a:gd name="T1" fmla="*/ 0 h 10000"/>
              <a:gd name="T2" fmla="*/ 0 w 21403"/>
              <a:gd name="T3" fmla="*/ 2147483646 h 10000"/>
              <a:gd name="T4" fmla="*/ 2147483646 w 21403"/>
              <a:gd name="T5" fmla="*/ 2147483646 h 10000"/>
              <a:gd name="T6" fmla="*/ 2147483646 w 21403"/>
              <a:gd name="T7" fmla="*/ 2147483646 h 10000"/>
              <a:gd name="T8" fmla="*/ 2147483646 w 21403"/>
              <a:gd name="T9" fmla="*/ 2147483646 h 10000"/>
              <a:gd name="T10" fmla="*/ 2147483646 w 21403"/>
              <a:gd name="T11" fmla="*/ 2147483646 h 10000"/>
              <a:gd name="T12" fmla="*/ 2147483646 w 21403"/>
              <a:gd name="T13" fmla="*/ 0 h 1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403" h="10000">
                <a:moveTo>
                  <a:pt x="14657" y="0"/>
                </a:moveTo>
                <a:cubicBezTo>
                  <a:pt x="11403" y="2058"/>
                  <a:pt x="0" y="9923"/>
                  <a:pt x="0" y="9923"/>
                </a:cubicBezTo>
                <a:lnTo>
                  <a:pt x="11403" y="10000"/>
                </a:lnTo>
                <a:lnTo>
                  <a:pt x="13109" y="10000"/>
                </a:lnTo>
                <a:lnTo>
                  <a:pt x="21403" y="4750"/>
                </a:lnTo>
                <a:cubicBezTo>
                  <a:pt x="19379" y="4336"/>
                  <a:pt x="17812" y="3715"/>
                  <a:pt x="16701" y="2899"/>
                </a:cubicBezTo>
                <a:cubicBezTo>
                  <a:pt x="15609" y="2107"/>
                  <a:pt x="14935" y="1145"/>
                  <a:pt x="14657" y="0"/>
                </a:cubicBezTo>
                <a:close/>
              </a:path>
            </a:pathLst>
          </a:custGeom>
          <a:solidFill>
            <a:srgbClr val="5454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Oval 11"/>
          <p:cNvSpPr>
            <a:spLocks noChangeArrowheads="1"/>
          </p:cNvSpPr>
          <p:nvPr/>
        </p:nvSpPr>
        <p:spPr bwMode="auto">
          <a:xfrm>
            <a:off x="1703388" y="4540250"/>
            <a:ext cx="1389062" cy="1389063"/>
          </a:xfrm>
          <a:prstGeom prst="ellipse">
            <a:avLst/>
          </a:pr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Freeform 12"/>
          <p:cNvSpPr>
            <a:spLocks/>
          </p:cNvSpPr>
          <p:nvPr/>
        </p:nvSpPr>
        <p:spPr bwMode="auto">
          <a:xfrm>
            <a:off x="2281238" y="4081463"/>
            <a:ext cx="490537" cy="1101725"/>
          </a:xfrm>
          <a:custGeom>
            <a:avLst/>
            <a:gdLst>
              <a:gd name="T0" fmla="*/ 2147483646 w 270"/>
              <a:gd name="T1" fmla="*/ 2147483646 h 606"/>
              <a:gd name="T2" fmla="*/ 2147483646 w 270"/>
              <a:gd name="T3" fmla="*/ 2147483646 h 606"/>
              <a:gd name="T4" fmla="*/ 2147483646 w 270"/>
              <a:gd name="T5" fmla="*/ 2147483646 h 606"/>
              <a:gd name="T6" fmla="*/ 0 w 270"/>
              <a:gd name="T7" fmla="*/ 2147483646 h 606"/>
              <a:gd name="T8" fmla="*/ 2147483646 w 270"/>
              <a:gd name="T9" fmla="*/ 2147483646 h 606"/>
              <a:gd name="T10" fmla="*/ 2147483646 w 270"/>
              <a:gd name="T11" fmla="*/ 2147483646 h 606"/>
              <a:gd name="T12" fmla="*/ 2147483646 w 270"/>
              <a:gd name="T13" fmla="*/ 2147483646 h 606"/>
              <a:gd name="T14" fmla="*/ 2147483646 w 270"/>
              <a:gd name="T15" fmla="*/ 2147483646 h 606"/>
              <a:gd name="T16" fmla="*/ 2147483646 w 270"/>
              <a:gd name="T17" fmla="*/ 2147483646 h 6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0" h="606">
                <a:moveTo>
                  <a:pt x="216" y="24"/>
                </a:moveTo>
                <a:cubicBezTo>
                  <a:pt x="191" y="0"/>
                  <a:pt x="152" y="1"/>
                  <a:pt x="128" y="25"/>
                </a:cubicBezTo>
                <a:cubicBezTo>
                  <a:pt x="13" y="143"/>
                  <a:pt x="13" y="143"/>
                  <a:pt x="13" y="143"/>
                </a:cubicBezTo>
                <a:cubicBezTo>
                  <a:pt x="0" y="435"/>
                  <a:pt x="0" y="435"/>
                  <a:pt x="0" y="435"/>
                </a:cubicBezTo>
                <a:cubicBezTo>
                  <a:pt x="0" y="437"/>
                  <a:pt x="41" y="471"/>
                  <a:pt x="42" y="472"/>
                </a:cubicBezTo>
                <a:cubicBezTo>
                  <a:pt x="173" y="606"/>
                  <a:pt x="173" y="606"/>
                  <a:pt x="173" y="606"/>
                </a:cubicBezTo>
                <a:cubicBezTo>
                  <a:pt x="192" y="465"/>
                  <a:pt x="151" y="414"/>
                  <a:pt x="120" y="395"/>
                </a:cubicBezTo>
                <a:cubicBezTo>
                  <a:pt x="202" y="258"/>
                  <a:pt x="202" y="258"/>
                  <a:pt x="202" y="258"/>
                </a:cubicBezTo>
                <a:cubicBezTo>
                  <a:pt x="270" y="189"/>
                  <a:pt x="268" y="76"/>
                  <a:pt x="216" y="24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19"/>
          <p:cNvSpPr>
            <a:spLocks/>
          </p:cNvSpPr>
          <p:nvPr/>
        </p:nvSpPr>
        <p:spPr bwMode="auto">
          <a:xfrm>
            <a:off x="1978025" y="4756150"/>
            <a:ext cx="760413" cy="782638"/>
          </a:xfrm>
          <a:custGeom>
            <a:avLst/>
            <a:gdLst>
              <a:gd name="T0" fmla="*/ 2147483646 w 419"/>
              <a:gd name="T1" fmla="*/ 2147483646 h 432"/>
              <a:gd name="T2" fmla="*/ 2147483646 w 419"/>
              <a:gd name="T3" fmla="*/ 2147483646 h 432"/>
              <a:gd name="T4" fmla="*/ 2147483646 w 419"/>
              <a:gd name="T5" fmla="*/ 2147483646 h 432"/>
              <a:gd name="T6" fmla="*/ 2147483646 w 419"/>
              <a:gd name="T7" fmla="*/ 2147483646 h 432"/>
              <a:gd name="T8" fmla="*/ 2147483646 w 419"/>
              <a:gd name="T9" fmla="*/ 2147483646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9" h="432">
                <a:moveTo>
                  <a:pt x="132" y="30"/>
                </a:moveTo>
                <a:cubicBezTo>
                  <a:pt x="40" y="60"/>
                  <a:pt x="0" y="168"/>
                  <a:pt x="43" y="271"/>
                </a:cubicBezTo>
                <a:cubicBezTo>
                  <a:pt x="85" y="373"/>
                  <a:pt x="195" y="432"/>
                  <a:pt x="287" y="402"/>
                </a:cubicBezTo>
                <a:cubicBezTo>
                  <a:pt x="379" y="372"/>
                  <a:pt x="419" y="264"/>
                  <a:pt x="376" y="161"/>
                </a:cubicBezTo>
                <a:cubicBezTo>
                  <a:pt x="333" y="59"/>
                  <a:pt x="224" y="0"/>
                  <a:pt x="132" y="3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2628900" y="3484563"/>
            <a:ext cx="3354388" cy="2263775"/>
          </a:xfrm>
          <a:custGeom>
            <a:avLst/>
            <a:gdLst>
              <a:gd name="T0" fmla="*/ 2147483646 w 1849"/>
              <a:gd name="T1" fmla="*/ 2147483646 h 1248"/>
              <a:gd name="T2" fmla="*/ 2147483646 w 1849"/>
              <a:gd name="T3" fmla="*/ 2147483646 h 1248"/>
              <a:gd name="T4" fmla="*/ 2147483646 w 1849"/>
              <a:gd name="T5" fmla="*/ 0 h 1248"/>
              <a:gd name="T6" fmla="*/ 2147483646 w 1849"/>
              <a:gd name="T7" fmla="*/ 0 h 1248"/>
              <a:gd name="T8" fmla="*/ 0 w 1849"/>
              <a:gd name="T9" fmla="*/ 2147483646 h 1248"/>
              <a:gd name="T10" fmla="*/ 0 w 1849"/>
              <a:gd name="T11" fmla="*/ 2147483646 h 1248"/>
              <a:gd name="T12" fmla="*/ 2147483646 w 1849"/>
              <a:gd name="T13" fmla="*/ 2147483646 h 1248"/>
              <a:gd name="T14" fmla="*/ 2147483646 w 1849"/>
              <a:gd name="T15" fmla="*/ 2147483646 h 1248"/>
              <a:gd name="T16" fmla="*/ 2147483646 w 1849"/>
              <a:gd name="T17" fmla="*/ 2147483646 h 12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849" h="1248">
                <a:moveTo>
                  <a:pt x="1849" y="1074"/>
                </a:moveTo>
                <a:cubicBezTo>
                  <a:pt x="1849" y="174"/>
                  <a:pt x="1849" y="174"/>
                  <a:pt x="1849" y="174"/>
                </a:cubicBezTo>
                <a:cubicBezTo>
                  <a:pt x="1849" y="78"/>
                  <a:pt x="1771" y="0"/>
                  <a:pt x="1675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79" y="0"/>
                  <a:pt x="0" y="78"/>
                  <a:pt x="0" y="174"/>
                </a:cubicBezTo>
                <a:cubicBezTo>
                  <a:pt x="0" y="1074"/>
                  <a:pt x="0" y="1074"/>
                  <a:pt x="0" y="1074"/>
                </a:cubicBezTo>
                <a:cubicBezTo>
                  <a:pt x="0" y="1170"/>
                  <a:pt x="79" y="1248"/>
                  <a:pt x="174" y="1248"/>
                </a:cubicBezTo>
                <a:cubicBezTo>
                  <a:pt x="1675" y="1248"/>
                  <a:pt x="1675" y="1248"/>
                  <a:pt x="1675" y="1248"/>
                </a:cubicBezTo>
                <a:cubicBezTo>
                  <a:pt x="1771" y="1248"/>
                  <a:pt x="1849" y="1170"/>
                  <a:pt x="1849" y="1074"/>
                </a:cubicBezTo>
                <a:close/>
              </a:path>
            </a:pathLst>
          </a:custGeom>
          <a:solidFill>
            <a:srgbClr val="000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14"/>
          <p:cNvSpPr>
            <a:spLocks/>
          </p:cNvSpPr>
          <p:nvPr/>
        </p:nvSpPr>
        <p:spPr bwMode="auto">
          <a:xfrm>
            <a:off x="3213100" y="3484563"/>
            <a:ext cx="2770188" cy="1538287"/>
          </a:xfrm>
          <a:custGeom>
            <a:avLst/>
            <a:gdLst>
              <a:gd name="T0" fmla="*/ 2147483646 w 1527"/>
              <a:gd name="T1" fmla="*/ 2147483646 h 848"/>
              <a:gd name="T2" fmla="*/ 0 w 1527"/>
              <a:gd name="T3" fmla="*/ 0 h 848"/>
              <a:gd name="T4" fmla="*/ 2147483646 w 1527"/>
              <a:gd name="T5" fmla="*/ 0 h 848"/>
              <a:gd name="T6" fmla="*/ 2147483646 w 1527"/>
              <a:gd name="T7" fmla="*/ 2147483646 h 848"/>
              <a:gd name="T8" fmla="*/ 2147483646 w 1527"/>
              <a:gd name="T9" fmla="*/ 2147483646 h 8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7" h="848">
                <a:moveTo>
                  <a:pt x="1527" y="848"/>
                </a:moveTo>
                <a:cubicBezTo>
                  <a:pt x="0" y="0"/>
                  <a:pt x="0" y="0"/>
                  <a:pt x="0" y="0"/>
                </a:cubicBezTo>
                <a:cubicBezTo>
                  <a:pt x="1352" y="0"/>
                  <a:pt x="1352" y="0"/>
                  <a:pt x="1352" y="0"/>
                </a:cubicBezTo>
                <a:cubicBezTo>
                  <a:pt x="1448" y="0"/>
                  <a:pt x="1527" y="78"/>
                  <a:pt x="1527" y="174"/>
                </a:cubicBezTo>
                <a:lnTo>
                  <a:pt x="1527" y="848"/>
                </a:lnTo>
                <a:close/>
              </a:path>
            </a:pathLst>
          </a:custGeom>
          <a:solidFill>
            <a:srgbClr val="5E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15"/>
          <p:cNvSpPr>
            <a:spLocks/>
          </p:cNvSpPr>
          <p:nvPr/>
        </p:nvSpPr>
        <p:spPr bwMode="auto">
          <a:xfrm>
            <a:off x="3152775" y="3497263"/>
            <a:ext cx="2446338" cy="2076450"/>
          </a:xfrm>
          <a:custGeom>
            <a:avLst/>
            <a:gdLst>
              <a:gd name="T0" fmla="*/ 2147483646 w 918"/>
              <a:gd name="T1" fmla="*/ 0 h 779"/>
              <a:gd name="T2" fmla="*/ 2147483646 w 918"/>
              <a:gd name="T3" fmla="*/ 2147483646 h 779"/>
              <a:gd name="T4" fmla="*/ 2147483646 w 918"/>
              <a:gd name="T5" fmla="*/ 2147483646 h 779"/>
              <a:gd name="T6" fmla="*/ 2147483646 w 918"/>
              <a:gd name="T7" fmla="*/ 2147483646 h 779"/>
              <a:gd name="T8" fmla="*/ 0 w 918"/>
              <a:gd name="T9" fmla="*/ 2147483646 h 779"/>
              <a:gd name="T10" fmla="*/ 0 w 918"/>
              <a:gd name="T11" fmla="*/ 2147483646 h 779"/>
              <a:gd name="T12" fmla="*/ 2147483646 w 918"/>
              <a:gd name="T13" fmla="*/ 2147483646 h 779"/>
              <a:gd name="T14" fmla="*/ 2147483646 w 918"/>
              <a:gd name="T15" fmla="*/ 2147483646 h 779"/>
              <a:gd name="T16" fmla="*/ 2147483646 w 918"/>
              <a:gd name="T17" fmla="*/ 0 h 779"/>
              <a:gd name="T18" fmla="*/ 2147483646 w 918"/>
              <a:gd name="T19" fmla="*/ 0 h 7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18" h="779">
                <a:moveTo>
                  <a:pt x="918" y="0"/>
                </a:moveTo>
                <a:lnTo>
                  <a:pt x="712" y="347"/>
                </a:lnTo>
                <a:lnTo>
                  <a:pt x="399" y="389"/>
                </a:lnTo>
                <a:lnTo>
                  <a:pt x="193" y="779"/>
                </a:lnTo>
                <a:lnTo>
                  <a:pt x="0" y="779"/>
                </a:lnTo>
                <a:lnTo>
                  <a:pt x="0" y="725"/>
                </a:lnTo>
                <a:lnTo>
                  <a:pt x="288" y="303"/>
                </a:lnTo>
                <a:lnTo>
                  <a:pt x="638" y="264"/>
                </a:lnTo>
                <a:lnTo>
                  <a:pt x="813" y="0"/>
                </a:lnTo>
                <a:lnTo>
                  <a:pt x="918" y="0"/>
                </a:lnTo>
                <a:close/>
              </a:path>
            </a:pathLst>
          </a:custGeom>
          <a:solidFill>
            <a:srgbClr val="000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16"/>
          <p:cNvSpPr>
            <a:spLocks/>
          </p:cNvSpPr>
          <p:nvPr/>
        </p:nvSpPr>
        <p:spPr bwMode="auto">
          <a:xfrm>
            <a:off x="3182938" y="3659188"/>
            <a:ext cx="2600325" cy="1914525"/>
          </a:xfrm>
          <a:custGeom>
            <a:avLst/>
            <a:gdLst>
              <a:gd name="T0" fmla="*/ 2147483646 w 1432"/>
              <a:gd name="T1" fmla="*/ 2147483646 h 1042"/>
              <a:gd name="T2" fmla="*/ 2147483646 w 1432"/>
              <a:gd name="T3" fmla="*/ 2147483646 h 1042"/>
              <a:gd name="T4" fmla="*/ 2147483646 w 1432"/>
              <a:gd name="T5" fmla="*/ 0 h 1042"/>
              <a:gd name="T6" fmla="*/ 2147483646 w 1432"/>
              <a:gd name="T7" fmla="*/ 0 h 1042"/>
              <a:gd name="T8" fmla="*/ 0 w 1432"/>
              <a:gd name="T9" fmla="*/ 2147483646 h 1042"/>
              <a:gd name="T10" fmla="*/ 0 w 1432"/>
              <a:gd name="T11" fmla="*/ 2147483646 h 1042"/>
              <a:gd name="T12" fmla="*/ 2147483646 w 1432"/>
              <a:gd name="T13" fmla="*/ 2147483646 h 1042"/>
              <a:gd name="T14" fmla="*/ 2147483646 w 1432"/>
              <a:gd name="T15" fmla="*/ 2147483646 h 1042"/>
              <a:gd name="T16" fmla="*/ 2147483646 w 1432"/>
              <a:gd name="T17" fmla="*/ 2147483646 h 10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32" h="1042">
                <a:moveTo>
                  <a:pt x="1432" y="1038"/>
                </a:moveTo>
                <a:cubicBezTo>
                  <a:pt x="1432" y="4"/>
                  <a:pt x="1432" y="4"/>
                  <a:pt x="1432" y="4"/>
                </a:cubicBezTo>
                <a:cubicBezTo>
                  <a:pt x="1432" y="2"/>
                  <a:pt x="1431" y="0"/>
                  <a:pt x="142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038"/>
                  <a:pt x="0" y="1038"/>
                  <a:pt x="0" y="1038"/>
                </a:cubicBezTo>
                <a:cubicBezTo>
                  <a:pt x="0" y="1040"/>
                  <a:pt x="2" y="1042"/>
                  <a:pt x="4" y="1042"/>
                </a:cubicBezTo>
                <a:cubicBezTo>
                  <a:pt x="1429" y="1042"/>
                  <a:pt x="1429" y="1042"/>
                  <a:pt x="1429" y="1042"/>
                </a:cubicBezTo>
                <a:cubicBezTo>
                  <a:pt x="1431" y="1042"/>
                  <a:pt x="1432" y="1040"/>
                  <a:pt x="1432" y="10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Oval 18"/>
          <p:cNvSpPr>
            <a:spLocks noChangeArrowheads="1"/>
          </p:cNvSpPr>
          <p:nvPr/>
        </p:nvSpPr>
        <p:spPr bwMode="auto">
          <a:xfrm>
            <a:off x="2768600" y="4533900"/>
            <a:ext cx="161925" cy="165100"/>
          </a:xfrm>
          <a:prstGeom prst="ellipse">
            <a:avLst/>
          </a:prstGeom>
          <a:solidFill>
            <a:srgbClr val="5E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Freeform 66"/>
          <p:cNvSpPr>
            <a:spLocks/>
          </p:cNvSpPr>
          <p:nvPr/>
        </p:nvSpPr>
        <p:spPr bwMode="auto">
          <a:xfrm>
            <a:off x="1873250" y="4060825"/>
            <a:ext cx="912813" cy="993775"/>
          </a:xfrm>
          <a:custGeom>
            <a:avLst/>
            <a:gdLst>
              <a:gd name="T0" fmla="*/ 2147483646 w 503"/>
              <a:gd name="T1" fmla="*/ 2147483646 h 548"/>
              <a:gd name="T2" fmla="*/ 2147483646 w 503"/>
              <a:gd name="T3" fmla="*/ 2147483646 h 548"/>
              <a:gd name="T4" fmla="*/ 2147483646 w 503"/>
              <a:gd name="T5" fmla="*/ 2147483646 h 548"/>
              <a:gd name="T6" fmla="*/ 2147483646 w 503"/>
              <a:gd name="T7" fmla="*/ 2147483646 h 548"/>
              <a:gd name="T8" fmla="*/ 2147483646 w 503"/>
              <a:gd name="T9" fmla="*/ 2147483646 h 548"/>
              <a:gd name="T10" fmla="*/ 2147483646 w 503"/>
              <a:gd name="T11" fmla="*/ 2147483646 h 548"/>
              <a:gd name="T12" fmla="*/ 2147483646 w 503"/>
              <a:gd name="T13" fmla="*/ 2147483646 h 548"/>
              <a:gd name="T14" fmla="*/ 2147483646 w 503"/>
              <a:gd name="T15" fmla="*/ 2147483646 h 5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03" h="548">
                <a:moveTo>
                  <a:pt x="449" y="24"/>
                </a:moveTo>
                <a:cubicBezTo>
                  <a:pt x="425" y="0"/>
                  <a:pt x="385" y="0"/>
                  <a:pt x="361" y="25"/>
                </a:cubicBezTo>
                <a:cubicBezTo>
                  <a:pt x="69" y="324"/>
                  <a:pt x="69" y="324"/>
                  <a:pt x="69" y="324"/>
                </a:cubicBezTo>
                <a:cubicBezTo>
                  <a:pt x="28" y="367"/>
                  <a:pt x="0" y="464"/>
                  <a:pt x="43" y="506"/>
                </a:cubicBezTo>
                <a:cubicBezTo>
                  <a:pt x="43" y="506"/>
                  <a:pt x="43" y="506"/>
                  <a:pt x="43" y="506"/>
                </a:cubicBezTo>
                <a:cubicBezTo>
                  <a:pt x="85" y="548"/>
                  <a:pt x="154" y="547"/>
                  <a:pt x="196" y="505"/>
                </a:cubicBezTo>
                <a:cubicBezTo>
                  <a:pt x="436" y="258"/>
                  <a:pt x="436" y="258"/>
                  <a:pt x="436" y="258"/>
                </a:cubicBezTo>
                <a:cubicBezTo>
                  <a:pt x="503" y="189"/>
                  <a:pt x="502" y="75"/>
                  <a:pt x="449" y="24"/>
                </a:cubicBez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Freeform 67"/>
          <p:cNvSpPr>
            <a:spLocks/>
          </p:cNvSpPr>
          <p:nvPr/>
        </p:nvSpPr>
        <p:spPr bwMode="auto">
          <a:xfrm>
            <a:off x="1862138" y="4697413"/>
            <a:ext cx="774700" cy="855662"/>
          </a:xfrm>
          <a:custGeom>
            <a:avLst/>
            <a:gdLst>
              <a:gd name="T0" fmla="*/ 2147483646 w 426"/>
              <a:gd name="T1" fmla="*/ 2147483646 h 472"/>
              <a:gd name="T2" fmla="*/ 2147483646 w 426"/>
              <a:gd name="T3" fmla="*/ 2147483646 h 472"/>
              <a:gd name="T4" fmla="*/ 2147483646 w 426"/>
              <a:gd name="T5" fmla="*/ 2147483646 h 472"/>
              <a:gd name="T6" fmla="*/ 2147483646 w 426"/>
              <a:gd name="T7" fmla="*/ 2147483646 h 472"/>
              <a:gd name="T8" fmla="*/ 2147483646 w 426"/>
              <a:gd name="T9" fmla="*/ 2147483646 h 4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6" h="472">
                <a:moveTo>
                  <a:pt x="122" y="33"/>
                </a:moveTo>
                <a:cubicBezTo>
                  <a:pt x="32" y="66"/>
                  <a:pt x="0" y="183"/>
                  <a:pt x="50" y="295"/>
                </a:cubicBezTo>
                <a:cubicBezTo>
                  <a:pt x="100" y="407"/>
                  <a:pt x="213" y="472"/>
                  <a:pt x="303" y="439"/>
                </a:cubicBezTo>
                <a:cubicBezTo>
                  <a:pt x="393" y="406"/>
                  <a:pt x="426" y="288"/>
                  <a:pt x="376" y="176"/>
                </a:cubicBezTo>
                <a:cubicBezTo>
                  <a:pt x="326" y="64"/>
                  <a:pt x="212" y="0"/>
                  <a:pt x="122" y="33"/>
                </a:cubicBez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4" name="Freeform 68"/>
          <p:cNvSpPr>
            <a:spLocks/>
          </p:cNvSpPr>
          <p:nvPr/>
        </p:nvSpPr>
        <p:spPr bwMode="auto">
          <a:xfrm>
            <a:off x="2414588" y="4067175"/>
            <a:ext cx="242887" cy="246063"/>
          </a:xfrm>
          <a:custGeom>
            <a:avLst/>
            <a:gdLst>
              <a:gd name="T0" fmla="*/ 0 w 134"/>
              <a:gd name="T1" fmla="*/ 2147483646 h 134"/>
              <a:gd name="T2" fmla="*/ 2147483646 w 134"/>
              <a:gd name="T3" fmla="*/ 2147483646 h 134"/>
              <a:gd name="T4" fmla="*/ 2147483646 w 134"/>
              <a:gd name="T5" fmla="*/ 0 h 134"/>
              <a:gd name="T6" fmla="*/ 0 w 134"/>
              <a:gd name="T7" fmla="*/ 2147483646 h 13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4" h="134">
                <a:moveTo>
                  <a:pt x="0" y="93"/>
                </a:moveTo>
                <a:cubicBezTo>
                  <a:pt x="41" y="117"/>
                  <a:pt x="60" y="126"/>
                  <a:pt x="95" y="134"/>
                </a:cubicBezTo>
                <a:cubicBezTo>
                  <a:pt x="134" y="94"/>
                  <a:pt x="129" y="18"/>
                  <a:pt x="92" y="0"/>
                </a:cubicBezTo>
                <a:cubicBezTo>
                  <a:pt x="70" y="8"/>
                  <a:pt x="18" y="72"/>
                  <a:pt x="0" y="93"/>
                </a:cubicBezTo>
                <a:close/>
              </a:path>
            </a:pathLst>
          </a:custGeom>
          <a:solidFill>
            <a:srgbClr val="F7EC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5" name="Freeform 17"/>
          <p:cNvSpPr>
            <a:spLocks/>
          </p:cNvSpPr>
          <p:nvPr/>
        </p:nvSpPr>
        <p:spPr bwMode="auto">
          <a:xfrm>
            <a:off x="3175000" y="3659188"/>
            <a:ext cx="2333625" cy="1914525"/>
          </a:xfrm>
          <a:custGeom>
            <a:avLst/>
            <a:gdLst>
              <a:gd name="T0" fmla="*/ 2147483646 w 1287"/>
              <a:gd name="T1" fmla="*/ 0 h 1042"/>
              <a:gd name="T2" fmla="*/ 2147483646 w 1287"/>
              <a:gd name="T3" fmla="*/ 0 h 1042"/>
              <a:gd name="T4" fmla="*/ 2147483646 w 1287"/>
              <a:gd name="T5" fmla="*/ 2147483646 h 1042"/>
              <a:gd name="T6" fmla="*/ 2147483646 w 1287"/>
              <a:gd name="T7" fmla="*/ 2147483646 h 1042"/>
              <a:gd name="T8" fmla="*/ 0 w 1287"/>
              <a:gd name="T9" fmla="*/ 2147483646 h 1042"/>
              <a:gd name="T10" fmla="*/ 0 w 1287"/>
              <a:gd name="T11" fmla="*/ 2147483646 h 1042"/>
              <a:gd name="T12" fmla="*/ 2147483646 w 1287"/>
              <a:gd name="T13" fmla="*/ 2147483646 h 1042"/>
              <a:gd name="T14" fmla="*/ 2147483646 w 1287"/>
              <a:gd name="T15" fmla="*/ 2147483646 h 1042"/>
              <a:gd name="T16" fmla="*/ 2147483646 w 1287"/>
              <a:gd name="T17" fmla="*/ 2147483646 h 1042"/>
              <a:gd name="T18" fmla="*/ 2147483646 w 1287"/>
              <a:gd name="T19" fmla="*/ 2147483646 h 1042"/>
              <a:gd name="T20" fmla="*/ 2147483646 w 1287"/>
              <a:gd name="T21" fmla="*/ 0 h 104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287" h="1042">
                <a:moveTo>
                  <a:pt x="1287" y="0"/>
                </a:moveTo>
                <a:cubicBezTo>
                  <a:pt x="1126" y="0"/>
                  <a:pt x="1126" y="0"/>
                  <a:pt x="1126" y="0"/>
                </a:cubicBezTo>
                <a:cubicBezTo>
                  <a:pt x="937" y="286"/>
                  <a:pt x="937" y="286"/>
                  <a:pt x="937" y="286"/>
                </a:cubicBezTo>
                <a:cubicBezTo>
                  <a:pt x="423" y="343"/>
                  <a:pt x="423" y="343"/>
                  <a:pt x="423" y="343"/>
                </a:cubicBezTo>
                <a:cubicBezTo>
                  <a:pt x="0" y="963"/>
                  <a:pt x="0" y="963"/>
                  <a:pt x="0" y="963"/>
                </a:cubicBezTo>
                <a:cubicBezTo>
                  <a:pt x="0" y="1038"/>
                  <a:pt x="0" y="1038"/>
                  <a:pt x="0" y="1038"/>
                </a:cubicBezTo>
                <a:cubicBezTo>
                  <a:pt x="0" y="1040"/>
                  <a:pt x="1" y="1042"/>
                  <a:pt x="3" y="1042"/>
                </a:cubicBezTo>
                <a:cubicBezTo>
                  <a:pt x="283" y="1042"/>
                  <a:pt x="283" y="1042"/>
                  <a:pt x="283" y="1042"/>
                </a:cubicBezTo>
                <a:cubicBezTo>
                  <a:pt x="586" y="469"/>
                  <a:pt x="586" y="469"/>
                  <a:pt x="586" y="469"/>
                </a:cubicBezTo>
                <a:cubicBezTo>
                  <a:pt x="1046" y="408"/>
                  <a:pt x="1046" y="408"/>
                  <a:pt x="1046" y="408"/>
                </a:cubicBezTo>
                <a:lnTo>
                  <a:pt x="1287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6" name="Freeform 23"/>
          <p:cNvSpPr>
            <a:spLocks/>
          </p:cNvSpPr>
          <p:nvPr/>
        </p:nvSpPr>
        <p:spPr bwMode="auto">
          <a:xfrm>
            <a:off x="3175000" y="1992313"/>
            <a:ext cx="3027363" cy="3581400"/>
          </a:xfrm>
          <a:custGeom>
            <a:avLst/>
            <a:gdLst>
              <a:gd name="T0" fmla="*/ 2147483646 w 1135"/>
              <a:gd name="T1" fmla="*/ 2147483646 h 1343"/>
              <a:gd name="T2" fmla="*/ 2147483646 w 1135"/>
              <a:gd name="T3" fmla="*/ 2147483646 h 1343"/>
              <a:gd name="T4" fmla="*/ 2147483646 w 1135"/>
              <a:gd name="T5" fmla="*/ 2147483646 h 1343"/>
              <a:gd name="T6" fmla="*/ 2147483646 w 1135"/>
              <a:gd name="T7" fmla="*/ 2147483646 h 1343"/>
              <a:gd name="T8" fmla="*/ 2147483646 w 1135"/>
              <a:gd name="T9" fmla="*/ 2147483646 h 1343"/>
              <a:gd name="T10" fmla="*/ 2147483646 w 1135"/>
              <a:gd name="T11" fmla="*/ 2147483646 h 1343"/>
              <a:gd name="T12" fmla="*/ 0 w 1135"/>
              <a:gd name="T13" fmla="*/ 2147483646 h 1343"/>
              <a:gd name="T14" fmla="*/ 0 w 1135"/>
              <a:gd name="T15" fmla="*/ 2147483646 h 1343"/>
              <a:gd name="T16" fmla="*/ 2147483646 w 1135"/>
              <a:gd name="T17" fmla="*/ 2147483646 h 1343"/>
              <a:gd name="T18" fmla="*/ 2147483646 w 1135"/>
              <a:gd name="T19" fmla="*/ 2147483646 h 1343"/>
              <a:gd name="T20" fmla="*/ 2147483646 w 1135"/>
              <a:gd name="T21" fmla="*/ 2147483646 h 1343"/>
              <a:gd name="T22" fmla="*/ 2147483646 w 1135"/>
              <a:gd name="T23" fmla="*/ 2147483646 h 1343"/>
              <a:gd name="T24" fmla="*/ 2147483646 w 1135"/>
              <a:gd name="T25" fmla="*/ 0 h 1343"/>
              <a:gd name="T26" fmla="*/ 2147483646 w 1135"/>
              <a:gd name="T27" fmla="*/ 2147483646 h 1343"/>
              <a:gd name="T28" fmla="*/ 2147483646 w 1135"/>
              <a:gd name="T29" fmla="*/ 2147483646 h 134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35" h="1343">
                <a:moveTo>
                  <a:pt x="1135" y="185"/>
                </a:moveTo>
                <a:lnTo>
                  <a:pt x="1133" y="296"/>
                </a:lnTo>
                <a:lnTo>
                  <a:pt x="1034" y="242"/>
                </a:lnTo>
                <a:lnTo>
                  <a:pt x="712" y="857"/>
                </a:lnTo>
                <a:lnTo>
                  <a:pt x="399" y="903"/>
                </a:lnTo>
                <a:lnTo>
                  <a:pt x="192" y="1343"/>
                </a:lnTo>
                <a:lnTo>
                  <a:pt x="0" y="1343"/>
                </a:lnTo>
                <a:lnTo>
                  <a:pt x="0" y="1283"/>
                </a:lnTo>
                <a:lnTo>
                  <a:pt x="287" y="807"/>
                </a:lnTo>
                <a:lnTo>
                  <a:pt x="637" y="763"/>
                </a:lnTo>
                <a:lnTo>
                  <a:pt x="965" y="205"/>
                </a:lnTo>
                <a:lnTo>
                  <a:pt x="867" y="152"/>
                </a:lnTo>
                <a:lnTo>
                  <a:pt x="1135" y="0"/>
                </a:lnTo>
                <a:lnTo>
                  <a:pt x="1135" y="117"/>
                </a:lnTo>
                <a:lnTo>
                  <a:pt x="1135" y="18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7" name="Freeform 25"/>
          <p:cNvSpPr>
            <a:spLocks/>
          </p:cNvSpPr>
          <p:nvPr/>
        </p:nvSpPr>
        <p:spPr bwMode="auto">
          <a:xfrm>
            <a:off x="5827713" y="5659438"/>
            <a:ext cx="969962" cy="822325"/>
          </a:xfrm>
          <a:custGeom>
            <a:avLst/>
            <a:gdLst>
              <a:gd name="T0" fmla="*/ 2147483646 w 6709"/>
              <a:gd name="T1" fmla="*/ 2147483646 h 6535"/>
              <a:gd name="T2" fmla="*/ 2147483646 w 6709"/>
              <a:gd name="T3" fmla="*/ 2147483646 h 6535"/>
              <a:gd name="T4" fmla="*/ 2147483646 w 6709"/>
              <a:gd name="T5" fmla="*/ 2147483646 h 65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709" h="6535">
                <a:moveTo>
                  <a:pt x="224" y="5648"/>
                </a:moveTo>
                <a:cubicBezTo>
                  <a:pt x="-1276" y="2910"/>
                  <a:pt x="5226" y="-1618"/>
                  <a:pt x="6434" y="587"/>
                </a:cubicBezTo>
                <a:cubicBezTo>
                  <a:pt x="8087" y="3584"/>
                  <a:pt x="1835" y="8573"/>
                  <a:pt x="224" y="5648"/>
                </a:cubicBezTo>
                <a:close/>
              </a:path>
            </a:pathLst>
          </a:custGeom>
          <a:solidFill>
            <a:srgbClr val="4444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8" name="Freeform 26"/>
          <p:cNvSpPr>
            <a:spLocks noChangeArrowheads="1"/>
          </p:cNvSpPr>
          <p:nvPr/>
        </p:nvSpPr>
        <p:spPr bwMode="auto">
          <a:xfrm>
            <a:off x="5829300" y="5618163"/>
            <a:ext cx="906463" cy="728662"/>
          </a:xfrm>
          <a:custGeom>
            <a:avLst/>
            <a:gdLst>
              <a:gd name="T0" fmla="*/ 2147483646 w 10435"/>
              <a:gd name="T1" fmla="*/ 2147483646 h 9430"/>
              <a:gd name="T2" fmla="*/ 2147483646 w 10435"/>
              <a:gd name="T3" fmla="*/ 2147483646 h 9430"/>
              <a:gd name="T4" fmla="*/ 2147483646 w 10435"/>
              <a:gd name="T5" fmla="*/ 2147483646 h 9430"/>
              <a:gd name="T6" fmla="*/ 0 60000 65536"/>
              <a:gd name="T7" fmla="*/ 0 60000 65536"/>
              <a:gd name="T8" fmla="*/ 0 60000 65536"/>
              <a:gd name="T9" fmla="*/ 0 w 10435"/>
              <a:gd name="T10" fmla="*/ 0 h 9430"/>
              <a:gd name="T11" fmla="*/ 10435 w 10435"/>
              <a:gd name="T12" fmla="*/ 9430 h 9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435" h="9430">
                <a:moveTo>
                  <a:pt x="281" y="8015"/>
                </a:moveTo>
                <a:cubicBezTo>
                  <a:pt x="-1810" y="3885"/>
                  <a:pt x="8418" y="-2377"/>
                  <a:pt x="10090" y="931"/>
                </a:cubicBezTo>
                <a:cubicBezTo>
                  <a:pt x="12391" y="5458"/>
                  <a:pt x="2540" y="12449"/>
                  <a:pt x="281" y="8015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z</a:t>
            </a:r>
          </a:p>
        </p:txBody>
      </p:sp>
      <p:sp>
        <p:nvSpPr>
          <p:cNvPr id="11289" name="Freeform 27"/>
          <p:cNvSpPr>
            <a:spLocks/>
          </p:cNvSpPr>
          <p:nvPr/>
        </p:nvSpPr>
        <p:spPr bwMode="auto">
          <a:xfrm>
            <a:off x="5711825" y="5289550"/>
            <a:ext cx="1343025" cy="1350963"/>
          </a:xfrm>
          <a:custGeom>
            <a:avLst/>
            <a:gdLst>
              <a:gd name="T0" fmla="*/ 2147483646 w 504"/>
              <a:gd name="T1" fmla="*/ 0 h 507"/>
              <a:gd name="T2" fmla="*/ 2147483646 w 504"/>
              <a:gd name="T3" fmla="*/ 2147483646 h 507"/>
              <a:gd name="T4" fmla="*/ 2147483646 w 504"/>
              <a:gd name="T5" fmla="*/ 2147483646 h 507"/>
              <a:gd name="T6" fmla="*/ 2147483646 w 504"/>
              <a:gd name="T7" fmla="*/ 2147483646 h 507"/>
              <a:gd name="T8" fmla="*/ 0 w 504"/>
              <a:gd name="T9" fmla="*/ 2147483646 h 507"/>
              <a:gd name="T10" fmla="*/ 2147483646 w 504"/>
              <a:gd name="T11" fmla="*/ 0 h 5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04" h="507">
                <a:moveTo>
                  <a:pt x="270" y="0"/>
                </a:moveTo>
                <a:lnTo>
                  <a:pt x="504" y="411"/>
                </a:lnTo>
                <a:lnTo>
                  <a:pt x="479" y="507"/>
                </a:lnTo>
                <a:lnTo>
                  <a:pt x="136" y="424"/>
                </a:lnTo>
                <a:lnTo>
                  <a:pt x="0" y="184"/>
                </a:lnTo>
                <a:lnTo>
                  <a:pt x="270" y="0"/>
                </a:ln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0" name="Freeform 28"/>
          <p:cNvSpPr>
            <a:spLocks/>
          </p:cNvSpPr>
          <p:nvPr/>
        </p:nvSpPr>
        <p:spPr bwMode="auto">
          <a:xfrm>
            <a:off x="5883275" y="5518150"/>
            <a:ext cx="1204913" cy="1101725"/>
          </a:xfrm>
          <a:custGeom>
            <a:avLst/>
            <a:gdLst>
              <a:gd name="T0" fmla="*/ 2147483646 w 664"/>
              <a:gd name="T1" fmla="*/ 0 h 607"/>
              <a:gd name="T2" fmla="*/ 2147483646 w 664"/>
              <a:gd name="T3" fmla="*/ 2147483646 h 607"/>
              <a:gd name="T4" fmla="*/ 2147483646 w 664"/>
              <a:gd name="T5" fmla="*/ 2147483646 h 607"/>
              <a:gd name="T6" fmla="*/ 2147483646 w 664"/>
              <a:gd name="T7" fmla="*/ 2147483646 h 607"/>
              <a:gd name="T8" fmla="*/ 2147483646 w 664"/>
              <a:gd name="T9" fmla="*/ 2147483646 h 607"/>
              <a:gd name="T10" fmla="*/ 0 w 664"/>
              <a:gd name="T11" fmla="*/ 2147483646 h 607"/>
              <a:gd name="T12" fmla="*/ 2147483646 w 664"/>
              <a:gd name="T13" fmla="*/ 2147483646 h 607"/>
              <a:gd name="T14" fmla="*/ 2147483646 w 664"/>
              <a:gd name="T15" fmla="*/ 0 h 6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64" h="607">
                <a:moveTo>
                  <a:pt x="373" y="0"/>
                </a:moveTo>
                <a:cubicBezTo>
                  <a:pt x="664" y="515"/>
                  <a:pt x="664" y="515"/>
                  <a:pt x="664" y="515"/>
                </a:cubicBezTo>
                <a:cubicBezTo>
                  <a:pt x="640" y="607"/>
                  <a:pt x="640" y="607"/>
                  <a:pt x="640" y="607"/>
                </a:cubicBezTo>
                <a:cubicBezTo>
                  <a:pt x="430" y="238"/>
                  <a:pt x="430" y="238"/>
                  <a:pt x="430" y="238"/>
                </a:cubicBezTo>
                <a:cubicBezTo>
                  <a:pt x="62" y="424"/>
                  <a:pt x="62" y="424"/>
                  <a:pt x="62" y="424"/>
                </a:cubicBezTo>
                <a:cubicBezTo>
                  <a:pt x="0" y="323"/>
                  <a:pt x="0" y="323"/>
                  <a:pt x="0" y="323"/>
                </a:cubicBezTo>
                <a:cubicBezTo>
                  <a:pt x="128" y="320"/>
                  <a:pt x="244" y="290"/>
                  <a:pt x="332" y="158"/>
                </a:cubicBezTo>
                <a:cubicBezTo>
                  <a:pt x="368" y="105"/>
                  <a:pt x="375" y="55"/>
                  <a:pt x="373" y="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1" name="Freeform 29"/>
          <p:cNvSpPr>
            <a:spLocks/>
          </p:cNvSpPr>
          <p:nvPr/>
        </p:nvSpPr>
        <p:spPr bwMode="auto">
          <a:xfrm>
            <a:off x="5867400" y="5686425"/>
            <a:ext cx="1252538" cy="1138238"/>
          </a:xfrm>
          <a:custGeom>
            <a:avLst/>
            <a:gdLst>
              <a:gd name="T0" fmla="*/ 2147483646 w 690"/>
              <a:gd name="T1" fmla="*/ 0 h 628"/>
              <a:gd name="T2" fmla="*/ 2147483646 w 690"/>
              <a:gd name="T3" fmla="*/ 2147483646 h 628"/>
              <a:gd name="T4" fmla="*/ 2147483646 w 690"/>
              <a:gd name="T5" fmla="*/ 2147483646 h 628"/>
              <a:gd name="T6" fmla="*/ 2147483646 w 690"/>
              <a:gd name="T7" fmla="*/ 2147483646 h 628"/>
              <a:gd name="T8" fmla="*/ 0 w 690"/>
              <a:gd name="T9" fmla="*/ 2147483646 h 628"/>
              <a:gd name="T10" fmla="*/ 2147483646 w 690"/>
              <a:gd name="T11" fmla="*/ 2147483646 h 628"/>
              <a:gd name="T12" fmla="*/ 2147483646 w 690"/>
              <a:gd name="T13" fmla="*/ 0 h 6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0" h="628">
                <a:moveTo>
                  <a:pt x="458" y="0"/>
                </a:moveTo>
                <a:cubicBezTo>
                  <a:pt x="690" y="408"/>
                  <a:pt x="690" y="408"/>
                  <a:pt x="690" y="408"/>
                </a:cubicBezTo>
                <a:cubicBezTo>
                  <a:pt x="633" y="628"/>
                  <a:pt x="633" y="628"/>
                  <a:pt x="633" y="628"/>
                </a:cubicBezTo>
                <a:cubicBezTo>
                  <a:pt x="107" y="501"/>
                  <a:pt x="107" y="501"/>
                  <a:pt x="107" y="501"/>
                </a:cubicBezTo>
                <a:cubicBezTo>
                  <a:pt x="0" y="313"/>
                  <a:pt x="0" y="313"/>
                  <a:pt x="0" y="313"/>
                </a:cubicBezTo>
                <a:cubicBezTo>
                  <a:pt x="115" y="305"/>
                  <a:pt x="211" y="273"/>
                  <a:pt x="287" y="219"/>
                </a:cubicBezTo>
                <a:cubicBezTo>
                  <a:pt x="362" y="167"/>
                  <a:pt x="418" y="93"/>
                  <a:pt x="458" y="0"/>
                </a:cubicBezTo>
                <a:close/>
              </a:path>
            </a:pathLst>
          </a:custGeom>
          <a:solidFill>
            <a:srgbClr val="CFD0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2" name="Freeform 30"/>
          <p:cNvSpPr>
            <a:spLocks/>
          </p:cNvSpPr>
          <p:nvPr/>
        </p:nvSpPr>
        <p:spPr bwMode="auto">
          <a:xfrm>
            <a:off x="5867400" y="5756275"/>
            <a:ext cx="1651000" cy="1803400"/>
          </a:xfrm>
          <a:custGeom>
            <a:avLst/>
            <a:gdLst>
              <a:gd name="T0" fmla="*/ 2147483646 w 12795"/>
              <a:gd name="T1" fmla="*/ 0 h 10203"/>
              <a:gd name="T2" fmla="*/ 2147483646 w 12795"/>
              <a:gd name="T3" fmla="*/ 2147483646 h 10203"/>
              <a:gd name="T4" fmla="*/ 2147483646 w 12795"/>
              <a:gd name="T5" fmla="*/ 2147483646 h 10203"/>
              <a:gd name="T6" fmla="*/ 2147483646 w 12795"/>
              <a:gd name="T7" fmla="*/ 2147483646 h 10203"/>
              <a:gd name="T8" fmla="*/ 0 w 12795"/>
              <a:gd name="T9" fmla="*/ 2147483646 h 10203"/>
              <a:gd name="T10" fmla="*/ 2147483646 w 12795"/>
              <a:gd name="T11" fmla="*/ 2147483646 h 10203"/>
              <a:gd name="T12" fmla="*/ 2147483646 w 12795"/>
              <a:gd name="T13" fmla="*/ 0 h 102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795" h="10203">
                <a:moveTo>
                  <a:pt x="6948" y="0"/>
                </a:moveTo>
                <a:cubicBezTo>
                  <a:pt x="10000" y="3867"/>
                  <a:pt x="12795" y="7260"/>
                  <a:pt x="12795" y="7260"/>
                </a:cubicBezTo>
                <a:cubicBezTo>
                  <a:pt x="12339" y="8979"/>
                  <a:pt x="11059" y="9543"/>
                  <a:pt x="10000" y="10000"/>
                </a:cubicBezTo>
                <a:cubicBezTo>
                  <a:pt x="8941" y="10457"/>
                  <a:pt x="6442" y="10000"/>
                  <a:pt x="6442" y="10000"/>
                </a:cubicBezTo>
                <a:lnTo>
                  <a:pt x="0" y="3467"/>
                </a:lnTo>
                <a:cubicBezTo>
                  <a:pt x="1758" y="3374"/>
                  <a:pt x="3207" y="3026"/>
                  <a:pt x="4360" y="2431"/>
                </a:cubicBezTo>
                <a:cubicBezTo>
                  <a:pt x="5485" y="1846"/>
                  <a:pt x="6343" y="1036"/>
                  <a:pt x="6948" y="0"/>
                </a:cubicBezTo>
                <a:close/>
              </a:path>
            </a:pathLst>
          </a:custGeom>
          <a:solidFill>
            <a:srgbClr val="5454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3" name="Freeform 31"/>
          <p:cNvSpPr>
            <a:spLocks/>
          </p:cNvSpPr>
          <p:nvPr/>
        </p:nvSpPr>
        <p:spPr bwMode="auto">
          <a:xfrm>
            <a:off x="4787900" y="4918075"/>
            <a:ext cx="890588" cy="946150"/>
          </a:xfrm>
          <a:custGeom>
            <a:avLst/>
            <a:gdLst>
              <a:gd name="T0" fmla="*/ 2147483646 w 491"/>
              <a:gd name="T1" fmla="*/ 2147483646 h 522"/>
              <a:gd name="T2" fmla="*/ 2147483646 w 491"/>
              <a:gd name="T3" fmla="*/ 2147483646 h 522"/>
              <a:gd name="T4" fmla="*/ 2147483646 w 491"/>
              <a:gd name="T5" fmla="*/ 2147483646 h 522"/>
              <a:gd name="T6" fmla="*/ 2147483646 w 491"/>
              <a:gd name="T7" fmla="*/ 2147483646 h 522"/>
              <a:gd name="T8" fmla="*/ 2147483646 w 491"/>
              <a:gd name="T9" fmla="*/ 2147483646 h 522"/>
              <a:gd name="T10" fmla="*/ 2147483646 w 491"/>
              <a:gd name="T11" fmla="*/ 2147483646 h 522"/>
              <a:gd name="T12" fmla="*/ 2147483646 w 491"/>
              <a:gd name="T13" fmla="*/ 2147483646 h 5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91" h="522">
                <a:moveTo>
                  <a:pt x="33" y="35"/>
                </a:moveTo>
                <a:cubicBezTo>
                  <a:pt x="8" y="52"/>
                  <a:pt x="0" y="87"/>
                  <a:pt x="18" y="110"/>
                </a:cubicBezTo>
                <a:cubicBezTo>
                  <a:pt x="213" y="358"/>
                  <a:pt x="213" y="358"/>
                  <a:pt x="213" y="358"/>
                </a:cubicBezTo>
                <a:cubicBezTo>
                  <a:pt x="245" y="399"/>
                  <a:pt x="405" y="522"/>
                  <a:pt x="448" y="493"/>
                </a:cubicBezTo>
                <a:cubicBezTo>
                  <a:pt x="491" y="465"/>
                  <a:pt x="421" y="324"/>
                  <a:pt x="389" y="284"/>
                </a:cubicBezTo>
                <a:cubicBezTo>
                  <a:pt x="229" y="90"/>
                  <a:pt x="229" y="90"/>
                  <a:pt x="229" y="90"/>
                </a:cubicBezTo>
                <a:cubicBezTo>
                  <a:pt x="175" y="25"/>
                  <a:pt x="86" y="0"/>
                  <a:pt x="33" y="35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4" name="Freeform 32"/>
          <p:cNvSpPr>
            <a:spLocks/>
          </p:cNvSpPr>
          <p:nvPr/>
        </p:nvSpPr>
        <p:spPr bwMode="auto">
          <a:xfrm>
            <a:off x="4794250" y="5021263"/>
            <a:ext cx="207963" cy="212725"/>
          </a:xfrm>
          <a:custGeom>
            <a:avLst/>
            <a:gdLst>
              <a:gd name="T0" fmla="*/ 2147483646 w 114"/>
              <a:gd name="T1" fmla="*/ 2147483646 h 117"/>
              <a:gd name="T2" fmla="*/ 2147483646 w 114"/>
              <a:gd name="T3" fmla="*/ 2147483646 h 117"/>
              <a:gd name="T4" fmla="*/ 0 w 114"/>
              <a:gd name="T5" fmla="*/ 2147483646 h 117"/>
              <a:gd name="T6" fmla="*/ 2147483646 w 114"/>
              <a:gd name="T7" fmla="*/ 2147483646 h 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" h="117">
                <a:moveTo>
                  <a:pt x="69" y="117"/>
                </a:moveTo>
                <a:cubicBezTo>
                  <a:pt x="97" y="87"/>
                  <a:pt x="101" y="77"/>
                  <a:pt x="114" y="49"/>
                </a:cubicBezTo>
                <a:cubicBezTo>
                  <a:pt x="87" y="9"/>
                  <a:pt x="22" y="0"/>
                  <a:pt x="0" y="27"/>
                </a:cubicBezTo>
                <a:cubicBezTo>
                  <a:pt x="5" y="48"/>
                  <a:pt x="54" y="104"/>
                  <a:pt x="69" y="117"/>
                </a:cubicBezTo>
                <a:close/>
              </a:path>
            </a:pathLst>
          </a:custGeom>
          <a:solidFill>
            <a:srgbClr val="E0BF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5" name="Freeform 33"/>
          <p:cNvSpPr>
            <a:spLocks/>
          </p:cNvSpPr>
          <p:nvPr/>
        </p:nvSpPr>
        <p:spPr bwMode="auto">
          <a:xfrm>
            <a:off x="4635500" y="3973513"/>
            <a:ext cx="1949450" cy="2095500"/>
          </a:xfrm>
          <a:custGeom>
            <a:avLst/>
            <a:gdLst>
              <a:gd name="T0" fmla="*/ 2147483646 w 1075"/>
              <a:gd name="T1" fmla="*/ 2147483646 h 1155"/>
              <a:gd name="T2" fmla="*/ 2147483646 w 1075"/>
              <a:gd name="T3" fmla="*/ 2147483646 h 1155"/>
              <a:gd name="T4" fmla="*/ 2147483646 w 1075"/>
              <a:gd name="T5" fmla="*/ 2147483646 h 1155"/>
              <a:gd name="T6" fmla="*/ 2147483646 w 1075"/>
              <a:gd name="T7" fmla="*/ 2147483646 h 1155"/>
              <a:gd name="T8" fmla="*/ 2147483646 w 1075"/>
              <a:gd name="T9" fmla="*/ 2147483646 h 1155"/>
              <a:gd name="T10" fmla="*/ 2147483646 w 1075"/>
              <a:gd name="T11" fmla="*/ 2147483646 h 1155"/>
              <a:gd name="T12" fmla="*/ 2147483646 w 1075"/>
              <a:gd name="T13" fmla="*/ 2147483646 h 1155"/>
              <a:gd name="T14" fmla="*/ 2147483646 w 1075"/>
              <a:gd name="T15" fmla="*/ 2147483646 h 1155"/>
              <a:gd name="T16" fmla="*/ 2147483646 w 1075"/>
              <a:gd name="T17" fmla="*/ 2147483646 h 1155"/>
              <a:gd name="T18" fmla="*/ 2147483646 w 1075"/>
              <a:gd name="T19" fmla="*/ 2147483646 h 1155"/>
              <a:gd name="T20" fmla="*/ 2147483646 w 1075"/>
              <a:gd name="T21" fmla="*/ 2147483646 h 1155"/>
              <a:gd name="T22" fmla="*/ 2147483646 w 1075"/>
              <a:gd name="T23" fmla="*/ 2147483646 h 11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75" h="1155">
                <a:moveTo>
                  <a:pt x="230" y="102"/>
                </a:moveTo>
                <a:cubicBezTo>
                  <a:pt x="341" y="330"/>
                  <a:pt x="341" y="330"/>
                  <a:pt x="341" y="330"/>
                </a:cubicBezTo>
                <a:cubicBezTo>
                  <a:pt x="352" y="253"/>
                  <a:pt x="468" y="235"/>
                  <a:pt x="514" y="306"/>
                </a:cubicBezTo>
                <a:cubicBezTo>
                  <a:pt x="514" y="225"/>
                  <a:pt x="623" y="199"/>
                  <a:pt x="677" y="255"/>
                </a:cubicBezTo>
                <a:cubicBezTo>
                  <a:pt x="689" y="180"/>
                  <a:pt x="806" y="168"/>
                  <a:pt x="845" y="244"/>
                </a:cubicBezTo>
                <a:cubicBezTo>
                  <a:pt x="1021" y="596"/>
                  <a:pt x="1021" y="596"/>
                  <a:pt x="1021" y="596"/>
                </a:cubicBezTo>
                <a:cubicBezTo>
                  <a:pt x="1075" y="704"/>
                  <a:pt x="1058" y="918"/>
                  <a:pt x="1029" y="992"/>
                </a:cubicBezTo>
                <a:cubicBezTo>
                  <a:pt x="1001" y="1061"/>
                  <a:pt x="904" y="994"/>
                  <a:pt x="859" y="1027"/>
                </a:cubicBezTo>
                <a:cubicBezTo>
                  <a:pt x="783" y="1081"/>
                  <a:pt x="745" y="1155"/>
                  <a:pt x="638" y="1092"/>
                </a:cubicBezTo>
                <a:cubicBezTo>
                  <a:pt x="560" y="1046"/>
                  <a:pt x="499" y="1021"/>
                  <a:pt x="472" y="969"/>
                </a:cubicBezTo>
                <a:cubicBezTo>
                  <a:pt x="64" y="183"/>
                  <a:pt x="64" y="183"/>
                  <a:pt x="64" y="183"/>
                </a:cubicBezTo>
                <a:cubicBezTo>
                  <a:pt x="0" y="60"/>
                  <a:pt x="180" y="0"/>
                  <a:pt x="230" y="102"/>
                </a:cubicBezTo>
                <a:close/>
              </a:path>
            </a:pathLst>
          </a:custGeom>
          <a:solidFill>
            <a:srgbClr val="E7D1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6" name="Freeform 34"/>
          <p:cNvSpPr>
            <a:spLocks/>
          </p:cNvSpPr>
          <p:nvPr/>
        </p:nvSpPr>
        <p:spPr bwMode="auto">
          <a:xfrm>
            <a:off x="4705350" y="4033838"/>
            <a:ext cx="342900" cy="320675"/>
          </a:xfrm>
          <a:custGeom>
            <a:avLst/>
            <a:gdLst>
              <a:gd name="T0" fmla="*/ 2147483646 w 190"/>
              <a:gd name="T1" fmla="*/ 2147483646 h 177"/>
              <a:gd name="T2" fmla="*/ 2147483646 w 190"/>
              <a:gd name="T3" fmla="*/ 2147483646 h 177"/>
              <a:gd name="T4" fmla="*/ 2147483646 w 190"/>
              <a:gd name="T5" fmla="*/ 2147483646 h 177"/>
              <a:gd name="T6" fmla="*/ 2147483646 w 190"/>
              <a:gd name="T7" fmla="*/ 2147483646 h 177"/>
              <a:gd name="T8" fmla="*/ 2147483646 w 190"/>
              <a:gd name="T9" fmla="*/ 2147483646 h 1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0" h="177">
                <a:moveTo>
                  <a:pt x="171" y="75"/>
                </a:moveTo>
                <a:cubicBezTo>
                  <a:pt x="190" y="115"/>
                  <a:pt x="190" y="115"/>
                  <a:pt x="190" y="115"/>
                </a:cubicBezTo>
                <a:cubicBezTo>
                  <a:pt x="161" y="144"/>
                  <a:pt x="115" y="169"/>
                  <a:pt x="63" y="177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0" y="49"/>
                  <a:pt x="133" y="0"/>
                  <a:pt x="171" y="75"/>
                </a:cubicBezTo>
                <a:close/>
              </a:path>
            </a:pathLst>
          </a:custGeom>
          <a:solidFill>
            <a:srgbClr val="F7EC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7" name="Freeform 35"/>
          <p:cNvSpPr>
            <a:spLocks/>
          </p:cNvSpPr>
          <p:nvPr/>
        </p:nvSpPr>
        <p:spPr bwMode="auto">
          <a:xfrm>
            <a:off x="5834063" y="4410075"/>
            <a:ext cx="149225" cy="242888"/>
          </a:xfrm>
          <a:custGeom>
            <a:avLst/>
            <a:gdLst>
              <a:gd name="T0" fmla="*/ 2147483646 w 83"/>
              <a:gd name="T1" fmla="*/ 2147483646 h 133"/>
              <a:gd name="T2" fmla="*/ 2147483646 w 83"/>
              <a:gd name="T3" fmla="*/ 0 h 133"/>
              <a:gd name="T4" fmla="*/ 2147483646 w 83"/>
              <a:gd name="T5" fmla="*/ 2147483646 h 133"/>
              <a:gd name="T6" fmla="*/ 0 w 83"/>
              <a:gd name="T7" fmla="*/ 0 h 133"/>
              <a:gd name="T8" fmla="*/ 2147483646 w 83"/>
              <a:gd name="T9" fmla="*/ 2147483646 h 1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3" h="133">
                <a:moveTo>
                  <a:pt x="83" y="133"/>
                </a:moveTo>
                <a:cubicBezTo>
                  <a:pt x="83" y="133"/>
                  <a:pt x="49" y="62"/>
                  <a:pt x="19" y="0"/>
                </a:cubicBezTo>
                <a:cubicBezTo>
                  <a:pt x="17" y="4"/>
                  <a:pt x="16" y="8"/>
                  <a:pt x="16" y="12"/>
                </a:cubicBezTo>
                <a:cubicBezTo>
                  <a:pt x="11" y="8"/>
                  <a:pt x="6" y="3"/>
                  <a:pt x="0" y="0"/>
                </a:cubicBezTo>
                <a:cubicBezTo>
                  <a:pt x="37" y="60"/>
                  <a:pt x="83" y="133"/>
                  <a:pt x="83" y="133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8" name="Freeform 36"/>
          <p:cNvSpPr>
            <a:spLocks/>
          </p:cNvSpPr>
          <p:nvPr/>
        </p:nvSpPr>
        <p:spPr bwMode="auto">
          <a:xfrm>
            <a:off x="5245100" y="4549775"/>
            <a:ext cx="171450" cy="347663"/>
          </a:xfrm>
          <a:custGeom>
            <a:avLst/>
            <a:gdLst>
              <a:gd name="T0" fmla="*/ 0 w 94"/>
              <a:gd name="T1" fmla="*/ 2147483646 h 191"/>
              <a:gd name="T2" fmla="*/ 2147483646 w 94"/>
              <a:gd name="T3" fmla="*/ 0 h 191"/>
              <a:gd name="T4" fmla="*/ 2147483646 w 94"/>
              <a:gd name="T5" fmla="*/ 2147483646 h 191"/>
              <a:gd name="T6" fmla="*/ 0 w 94"/>
              <a:gd name="T7" fmla="*/ 2147483646 h 191"/>
              <a:gd name="T8" fmla="*/ 0 w 94"/>
              <a:gd name="T9" fmla="*/ 2147483646 h 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4" h="191">
                <a:moveTo>
                  <a:pt x="0" y="20"/>
                </a:moveTo>
                <a:cubicBezTo>
                  <a:pt x="1" y="13"/>
                  <a:pt x="3" y="6"/>
                  <a:pt x="6" y="0"/>
                </a:cubicBezTo>
                <a:cubicBezTo>
                  <a:pt x="39" y="71"/>
                  <a:pt x="94" y="191"/>
                  <a:pt x="94" y="191"/>
                </a:cubicBezTo>
                <a:cubicBezTo>
                  <a:pt x="94" y="191"/>
                  <a:pt x="26" y="73"/>
                  <a:pt x="0" y="22"/>
                </a:cubicBezTo>
                <a:cubicBezTo>
                  <a:pt x="0" y="23"/>
                  <a:pt x="0" y="22"/>
                  <a:pt x="0" y="2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9" name="Freeform 37"/>
          <p:cNvSpPr>
            <a:spLocks/>
          </p:cNvSpPr>
          <p:nvPr/>
        </p:nvSpPr>
        <p:spPr bwMode="auto">
          <a:xfrm>
            <a:off x="5526088" y="4487863"/>
            <a:ext cx="184150" cy="298450"/>
          </a:xfrm>
          <a:custGeom>
            <a:avLst/>
            <a:gdLst>
              <a:gd name="T0" fmla="*/ 0 w 101"/>
              <a:gd name="T1" fmla="*/ 0 h 164"/>
              <a:gd name="T2" fmla="*/ 2147483646 w 101"/>
              <a:gd name="T3" fmla="*/ 2147483646 h 164"/>
              <a:gd name="T4" fmla="*/ 2147483646 w 101"/>
              <a:gd name="T5" fmla="*/ 2147483646 h 164"/>
              <a:gd name="T6" fmla="*/ 2147483646 w 101"/>
              <a:gd name="T7" fmla="*/ 2147483646 h 164"/>
              <a:gd name="T8" fmla="*/ 0 w 101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1" h="164">
                <a:moveTo>
                  <a:pt x="0" y="0"/>
                </a:moveTo>
                <a:cubicBezTo>
                  <a:pt x="9" y="7"/>
                  <a:pt x="17" y="15"/>
                  <a:pt x="24" y="25"/>
                </a:cubicBezTo>
                <a:cubicBezTo>
                  <a:pt x="24" y="20"/>
                  <a:pt x="25" y="15"/>
                  <a:pt x="25" y="10"/>
                </a:cubicBezTo>
                <a:cubicBezTo>
                  <a:pt x="59" y="79"/>
                  <a:pt x="101" y="164"/>
                  <a:pt x="101" y="164"/>
                </a:cubicBezTo>
                <a:cubicBezTo>
                  <a:pt x="101" y="164"/>
                  <a:pt x="38" y="63"/>
                  <a:pt x="0" y="0"/>
                </a:cubicBezTo>
                <a:close/>
              </a:path>
            </a:pathLst>
          </a:custGeom>
          <a:solidFill>
            <a:srgbClr val="D5B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0" name="矩形 35"/>
          <p:cNvSpPr>
            <a:spLocks noChangeArrowheads="1"/>
          </p:cNvSpPr>
          <p:nvPr/>
        </p:nvSpPr>
        <p:spPr bwMode="auto">
          <a:xfrm>
            <a:off x="7240588" y="4659313"/>
            <a:ext cx="4008437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1" name="矩形 38"/>
          <p:cNvSpPr>
            <a:spLocks noChangeArrowheads="1"/>
          </p:cNvSpPr>
          <p:nvPr/>
        </p:nvSpPr>
        <p:spPr bwMode="auto">
          <a:xfrm>
            <a:off x="7292975" y="3100388"/>
            <a:ext cx="3956050" cy="103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2" name="TextBox 13"/>
          <p:cNvSpPr txBox="1">
            <a:spLocks noChangeArrowheads="1"/>
          </p:cNvSpPr>
          <p:nvPr/>
        </p:nvSpPr>
        <p:spPr bwMode="auto">
          <a:xfrm>
            <a:off x="7292975" y="2778125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3" name="AutoShape 33"/>
          <p:cNvSpPr>
            <a:spLocks noChangeArrowheads="1"/>
          </p:cNvSpPr>
          <p:nvPr/>
        </p:nvSpPr>
        <p:spPr bwMode="auto">
          <a:xfrm>
            <a:off x="7240588" y="1408113"/>
            <a:ext cx="5237162" cy="14922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" tIns="25400" rIns="25400" bIns="25400" anchor="ctr"/>
          <a:lstStyle>
            <a:lvl1pPr defTabSz="412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12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127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最好的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理念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</a:t>
            </a: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最专的</a:t>
            </a:r>
            <a:r>
              <a:rPr lang="en-US" altLang="zh-CN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20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设计</a:t>
            </a: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20025" y="1267652"/>
            <a:ext cx="4371975" cy="31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2292" name="그림 46" descr="000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矩形 3"/>
          <p:cNvSpPr>
            <a:spLocks noChangeArrowheads="1"/>
          </p:cNvSpPr>
          <p:nvPr/>
        </p:nvSpPr>
        <p:spPr bwMode="auto">
          <a:xfrm>
            <a:off x="1211263" y="5362575"/>
            <a:ext cx="22066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4" name="TextBox 13"/>
          <p:cNvSpPr txBox="1">
            <a:spLocks noChangeArrowheads="1"/>
          </p:cNvSpPr>
          <p:nvPr/>
        </p:nvSpPr>
        <p:spPr bwMode="auto">
          <a:xfrm>
            <a:off x="1079500" y="500380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5" name="矩形 5"/>
          <p:cNvSpPr>
            <a:spLocks noChangeArrowheads="1"/>
          </p:cNvSpPr>
          <p:nvPr/>
        </p:nvSpPr>
        <p:spPr bwMode="auto">
          <a:xfrm>
            <a:off x="5113338" y="5362575"/>
            <a:ext cx="22066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6" name="TextBox 13"/>
          <p:cNvSpPr txBox="1">
            <a:spLocks noChangeArrowheads="1"/>
          </p:cNvSpPr>
          <p:nvPr/>
        </p:nvSpPr>
        <p:spPr bwMode="auto">
          <a:xfrm>
            <a:off x="4983163" y="500380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7" name="矩形 7"/>
          <p:cNvSpPr>
            <a:spLocks noChangeArrowheads="1"/>
          </p:cNvSpPr>
          <p:nvPr/>
        </p:nvSpPr>
        <p:spPr bwMode="auto">
          <a:xfrm>
            <a:off x="8885238" y="5362575"/>
            <a:ext cx="22066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8" name="TextBox 13"/>
          <p:cNvSpPr txBox="1">
            <a:spLocks noChangeArrowheads="1"/>
          </p:cNvSpPr>
          <p:nvPr/>
        </p:nvSpPr>
        <p:spPr bwMode="auto">
          <a:xfrm>
            <a:off x="8753475" y="500380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9" name="Rectangle 37"/>
          <p:cNvSpPr>
            <a:spLocks noChangeArrowheads="1"/>
          </p:cNvSpPr>
          <p:nvPr/>
        </p:nvSpPr>
        <p:spPr bwMode="auto">
          <a:xfrm>
            <a:off x="4371975" y="1268413"/>
            <a:ext cx="3448050" cy="314642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</a:endParaRPr>
          </a:p>
        </p:txBody>
      </p:sp>
      <p:sp>
        <p:nvSpPr>
          <p:cNvPr id="12300" name="矩形 12"/>
          <p:cNvSpPr>
            <a:spLocks noChangeArrowheads="1"/>
          </p:cNvSpPr>
          <p:nvPr/>
        </p:nvSpPr>
        <p:spPr bwMode="auto">
          <a:xfrm>
            <a:off x="4983163" y="2308225"/>
            <a:ext cx="2420937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1" name="TextBox 13"/>
          <p:cNvSpPr txBox="1">
            <a:spLocks noChangeArrowheads="1"/>
          </p:cNvSpPr>
          <p:nvPr/>
        </p:nvSpPr>
        <p:spPr bwMode="auto">
          <a:xfrm>
            <a:off x="5500688" y="18827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302" name="图片 1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268446"/>
            <a:ext cx="4371975" cy="31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5" name="矩形 15"/>
          <p:cNvSpPr>
            <a:spLocks noChangeArrowheads="1"/>
          </p:cNvSpPr>
          <p:nvPr/>
        </p:nvSpPr>
        <p:spPr bwMode="auto">
          <a:xfrm>
            <a:off x="6792913" y="3133725"/>
            <a:ext cx="5110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加强护理人员医德医风建设</a:t>
            </a:r>
          </a:p>
        </p:txBody>
      </p:sp>
      <p:sp>
        <p:nvSpPr>
          <p:cNvPr id="13316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317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5021263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318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2" y="0"/>
            <a:ext cx="594173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椭圆 12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320" name="矩形 13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1913" y="1185863"/>
            <a:ext cx="5780087" cy="567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矩形 6"/>
          <p:cNvSpPr>
            <a:spLocks noChangeArrowheads="1"/>
          </p:cNvSpPr>
          <p:nvPr/>
        </p:nvSpPr>
        <p:spPr bwMode="auto">
          <a:xfrm>
            <a:off x="7842250" y="4591050"/>
            <a:ext cx="36369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1" name="TextBox 13"/>
          <p:cNvSpPr txBox="1">
            <a:spLocks noChangeArrowheads="1"/>
          </p:cNvSpPr>
          <p:nvPr/>
        </p:nvSpPr>
        <p:spPr bwMode="auto">
          <a:xfrm>
            <a:off x="8491538" y="4186238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2" name="Freeform 12"/>
          <p:cNvSpPr>
            <a:spLocks noEditPoints="1"/>
          </p:cNvSpPr>
          <p:nvPr/>
        </p:nvSpPr>
        <p:spPr bwMode="auto">
          <a:xfrm>
            <a:off x="9302750" y="3376613"/>
            <a:ext cx="811213" cy="652462"/>
          </a:xfrm>
          <a:custGeom>
            <a:avLst/>
            <a:gdLst>
              <a:gd name="T0" fmla="*/ 2147483646 w 174"/>
              <a:gd name="T1" fmla="*/ 2147483646 h 140"/>
              <a:gd name="T2" fmla="*/ 2147483646 w 174"/>
              <a:gd name="T3" fmla="*/ 2147483646 h 140"/>
              <a:gd name="T4" fmla="*/ 2147483646 w 174"/>
              <a:gd name="T5" fmla="*/ 2147483646 h 140"/>
              <a:gd name="T6" fmla="*/ 2147483646 w 174"/>
              <a:gd name="T7" fmla="*/ 2147483646 h 140"/>
              <a:gd name="T8" fmla="*/ 2147483646 w 174"/>
              <a:gd name="T9" fmla="*/ 2147483646 h 140"/>
              <a:gd name="T10" fmla="*/ 0 w 174"/>
              <a:gd name="T11" fmla="*/ 0 h 140"/>
              <a:gd name="T12" fmla="*/ 0 w 174"/>
              <a:gd name="T13" fmla="*/ 2147483646 h 140"/>
              <a:gd name="T14" fmla="*/ 2147483646 w 174"/>
              <a:gd name="T15" fmla="*/ 2147483646 h 140"/>
              <a:gd name="T16" fmla="*/ 2147483646 w 174"/>
              <a:gd name="T17" fmla="*/ 0 h 140"/>
              <a:gd name="T18" fmla="*/ 0 w 174"/>
              <a:gd name="T19" fmla="*/ 0 h 140"/>
              <a:gd name="T20" fmla="*/ 2147483646 w 174"/>
              <a:gd name="T21" fmla="*/ 2147483646 h 140"/>
              <a:gd name="T22" fmla="*/ 2147483646 w 174"/>
              <a:gd name="T23" fmla="*/ 2147483646 h 140"/>
              <a:gd name="T24" fmla="*/ 2147483646 w 174"/>
              <a:gd name="T25" fmla="*/ 2147483646 h 140"/>
              <a:gd name="T26" fmla="*/ 2147483646 w 174"/>
              <a:gd name="T27" fmla="*/ 2147483646 h 140"/>
              <a:gd name="T28" fmla="*/ 2147483646 w 174"/>
              <a:gd name="T29" fmla="*/ 2147483646 h 14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5363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Oval 5"/>
          <p:cNvSpPr>
            <a:spLocks noChangeArrowheads="1"/>
          </p:cNvSpPr>
          <p:nvPr/>
        </p:nvSpPr>
        <p:spPr bwMode="auto">
          <a:xfrm>
            <a:off x="8970963" y="2325688"/>
            <a:ext cx="2068512" cy="2068512"/>
          </a:xfrm>
          <a:prstGeom prst="ellipse">
            <a:avLst/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5" name="Oval 10"/>
          <p:cNvSpPr>
            <a:spLocks noChangeArrowheads="1"/>
          </p:cNvSpPr>
          <p:nvPr/>
        </p:nvSpPr>
        <p:spPr bwMode="auto">
          <a:xfrm>
            <a:off x="6965950" y="1563688"/>
            <a:ext cx="2068513" cy="2068512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Oval 15"/>
          <p:cNvSpPr>
            <a:spLocks noChangeArrowheads="1"/>
          </p:cNvSpPr>
          <p:nvPr/>
        </p:nvSpPr>
        <p:spPr bwMode="auto">
          <a:xfrm>
            <a:off x="4953000" y="2278063"/>
            <a:ext cx="2068513" cy="2068512"/>
          </a:xfrm>
          <a:prstGeom prst="ellipse">
            <a:avLst/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Oval 20"/>
          <p:cNvSpPr>
            <a:spLocks noChangeArrowheads="1"/>
          </p:cNvSpPr>
          <p:nvPr/>
        </p:nvSpPr>
        <p:spPr bwMode="auto">
          <a:xfrm>
            <a:off x="2951163" y="1528763"/>
            <a:ext cx="2068512" cy="2068512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8" name="Oval 25"/>
          <p:cNvSpPr>
            <a:spLocks noChangeArrowheads="1"/>
          </p:cNvSpPr>
          <p:nvPr/>
        </p:nvSpPr>
        <p:spPr bwMode="auto">
          <a:xfrm>
            <a:off x="1074738" y="2576513"/>
            <a:ext cx="2068512" cy="2068512"/>
          </a:xfrm>
          <a:prstGeom prst="ellipse">
            <a:avLst/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369" name="Straight Connector 30"/>
          <p:cNvCxnSpPr>
            <a:cxnSpLocks noChangeShapeType="1"/>
          </p:cNvCxnSpPr>
          <p:nvPr/>
        </p:nvCxnSpPr>
        <p:spPr bwMode="auto">
          <a:xfrm>
            <a:off x="25400" y="6102350"/>
            <a:ext cx="12069763" cy="1588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0" name="任意多边形 9"/>
          <p:cNvSpPr>
            <a:spLocks/>
          </p:cNvSpPr>
          <p:nvPr/>
        </p:nvSpPr>
        <p:spPr bwMode="auto">
          <a:xfrm>
            <a:off x="3579813" y="3321050"/>
            <a:ext cx="811212" cy="2916238"/>
          </a:xfrm>
          <a:custGeom>
            <a:avLst/>
            <a:gdLst>
              <a:gd name="T0" fmla="*/ 405893 w 811214"/>
              <a:gd name="T1" fmla="*/ 2647841 h 2916313"/>
              <a:gd name="T2" fmla="*/ 539959 w 811214"/>
              <a:gd name="T3" fmla="*/ 2781887 h 2916313"/>
              <a:gd name="T4" fmla="*/ 405893 w 811214"/>
              <a:gd name="T5" fmla="*/ 2915938 h 2916313"/>
              <a:gd name="T6" fmla="*/ 271827 w 811214"/>
              <a:gd name="T7" fmla="*/ 2781887 h 2916313"/>
              <a:gd name="T8" fmla="*/ 405893 w 811214"/>
              <a:gd name="T9" fmla="*/ 2647841 h 2916313"/>
              <a:gd name="T10" fmla="*/ 405602 w 811214"/>
              <a:gd name="T11" fmla="*/ 0 h 2916313"/>
              <a:gd name="T12" fmla="*/ 811204 w 811214"/>
              <a:gd name="T13" fmla="*/ 405557 h 2916313"/>
              <a:gd name="T14" fmla="*/ 563483 w 811214"/>
              <a:gd name="T15" fmla="*/ 779240 h 2916313"/>
              <a:gd name="T16" fmla="*/ 456194 w 811214"/>
              <a:gd name="T17" fmla="*/ 800895 h 2916313"/>
              <a:gd name="T18" fmla="*/ 405602 w 811214"/>
              <a:gd name="T19" fmla="*/ 2621979 h 2916313"/>
              <a:gd name="T20" fmla="*/ 355010 w 811214"/>
              <a:gd name="T21" fmla="*/ 800895 h 2916313"/>
              <a:gd name="T22" fmla="*/ 247721 w 811214"/>
              <a:gd name="T23" fmla="*/ 779240 h 2916313"/>
              <a:gd name="T24" fmla="*/ 0 w 811214"/>
              <a:gd name="T25" fmla="*/ 405557 h 2916313"/>
              <a:gd name="T26" fmla="*/ 405602 w 811214"/>
              <a:gd name="T27" fmla="*/ 0 h 291631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916313">
                <a:moveTo>
                  <a:pt x="405898" y="2648181"/>
                </a:moveTo>
                <a:cubicBezTo>
                  <a:pt x="479941" y="2648181"/>
                  <a:pt x="539964" y="2708204"/>
                  <a:pt x="539964" y="2782247"/>
                </a:cubicBezTo>
                <a:cubicBezTo>
                  <a:pt x="539964" y="2856290"/>
                  <a:pt x="479941" y="2916313"/>
                  <a:pt x="405898" y="2916313"/>
                </a:cubicBezTo>
                <a:cubicBezTo>
                  <a:pt x="331855" y="2916313"/>
                  <a:pt x="271832" y="2856290"/>
                  <a:pt x="271832" y="2782247"/>
                </a:cubicBezTo>
                <a:cubicBezTo>
                  <a:pt x="271832" y="2708204"/>
                  <a:pt x="331855" y="2648181"/>
                  <a:pt x="405898" y="2648181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7"/>
                </a:cubicBezTo>
                <a:cubicBezTo>
                  <a:pt x="811214" y="573615"/>
                  <a:pt x="709067" y="717765"/>
                  <a:pt x="563488" y="779340"/>
                </a:cubicBezTo>
                <a:lnTo>
                  <a:pt x="456199" y="801000"/>
                </a:lnTo>
                <a:lnTo>
                  <a:pt x="405607" y="2622314"/>
                </a:lnTo>
                <a:lnTo>
                  <a:pt x="355015" y="801000"/>
                </a:lnTo>
                <a:lnTo>
                  <a:pt x="247726" y="779340"/>
                </a:lnTo>
                <a:cubicBezTo>
                  <a:pt x="102148" y="717765"/>
                  <a:pt x="0" y="573615"/>
                  <a:pt x="0" y="405607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1" name="任意多边形 10"/>
          <p:cNvSpPr>
            <a:spLocks/>
          </p:cNvSpPr>
          <p:nvPr/>
        </p:nvSpPr>
        <p:spPr bwMode="auto">
          <a:xfrm>
            <a:off x="1703388" y="4389438"/>
            <a:ext cx="811212" cy="1847850"/>
          </a:xfrm>
          <a:custGeom>
            <a:avLst/>
            <a:gdLst>
              <a:gd name="T0" fmla="*/ 393219 w 811214"/>
              <a:gd name="T1" fmla="*/ 1577519 h 1848522"/>
              <a:gd name="T2" fmla="*/ 527285 w 811214"/>
              <a:gd name="T3" fmla="*/ 1711342 h 1848522"/>
              <a:gd name="T4" fmla="*/ 393219 w 811214"/>
              <a:gd name="T5" fmla="*/ 1845164 h 1848522"/>
              <a:gd name="T6" fmla="*/ 259153 w 811214"/>
              <a:gd name="T7" fmla="*/ 1711342 h 1848522"/>
              <a:gd name="T8" fmla="*/ 393219 w 811214"/>
              <a:gd name="T9" fmla="*/ 1577519 h 1848522"/>
              <a:gd name="T10" fmla="*/ 405602 w 811214"/>
              <a:gd name="T11" fmla="*/ 0 h 1848522"/>
              <a:gd name="T12" fmla="*/ 811204 w 811214"/>
              <a:gd name="T13" fmla="*/ 404871 h 1848522"/>
              <a:gd name="T14" fmla="*/ 487346 w 811214"/>
              <a:gd name="T15" fmla="*/ 801513 h 1848522"/>
              <a:gd name="T16" fmla="*/ 445585 w 811214"/>
              <a:gd name="T17" fmla="*/ 805717 h 1848522"/>
              <a:gd name="T18" fmla="*/ 405602 w 811214"/>
              <a:gd name="T19" fmla="*/ 1571982 h 1848522"/>
              <a:gd name="T20" fmla="*/ 365620 w 811214"/>
              <a:gd name="T21" fmla="*/ 805717 h 1848522"/>
              <a:gd name="T22" fmla="*/ 323858 w 811214"/>
              <a:gd name="T23" fmla="*/ 801513 h 1848522"/>
              <a:gd name="T24" fmla="*/ 0 w 811214"/>
              <a:gd name="T25" fmla="*/ 404871 h 1848522"/>
              <a:gd name="T26" fmla="*/ 405602 w 811214"/>
              <a:gd name="T27" fmla="*/ 0 h 184852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1848522">
                <a:moveTo>
                  <a:pt x="393224" y="1580390"/>
                </a:moveTo>
                <a:cubicBezTo>
                  <a:pt x="467267" y="1580390"/>
                  <a:pt x="527290" y="1640413"/>
                  <a:pt x="527290" y="1714456"/>
                </a:cubicBezTo>
                <a:cubicBezTo>
                  <a:pt x="527290" y="1788499"/>
                  <a:pt x="467267" y="1848522"/>
                  <a:pt x="393224" y="1848522"/>
                </a:cubicBezTo>
                <a:cubicBezTo>
                  <a:pt x="319181" y="1848522"/>
                  <a:pt x="259158" y="1788499"/>
                  <a:pt x="259158" y="1714456"/>
                </a:cubicBezTo>
                <a:cubicBezTo>
                  <a:pt x="259158" y="1640413"/>
                  <a:pt x="319181" y="1580390"/>
                  <a:pt x="393224" y="1580390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45590" y="807182"/>
                </a:lnTo>
                <a:lnTo>
                  <a:pt x="405607" y="1574843"/>
                </a:lnTo>
                <a:lnTo>
                  <a:pt x="365625" y="807182"/>
                </a:lnTo>
                <a:lnTo>
                  <a:pt x="323863" y="802972"/>
                </a:lnTo>
                <a:cubicBezTo>
                  <a:pt x="139035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任意多边形 11"/>
          <p:cNvSpPr>
            <a:spLocks/>
          </p:cNvSpPr>
          <p:nvPr/>
        </p:nvSpPr>
        <p:spPr bwMode="auto">
          <a:xfrm>
            <a:off x="5581650" y="4146550"/>
            <a:ext cx="811213" cy="2090738"/>
          </a:xfrm>
          <a:custGeom>
            <a:avLst/>
            <a:gdLst>
              <a:gd name="T0" fmla="*/ 405893 w 811214"/>
              <a:gd name="T1" fmla="*/ 1818755 h 2091886"/>
              <a:gd name="T2" fmla="*/ 539959 w 811214"/>
              <a:gd name="T3" fmla="*/ 1952454 h 2091886"/>
              <a:gd name="T4" fmla="*/ 405893 w 811214"/>
              <a:gd name="T5" fmla="*/ 2086153 h 2091886"/>
              <a:gd name="T6" fmla="*/ 271832 w 811214"/>
              <a:gd name="T7" fmla="*/ 1952454 h 2091886"/>
              <a:gd name="T8" fmla="*/ 405893 w 811214"/>
              <a:gd name="T9" fmla="*/ 1818755 h 2091886"/>
              <a:gd name="T10" fmla="*/ 405607 w 811214"/>
              <a:gd name="T11" fmla="*/ 0 h 2091886"/>
              <a:gd name="T12" fmla="*/ 811209 w 811214"/>
              <a:gd name="T13" fmla="*/ 404495 h 2091886"/>
              <a:gd name="T14" fmla="*/ 487346 w 811214"/>
              <a:gd name="T15" fmla="*/ 800771 h 2091886"/>
              <a:gd name="T16" fmla="*/ 455831 w 811214"/>
              <a:gd name="T17" fmla="*/ 803940 h 2091886"/>
              <a:gd name="T18" fmla="*/ 405607 w 811214"/>
              <a:gd name="T19" fmla="*/ 1765686 h 2091886"/>
              <a:gd name="T20" fmla="*/ 355378 w 811214"/>
              <a:gd name="T21" fmla="*/ 803940 h 2091886"/>
              <a:gd name="T22" fmla="*/ 323863 w 811214"/>
              <a:gd name="T23" fmla="*/ 800771 h 2091886"/>
              <a:gd name="T24" fmla="*/ 0 w 811214"/>
              <a:gd name="T25" fmla="*/ 404495 h 2091886"/>
              <a:gd name="T26" fmla="*/ 405607 w 811214"/>
              <a:gd name="T27" fmla="*/ 0 h 20918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091886">
                <a:moveTo>
                  <a:pt x="405898" y="1823754"/>
                </a:moveTo>
                <a:cubicBezTo>
                  <a:pt x="479941" y="1823754"/>
                  <a:pt x="539964" y="1883777"/>
                  <a:pt x="539964" y="1957820"/>
                </a:cubicBezTo>
                <a:cubicBezTo>
                  <a:pt x="539964" y="2031863"/>
                  <a:pt x="479941" y="2091886"/>
                  <a:pt x="405898" y="2091886"/>
                </a:cubicBezTo>
                <a:cubicBezTo>
                  <a:pt x="331855" y="2091886"/>
                  <a:pt x="271832" y="2031863"/>
                  <a:pt x="271832" y="1957820"/>
                </a:cubicBezTo>
                <a:cubicBezTo>
                  <a:pt x="271832" y="1883777"/>
                  <a:pt x="331855" y="1823754"/>
                  <a:pt x="405898" y="1823754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55836" y="806149"/>
                </a:lnTo>
                <a:lnTo>
                  <a:pt x="405607" y="1770540"/>
                </a:lnTo>
                <a:lnTo>
                  <a:pt x="355378" y="806149"/>
                </a:lnTo>
                <a:lnTo>
                  <a:pt x="323863" y="802972"/>
                </a:lnTo>
                <a:cubicBezTo>
                  <a:pt x="139035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3" name="任意多边形 12"/>
          <p:cNvSpPr>
            <a:spLocks/>
          </p:cNvSpPr>
          <p:nvPr/>
        </p:nvSpPr>
        <p:spPr bwMode="auto">
          <a:xfrm>
            <a:off x="7594600" y="3321050"/>
            <a:ext cx="811213" cy="2916238"/>
          </a:xfrm>
          <a:custGeom>
            <a:avLst/>
            <a:gdLst>
              <a:gd name="T0" fmla="*/ 395758 w 811214"/>
              <a:gd name="T1" fmla="*/ 2647841 h 2916313"/>
              <a:gd name="T2" fmla="*/ 529819 w 811214"/>
              <a:gd name="T3" fmla="*/ 2781887 h 2916313"/>
              <a:gd name="T4" fmla="*/ 395758 w 811214"/>
              <a:gd name="T5" fmla="*/ 2915938 h 2916313"/>
              <a:gd name="T6" fmla="*/ 261692 w 811214"/>
              <a:gd name="T7" fmla="*/ 2781887 h 2916313"/>
              <a:gd name="T8" fmla="*/ 395758 w 811214"/>
              <a:gd name="T9" fmla="*/ 2647841 h 2916313"/>
              <a:gd name="T10" fmla="*/ 405607 w 811214"/>
              <a:gd name="T11" fmla="*/ 0 h 2916313"/>
              <a:gd name="T12" fmla="*/ 811209 w 811214"/>
              <a:gd name="T13" fmla="*/ 405557 h 2916313"/>
              <a:gd name="T14" fmla="*/ 563483 w 811214"/>
              <a:gd name="T15" fmla="*/ 779240 h 2916313"/>
              <a:gd name="T16" fmla="*/ 455083 w 811214"/>
              <a:gd name="T17" fmla="*/ 801120 h 2916313"/>
              <a:gd name="T18" fmla="*/ 405605 w 811214"/>
              <a:gd name="T19" fmla="*/ 2582254 h 2916313"/>
              <a:gd name="T20" fmla="*/ 356123 w 811214"/>
              <a:gd name="T21" fmla="*/ 801119 h 2916313"/>
              <a:gd name="T22" fmla="*/ 247727 w 811214"/>
              <a:gd name="T23" fmla="*/ 779240 h 2916313"/>
              <a:gd name="T24" fmla="*/ 0 w 811214"/>
              <a:gd name="T25" fmla="*/ 405557 h 2916313"/>
              <a:gd name="T26" fmla="*/ 405607 w 811214"/>
              <a:gd name="T27" fmla="*/ 0 h 291631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916313">
                <a:moveTo>
                  <a:pt x="395758" y="2648181"/>
                </a:moveTo>
                <a:cubicBezTo>
                  <a:pt x="469801" y="2648181"/>
                  <a:pt x="529824" y="2708204"/>
                  <a:pt x="529824" y="2782247"/>
                </a:cubicBezTo>
                <a:cubicBezTo>
                  <a:pt x="529824" y="2856290"/>
                  <a:pt x="469801" y="2916313"/>
                  <a:pt x="395758" y="2916313"/>
                </a:cubicBezTo>
                <a:cubicBezTo>
                  <a:pt x="321715" y="2916313"/>
                  <a:pt x="261692" y="2856290"/>
                  <a:pt x="261692" y="2782247"/>
                </a:cubicBezTo>
                <a:cubicBezTo>
                  <a:pt x="261692" y="2708204"/>
                  <a:pt x="321715" y="2648181"/>
                  <a:pt x="395758" y="2648181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7"/>
                </a:cubicBezTo>
                <a:cubicBezTo>
                  <a:pt x="811214" y="573615"/>
                  <a:pt x="709067" y="717765"/>
                  <a:pt x="563488" y="779340"/>
                </a:cubicBezTo>
                <a:lnTo>
                  <a:pt x="455088" y="801225"/>
                </a:lnTo>
                <a:lnTo>
                  <a:pt x="405605" y="2582584"/>
                </a:lnTo>
                <a:lnTo>
                  <a:pt x="356123" y="801224"/>
                </a:lnTo>
                <a:lnTo>
                  <a:pt x="247727" y="779340"/>
                </a:lnTo>
                <a:cubicBezTo>
                  <a:pt x="102148" y="717765"/>
                  <a:pt x="0" y="573615"/>
                  <a:pt x="0" y="405607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4" name="任意多边形 13"/>
          <p:cNvSpPr>
            <a:spLocks/>
          </p:cNvSpPr>
          <p:nvPr/>
        </p:nvSpPr>
        <p:spPr bwMode="auto">
          <a:xfrm>
            <a:off x="9599613" y="4146550"/>
            <a:ext cx="811212" cy="2090738"/>
          </a:xfrm>
          <a:custGeom>
            <a:avLst/>
            <a:gdLst>
              <a:gd name="T0" fmla="*/ 418569 w 811214"/>
              <a:gd name="T1" fmla="*/ 1818755 h 2091886"/>
              <a:gd name="T2" fmla="*/ 552635 w 811214"/>
              <a:gd name="T3" fmla="*/ 1952454 h 2091886"/>
              <a:gd name="T4" fmla="*/ 418569 w 811214"/>
              <a:gd name="T5" fmla="*/ 2086153 h 2091886"/>
              <a:gd name="T6" fmla="*/ 284503 w 811214"/>
              <a:gd name="T7" fmla="*/ 1952454 h 2091886"/>
              <a:gd name="T8" fmla="*/ 418569 w 811214"/>
              <a:gd name="T9" fmla="*/ 1818755 h 2091886"/>
              <a:gd name="T10" fmla="*/ 405602 w 811214"/>
              <a:gd name="T11" fmla="*/ 0 h 2091886"/>
              <a:gd name="T12" fmla="*/ 811204 w 811214"/>
              <a:gd name="T13" fmla="*/ 404495 h 2091886"/>
              <a:gd name="T14" fmla="*/ 487346 w 811214"/>
              <a:gd name="T15" fmla="*/ 800771 h 2091886"/>
              <a:gd name="T16" fmla="*/ 455831 w 811214"/>
              <a:gd name="T17" fmla="*/ 803940 h 2091886"/>
              <a:gd name="T18" fmla="*/ 405602 w 811214"/>
              <a:gd name="T19" fmla="*/ 1765686 h 2091886"/>
              <a:gd name="T20" fmla="*/ 355373 w 811214"/>
              <a:gd name="T21" fmla="*/ 803940 h 2091886"/>
              <a:gd name="T22" fmla="*/ 323858 w 811214"/>
              <a:gd name="T23" fmla="*/ 800771 h 2091886"/>
              <a:gd name="T24" fmla="*/ 0 w 811214"/>
              <a:gd name="T25" fmla="*/ 404495 h 2091886"/>
              <a:gd name="T26" fmla="*/ 405602 w 811214"/>
              <a:gd name="T27" fmla="*/ 0 h 209188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811214" h="2091886">
                <a:moveTo>
                  <a:pt x="418574" y="1823754"/>
                </a:moveTo>
                <a:cubicBezTo>
                  <a:pt x="492617" y="1823754"/>
                  <a:pt x="552640" y="1883777"/>
                  <a:pt x="552640" y="1957820"/>
                </a:cubicBezTo>
                <a:cubicBezTo>
                  <a:pt x="552640" y="2031863"/>
                  <a:pt x="492617" y="2091886"/>
                  <a:pt x="418574" y="2091886"/>
                </a:cubicBezTo>
                <a:cubicBezTo>
                  <a:pt x="344531" y="2091886"/>
                  <a:pt x="284508" y="2031863"/>
                  <a:pt x="284508" y="1957820"/>
                </a:cubicBezTo>
                <a:cubicBezTo>
                  <a:pt x="284508" y="1883777"/>
                  <a:pt x="344531" y="1823754"/>
                  <a:pt x="418574" y="1823754"/>
                </a:cubicBezTo>
                <a:close/>
                <a:moveTo>
                  <a:pt x="405607" y="0"/>
                </a:moveTo>
                <a:cubicBezTo>
                  <a:pt x="629618" y="0"/>
                  <a:pt x="811214" y="181596"/>
                  <a:pt x="811214" y="405606"/>
                </a:cubicBezTo>
                <a:cubicBezTo>
                  <a:pt x="811214" y="601615"/>
                  <a:pt x="672180" y="765151"/>
                  <a:pt x="487351" y="802972"/>
                </a:cubicBezTo>
                <a:lnTo>
                  <a:pt x="455836" y="806149"/>
                </a:lnTo>
                <a:lnTo>
                  <a:pt x="405607" y="1770540"/>
                </a:lnTo>
                <a:lnTo>
                  <a:pt x="355378" y="806149"/>
                </a:lnTo>
                <a:lnTo>
                  <a:pt x="323863" y="802972"/>
                </a:lnTo>
                <a:cubicBezTo>
                  <a:pt x="139034" y="765151"/>
                  <a:pt x="0" y="601615"/>
                  <a:pt x="0" y="405606"/>
                </a:cubicBezTo>
                <a:cubicBezTo>
                  <a:pt x="0" y="181596"/>
                  <a:pt x="181596" y="0"/>
                  <a:pt x="405607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5" name="TextBox 13"/>
          <p:cNvSpPr txBox="1">
            <a:spLocks noChangeArrowheads="1"/>
          </p:cNvSpPr>
          <p:nvPr/>
        </p:nvSpPr>
        <p:spPr bwMode="auto">
          <a:xfrm>
            <a:off x="968375" y="31527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6" name="TextBox 13"/>
          <p:cNvSpPr txBox="1">
            <a:spLocks noChangeArrowheads="1"/>
          </p:cNvSpPr>
          <p:nvPr/>
        </p:nvSpPr>
        <p:spPr bwMode="auto">
          <a:xfrm>
            <a:off x="1316038" y="3438525"/>
            <a:ext cx="164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7" name="TextBox 13"/>
          <p:cNvSpPr txBox="1">
            <a:spLocks noChangeArrowheads="1"/>
          </p:cNvSpPr>
          <p:nvPr/>
        </p:nvSpPr>
        <p:spPr bwMode="auto">
          <a:xfrm>
            <a:off x="2822575" y="20732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8" name="TextBox 13"/>
          <p:cNvSpPr txBox="1">
            <a:spLocks noChangeArrowheads="1"/>
          </p:cNvSpPr>
          <p:nvPr/>
        </p:nvSpPr>
        <p:spPr bwMode="auto">
          <a:xfrm>
            <a:off x="3170238" y="2359025"/>
            <a:ext cx="1647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9" name="TextBox 13"/>
          <p:cNvSpPr txBox="1">
            <a:spLocks noChangeArrowheads="1"/>
          </p:cNvSpPr>
          <p:nvPr/>
        </p:nvSpPr>
        <p:spPr bwMode="auto">
          <a:xfrm>
            <a:off x="4910138" y="28876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0" name="TextBox 13"/>
          <p:cNvSpPr txBox="1">
            <a:spLocks noChangeArrowheads="1"/>
          </p:cNvSpPr>
          <p:nvPr/>
        </p:nvSpPr>
        <p:spPr bwMode="auto">
          <a:xfrm>
            <a:off x="5257800" y="3173413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6819900" y="20780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2" name="TextBox 13"/>
          <p:cNvSpPr txBox="1">
            <a:spLocks noChangeArrowheads="1"/>
          </p:cNvSpPr>
          <p:nvPr/>
        </p:nvSpPr>
        <p:spPr bwMode="auto">
          <a:xfrm>
            <a:off x="7167563" y="2363788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8961438" y="28876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4" name="TextBox 13"/>
          <p:cNvSpPr txBox="1">
            <a:spLocks noChangeArrowheads="1"/>
          </p:cNvSpPr>
          <p:nvPr/>
        </p:nvSpPr>
        <p:spPr bwMode="auto">
          <a:xfrm>
            <a:off x="9309100" y="3173413"/>
            <a:ext cx="1647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5" name="TextBox 13"/>
          <p:cNvSpPr txBox="1">
            <a:spLocks noChangeArrowheads="1"/>
          </p:cNvSpPr>
          <p:nvPr/>
        </p:nvSpPr>
        <p:spPr bwMode="auto">
          <a:xfrm>
            <a:off x="1627188" y="4641850"/>
            <a:ext cx="963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5386" name="TextBox 13"/>
          <p:cNvSpPr txBox="1">
            <a:spLocks noChangeArrowheads="1"/>
          </p:cNvSpPr>
          <p:nvPr/>
        </p:nvSpPr>
        <p:spPr bwMode="auto">
          <a:xfrm>
            <a:off x="5537200" y="4373563"/>
            <a:ext cx="96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387" name="TextBox 13"/>
          <p:cNvSpPr txBox="1">
            <a:spLocks noChangeArrowheads="1"/>
          </p:cNvSpPr>
          <p:nvPr/>
        </p:nvSpPr>
        <p:spPr bwMode="auto">
          <a:xfrm>
            <a:off x="9536113" y="4397375"/>
            <a:ext cx="965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5388" name="TextBox 13"/>
          <p:cNvSpPr txBox="1">
            <a:spLocks noChangeArrowheads="1"/>
          </p:cNvSpPr>
          <p:nvPr/>
        </p:nvSpPr>
        <p:spPr bwMode="auto">
          <a:xfrm>
            <a:off x="7524750" y="3538538"/>
            <a:ext cx="963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5389" name="TextBox 13"/>
          <p:cNvSpPr txBox="1">
            <a:spLocks noChangeArrowheads="1"/>
          </p:cNvSpPr>
          <p:nvPr/>
        </p:nvSpPr>
        <p:spPr bwMode="auto">
          <a:xfrm>
            <a:off x="3497263" y="3538538"/>
            <a:ext cx="9636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6387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Freeform 5"/>
          <p:cNvSpPr>
            <a:spLocks/>
          </p:cNvSpPr>
          <p:nvPr/>
        </p:nvSpPr>
        <p:spPr bwMode="auto">
          <a:xfrm>
            <a:off x="4816475" y="3101975"/>
            <a:ext cx="1411288" cy="1917700"/>
          </a:xfrm>
          <a:custGeom>
            <a:avLst/>
            <a:gdLst>
              <a:gd name="T0" fmla="*/ 2147483646 w 412"/>
              <a:gd name="T1" fmla="*/ 2147483646 h 559"/>
              <a:gd name="T2" fmla="*/ 2147483646 w 412"/>
              <a:gd name="T3" fmla="*/ 2147483646 h 559"/>
              <a:gd name="T4" fmla="*/ 2147483646 w 412"/>
              <a:gd name="T5" fmla="*/ 2147483646 h 559"/>
              <a:gd name="T6" fmla="*/ 2147483646 w 412"/>
              <a:gd name="T7" fmla="*/ 2147483646 h 559"/>
              <a:gd name="T8" fmla="*/ 2147483646 w 412"/>
              <a:gd name="T9" fmla="*/ 2147483646 h 559"/>
              <a:gd name="T10" fmla="*/ 2147483646 w 412"/>
              <a:gd name="T11" fmla="*/ 2147483646 h 559"/>
              <a:gd name="T12" fmla="*/ 2147483646 w 412"/>
              <a:gd name="T13" fmla="*/ 2147483646 h 559"/>
              <a:gd name="T14" fmla="*/ 2147483646 w 412"/>
              <a:gd name="T15" fmla="*/ 2147483646 h 559"/>
              <a:gd name="T16" fmla="*/ 2147483646 w 412"/>
              <a:gd name="T17" fmla="*/ 2147483646 h 559"/>
              <a:gd name="T18" fmla="*/ 2147483646 w 412"/>
              <a:gd name="T19" fmla="*/ 2147483646 h 559"/>
              <a:gd name="T20" fmla="*/ 2147483646 w 412"/>
              <a:gd name="T21" fmla="*/ 2147483646 h 559"/>
              <a:gd name="T22" fmla="*/ 2147483646 w 412"/>
              <a:gd name="T23" fmla="*/ 2147483646 h 559"/>
              <a:gd name="T24" fmla="*/ 2147483646 w 412"/>
              <a:gd name="T25" fmla="*/ 2147483646 h 559"/>
              <a:gd name="T26" fmla="*/ 2147483646 w 412"/>
              <a:gd name="T27" fmla="*/ 2147483646 h 559"/>
              <a:gd name="T28" fmla="*/ 2147483646 w 412"/>
              <a:gd name="T29" fmla="*/ 2147483646 h 559"/>
              <a:gd name="T30" fmla="*/ 0 w 412"/>
              <a:gd name="T31" fmla="*/ 2147483646 h 559"/>
              <a:gd name="T32" fmla="*/ 2147483646 w 412"/>
              <a:gd name="T33" fmla="*/ 2147483646 h 559"/>
              <a:gd name="T34" fmla="*/ 2147483646 w 412"/>
              <a:gd name="T35" fmla="*/ 0 h 559"/>
              <a:gd name="T36" fmla="*/ 2147483646 w 412"/>
              <a:gd name="T37" fmla="*/ 2147483646 h 559"/>
              <a:gd name="T38" fmla="*/ 2147483646 w 412"/>
              <a:gd name="T39" fmla="*/ 2147483646 h 559"/>
              <a:gd name="T40" fmla="*/ 2147483646 w 412"/>
              <a:gd name="T41" fmla="*/ 2147483646 h 55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12" h="559">
                <a:moveTo>
                  <a:pt x="182" y="10"/>
                </a:moveTo>
                <a:cubicBezTo>
                  <a:pt x="182" y="10"/>
                  <a:pt x="182" y="10"/>
                  <a:pt x="182" y="10"/>
                </a:cubicBezTo>
                <a:cubicBezTo>
                  <a:pt x="216" y="24"/>
                  <a:pt x="244" y="40"/>
                  <a:pt x="265" y="57"/>
                </a:cubicBezTo>
                <a:cubicBezTo>
                  <a:pt x="339" y="116"/>
                  <a:pt x="385" y="210"/>
                  <a:pt x="406" y="341"/>
                </a:cubicBezTo>
                <a:cubicBezTo>
                  <a:pt x="408" y="355"/>
                  <a:pt x="409" y="369"/>
                  <a:pt x="411" y="384"/>
                </a:cubicBezTo>
                <a:cubicBezTo>
                  <a:pt x="412" y="406"/>
                  <a:pt x="412" y="430"/>
                  <a:pt x="410" y="456"/>
                </a:cubicBezTo>
                <a:cubicBezTo>
                  <a:pt x="408" y="488"/>
                  <a:pt x="403" y="522"/>
                  <a:pt x="395" y="559"/>
                </a:cubicBezTo>
                <a:cubicBezTo>
                  <a:pt x="393" y="520"/>
                  <a:pt x="387" y="486"/>
                  <a:pt x="379" y="456"/>
                </a:cubicBezTo>
                <a:cubicBezTo>
                  <a:pt x="373" y="436"/>
                  <a:pt x="366" y="418"/>
                  <a:pt x="357" y="402"/>
                </a:cubicBezTo>
                <a:cubicBezTo>
                  <a:pt x="347" y="382"/>
                  <a:pt x="336" y="366"/>
                  <a:pt x="322" y="353"/>
                </a:cubicBezTo>
                <a:cubicBezTo>
                  <a:pt x="285" y="315"/>
                  <a:pt x="218" y="284"/>
                  <a:pt x="119" y="262"/>
                </a:cubicBezTo>
                <a:cubicBezTo>
                  <a:pt x="118" y="262"/>
                  <a:pt x="116" y="261"/>
                  <a:pt x="115" y="261"/>
                </a:cubicBezTo>
                <a:cubicBezTo>
                  <a:pt x="106" y="259"/>
                  <a:pt x="97" y="257"/>
                  <a:pt x="87" y="254"/>
                </a:cubicBezTo>
                <a:cubicBezTo>
                  <a:pt x="77" y="252"/>
                  <a:pt x="68" y="247"/>
                  <a:pt x="59" y="241"/>
                </a:cubicBezTo>
                <a:cubicBezTo>
                  <a:pt x="52" y="236"/>
                  <a:pt x="45" y="231"/>
                  <a:pt x="39" y="224"/>
                </a:cubicBezTo>
                <a:cubicBezTo>
                  <a:pt x="13" y="198"/>
                  <a:pt x="0" y="168"/>
                  <a:pt x="0" y="131"/>
                </a:cubicBezTo>
                <a:cubicBezTo>
                  <a:pt x="0" y="95"/>
                  <a:pt x="13" y="64"/>
                  <a:pt x="39" y="39"/>
                </a:cubicBezTo>
                <a:cubicBezTo>
                  <a:pt x="64" y="13"/>
                  <a:pt x="95" y="0"/>
                  <a:pt x="132" y="0"/>
                </a:cubicBezTo>
                <a:cubicBezTo>
                  <a:pt x="136" y="0"/>
                  <a:pt x="140" y="0"/>
                  <a:pt x="144" y="1"/>
                </a:cubicBezTo>
                <a:cubicBezTo>
                  <a:pt x="152" y="1"/>
                  <a:pt x="160" y="3"/>
                  <a:pt x="167" y="5"/>
                </a:cubicBezTo>
                <a:cubicBezTo>
                  <a:pt x="172" y="6"/>
                  <a:pt x="177" y="8"/>
                  <a:pt x="182" y="1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89" name="Freeform 5"/>
          <p:cNvSpPr>
            <a:spLocks/>
          </p:cNvSpPr>
          <p:nvPr/>
        </p:nvSpPr>
        <p:spPr bwMode="auto">
          <a:xfrm flipH="1">
            <a:off x="6118225" y="3101975"/>
            <a:ext cx="1411288" cy="1917700"/>
          </a:xfrm>
          <a:custGeom>
            <a:avLst/>
            <a:gdLst>
              <a:gd name="T0" fmla="*/ 2147483646 w 412"/>
              <a:gd name="T1" fmla="*/ 2147483646 h 559"/>
              <a:gd name="T2" fmla="*/ 2147483646 w 412"/>
              <a:gd name="T3" fmla="*/ 2147483646 h 559"/>
              <a:gd name="T4" fmla="*/ 2147483646 w 412"/>
              <a:gd name="T5" fmla="*/ 2147483646 h 559"/>
              <a:gd name="T6" fmla="*/ 2147483646 w 412"/>
              <a:gd name="T7" fmla="*/ 2147483646 h 559"/>
              <a:gd name="T8" fmla="*/ 2147483646 w 412"/>
              <a:gd name="T9" fmla="*/ 2147483646 h 559"/>
              <a:gd name="T10" fmla="*/ 2147483646 w 412"/>
              <a:gd name="T11" fmla="*/ 2147483646 h 559"/>
              <a:gd name="T12" fmla="*/ 2147483646 w 412"/>
              <a:gd name="T13" fmla="*/ 2147483646 h 559"/>
              <a:gd name="T14" fmla="*/ 2147483646 w 412"/>
              <a:gd name="T15" fmla="*/ 2147483646 h 559"/>
              <a:gd name="T16" fmla="*/ 2147483646 w 412"/>
              <a:gd name="T17" fmla="*/ 2147483646 h 559"/>
              <a:gd name="T18" fmla="*/ 2147483646 w 412"/>
              <a:gd name="T19" fmla="*/ 2147483646 h 559"/>
              <a:gd name="T20" fmla="*/ 2147483646 w 412"/>
              <a:gd name="T21" fmla="*/ 2147483646 h 559"/>
              <a:gd name="T22" fmla="*/ 2147483646 w 412"/>
              <a:gd name="T23" fmla="*/ 2147483646 h 559"/>
              <a:gd name="T24" fmla="*/ 2147483646 w 412"/>
              <a:gd name="T25" fmla="*/ 2147483646 h 559"/>
              <a:gd name="T26" fmla="*/ 2147483646 w 412"/>
              <a:gd name="T27" fmla="*/ 2147483646 h 559"/>
              <a:gd name="T28" fmla="*/ 2147483646 w 412"/>
              <a:gd name="T29" fmla="*/ 2147483646 h 559"/>
              <a:gd name="T30" fmla="*/ 0 w 412"/>
              <a:gd name="T31" fmla="*/ 2147483646 h 559"/>
              <a:gd name="T32" fmla="*/ 2147483646 w 412"/>
              <a:gd name="T33" fmla="*/ 2147483646 h 559"/>
              <a:gd name="T34" fmla="*/ 2147483646 w 412"/>
              <a:gd name="T35" fmla="*/ 0 h 559"/>
              <a:gd name="T36" fmla="*/ 2147483646 w 412"/>
              <a:gd name="T37" fmla="*/ 2147483646 h 559"/>
              <a:gd name="T38" fmla="*/ 2147483646 w 412"/>
              <a:gd name="T39" fmla="*/ 2147483646 h 559"/>
              <a:gd name="T40" fmla="*/ 2147483646 w 412"/>
              <a:gd name="T41" fmla="*/ 2147483646 h 55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12" h="559">
                <a:moveTo>
                  <a:pt x="182" y="10"/>
                </a:moveTo>
                <a:cubicBezTo>
                  <a:pt x="182" y="10"/>
                  <a:pt x="182" y="10"/>
                  <a:pt x="182" y="10"/>
                </a:cubicBezTo>
                <a:cubicBezTo>
                  <a:pt x="216" y="24"/>
                  <a:pt x="244" y="40"/>
                  <a:pt x="265" y="57"/>
                </a:cubicBezTo>
                <a:cubicBezTo>
                  <a:pt x="339" y="116"/>
                  <a:pt x="385" y="210"/>
                  <a:pt x="406" y="341"/>
                </a:cubicBezTo>
                <a:cubicBezTo>
                  <a:pt x="408" y="355"/>
                  <a:pt x="409" y="369"/>
                  <a:pt x="411" y="384"/>
                </a:cubicBezTo>
                <a:cubicBezTo>
                  <a:pt x="412" y="406"/>
                  <a:pt x="412" y="430"/>
                  <a:pt x="410" y="456"/>
                </a:cubicBezTo>
                <a:cubicBezTo>
                  <a:pt x="408" y="488"/>
                  <a:pt x="403" y="522"/>
                  <a:pt x="395" y="559"/>
                </a:cubicBezTo>
                <a:cubicBezTo>
                  <a:pt x="393" y="520"/>
                  <a:pt x="387" y="486"/>
                  <a:pt x="379" y="456"/>
                </a:cubicBezTo>
                <a:cubicBezTo>
                  <a:pt x="373" y="436"/>
                  <a:pt x="366" y="418"/>
                  <a:pt x="357" y="402"/>
                </a:cubicBezTo>
                <a:cubicBezTo>
                  <a:pt x="347" y="382"/>
                  <a:pt x="336" y="366"/>
                  <a:pt x="322" y="353"/>
                </a:cubicBezTo>
                <a:cubicBezTo>
                  <a:pt x="285" y="315"/>
                  <a:pt x="218" y="284"/>
                  <a:pt x="119" y="262"/>
                </a:cubicBezTo>
                <a:cubicBezTo>
                  <a:pt x="118" y="262"/>
                  <a:pt x="116" y="261"/>
                  <a:pt x="115" y="261"/>
                </a:cubicBezTo>
                <a:cubicBezTo>
                  <a:pt x="106" y="259"/>
                  <a:pt x="97" y="257"/>
                  <a:pt x="87" y="254"/>
                </a:cubicBezTo>
                <a:cubicBezTo>
                  <a:pt x="77" y="252"/>
                  <a:pt x="68" y="247"/>
                  <a:pt x="59" y="241"/>
                </a:cubicBezTo>
                <a:cubicBezTo>
                  <a:pt x="52" y="236"/>
                  <a:pt x="45" y="231"/>
                  <a:pt x="39" y="224"/>
                </a:cubicBezTo>
                <a:cubicBezTo>
                  <a:pt x="13" y="198"/>
                  <a:pt x="0" y="168"/>
                  <a:pt x="0" y="131"/>
                </a:cubicBezTo>
                <a:cubicBezTo>
                  <a:pt x="0" y="95"/>
                  <a:pt x="13" y="64"/>
                  <a:pt x="39" y="39"/>
                </a:cubicBezTo>
                <a:cubicBezTo>
                  <a:pt x="64" y="13"/>
                  <a:pt x="95" y="0"/>
                  <a:pt x="132" y="0"/>
                </a:cubicBezTo>
                <a:cubicBezTo>
                  <a:pt x="136" y="0"/>
                  <a:pt x="140" y="0"/>
                  <a:pt x="144" y="1"/>
                </a:cubicBezTo>
                <a:cubicBezTo>
                  <a:pt x="152" y="1"/>
                  <a:pt x="160" y="3"/>
                  <a:pt x="167" y="5"/>
                </a:cubicBezTo>
                <a:cubicBezTo>
                  <a:pt x="172" y="6"/>
                  <a:pt x="177" y="8"/>
                  <a:pt x="182" y="1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0" name="Freeform 6"/>
          <p:cNvSpPr>
            <a:spLocks/>
          </p:cNvSpPr>
          <p:nvPr/>
        </p:nvSpPr>
        <p:spPr bwMode="auto">
          <a:xfrm>
            <a:off x="3479800" y="3228975"/>
            <a:ext cx="2733675" cy="2136775"/>
          </a:xfrm>
          <a:custGeom>
            <a:avLst/>
            <a:gdLst>
              <a:gd name="T0" fmla="*/ 2147483646 w 797"/>
              <a:gd name="T1" fmla="*/ 0 h 623"/>
              <a:gd name="T2" fmla="*/ 2147483646 w 797"/>
              <a:gd name="T3" fmla="*/ 2147483646 h 623"/>
              <a:gd name="T4" fmla="*/ 2147483646 w 797"/>
              <a:gd name="T5" fmla="*/ 2147483646 h 623"/>
              <a:gd name="T6" fmla="*/ 2147483646 w 797"/>
              <a:gd name="T7" fmla="*/ 2147483646 h 623"/>
              <a:gd name="T8" fmla="*/ 2147483646 w 797"/>
              <a:gd name="T9" fmla="*/ 2147483646 h 623"/>
              <a:gd name="T10" fmla="*/ 2147483646 w 797"/>
              <a:gd name="T11" fmla="*/ 2147483646 h 623"/>
              <a:gd name="T12" fmla="*/ 2147483646 w 797"/>
              <a:gd name="T13" fmla="*/ 2147483646 h 623"/>
              <a:gd name="T14" fmla="*/ 2147483646 w 797"/>
              <a:gd name="T15" fmla="*/ 2147483646 h 623"/>
              <a:gd name="T16" fmla="*/ 2147483646 w 797"/>
              <a:gd name="T17" fmla="*/ 2147483646 h 623"/>
              <a:gd name="T18" fmla="*/ 0 w 797"/>
              <a:gd name="T19" fmla="*/ 2147483646 h 623"/>
              <a:gd name="T20" fmla="*/ 2147483646 w 797"/>
              <a:gd name="T21" fmla="*/ 2147483646 h 623"/>
              <a:gd name="T22" fmla="*/ 2147483646 w 797"/>
              <a:gd name="T23" fmla="*/ 0 h 62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97" h="623">
                <a:moveTo>
                  <a:pt x="159" y="0"/>
                </a:moveTo>
                <a:cubicBezTo>
                  <a:pt x="203" y="0"/>
                  <a:pt x="240" y="16"/>
                  <a:pt x="271" y="47"/>
                </a:cubicBezTo>
                <a:cubicBezTo>
                  <a:pt x="290" y="66"/>
                  <a:pt x="304" y="88"/>
                  <a:pt x="311" y="113"/>
                </a:cubicBezTo>
                <a:cubicBezTo>
                  <a:pt x="313" y="121"/>
                  <a:pt x="315" y="129"/>
                  <a:pt x="316" y="137"/>
                </a:cubicBezTo>
                <a:cubicBezTo>
                  <a:pt x="342" y="248"/>
                  <a:pt x="408" y="320"/>
                  <a:pt x="514" y="354"/>
                </a:cubicBezTo>
                <a:cubicBezTo>
                  <a:pt x="706" y="404"/>
                  <a:pt x="797" y="493"/>
                  <a:pt x="785" y="623"/>
                </a:cubicBezTo>
                <a:cubicBezTo>
                  <a:pt x="770" y="504"/>
                  <a:pt x="686" y="444"/>
                  <a:pt x="533" y="443"/>
                </a:cubicBezTo>
                <a:cubicBezTo>
                  <a:pt x="453" y="445"/>
                  <a:pt x="375" y="440"/>
                  <a:pt x="300" y="427"/>
                </a:cubicBezTo>
                <a:cubicBezTo>
                  <a:pt x="156" y="401"/>
                  <a:pt x="60" y="331"/>
                  <a:pt x="11" y="216"/>
                </a:cubicBezTo>
                <a:cubicBezTo>
                  <a:pt x="4" y="198"/>
                  <a:pt x="0" y="179"/>
                  <a:pt x="0" y="158"/>
                </a:cubicBezTo>
                <a:cubicBezTo>
                  <a:pt x="0" y="115"/>
                  <a:pt x="16" y="77"/>
                  <a:pt x="47" y="47"/>
                </a:cubicBezTo>
                <a:cubicBezTo>
                  <a:pt x="78" y="16"/>
                  <a:pt x="115" y="0"/>
                  <a:pt x="159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1" name="Freeform 6"/>
          <p:cNvSpPr>
            <a:spLocks/>
          </p:cNvSpPr>
          <p:nvPr/>
        </p:nvSpPr>
        <p:spPr bwMode="auto">
          <a:xfrm flipH="1">
            <a:off x="6132513" y="3252788"/>
            <a:ext cx="2733675" cy="2136775"/>
          </a:xfrm>
          <a:custGeom>
            <a:avLst/>
            <a:gdLst>
              <a:gd name="T0" fmla="*/ 2147483646 w 797"/>
              <a:gd name="T1" fmla="*/ 0 h 623"/>
              <a:gd name="T2" fmla="*/ 2147483646 w 797"/>
              <a:gd name="T3" fmla="*/ 2147483646 h 623"/>
              <a:gd name="T4" fmla="*/ 2147483646 w 797"/>
              <a:gd name="T5" fmla="*/ 2147483646 h 623"/>
              <a:gd name="T6" fmla="*/ 2147483646 w 797"/>
              <a:gd name="T7" fmla="*/ 2147483646 h 623"/>
              <a:gd name="T8" fmla="*/ 2147483646 w 797"/>
              <a:gd name="T9" fmla="*/ 2147483646 h 623"/>
              <a:gd name="T10" fmla="*/ 2147483646 w 797"/>
              <a:gd name="T11" fmla="*/ 2147483646 h 623"/>
              <a:gd name="T12" fmla="*/ 2147483646 w 797"/>
              <a:gd name="T13" fmla="*/ 2147483646 h 623"/>
              <a:gd name="T14" fmla="*/ 2147483646 w 797"/>
              <a:gd name="T15" fmla="*/ 2147483646 h 623"/>
              <a:gd name="T16" fmla="*/ 2147483646 w 797"/>
              <a:gd name="T17" fmla="*/ 2147483646 h 623"/>
              <a:gd name="T18" fmla="*/ 0 w 797"/>
              <a:gd name="T19" fmla="*/ 2147483646 h 623"/>
              <a:gd name="T20" fmla="*/ 2147483646 w 797"/>
              <a:gd name="T21" fmla="*/ 2147483646 h 623"/>
              <a:gd name="T22" fmla="*/ 2147483646 w 797"/>
              <a:gd name="T23" fmla="*/ 0 h 62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97" h="623">
                <a:moveTo>
                  <a:pt x="159" y="0"/>
                </a:moveTo>
                <a:cubicBezTo>
                  <a:pt x="203" y="0"/>
                  <a:pt x="240" y="16"/>
                  <a:pt x="271" y="47"/>
                </a:cubicBezTo>
                <a:cubicBezTo>
                  <a:pt x="290" y="66"/>
                  <a:pt x="304" y="88"/>
                  <a:pt x="311" y="113"/>
                </a:cubicBezTo>
                <a:cubicBezTo>
                  <a:pt x="313" y="121"/>
                  <a:pt x="315" y="129"/>
                  <a:pt x="316" y="137"/>
                </a:cubicBezTo>
                <a:cubicBezTo>
                  <a:pt x="342" y="248"/>
                  <a:pt x="408" y="320"/>
                  <a:pt x="514" y="354"/>
                </a:cubicBezTo>
                <a:cubicBezTo>
                  <a:pt x="706" y="404"/>
                  <a:pt x="797" y="493"/>
                  <a:pt x="785" y="623"/>
                </a:cubicBezTo>
                <a:cubicBezTo>
                  <a:pt x="770" y="504"/>
                  <a:pt x="686" y="444"/>
                  <a:pt x="533" y="443"/>
                </a:cubicBezTo>
                <a:cubicBezTo>
                  <a:pt x="453" y="445"/>
                  <a:pt x="375" y="440"/>
                  <a:pt x="300" y="427"/>
                </a:cubicBezTo>
                <a:cubicBezTo>
                  <a:pt x="156" y="401"/>
                  <a:pt x="60" y="331"/>
                  <a:pt x="11" y="216"/>
                </a:cubicBezTo>
                <a:cubicBezTo>
                  <a:pt x="4" y="198"/>
                  <a:pt x="0" y="179"/>
                  <a:pt x="0" y="158"/>
                </a:cubicBezTo>
                <a:cubicBezTo>
                  <a:pt x="0" y="115"/>
                  <a:pt x="16" y="77"/>
                  <a:pt x="47" y="47"/>
                </a:cubicBezTo>
                <a:cubicBezTo>
                  <a:pt x="78" y="16"/>
                  <a:pt x="115" y="0"/>
                  <a:pt x="159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2" name="Freeform 7"/>
          <p:cNvSpPr>
            <a:spLocks/>
          </p:cNvSpPr>
          <p:nvPr/>
        </p:nvSpPr>
        <p:spPr bwMode="auto">
          <a:xfrm>
            <a:off x="2827338" y="4322763"/>
            <a:ext cx="3448050" cy="1835150"/>
          </a:xfrm>
          <a:custGeom>
            <a:avLst/>
            <a:gdLst>
              <a:gd name="T0" fmla="*/ 2147483646 w 871"/>
              <a:gd name="T1" fmla="*/ 2147483646 h 535"/>
              <a:gd name="T2" fmla="*/ 2147483646 w 871"/>
              <a:gd name="T3" fmla="*/ 0 h 535"/>
              <a:gd name="T4" fmla="*/ 2147483646 w 871"/>
              <a:gd name="T5" fmla="*/ 2147483646 h 535"/>
              <a:gd name="T6" fmla="*/ 2147483646 w 871"/>
              <a:gd name="T7" fmla="*/ 2147483646 h 535"/>
              <a:gd name="T8" fmla="*/ 2147483646 w 871"/>
              <a:gd name="T9" fmla="*/ 2147483646 h 535"/>
              <a:gd name="T10" fmla="*/ 2147483646 w 871"/>
              <a:gd name="T11" fmla="*/ 2147483646 h 535"/>
              <a:gd name="T12" fmla="*/ 2147483646 w 871"/>
              <a:gd name="T13" fmla="*/ 2147483646 h 5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1" h="535">
                <a:moveTo>
                  <a:pt x="101" y="357"/>
                </a:moveTo>
                <a:cubicBezTo>
                  <a:pt x="17" y="278"/>
                  <a:pt x="0" y="159"/>
                  <a:pt x="49" y="0"/>
                </a:cubicBezTo>
                <a:cubicBezTo>
                  <a:pt x="103" y="117"/>
                  <a:pt x="247" y="175"/>
                  <a:pt x="481" y="173"/>
                </a:cubicBezTo>
                <a:cubicBezTo>
                  <a:pt x="750" y="162"/>
                  <a:pt x="871" y="282"/>
                  <a:pt x="845" y="535"/>
                </a:cubicBezTo>
                <a:cubicBezTo>
                  <a:pt x="838" y="430"/>
                  <a:pt x="780" y="374"/>
                  <a:pt x="673" y="368"/>
                </a:cubicBezTo>
                <a:cubicBezTo>
                  <a:pt x="611" y="367"/>
                  <a:pt x="547" y="377"/>
                  <a:pt x="479" y="397"/>
                </a:cubicBezTo>
                <a:cubicBezTo>
                  <a:pt x="316" y="442"/>
                  <a:pt x="190" y="429"/>
                  <a:pt x="101" y="35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3" name="Freeform 7"/>
          <p:cNvSpPr>
            <a:spLocks/>
          </p:cNvSpPr>
          <p:nvPr/>
        </p:nvSpPr>
        <p:spPr bwMode="auto">
          <a:xfrm flipH="1">
            <a:off x="6070600" y="4322763"/>
            <a:ext cx="3448050" cy="1835150"/>
          </a:xfrm>
          <a:custGeom>
            <a:avLst/>
            <a:gdLst>
              <a:gd name="T0" fmla="*/ 2147483646 w 871"/>
              <a:gd name="T1" fmla="*/ 2147483646 h 535"/>
              <a:gd name="T2" fmla="*/ 2147483646 w 871"/>
              <a:gd name="T3" fmla="*/ 0 h 535"/>
              <a:gd name="T4" fmla="*/ 2147483646 w 871"/>
              <a:gd name="T5" fmla="*/ 2147483646 h 535"/>
              <a:gd name="T6" fmla="*/ 2147483646 w 871"/>
              <a:gd name="T7" fmla="*/ 2147483646 h 535"/>
              <a:gd name="T8" fmla="*/ 2147483646 w 871"/>
              <a:gd name="T9" fmla="*/ 2147483646 h 535"/>
              <a:gd name="T10" fmla="*/ 2147483646 w 871"/>
              <a:gd name="T11" fmla="*/ 2147483646 h 535"/>
              <a:gd name="T12" fmla="*/ 2147483646 w 871"/>
              <a:gd name="T13" fmla="*/ 2147483646 h 53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1" h="535">
                <a:moveTo>
                  <a:pt x="101" y="357"/>
                </a:moveTo>
                <a:cubicBezTo>
                  <a:pt x="17" y="278"/>
                  <a:pt x="0" y="159"/>
                  <a:pt x="49" y="0"/>
                </a:cubicBezTo>
                <a:cubicBezTo>
                  <a:pt x="103" y="117"/>
                  <a:pt x="247" y="175"/>
                  <a:pt x="481" y="173"/>
                </a:cubicBezTo>
                <a:cubicBezTo>
                  <a:pt x="750" y="162"/>
                  <a:pt x="871" y="282"/>
                  <a:pt x="845" y="535"/>
                </a:cubicBezTo>
                <a:cubicBezTo>
                  <a:pt x="838" y="430"/>
                  <a:pt x="780" y="374"/>
                  <a:pt x="673" y="368"/>
                </a:cubicBezTo>
                <a:cubicBezTo>
                  <a:pt x="611" y="367"/>
                  <a:pt x="547" y="377"/>
                  <a:pt x="479" y="397"/>
                </a:cubicBezTo>
                <a:cubicBezTo>
                  <a:pt x="316" y="442"/>
                  <a:pt x="190" y="429"/>
                  <a:pt x="101" y="35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4" name="Oval 76@|1FFC:2381804|FBC:16777215|LFC:16777215|LBC:16777215"/>
          <p:cNvSpPr>
            <a:spLocks noChangeArrowheads="1"/>
          </p:cNvSpPr>
          <p:nvPr/>
        </p:nvSpPr>
        <p:spPr bwMode="auto">
          <a:xfrm rot="14342338" flipH="1">
            <a:off x="5530850" y="1354138"/>
            <a:ext cx="1284287" cy="1284288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5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5" name="Freeform 92@|5FFC:16777215|FBC:16777215|LFC:16777215|LBC:16777215"/>
          <p:cNvSpPr>
            <a:spLocks noEditPoints="1"/>
          </p:cNvSpPr>
          <p:nvPr/>
        </p:nvSpPr>
        <p:spPr bwMode="auto">
          <a:xfrm>
            <a:off x="5864225" y="1763713"/>
            <a:ext cx="617538" cy="465137"/>
          </a:xfrm>
          <a:custGeom>
            <a:avLst/>
            <a:gdLst>
              <a:gd name="T0" fmla="*/ 2147483646 w 123"/>
              <a:gd name="T1" fmla="*/ 2147483646 h 92"/>
              <a:gd name="T2" fmla="*/ 2147483646 w 123"/>
              <a:gd name="T3" fmla="*/ 0 h 92"/>
              <a:gd name="T4" fmla="*/ 2147483646 w 123"/>
              <a:gd name="T5" fmla="*/ 2147483646 h 92"/>
              <a:gd name="T6" fmla="*/ 2147483646 w 123"/>
              <a:gd name="T7" fmla="*/ 2147483646 h 92"/>
              <a:gd name="T8" fmla="*/ 2147483646 w 123"/>
              <a:gd name="T9" fmla="*/ 2147483646 h 92"/>
              <a:gd name="T10" fmla="*/ 2147483646 w 123"/>
              <a:gd name="T11" fmla="*/ 2147483646 h 92"/>
              <a:gd name="T12" fmla="*/ 2147483646 w 123"/>
              <a:gd name="T13" fmla="*/ 2147483646 h 92"/>
              <a:gd name="T14" fmla="*/ 2147483646 w 123"/>
              <a:gd name="T15" fmla="*/ 2147483646 h 92"/>
              <a:gd name="T16" fmla="*/ 2147483646 w 123"/>
              <a:gd name="T17" fmla="*/ 2147483646 h 92"/>
              <a:gd name="T18" fmla="*/ 2147483646 w 123"/>
              <a:gd name="T19" fmla="*/ 2147483646 h 92"/>
              <a:gd name="T20" fmla="*/ 2147483646 w 123"/>
              <a:gd name="T21" fmla="*/ 2147483646 h 92"/>
              <a:gd name="T22" fmla="*/ 2147483646 w 123"/>
              <a:gd name="T23" fmla="*/ 2147483646 h 92"/>
              <a:gd name="T24" fmla="*/ 2147483646 w 123"/>
              <a:gd name="T25" fmla="*/ 2147483646 h 92"/>
              <a:gd name="T26" fmla="*/ 2147483646 w 123"/>
              <a:gd name="T27" fmla="*/ 2147483646 h 92"/>
              <a:gd name="T28" fmla="*/ 2147483646 w 123"/>
              <a:gd name="T29" fmla="*/ 2147483646 h 92"/>
              <a:gd name="T30" fmla="*/ 2147483646 w 123"/>
              <a:gd name="T31" fmla="*/ 2147483646 h 92"/>
              <a:gd name="T32" fmla="*/ 2147483646 w 123"/>
              <a:gd name="T33" fmla="*/ 2147483646 h 92"/>
              <a:gd name="T34" fmla="*/ 2147483646 w 123"/>
              <a:gd name="T35" fmla="*/ 2147483646 h 92"/>
              <a:gd name="T36" fmla="*/ 2147483646 w 123"/>
              <a:gd name="T37" fmla="*/ 2147483646 h 92"/>
              <a:gd name="T38" fmla="*/ 2147483646 w 123"/>
              <a:gd name="T39" fmla="*/ 2147483646 h 92"/>
              <a:gd name="T40" fmla="*/ 2147483646 w 123"/>
              <a:gd name="T41" fmla="*/ 2147483646 h 92"/>
              <a:gd name="T42" fmla="*/ 2147483646 w 123"/>
              <a:gd name="T43" fmla="*/ 2147483646 h 92"/>
              <a:gd name="T44" fmla="*/ 2147483646 w 123"/>
              <a:gd name="T45" fmla="*/ 2147483646 h 92"/>
              <a:gd name="T46" fmla="*/ 2147483646 w 123"/>
              <a:gd name="T47" fmla="*/ 2147483646 h 92"/>
              <a:gd name="T48" fmla="*/ 2147483646 w 123"/>
              <a:gd name="T49" fmla="*/ 2147483646 h 92"/>
              <a:gd name="T50" fmla="*/ 2147483646 w 123"/>
              <a:gd name="T51" fmla="*/ 2147483646 h 92"/>
              <a:gd name="T52" fmla="*/ 2147483646 w 123"/>
              <a:gd name="T53" fmla="*/ 2147483646 h 92"/>
              <a:gd name="T54" fmla="*/ 2147483646 w 123"/>
              <a:gd name="T55" fmla="*/ 2147483646 h 92"/>
              <a:gd name="T56" fmla="*/ 2147483646 w 123"/>
              <a:gd name="T57" fmla="*/ 2147483646 h 92"/>
              <a:gd name="T58" fmla="*/ 2147483646 w 123"/>
              <a:gd name="T59" fmla="*/ 2147483646 h 92"/>
              <a:gd name="T60" fmla="*/ 2147483646 w 123"/>
              <a:gd name="T61" fmla="*/ 2147483646 h 92"/>
              <a:gd name="T62" fmla="*/ 2147483646 w 123"/>
              <a:gd name="T63" fmla="*/ 2147483646 h 92"/>
              <a:gd name="T64" fmla="*/ 2147483646 w 123"/>
              <a:gd name="T65" fmla="*/ 2147483646 h 92"/>
              <a:gd name="T66" fmla="*/ 2147483646 w 123"/>
              <a:gd name="T67" fmla="*/ 2147483646 h 92"/>
              <a:gd name="T68" fmla="*/ 2147483646 w 123"/>
              <a:gd name="T69" fmla="*/ 2147483646 h 92"/>
              <a:gd name="T70" fmla="*/ 2147483646 w 123"/>
              <a:gd name="T71" fmla="*/ 2147483646 h 92"/>
              <a:gd name="T72" fmla="*/ 2147483646 w 123"/>
              <a:gd name="T73" fmla="*/ 2147483646 h 92"/>
              <a:gd name="T74" fmla="*/ 2147483646 w 123"/>
              <a:gd name="T75" fmla="*/ 2147483646 h 92"/>
              <a:gd name="T76" fmla="*/ 2147483646 w 123"/>
              <a:gd name="T77" fmla="*/ 2147483646 h 92"/>
              <a:gd name="T78" fmla="*/ 2147483646 w 123"/>
              <a:gd name="T79" fmla="*/ 2147483646 h 9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6" name="Freeform 83"/>
          <p:cNvSpPr>
            <a:spLocks noChangeAspect="1" noEditPoints="1"/>
          </p:cNvSpPr>
          <p:nvPr/>
        </p:nvSpPr>
        <p:spPr bwMode="auto">
          <a:xfrm>
            <a:off x="5122863" y="3322638"/>
            <a:ext cx="288925" cy="431800"/>
          </a:xfrm>
          <a:custGeom>
            <a:avLst/>
            <a:gdLst>
              <a:gd name="T0" fmla="*/ 2147483646 w 39"/>
              <a:gd name="T1" fmla="*/ 2147483646 h 58"/>
              <a:gd name="T2" fmla="*/ 2147483646 w 39"/>
              <a:gd name="T3" fmla="*/ 2147483646 h 58"/>
              <a:gd name="T4" fmla="*/ 2147483646 w 39"/>
              <a:gd name="T5" fmla="*/ 2147483646 h 58"/>
              <a:gd name="T6" fmla="*/ 2147483646 w 39"/>
              <a:gd name="T7" fmla="*/ 2147483646 h 58"/>
              <a:gd name="T8" fmla="*/ 2147483646 w 39"/>
              <a:gd name="T9" fmla="*/ 2147483646 h 58"/>
              <a:gd name="T10" fmla="*/ 0 w 39"/>
              <a:gd name="T11" fmla="*/ 2147483646 h 58"/>
              <a:gd name="T12" fmla="*/ 2147483646 w 39"/>
              <a:gd name="T13" fmla="*/ 0 h 58"/>
              <a:gd name="T14" fmla="*/ 2147483646 w 39"/>
              <a:gd name="T15" fmla="*/ 2147483646 h 58"/>
              <a:gd name="T16" fmla="*/ 2147483646 w 39"/>
              <a:gd name="T17" fmla="*/ 2147483646 h 58"/>
              <a:gd name="T18" fmla="*/ 2147483646 w 39"/>
              <a:gd name="T19" fmla="*/ 2147483646 h 58"/>
              <a:gd name="T20" fmla="*/ 2147483646 w 39"/>
              <a:gd name="T21" fmla="*/ 2147483646 h 58"/>
              <a:gd name="T22" fmla="*/ 2147483646 w 39"/>
              <a:gd name="T23" fmla="*/ 2147483646 h 58"/>
              <a:gd name="T24" fmla="*/ 2147483646 w 39"/>
              <a:gd name="T25" fmla="*/ 2147483646 h 58"/>
              <a:gd name="T26" fmla="*/ 2147483646 w 39"/>
              <a:gd name="T27" fmla="*/ 2147483646 h 5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7" name="Freeform 245"/>
          <p:cNvSpPr>
            <a:spLocks/>
          </p:cNvSpPr>
          <p:nvPr/>
        </p:nvSpPr>
        <p:spPr bwMode="auto">
          <a:xfrm>
            <a:off x="8607425" y="4924425"/>
            <a:ext cx="441325" cy="441325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2147483646 w 68"/>
              <a:gd name="T5" fmla="*/ 2147483646 h 68"/>
              <a:gd name="T6" fmla="*/ 2147483646 w 68"/>
              <a:gd name="T7" fmla="*/ 2147483646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0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0 h 68"/>
              <a:gd name="T34" fmla="*/ 2147483646 w 68"/>
              <a:gd name="T35" fmla="*/ 0 h 68"/>
              <a:gd name="T36" fmla="*/ 2147483646 w 68"/>
              <a:gd name="T37" fmla="*/ 0 h 68"/>
              <a:gd name="T38" fmla="*/ 2147483646 w 68"/>
              <a:gd name="T39" fmla="*/ 2147483646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8" name="Freeform 5"/>
          <p:cNvSpPr>
            <a:spLocks noEditPoints="1"/>
          </p:cNvSpPr>
          <p:nvPr/>
        </p:nvSpPr>
        <p:spPr bwMode="auto">
          <a:xfrm>
            <a:off x="8074025" y="3576638"/>
            <a:ext cx="493713" cy="493712"/>
          </a:xfrm>
          <a:custGeom>
            <a:avLst/>
            <a:gdLst>
              <a:gd name="T0" fmla="*/ 0 w 384"/>
              <a:gd name="T1" fmla="*/ 2147483646 h 384"/>
              <a:gd name="T2" fmla="*/ 2147483646 w 384"/>
              <a:gd name="T3" fmla="*/ 2147483646 h 384"/>
              <a:gd name="T4" fmla="*/ 2147483646 w 384"/>
              <a:gd name="T5" fmla="*/ 2147483646 h 384"/>
              <a:gd name="T6" fmla="*/ 2147483646 w 384"/>
              <a:gd name="T7" fmla="*/ 2147483646 h 384"/>
              <a:gd name="T8" fmla="*/ 2147483646 w 384"/>
              <a:gd name="T9" fmla="*/ 2147483646 h 384"/>
              <a:gd name="T10" fmla="*/ 2147483646 w 384"/>
              <a:gd name="T11" fmla="*/ 2147483646 h 384"/>
              <a:gd name="T12" fmla="*/ 2147483646 w 384"/>
              <a:gd name="T13" fmla="*/ 2147483646 h 384"/>
              <a:gd name="T14" fmla="*/ 2147483646 w 384"/>
              <a:gd name="T15" fmla="*/ 2147483646 h 384"/>
              <a:gd name="T16" fmla="*/ 2147483646 w 384"/>
              <a:gd name="T17" fmla="*/ 2147483646 h 384"/>
              <a:gd name="T18" fmla="*/ 2147483646 w 384"/>
              <a:gd name="T19" fmla="*/ 2147483646 h 384"/>
              <a:gd name="T20" fmla="*/ 2147483646 w 384"/>
              <a:gd name="T21" fmla="*/ 2147483646 h 384"/>
              <a:gd name="T22" fmla="*/ 2147483646 w 384"/>
              <a:gd name="T23" fmla="*/ 2147483646 h 384"/>
              <a:gd name="T24" fmla="*/ 2147483646 w 384"/>
              <a:gd name="T25" fmla="*/ 2147483646 h 384"/>
              <a:gd name="T26" fmla="*/ 2147483646 w 384"/>
              <a:gd name="T27" fmla="*/ 2147483646 h 384"/>
              <a:gd name="T28" fmla="*/ 2147483646 w 384"/>
              <a:gd name="T29" fmla="*/ 2147483646 h 384"/>
              <a:gd name="T30" fmla="*/ 2147483646 w 384"/>
              <a:gd name="T31" fmla="*/ 2147483646 h 384"/>
              <a:gd name="T32" fmla="*/ 2147483646 w 384"/>
              <a:gd name="T33" fmla="*/ 2147483646 h 384"/>
              <a:gd name="T34" fmla="*/ 2147483646 w 384"/>
              <a:gd name="T35" fmla="*/ 2147483646 h 384"/>
              <a:gd name="T36" fmla="*/ 2147483646 w 384"/>
              <a:gd name="T37" fmla="*/ 2147483646 h 384"/>
              <a:gd name="T38" fmla="*/ 2147483646 w 384"/>
              <a:gd name="T39" fmla="*/ 2147483646 h 384"/>
              <a:gd name="T40" fmla="*/ 2147483646 w 384"/>
              <a:gd name="T41" fmla="*/ 2147483646 h 384"/>
              <a:gd name="T42" fmla="*/ 2147483646 w 384"/>
              <a:gd name="T43" fmla="*/ 2147483646 h 384"/>
              <a:gd name="T44" fmla="*/ 2147483646 w 384"/>
              <a:gd name="T45" fmla="*/ 2147483646 h 384"/>
              <a:gd name="T46" fmla="*/ 2147483646 w 384"/>
              <a:gd name="T47" fmla="*/ 2147483646 h 384"/>
              <a:gd name="T48" fmla="*/ 2147483646 w 384"/>
              <a:gd name="T49" fmla="*/ 2147483646 h 384"/>
              <a:gd name="T50" fmla="*/ 2147483646 w 384"/>
              <a:gd name="T51" fmla="*/ 2147483646 h 384"/>
              <a:gd name="T52" fmla="*/ 2147483646 w 384"/>
              <a:gd name="T53" fmla="*/ 2147483646 h 384"/>
              <a:gd name="T54" fmla="*/ 2147483646 w 384"/>
              <a:gd name="T55" fmla="*/ 2147483646 h 384"/>
              <a:gd name="T56" fmla="*/ 2147483646 w 384"/>
              <a:gd name="T57" fmla="*/ 2147483646 h 384"/>
              <a:gd name="T58" fmla="*/ 2147483646 w 384"/>
              <a:gd name="T59" fmla="*/ 2147483646 h 384"/>
              <a:gd name="T60" fmla="*/ 2147483646 w 384"/>
              <a:gd name="T61" fmla="*/ 2147483646 h 384"/>
              <a:gd name="T62" fmla="*/ 2147483646 w 384"/>
              <a:gd name="T63" fmla="*/ 2147483646 h 384"/>
              <a:gd name="T64" fmla="*/ 2147483646 w 384"/>
              <a:gd name="T65" fmla="*/ 2147483646 h 384"/>
              <a:gd name="T66" fmla="*/ 2147483646 w 384"/>
              <a:gd name="T67" fmla="*/ 2147483646 h 384"/>
              <a:gd name="T68" fmla="*/ 2147483646 w 384"/>
              <a:gd name="T69" fmla="*/ 2147483646 h 384"/>
              <a:gd name="T70" fmla="*/ 2147483646 w 384"/>
              <a:gd name="T71" fmla="*/ 2147483646 h 384"/>
              <a:gd name="T72" fmla="*/ 2147483646 w 384"/>
              <a:gd name="T73" fmla="*/ 2147483646 h 384"/>
              <a:gd name="T74" fmla="*/ 2147483646 w 384"/>
              <a:gd name="T75" fmla="*/ 2147483646 h 384"/>
              <a:gd name="T76" fmla="*/ 2147483646 w 384"/>
              <a:gd name="T77" fmla="*/ 2147483646 h 384"/>
              <a:gd name="T78" fmla="*/ 2147483646 w 384"/>
              <a:gd name="T79" fmla="*/ 2147483646 h 384"/>
              <a:gd name="T80" fmla="*/ 2147483646 w 384"/>
              <a:gd name="T81" fmla="*/ 2147483646 h 384"/>
              <a:gd name="T82" fmla="*/ 2147483646 w 384"/>
              <a:gd name="T83" fmla="*/ 2147483646 h 384"/>
              <a:gd name="T84" fmla="*/ 2147483646 w 384"/>
              <a:gd name="T85" fmla="*/ 2147483646 h 384"/>
              <a:gd name="T86" fmla="*/ 2147483646 w 384"/>
              <a:gd name="T87" fmla="*/ 2147483646 h 384"/>
              <a:gd name="T88" fmla="*/ 2147483646 w 384"/>
              <a:gd name="T89" fmla="*/ 2147483646 h 384"/>
              <a:gd name="T90" fmla="*/ 2147483646 w 384"/>
              <a:gd name="T91" fmla="*/ 2147483646 h 384"/>
              <a:gd name="T92" fmla="*/ 2147483646 w 384"/>
              <a:gd name="T93" fmla="*/ 2147483646 h 384"/>
              <a:gd name="T94" fmla="*/ 2147483646 w 384"/>
              <a:gd name="T95" fmla="*/ 2147483646 h 384"/>
              <a:gd name="T96" fmla="*/ 2147483646 w 384"/>
              <a:gd name="T97" fmla="*/ 2147483646 h 384"/>
              <a:gd name="T98" fmla="*/ 2147483646 w 384"/>
              <a:gd name="T99" fmla="*/ 2147483646 h 384"/>
              <a:gd name="T100" fmla="*/ 2147483646 w 384"/>
              <a:gd name="T101" fmla="*/ 2147483646 h 384"/>
              <a:gd name="T102" fmla="*/ 2147483646 w 384"/>
              <a:gd name="T103" fmla="*/ 2147483646 h 384"/>
              <a:gd name="T104" fmla="*/ 2147483646 w 384"/>
              <a:gd name="T105" fmla="*/ 2147483646 h 384"/>
              <a:gd name="T106" fmla="*/ 2147483646 w 384"/>
              <a:gd name="T107" fmla="*/ 2147483646 h 384"/>
              <a:gd name="T108" fmla="*/ 2147483646 w 384"/>
              <a:gd name="T109" fmla="*/ 2147483646 h 384"/>
              <a:gd name="T110" fmla="*/ 2147483646 w 384"/>
              <a:gd name="T111" fmla="*/ 2147483646 h 384"/>
              <a:gd name="T112" fmla="*/ 2147483646 w 384"/>
              <a:gd name="T113" fmla="*/ 2147483646 h 384"/>
              <a:gd name="T114" fmla="*/ 2147483646 w 384"/>
              <a:gd name="T115" fmla="*/ 2147483646 h 384"/>
              <a:gd name="T116" fmla="*/ 2147483646 w 384"/>
              <a:gd name="T117" fmla="*/ 2147483646 h 38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399" name="Freeform 217"/>
          <p:cNvSpPr>
            <a:spLocks noEditPoints="1"/>
          </p:cNvSpPr>
          <p:nvPr/>
        </p:nvSpPr>
        <p:spPr bwMode="auto">
          <a:xfrm>
            <a:off x="3454400" y="5029200"/>
            <a:ext cx="503238" cy="377825"/>
          </a:xfrm>
          <a:custGeom>
            <a:avLst/>
            <a:gdLst>
              <a:gd name="T0" fmla="*/ 2147483646 w 78"/>
              <a:gd name="T1" fmla="*/ 2147483646 h 58"/>
              <a:gd name="T2" fmla="*/ 0 w 78"/>
              <a:gd name="T3" fmla="*/ 2147483646 h 58"/>
              <a:gd name="T4" fmla="*/ 0 w 78"/>
              <a:gd name="T5" fmla="*/ 0 h 58"/>
              <a:gd name="T6" fmla="*/ 2147483646 w 78"/>
              <a:gd name="T7" fmla="*/ 0 h 58"/>
              <a:gd name="T8" fmla="*/ 2147483646 w 78"/>
              <a:gd name="T9" fmla="*/ 2147483646 h 58"/>
              <a:gd name="T10" fmla="*/ 2147483646 w 78"/>
              <a:gd name="T11" fmla="*/ 2147483646 h 58"/>
              <a:gd name="T12" fmla="*/ 2147483646 w 78"/>
              <a:gd name="T13" fmla="*/ 2147483646 h 58"/>
              <a:gd name="T14" fmla="*/ 2147483646 w 78"/>
              <a:gd name="T15" fmla="*/ 2147483646 h 58"/>
              <a:gd name="T16" fmla="*/ 2147483646 w 78"/>
              <a:gd name="T17" fmla="*/ 2147483646 h 58"/>
              <a:gd name="T18" fmla="*/ 2147483646 w 78"/>
              <a:gd name="T19" fmla="*/ 2147483646 h 58"/>
              <a:gd name="T20" fmla="*/ 2147483646 w 78"/>
              <a:gd name="T21" fmla="*/ 2147483646 h 58"/>
              <a:gd name="T22" fmla="*/ 2147483646 w 78"/>
              <a:gd name="T23" fmla="*/ 2147483646 h 58"/>
              <a:gd name="T24" fmla="*/ 2147483646 w 78"/>
              <a:gd name="T25" fmla="*/ 2147483646 h 58"/>
              <a:gd name="T26" fmla="*/ 2147483646 w 78"/>
              <a:gd name="T27" fmla="*/ 2147483646 h 58"/>
              <a:gd name="T28" fmla="*/ 2147483646 w 78"/>
              <a:gd name="T29" fmla="*/ 2147483646 h 58"/>
              <a:gd name="T30" fmla="*/ 2147483646 w 78"/>
              <a:gd name="T31" fmla="*/ 2147483646 h 58"/>
              <a:gd name="T32" fmla="*/ 2147483646 w 78"/>
              <a:gd name="T33" fmla="*/ 2147483646 h 58"/>
              <a:gd name="T34" fmla="*/ 2147483646 w 78"/>
              <a:gd name="T35" fmla="*/ 2147483646 h 58"/>
              <a:gd name="T36" fmla="*/ 2147483646 w 78"/>
              <a:gd name="T37" fmla="*/ 2147483646 h 58"/>
              <a:gd name="T38" fmla="*/ 2147483646 w 78"/>
              <a:gd name="T39" fmla="*/ 2147483646 h 58"/>
              <a:gd name="T40" fmla="*/ 2147483646 w 78"/>
              <a:gd name="T41" fmla="*/ 2147483646 h 58"/>
              <a:gd name="T42" fmla="*/ 2147483646 w 78"/>
              <a:gd name="T43" fmla="*/ 2147483646 h 58"/>
              <a:gd name="T44" fmla="*/ 2147483646 w 78"/>
              <a:gd name="T45" fmla="*/ 2147483646 h 58"/>
              <a:gd name="T46" fmla="*/ 2147483646 w 78"/>
              <a:gd name="T47" fmla="*/ 2147483646 h 5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00" name="Freeform 216"/>
          <p:cNvSpPr>
            <a:spLocks noEditPoints="1"/>
          </p:cNvSpPr>
          <p:nvPr/>
        </p:nvSpPr>
        <p:spPr bwMode="auto">
          <a:xfrm>
            <a:off x="3811588" y="3597275"/>
            <a:ext cx="452437" cy="454025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0 w 68"/>
              <a:gd name="T5" fmla="*/ 2147483646 h 68"/>
              <a:gd name="T6" fmla="*/ 2147483646 w 68"/>
              <a:gd name="T7" fmla="*/ 0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2147483646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2147483646 h 68"/>
              <a:gd name="T34" fmla="*/ 2147483646 w 68"/>
              <a:gd name="T35" fmla="*/ 2147483646 h 68"/>
              <a:gd name="T36" fmla="*/ 2147483646 w 68"/>
              <a:gd name="T37" fmla="*/ 2147483646 h 68"/>
              <a:gd name="T38" fmla="*/ 2147483646 w 68"/>
              <a:gd name="T39" fmla="*/ 2147483646 h 68"/>
              <a:gd name="T40" fmla="*/ 2147483646 w 68"/>
              <a:gd name="T41" fmla="*/ 2147483646 h 68"/>
              <a:gd name="T42" fmla="*/ 2147483646 w 68"/>
              <a:gd name="T43" fmla="*/ 2147483646 h 68"/>
              <a:gd name="T44" fmla="*/ 2147483646 w 68"/>
              <a:gd name="T45" fmla="*/ 2147483646 h 68"/>
              <a:gd name="T46" fmla="*/ 2147483646 w 68"/>
              <a:gd name="T47" fmla="*/ 2147483646 h 68"/>
              <a:gd name="T48" fmla="*/ 2147483646 w 68"/>
              <a:gd name="T49" fmla="*/ 2147483646 h 68"/>
              <a:gd name="T50" fmla="*/ 2147483646 w 68"/>
              <a:gd name="T51" fmla="*/ 2147483646 h 68"/>
              <a:gd name="T52" fmla="*/ 2147483646 w 68"/>
              <a:gd name="T53" fmla="*/ 2147483646 h 68"/>
              <a:gd name="T54" fmla="*/ 2147483646 w 68"/>
              <a:gd name="T55" fmla="*/ 2147483646 h 68"/>
              <a:gd name="T56" fmla="*/ 2147483646 w 68"/>
              <a:gd name="T57" fmla="*/ 2147483646 h 68"/>
              <a:gd name="T58" fmla="*/ 2147483646 w 68"/>
              <a:gd name="T59" fmla="*/ 2147483646 h 68"/>
              <a:gd name="T60" fmla="*/ 2147483646 w 68"/>
              <a:gd name="T61" fmla="*/ 2147483646 h 68"/>
              <a:gd name="T62" fmla="*/ 2147483646 w 68"/>
              <a:gd name="T63" fmla="*/ 2147483646 h 68"/>
              <a:gd name="T64" fmla="*/ 2147483646 w 68"/>
              <a:gd name="T65" fmla="*/ 2147483646 h 68"/>
              <a:gd name="T66" fmla="*/ 2147483646 w 68"/>
              <a:gd name="T67" fmla="*/ 2147483646 h 68"/>
              <a:gd name="T68" fmla="*/ 2147483646 w 68"/>
              <a:gd name="T69" fmla="*/ 2147483646 h 68"/>
              <a:gd name="T70" fmla="*/ 2147483646 w 68"/>
              <a:gd name="T71" fmla="*/ 2147483646 h 68"/>
              <a:gd name="T72" fmla="*/ 2147483646 w 68"/>
              <a:gd name="T73" fmla="*/ 2147483646 h 68"/>
              <a:gd name="T74" fmla="*/ 2147483646 w 68"/>
              <a:gd name="T75" fmla="*/ 2147483646 h 6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01" name="Freeform 135"/>
          <p:cNvSpPr>
            <a:spLocks noEditPoints="1"/>
          </p:cNvSpPr>
          <p:nvPr/>
        </p:nvSpPr>
        <p:spPr bwMode="auto">
          <a:xfrm>
            <a:off x="6848475" y="3348038"/>
            <a:ext cx="403225" cy="377825"/>
          </a:xfrm>
          <a:custGeom>
            <a:avLst/>
            <a:gdLst>
              <a:gd name="T0" fmla="*/ 2147483646 w 73"/>
              <a:gd name="T1" fmla="*/ 2147483646 h 68"/>
              <a:gd name="T2" fmla="*/ 2147483646 w 73"/>
              <a:gd name="T3" fmla="*/ 2147483646 h 68"/>
              <a:gd name="T4" fmla="*/ 0 w 73"/>
              <a:gd name="T5" fmla="*/ 2147483646 h 68"/>
              <a:gd name="T6" fmla="*/ 2147483646 w 73"/>
              <a:gd name="T7" fmla="*/ 2147483646 h 68"/>
              <a:gd name="T8" fmla="*/ 2147483646 w 73"/>
              <a:gd name="T9" fmla="*/ 2147483646 h 68"/>
              <a:gd name="T10" fmla="*/ 2147483646 w 73"/>
              <a:gd name="T11" fmla="*/ 2147483646 h 68"/>
              <a:gd name="T12" fmla="*/ 2147483646 w 73"/>
              <a:gd name="T13" fmla="*/ 2147483646 h 68"/>
              <a:gd name="T14" fmla="*/ 2147483646 w 73"/>
              <a:gd name="T15" fmla="*/ 2147483646 h 68"/>
              <a:gd name="T16" fmla="*/ 2147483646 w 73"/>
              <a:gd name="T17" fmla="*/ 2147483646 h 68"/>
              <a:gd name="T18" fmla="*/ 2147483646 w 73"/>
              <a:gd name="T19" fmla="*/ 2147483646 h 68"/>
              <a:gd name="T20" fmla="*/ 2147483646 w 73"/>
              <a:gd name="T21" fmla="*/ 2147483646 h 68"/>
              <a:gd name="T22" fmla="*/ 2147483646 w 73"/>
              <a:gd name="T23" fmla="*/ 0 h 68"/>
              <a:gd name="T24" fmla="*/ 2147483646 w 73"/>
              <a:gd name="T25" fmla="*/ 2147483646 h 68"/>
              <a:gd name="T26" fmla="*/ 2147483646 w 73"/>
              <a:gd name="T27" fmla="*/ 2147483646 h 68"/>
              <a:gd name="T28" fmla="*/ 2147483646 w 73"/>
              <a:gd name="T29" fmla="*/ 2147483646 h 68"/>
              <a:gd name="T30" fmla="*/ 2147483646 w 73"/>
              <a:gd name="T31" fmla="*/ 2147483646 h 68"/>
              <a:gd name="T32" fmla="*/ 2147483646 w 73"/>
              <a:gd name="T33" fmla="*/ 2147483646 h 68"/>
              <a:gd name="T34" fmla="*/ 2147483646 w 73"/>
              <a:gd name="T35" fmla="*/ 2147483646 h 68"/>
              <a:gd name="T36" fmla="*/ 2147483646 w 73"/>
              <a:gd name="T37" fmla="*/ 2147483646 h 68"/>
              <a:gd name="T38" fmla="*/ 2147483646 w 73"/>
              <a:gd name="T39" fmla="*/ 2147483646 h 68"/>
              <a:gd name="T40" fmla="*/ 2147483646 w 73"/>
              <a:gd name="T41" fmla="*/ 2147483646 h 68"/>
              <a:gd name="T42" fmla="*/ 2147483646 w 73"/>
              <a:gd name="T43" fmla="*/ 2147483646 h 68"/>
              <a:gd name="T44" fmla="*/ 2147483646 w 73"/>
              <a:gd name="T45" fmla="*/ 2147483646 h 68"/>
              <a:gd name="T46" fmla="*/ 2147483646 w 73"/>
              <a:gd name="T47" fmla="*/ 2147483646 h 68"/>
              <a:gd name="T48" fmla="*/ 2147483646 w 73"/>
              <a:gd name="T49" fmla="*/ 2147483646 h 68"/>
              <a:gd name="T50" fmla="*/ 2147483646 w 73"/>
              <a:gd name="T51" fmla="*/ 2147483646 h 68"/>
              <a:gd name="T52" fmla="*/ 2147483646 w 73"/>
              <a:gd name="T53" fmla="*/ 2147483646 h 68"/>
              <a:gd name="T54" fmla="*/ 2147483646 w 73"/>
              <a:gd name="T55" fmla="*/ 2147483646 h 68"/>
              <a:gd name="T56" fmla="*/ 2147483646 w 73"/>
              <a:gd name="T57" fmla="*/ 2147483646 h 68"/>
              <a:gd name="T58" fmla="*/ 2147483646 w 73"/>
              <a:gd name="T59" fmla="*/ 0 h 68"/>
              <a:gd name="T60" fmla="*/ 2147483646 w 73"/>
              <a:gd name="T61" fmla="*/ 2147483646 h 68"/>
              <a:gd name="T62" fmla="*/ 2147483646 w 73"/>
              <a:gd name="T63" fmla="*/ 2147483646 h 68"/>
              <a:gd name="T64" fmla="*/ 2147483646 w 73"/>
              <a:gd name="T65" fmla="*/ 2147483646 h 68"/>
              <a:gd name="T66" fmla="*/ 2147483646 w 73"/>
              <a:gd name="T67" fmla="*/ 2147483646 h 68"/>
              <a:gd name="T68" fmla="*/ 2147483646 w 73"/>
              <a:gd name="T69" fmla="*/ 2147483646 h 68"/>
              <a:gd name="T70" fmla="*/ 2147483646 w 73"/>
              <a:gd name="T71" fmla="*/ 2147483646 h 68"/>
              <a:gd name="T72" fmla="*/ 2147483646 w 73"/>
              <a:gd name="T73" fmla="*/ 2147483646 h 68"/>
              <a:gd name="T74" fmla="*/ 2147483646 w 73"/>
              <a:gd name="T75" fmla="*/ 2147483646 h 68"/>
              <a:gd name="T76" fmla="*/ 2147483646 w 73"/>
              <a:gd name="T77" fmla="*/ 2147483646 h 68"/>
              <a:gd name="T78" fmla="*/ 2147483646 w 73"/>
              <a:gd name="T79" fmla="*/ 2147483646 h 68"/>
              <a:gd name="T80" fmla="*/ 2147483646 w 73"/>
              <a:gd name="T81" fmla="*/ 2147483646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7529513" y="244792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7534275" y="2733675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4" name="TextBox 13"/>
          <p:cNvSpPr txBox="1">
            <a:spLocks noChangeArrowheads="1"/>
          </p:cNvSpPr>
          <p:nvPr/>
        </p:nvSpPr>
        <p:spPr bwMode="auto">
          <a:xfrm>
            <a:off x="9110663" y="34099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5" name="TextBox 13"/>
          <p:cNvSpPr txBox="1">
            <a:spLocks noChangeArrowheads="1"/>
          </p:cNvSpPr>
          <p:nvPr/>
        </p:nvSpPr>
        <p:spPr bwMode="auto">
          <a:xfrm>
            <a:off x="9115425" y="36957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6" name="TextBox 13"/>
          <p:cNvSpPr txBox="1">
            <a:spLocks noChangeArrowheads="1"/>
          </p:cNvSpPr>
          <p:nvPr/>
        </p:nvSpPr>
        <p:spPr bwMode="auto">
          <a:xfrm>
            <a:off x="9566275" y="46783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7" name="TextBox 13"/>
          <p:cNvSpPr txBox="1">
            <a:spLocks noChangeArrowheads="1"/>
          </p:cNvSpPr>
          <p:nvPr/>
        </p:nvSpPr>
        <p:spPr bwMode="auto">
          <a:xfrm>
            <a:off x="9571038" y="49641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8" name="TextBox 13"/>
          <p:cNvSpPr txBox="1">
            <a:spLocks noChangeArrowheads="1"/>
          </p:cNvSpPr>
          <p:nvPr/>
        </p:nvSpPr>
        <p:spPr bwMode="auto">
          <a:xfrm flipH="1">
            <a:off x="2295525" y="24717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>
            <a:spLocks noChangeArrowheads="1"/>
          </p:cNvSpPr>
          <p:nvPr/>
        </p:nvSpPr>
        <p:spPr bwMode="auto">
          <a:xfrm flipH="1">
            <a:off x="2295525" y="275748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>
            <a:spLocks noChangeArrowheads="1"/>
          </p:cNvSpPr>
          <p:nvPr/>
        </p:nvSpPr>
        <p:spPr bwMode="auto">
          <a:xfrm flipH="1">
            <a:off x="714375" y="34337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>
            <a:spLocks noChangeArrowheads="1"/>
          </p:cNvSpPr>
          <p:nvPr/>
        </p:nvSpPr>
        <p:spPr bwMode="auto">
          <a:xfrm flipH="1">
            <a:off x="714375" y="37195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>
            <a:spLocks noChangeArrowheads="1"/>
          </p:cNvSpPr>
          <p:nvPr/>
        </p:nvSpPr>
        <p:spPr bwMode="auto">
          <a:xfrm flipH="1">
            <a:off x="258763" y="4702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>
            <a:spLocks noChangeArrowheads="1"/>
          </p:cNvSpPr>
          <p:nvPr/>
        </p:nvSpPr>
        <p:spPr bwMode="auto">
          <a:xfrm flipH="1">
            <a:off x="258763" y="498792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11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2" y="0"/>
            <a:ext cx="5941735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椭圆 12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3" name="矩形 13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4" name="矩形 14"/>
          <p:cNvSpPr>
            <a:spLocks noChangeArrowheads="1"/>
          </p:cNvSpPr>
          <p:nvPr/>
        </p:nvSpPr>
        <p:spPr bwMode="auto">
          <a:xfrm>
            <a:off x="6851650" y="3133725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提高护理人员业务素质</a:t>
            </a:r>
          </a:p>
        </p:txBody>
      </p:sp>
      <p:sp>
        <p:nvSpPr>
          <p:cNvPr id="17415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416" name="直接连接符 19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8435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436" name="直接连接符 3"/>
          <p:cNvCxnSpPr>
            <a:cxnSpLocks noChangeShapeType="1"/>
          </p:cNvCxnSpPr>
          <p:nvPr/>
        </p:nvCxnSpPr>
        <p:spPr bwMode="auto">
          <a:xfrm>
            <a:off x="6242050" y="1960563"/>
            <a:ext cx="0" cy="350520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7" name="圆角矩形 4"/>
          <p:cNvSpPr>
            <a:spLocks noChangeArrowheads="1"/>
          </p:cNvSpPr>
          <p:nvPr/>
        </p:nvSpPr>
        <p:spPr bwMode="auto">
          <a:xfrm>
            <a:off x="6869113" y="219392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8" name="矩形 8"/>
          <p:cNvSpPr>
            <a:spLocks noChangeArrowheads="1"/>
          </p:cNvSpPr>
          <p:nvPr/>
        </p:nvSpPr>
        <p:spPr bwMode="auto">
          <a:xfrm>
            <a:off x="7202488" y="2522538"/>
            <a:ext cx="3924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圆角矩形 6"/>
          <p:cNvSpPr>
            <a:spLocks noChangeArrowheads="1"/>
          </p:cNvSpPr>
          <p:nvPr/>
        </p:nvSpPr>
        <p:spPr bwMode="auto">
          <a:xfrm>
            <a:off x="7524750" y="1960563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0" name="文本框 11"/>
          <p:cNvSpPr txBox="1">
            <a:spLocks noChangeArrowheads="1"/>
          </p:cNvSpPr>
          <p:nvPr/>
        </p:nvSpPr>
        <p:spPr bwMode="auto">
          <a:xfrm>
            <a:off x="7754938" y="2009775"/>
            <a:ext cx="2798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圆角矩形 8"/>
          <p:cNvSpPr>
            <a:spLocks noChangeArrowheads="1"/>
          </p:cNvSpPr>
          <p:nvPr/>
        </p:nvSpPr>
        <p:spPr bwMode="auto">
          <a:xfrm>
            <a:off x="6869113" y="400367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2" name="矩形 13"/>
          <p:cNvSpPr>
            <a:spLocks noChangeArrowheads="1"/>
          </p:cNvSpPr>
          <p:nvPr/>
        </p:nvSpPr>
        <p:spPr bwMode="auto">
          <a:xfrm>
            <a:off x="7202488" y="4330700"/>
            <a:ext cx="39243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圆角矩形 10"/>
          <p:cNvSpPr>
            <a:spLocks noChangeArrowheads="1"/>
          </p:cNvSpPr>
          <p:nvPr/>
        </p:nvSpPr>
        <p:spPr bwMode="auto">
          <a:xfrm>
            <a:off x="7524750" y="3768725"/>
            <a:ext cx="3279775" cy="46355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4" name="文本框 16"/>
          <p:cNvSpPr txBox="1">
            <a:spLocks noChangeArrowheads="1"/>
          </p:cNvSpPr>
          <p:nvPr/>
        </p:nvSpPr>
        <p:spPr bwMode="auto">
          <a:xfrm>
            <a:off x="7754938" y="3819525"/>
            <a:ext cx="2798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5" name="图片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9788" y="1986214"/>
            <a:ext cx="4965700" cy="346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9459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0" y="1255713"/>
            <a:ext cx="12192000" cy="480060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19461" name="组合 28"/>
          <p:cNvGrpSpPr>
            <a:grpSpLocks/>
          </p:cNvGrpSpPr>
          <p:nvPr/>
        </p:nvGrpSpPr>
        <p:grpSpPr bwMode="auto">
          <a:xfrm>
            <a:off x="5837238" y="2181225"/>
            <a:ext cx="647700" cy="649288"/>
            <a:chOff x="0" y="0"/>
            <a:chExt cx="649224" cy="649224"/>
          </a:xfrm>
        </p:grpSpPr>
        <p:sp>
          <p:nvSpPr>
            <p:cNvPr id="19478" name="Freeform 620"/>
            <p:cNvSpPr>
              <a:spLocks/>
            </p:cNvSpPr>
            <p:nvPr/>
          </p:nvSpPr>
          <p:spPr bwMode="auto">
            <a:xfrm>
              <a:off x="157988" y="160591"/>
              <a:ext cx="333248" cy="328041"/>
            </a:xfrm>
            <a:custGeom>
              <a:avLst/>
              <a:gdLst>
                <a:gd name="T0" fmla="*/ 2147483646 w 287"/>
                <a:gd name="T1" fmla="*/ 2147483646 h 283"/>
                <a:gd name="T2" fmla="*/ 2147483646 w 287"/>
                <a:gd name="T3" fmla="*/ 2147483646 h 283"/>
                <a:gd name="T4" fmla="*/ 2147483646 w 287"/>
                <a:gd name="T5" fmla="*/ 0 h 283"/>
                <a:gd name="T6" fmla="*/ 2147483646 w 287"/>
                <a:gd name="T7" fmla="*/ 2147483646 h 283"/>
                <a:gd name="T8" fmla="*/ 2147483646 w 287"/>
                <a:gd name="T9" fmla="*/ 2147483646 h 283"/>
                <a:gd name="T10" fmla="*/ 0 w 287"/>
                <a:gd name="T11" fmla="*/ 2147483646 h 283"/>
                <a:gd name="T12" fmla="*/ 2147483646 w 287"/>
                <a:gd name="T13" fmla="*/ 2147483646 h 283"/>
                <a:gd name="T14" fmla="*/ 2147483646 w 287"/>
                <a:gd name="T15" fmla="*/ 2147483646 h 283"/>
                <a:gd name="T16" fmla="*/ 2147483646 w 287"/>
                <a:gd name="T17" fmla="*/ 2147483646 h 283"/>
                <a:gd name="T18" fmla="*/ 2147483646 w 287"/>
                <a:gd name="T19" fmla="*/ 2147483646 h 283"/>
                <a:gd name="T20" fmla="*/ 2147483646 w 287"/>
                <a:gd name="T21" fmla="*/ 2147483646 h 2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7" h="283">
                  <a:moveTo>
                    <a:pt x="280" y="3"/>
                  </a:moveTo>
                  <a:cubicBezTo>
                    <a:pt x="280" y="3"/>
                    <a:pt x="240" y="14"/>
                    <a:pt x="208" y="14"/>
                  </a:cubicBezTo>
                  <a:cubicBezTo>
                    <a:pt x="176" y="14"/>
                    <a:pt x="143" y="0"/>
                    <a:pt x="143" y="0"/>
                  </a:cubicBezTo>
                  <a:cubicBezTo>
                    <a:pt x="143" y="0"/>
                    <a:pt x="111" y="14"/>
                    <a:pt x="79" y="14"/>
                  </a:cubicBezTo>
                  <a:cubicBezTo>
                    <a:pt x="46" y="14"/>
                    <a:pt x="7" y="3"/>
                    <a:pt x="7" y="3"/>
                  </a:cubicBezTo>
                  <a:cubicBezTo>
                    <a:pt x="7" y="3"/>
                    <a:pt x="0" y="26"/>
                    <a:pt x="0" y="60"/>
                  </a:cubicBezTo>
                  <a:cubicBezTo>
                    <a:pt x="0" y="149"/>
                    <a:pt x="28" y="206"/>
                    <a:pt x="67" y="237"/>
                  </a:cubicBezTo>
                  <a:cubicBezTo>
                    <a:pt x="90" y="256"/>
                    <a:pt x="128" y="283"/>
                    <a:pt x="143" y="283"/>
                  </a:cubicBezTo>
                  <a:cubicBezTo>
                    <a:pt x="159" y="283"/>
                    <a:pt x="196" y="256"/>
                    <a:pt x="220" y="237"/>
                  </a:cubicBezTo>
                  <a:cubicBezTo>
                    <a:pt x="258" y="205"/>
                    <a:pt x="287" y="149"/>
                    <a:pt x="287" y="60"/>
                  </a:cubicBezTo>
                  <a:cubicBezTo>
                    <a:pt x="287" y="26"/>
                    <a:pt x="280" y="3"/>
                    <a:pt x="280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椭圆 6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462" name="组合 31"/>
          <p:cNvGrpSpPr>
            <a:grpSpLocks/>
          </p:cNvGrpSpPr>
          <p:nvPr/>
        </p:nvGrpSpPr>
        <p:grpSpPr bwMode="auto">
          <a:xfrm>
            <a:off x="5837238" y="3268663"/>
            <a:ext cx="647700" cy="649287"/>
            <a:chOff x="0" y="0"/>
            <a:chExt cx="649224" cy="649224"/>
          </a:xfrm>
        </p:grpSpPr>
        <p:sp>
          <p:nvSpPr>
            <p:cNvPr id="19476" name="Freeform 112"/>
            <p:cNvSpPr>
              <a:spLocks noEditPoints="1"/>
            </p:cNvSpPr>
            <p:nvPr/>
          </p:nvSpPr>
          <p:spPr bwMode="auto">
            <a:xfrm>
              <a:off x="198343" y="157988"/>
              <a:ext cx="252539" cy="333248"/>
            </a:xfrm>
            <a:custGeom>
              <a:avLst/>
              <a:gdLst>
                <a:gd name="T0" fmla="*/ 2147483646 w 216"/>
                <a:gd name="T1" fmla="*/ 2147483646 h 288"/>
                <a:gd name="T2" fmla="*/ 2147483646 w 216"/>
                <a:gd name="T3" fmla="*/ 2147483646 h 288"/>
                <a:gd name="T4" fmla="*/ 2147483646 w 216"/>
                <a:gd name="T5" fmla="*/ 0 h 288"/>
                <a:gd name="T6" fmla="*/ 2147483646 w 216"/>
                <a:gd name="T7" fmla="*/ 0 h 288"/>
                <a:gd name="T8" fmla="*/ 2147483646 w 216"/>
                <a:gd name="T9" fmla="*/ 0 h 288"/>
                <a:gd name="T10" fmla="*/ 2147483646 w 216"/>
                <a:gd name="T11" fmla="*/ 2147483646 h 288"/>
                <a:gd name="T12" fmla="*/ 2147483646 w 216"/>
                <a:gd name="T13" fmla="*/ 2147483646 h 288"/>
                <a:gd name="T14" fmla="*/ 0 w 216"/>
                <a:gd name="T15" fmla="*/ 2147483646 h 288"/>
                <a:gd name="T16" fmla="*/ 0 w 216"/>
                <a:gd name="T17" fmla="*/ 2147483646 h 288"/>
                <a:gd name="T18" fmla="*/ 2147483646 w 216"/>
                <a:gd name="T19" fmla="*/ 2147483646 h 288"/>
                <a:gd name="T20" fmla="*/ 2147483646 w 216"/>
                <a:gd name="T21" fmla="*/ 2147483646 h 288"/>
                <a:gd name="T22" fmla="*/ 2147483646 w 216"/>
                <a:gd name="T23" fmla="*/ 2147483646 h 288"/>
                <a:gd name="T24" fmla="*/ 2147483646 w 216"/>
                <a:gd name="T25" fmla="*/ 2147483646 h 288"/>
                <a:gd name="T26" fmla="*/ 2147483646 w 216"/>
                <a:gd name="T27" fmla="*/ 2147483646 h 288"/>
                <a:gd name="T28" fmla="*/ 2147483646 w 216"/>
                <a:gd name="T29" fmla="*/ 2147483646 h 288"/>
                <a:gd name="T30" fmla="*/ 2147483646 w 216"/>
                <a:gd name="T31" fmla="*/ 2147483646 h 288"/>
                <a:gd name="T32" fmla="*/ 2147483646 w 216"/>
                <a:gd name="T33" fmla="*/ 2147483646 h 288"/>
                <a:gd name="T34" fmla="*/ 2147483646 w 216"/>
                <a:gd name="T35" fmla="*/ 2147483646 h 288"/>
                <a:gd name="T36" fmla="*/ 2147483646 w 216"/>
                <a:gd name="T37" fmla="*/ 2147483646 h 288"/>
                <a:gd name="T38" fmla="*/ 2147483646 w 216"/>
                <a:gd name="T39" fmla="*/ 2147483646 h 28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5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5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67" y="79"/>
                  </a:moveTo>
                  <a:cubicBezTo>
                    <a:pt x="67" y="57"/>
                    <a:pt x="85" y="39"/>
                    <a:pt x="106" y="39"/>
                  </a:cubicBezTo>
                  <a:cubicBezTo>
                    <a:pt x="107" y="39"/>
                    <a:pt x="108" y="39"/>
                    <a:pt x="108" y="39"/>
                  </a:cubicBezTo>
                  <a:cubicBezTo>
                    <a:pt x="108" y="39"/>
                    <a:pt x="109" y="39"/>
                    <a:pt x="109" y="39"/>
                  </a:cubicBezTo>
                  <a:cubicBezTo>
                    <a:pt x="131" y="39"/>
                    <a:pt x="148" y="57"/>
                    <a:pt x="148" y="79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67" y="126"/>
                    <a:pt x="67" y="126"/>
                    <a:pt x="67" y="126"/>
                  </a:cubicBezTo>
                  <a:lnTo>
                    <a:pt x="67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椭圆 9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463" name="组合 34"/>
          <p:cNvGrpSpPr>
            <a:grpSpLocks/>
          </p:cNvGrpSpPr>
          <p:nvPr/>
        </p:nvGrpSpPr>
        <p:grpSpPr bwMode="auto">
          <a:xfrm>
            <a:off x="5838825" y="4354513"/>
            <a:ext cx="649288" cy="649287"/>
            <a:chOff x="0" y="0"/>
            <a:chExt cx="649224" cy="649224"/>
          </a:xfrm>
        </p:grpSpPr>
        <p:sp>
          <p:nvSpPr>
            <p:cNvPr id="19474" name="Freeform 240"/>
            <p:cNvSpPr>
              <a:spLocks/>
            </p:cNvSpPr>
            <p:nvPr/>
          </p:nvSpPr>
          <p:spPr bwMode="auto">
            <a:xfrm>
              <a:off x="173388" y="155448"/>
              <a:ext cx="333248" cy="312420"/>
            </a:xfrm>
            <a:custGeom>
              <a:avLst/>
              <a:gdLst>
                <a:gd name="T0" fmla="*/ 2147483646 w 288"/>
                <a:gd name="T1" fmla="*/ 0 h 270"/>
                <a:gd name="T2" fmla="*/ 2147483646 w 288"/>
                <a:gd name="T3" fmla="*/ 0 h 270"/>
                <a:gd name="T4" fmla="*/ 2147483646 w 288"/>
                <a:gd name="T5" fmla="*/ 0 h 270"/>
                <a:gd name="T6" fmla="*/ 2147483646 w 288"/>
                <a:gd name="T7" fmla="*/ 2147483646 h 270"/>
                <a:gd name="T8" fmla="*/ 2147483646 w 288"/>
                <a:gd name="T9" fmla="*/ 2147483646 h 270"/>
                <a:gd name="T10" fmla="*/ 0 w 288"/>
                <a:gd name="T11" fmla="*/ 2147483646 h 270"/>
                <a:gd name="T12" fmla="*/ 0 w 288"/>
                <a:gd name="T13" fmla="*/ 2147483646 h 270"/>
                <a:gd name="T14" fmla="*/ 2147483646 w 288"/>
                <a:gd name="T15" fmla="*/ 2147483646 h 270"/>
                <a:gd name="T16" fmla="*/ 2147483646 w 288"/>
                <a:gd name="T17" fmla="*/ 2147483646 h 270"/>
                <a:gd name="T18" fmla="*/ 2147483646 w 288"/>
                <a:gd name="T19" fmla="*/ 2147483646 h 270"/>
                <a:gd name="T20" fmla="*/ 2147483646 w 288"/>
                <a:gd name="T21" fmla="*/ 2147483646 h 270"/>
                <a:gd name="T22" fmla="*/ 2147483646 w 288"/>
                <a:gd name="T23" fmla="*/ 2147483646 h 270"/>
                <a:gd name="T24" fmla="*/ 2147483646 w 288"/>
                <a:gd name="T25" fmla="*/ 2147483646 h 270"/>
                <a:gd name="T26" fmla="*/ 2147483646 w 288"/>
                <a:gd name="T27" fmla="*/ 2147483646 h 270"/>
                <a:gd name="T28" fmla="*/ 2147483646 w 288"/>
                <a:gd name="T29" fmla="*/ 2147483646 h 270"/>
                <a:gd name="T30" fmla="*/ 2147483646 w 288"/>
                <a:gd name="T31" fmla="*/ 2147483646 h 270"/>
                <a:gd name="T32" fmla="*/ 2147483646 w 288"/>
                <a:gd name="T33" fmla="*/ 2147483646 h 270"/>
                <a:gd name="T34" fmla="*/ 2147483646 w 288"/>
                <a:gd name="T35" fmla="*/ 2147483646 h 270"/>
                <a:gd name="T36" fmla="*/ 2147483646 w 288"/>
                <a:gd name="T37" fmla="*/ 2147483646 h 270"/>
                <a:gd name="T38" fmla="*/ 2147483646 w 288"/>
                <a:gd name="T39" fmla="*/ 2147483646 h 270"/>
                <a:gd name="T40" fmla="*/ 2147483646 w 288"/>
                <a:gd name="T41" fmla="*/ 2147483646 h 270"/>
                <a:gd name="T42" fmla="*/ 2147483646 w 288"/>
                <a:gd name="T43" fmla="*/ 2147483646 h 270"/>
                <a:gd name="T44" fmla="*/ 2147483646 w 288"/>
                <a:gd name="T45" fmla="*/ 0 h 27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70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4"/>
                  </a:cubicBezTo>
                  <a:cubicBezTo>
                    <a:pt x="139" y="74"/>
                    <a:pt x="139" y="99"/>
                    <a:pt x="139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202" y="270"/>
                    <a:pt x="202" y="270"/>
                    <a:pt x="202" y="270"/>
                  </a:cubicBezTo>
                  <a:cubicBezTo>
                    <a:pt x="202" y="118"/>
                    <a:pt x="202" y="118"/>
                    <a:pt x="202" y="118"/>
                  </a:cubicBezTo>
                  <a:cubicBezTo>
                    <a:pt x="175" y="118"/>
                    <a:pt x="175" y="118"/>
                    <a:pt x="175" y="118"/>
                  </a:cubicBezTo>
                  <a:cubicBezTo>
                    <a:pt x="175" y="99"/>
                    <a:pt x="175" y="74"/>
                    <a:pt x="175" y="74"/>
                  </a:cubicBezTo>
                  <a:cubicBezTo>
                    <a:pt x="175" y="54"/>
                    <a:pt x="192" y="37"/>
                    <a:pt x="212" y="37"/>
                  </a:cubicBezTo>
                  <a:cubicBezTo>
                    <a:pt x="213" y="37"/>
                    <a:pt x="214" y="37"/>
                    <a:pt x="214" y="37"/>
                  </a:cubicBezTo>
                  <a:cubicBezTo>
                    <a:pt x="214" y="37"/>
                    <a:pt x="214" y="37"/>
                    <a:pt x="215" y="37"/>
                  </a:cubicBezTo>
                  <a:cubicBezTo>
                    <a:pt x="235" y="37"/>
                    <a:pt x="251" y="54"/>
                    <a:pt x="251" y="74"/>
                  </a:cubicBezTo>
                  <a:cubicBezTo>
                    <a:pt x="251" y="74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51" y="108"/>
                    <a:pt x="251" y="108"/>
                    <a:pt x="251" y="108"/>
                  </a:cubicBezTo>
                  <a:cubicBezTo>
                    <a:pt x="251" y="111"/>
                    <a:pt x="251" y="115"/>
                    <a:pt x="251" y="118"/>
                  </a:cubicBezTo>
                  <a:cubicBezTo>
                    <a:pt x="288" y="118"/>
                    <a:pt x="288" y="118"/>
                    <a:pt x="288" y="118"/>
                  </a:cubicBezTo>
                  <a:cubicBezTo>
                    <a:pt x="288" y="99"/>
                    <a:pt x="288" y="74"/>
                    <a:pt x="288" y="74"/>
                  </a:cubicBezTo>
                  <a:cubicBezTo>
                    <a:pt x="288" y="33"/>
                    <a:pt x="255" y="0"/>
                    <a:pt x="2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椭圆 12"/>
            <p:cNvSpPr>
              <a:spLocks noChangeArrowheads="1"/>
            </p:cNvSpPr>
            <p:nvPr/>
          </p:nvSpPr>
          <p:spPr bwMode="auto">
            <a:xfrm>
              <a:off x="0" y="0"/>
              <a:ext cx="649224" cy="64922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464" name="组合 37"/>
          <p:cNvGrpSpPr>
            <a:grpSpLocks noChangeAspect="1"/>
          </p:cNvGrpSpPr>
          <p:nvPr/>
        </p:nvGrpSpPr>
        <p:grpSpPr bwMode="auto">
          <a:xfrm>
            <a:off x="695325" y="2033588"/>
            <a:ext cx="4538663" cy="3708400"/>
            <a:chOff x="0" y="0"/>
            <a:chExt cx="4538312" cy="3707588"/>
          </a:xfrm>
        </p:grpSpPr>
        <p:pic>
          <p:nvPicPr>
            <p:cNvPr id="19472" name="Picture 2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538312" cy="370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3" name="图片 3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502" y="127484"/>
              <a:ext cx="3953910" cy="2504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5" name="TextBox 13"/>
          <p:cNvSpPr txBox="1">
            <a:spLocks noChangeArrowheads="1"/>
          </p:cNvSpPr>
          <p:nvPr/>
        </p:nvSpPr>
        <p:spPr bwMode="auto">
          <a:xfrm>
            <a:off x="6383338" y="23098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6792913" y="25971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TextBox 13"/>
          <p:cNvSpPr txBox="1">
            <a:spLocks noChangeArrowheads="1"/>
          </p:cNvSpPr>
          <p:nvPr/>
        </p:nvSpPr>
        <p:spPr bwMode="auto">
          <a:xfrm>
            <a:off x="6353175" y="3355975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6762750" y="3643313"/>
            <a:ext cx="40798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6383338" y="449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6792913" y="4781550"/>
            <a:ext cx="4079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71" name="图片 4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82941" y="2146300"/>
            <a:ext cx="396978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0483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Placeholder 33" descr="imageHold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2013" y="2216150"/>
            <a:ext cx="3992562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Freeform 5"/>
          <p:cNvSpPr>
            <a:spLocks noEditPoints="1"/>
          </p:cNvSpPr>
          <p:nvPr/>
        </p:nvSpPr>
        <p:spPr bwMode="auto">
          <a:xfrm>
            <a:off x="7035800" y="2066925"/>
            <a:ext cx="4378325" cy="2593975"/>
          </a:xfrm>
          <a:custGeom>
            <a:avLst/>
            <a:gdLst>
              <a:gd name="T0" fmla="*/ 2147483646 w 1816"/>
              <a:gd name="T1" fmla="*/ 0 h 1076"/>
              <a:gd name="T2" fmla="*/ 2147483646 w 1816"/>
              <a:gd name="T3" fmla="*/ 0 h 1076"/>
              <a:gd name="T4" fmla="*/ 2147483646 w 1816"/>
              <a:gd name="T5" fmla="*/ 0 h 1076"/>
              <a:gd name="T6" fmla="*/ 2147483646 w 1816"/>
              <a:gd name="T7" fmla="*/ 0 h 1076"/>
              <a:gd name="T8" fmla="*/ 0 w 1816"/>
              <a:gd name="T9" fmla="*/ 2147483646 h 1076"/>
              <a:gd name="T10" fmla="*/ 0 w 1816"/>
              <a:gd name="T11" fmla="*/ 2147483646 h 1076"/>
              <a:gd name="T12" fmla="*/ 2147483646 w 1816"/>
              <a:gd name="T13" fmla="*/ 2147483646 h 1076"/>
              <a:gd name="T14" fmla="*/ 2147483646 w 1816"/>
              <a:gd name="T15" fmla="*/ 2147483646 h 1076"/>
              <a:gd name="T16" fmla="*/ 2147483646 w 1816"/>
              <a:gd name="T17" fmla="*/ 0 h 1076"/>
              <a:gd name="T18" fmla="*/ 2147483646 w 1816"/>
              <a:gd name="T19" fmla="*/ 2147483646 h 1076"/>
              <a:gd name="T20" fmla="*/ 2147483646 w 1816"/>
              <a:gd name="T21" fmla="*/ 2147483646 h 1076"/>
              <a:gd name="T22" fmla="*/ 2147483646 w 1816"/>
              <a:gd name="T23" fmla="*/ 2147483646 h 1076"/>
              <a:gd name="T24" fmla="*/ 2147483646 w 1816"/>
              <a:gd name="T25" fmla="*/ 2147483646 h 1076"/>
              <a:gd name="T26" fmla="*/ 2147483646 w 1816"/>
              <a:gd name="T27" fmla="*/ 2147483646 h 107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816" h="1076">
                <a:moveTo>
                  <a:pt x="1757" y="0"/>
                </a:moveTo>
                <a:cubicBezTo>
                  <a:pt x="921" y="0"/>
                  <a:pt x="921" y="0"/>
                  <a:pt x="921" y="0"/>
                </a:cubicBezTo>
                <a:cubicBezTo>
                  <a:pt x="893" y="0"/>
                  <a:pt x="893" y="0"/>
                  <a:pt x="89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7" y="0"/>
                  <a:pt x="0" y="17"/>
                  <a:pt x="0" y="47"/>
                </a:cubicBezTo>
                <a:cubicBezTo>
                  <a:pt x="0" y="1076"/>
                  <a:pt x="0" y="1076"/>
                  <a:pt x="0" y="1076"/>
                </a:cubicBezTo>
                <a:cubicBezTo>
                  <a:pt x="1816" y="1076"/>
                  <a:pt x="1816" y="1076"/>
                  <a:pt x="1816" y="1076"/>
                </a:cubicBezTo>
                <a:cubicBezTo>
                  <a:pt x="1816" y="47"/>
                  <a:pt x="1816" y="47"/>
                  <a:pt x="1816" y="47"/>
                </a:cubicBezTo>
                <a:cubicBezTo>
                  <a:pt x="1816" y="17"/>
                  <a:pt x="1787" y="0"/>
                  <a:pt x="1757" y="0"/>
                </a:cubicBezTo>
                <a:moveTo>
                  <a:pt x="1732" y="1000"/>
                </a:moveTo>
                <a:cubicBezTo>
                  <a:pt x="76" y="1000"/>
                  <a:pt x="76" y="1000"/>
                  <a:pt x="76" y="1000"/>
                </a:cubicBezTo>
                <a:cubicBezTo>
                  <a:pt x="76" y="68"/>
                  <a:pt x="76" y="68"/>
                  <a:pt x="76" y="68"/>
                </a:cubicBezTo>
                <a:cubicBezTo>
                  <a:pt x="1732" y="68"/>
                  <a:pt x="1732" y="68"/>
                  <a:pt x="1732" y="68"/>
                </a:cubicBezTo>
                <a:cubicBezTo>
                  <a:pt x="1732" y="1000"/>
                  <a:pt x="1732" y="1000"/>
                  <a:pt x="1732" y="1000"/>
                </a:cubicBezTo>
              </a:path>
            </a:pathLst>
          </a:custGeom>
          <a:solidFill>
            <a:srgbClr val="231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86" name="Freeform 27"/>
          <p:cNvSpPr>
            <a:spLocks noChangeArrowheads="1"/>
          </p:cNvSpPr>
          <p:nvPr/>
        </p:nvSpPr>
        <p:spPr bwMode="auto">
          <a:xfrm>
            <a:off x="7035800" y="4660900"/>
            <a:ext cx="4378325" cy="396875"/>
          </a:xfrm>
          <a:custGeom>
            <a:avLst/>
            <a:gdLst>
              <a:gd name="T0" fmla="*/ 0 w 1816"/>
              <a:gd name="T1" fmla="*/ 0 h 164"/>
              <a:gd name="T2" fmla="*/ 0 w 1816"/>
              <a:gd name="T3" fmla="*/ 2147483646 h 164"/>
              <a:gd name="T4" fmla="*/ 2147483646 w 1816"/>
              <a:gd name="T5" fmla="*/ 2147483646 h 164"/>
              <a:gd name="T6" fmla="*/ 2147483646 w 1816"/>
              <a:gd name="T7" fmla="*/ 2147483646 h 164"/>
              <a:gd name="T8" fmla="*/ 2147483646 w 1816"/>
              <a:gd name="T9" fmla="*/ 2147483646 h 164"/>
              <a:gd name="T10" fmla="*/ 2147483646 w 1816"/>
              <a:gd name="T11" fmla="*/ 2147483646 h 164"/>
              <a:gd name="T12" fmla="*/ 2147483646 w 1816"/>
              <a:gd name="T13" fmla="*/ 2147483646 h 164"/>
              <a:gd name="T14" fmla="*/ 2147483646 w 1816"/>
              <a:gd name="T15" fmla="*/ 0 h 164"/>
              <a:gd name="T16" fmla="*/ 0 w 1816"/>
              <a:gd name="T17" fmla="*/ 0 h 1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16"/>
              <a:gd name="T28" fmla="*/ 0 h 164"/>
              <a:gd name="T29" fmla="*/ 1816 w 1816"/>
              <a:gd name="T30" fmla="*/ 164 h 1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16" h="164">
                <a:moveTo>
                  <a:pt x="0" y="0"/>
                </a:moveTo>
                <a:cubicBezTo>
                  <a:pt x="0" y="100"/>
                  <a:pt x="0" y="100"/>
                  <a:pt x="0" y="100"/>
                </a:cubicBezTo>
                <a:cubicBezTo>
                  <a:pt x="0" y="130"/>
                  <a:pt x="27" y="164"/>
                  <a:pt x="56" y="164"/>
                </a:cubicBezTo>
                <a:cubicBezTo>
                  <a:pt x="893" y="164"/>
                  <a:pt x="893" y="164"/>
                  <a:pt x="893" y="164"/>
                </a:cubicBezTo>
                <a:cubicBezTo>
                  <a:pt x="921" y="164"/>
                  <a:pt x="921" y="164"/>
                  <a:pt x="921" y="164"/>
                </a:cubicBezTo>
                <a:cubicBezTo>
                  <a:pt x="1757" y="164"/>
                  <a:pt x="1757" y="164"/>
                  <a:pt x="1757" y="164"/>
                </a:cubicBezTo>
                <a:cubicBezTo>
                  <a:pt x="1787" y="164"/>
                  <a:pt x="1816" y="130"/>
                  <a:pt x="1816" y="100"/>
                </a:cubicBezTo>
                <a:cubicBezTo>
                  <a:pt x="1816" y="0"/>
                  <a:pt x="1816" y="0"/>
                  <a:pt x="1816" y="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D9D9D9"/>
              </a:gs>
              <a:gs pos="53999">
                <a:srgbClr val="D9D9D9"/>
              </a:gs>
              <a:gs pos="100000">
                <a:srgbClr val="BFBFBF"/>
              </a:gs>
            </a:gsLst>
            <a:lin ang="18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10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0487" name="Freeform 29"/>
          <p:cNvSpPr>
            <a:spLocks/>
          </p:cNvSpPr>
          <p:nvPr/>
        </p:nvSpPr>
        <p:spPr bwMode="auto">
          <a:xfrm>
            <a:off x="8440738" y="5057775"/>
            <a:ext cx="1581150" cy="492125"/>
          </a:xfrm>
          <a:custGeom>
            <a:avLst/>
            <a:gdLst>
              <a:gd name="T0" fmla="*/ 2147483646 w 656"/>
              <a:gd name="T1" fmla="*/ 0 h 204"/>
              <a:gd name="T2" fmla="*/ 2147483646 w 656"/>
              <a:gd name="T3" fmla="*/ 0 h 204"/>
              <a:gd name="T4" fmla="*/ 2147483646 w 656"/>
              <a:gd name="T5" fmla="*/ 0 h 204"/>
              <a:gd name="T6" fmla="*/ 2147483646 w 656"/>
              <a:gd name="T7" fmla="*/ 2147483646 h 204"/>
              <a:gd name="T8" fmla="*/ 2147483646 w 656"/>
              <a:gd name="T9" fmla="*/ 2147483646 h 204"/>
              <a:gd name="T10" fmla="*/ 2147483646 w 656"/>
              <a:gd name="T11" fmla="*/ 2147483646 h 204"/>
              <a:gd name="T12" fmla="*/ 2147483646 w 656"/>
              <a:gd name="T13" fmla="*/ 2147483646 h 204"/>
              <a:gd name="T14" fmla="*/ 2147483646 w 656"/>
              <a:gd name="T15" fmla="*/ 2147483646 h 204"/>
              <a:gd name="T16" fmla="*/ 2147483646 w 656"/>
              <a:gd name="T17" fmla="*/ 2147483646 h 204"/>
              <a:gd name="T18" fmla="*/ 2147483646 w 656"/>
              <a:gd name="T19" fmla="*/ 0 h 204"/>
              <a:gd name="T20" fmla="*/ 2147483646 w 656"/>
              <a:gd name="T21" fmla="*/ 0 h 20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56" h="204">
                <a:moveTo>
                  <a:pt x="335" y="0"/>
                </a:moveTo>
                <a:cubicBezTo>
                  <a:pt x="322" y="0"/>
                  <a:pt x="322" y="0"/>
                  <a:pt x="322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2" y="88"/>
                  <a:pt x="102" y="128"/>
                </a:cubicBezTo>
                <a:cubicBezTo>
                  <a:pt x="62" y="169"/>
                  <a:pt x="0" y="204"/>
                  <a:pt x="108" y="204"/>
                </a:cubicBezTo>
                <a:cubicBezTo>
                  <a:pt x="322" y="204"/>
                  <a:pt x="322" y="204"/>
                  <a:pt x="322" y="204"/>
                </a:cubicBezTo>
                <a:cubicBezTo>
                  <a:pt x="335" y="204"/>
                  <a:pt x="335" y="204"/>
                  <a:pt x="335" y="204"/>
                </a:cubicBezTo>
                <a:cubicBezTo>
                  <a:pt x="549" y="204"/>
                  <a:pt x="549" y="204"/>
                  <a:pt x="549" y="204"/>
                </a:cubicBezTo>
                <a:cubicBezTo>
                  <a:pt x="656" y="204"/>
                  <a:pt x="594" y="169"/>
                  <a:pt x="555" y="128"/>
                </a:cubicBezTo>
                <a:cubicBezTo>
                  <a:pt x="515" y="88"/>
                  <a:pt x="513" y="0"/>
                  <a:pt x="513" y="0"/>
                </a:cubicBezTo>
                <a:lnTo>
                  <a:pt x="335" y="0"/>
                </a:lnTo>
                <a:close/>
              </a:path>
            </a:pathLst>
          </a:custGeom>
          <a:gradFill rotWithShape="0">
            <a:gsLst>
              <a:gs pos="0">
                <a:srgbClr val="A6A6A6"/>
              </a:gs>
              <a:gs pos="6000">
                <a:srgbClr val="D9D9D9"/>
              </a:gs>
              <a:gs pos="42000">
                <a:srgbClr val="BFBFBF"/>
              </a:gs>
              <a:gs pos="100000">
                <a:srgbClr val="BFBFBF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88" name="Rounded Rectangle 11"/>
          <p:cNvSpPr>
            <a:spLocks noChangeArrowheads="1"/>
          </p:cNvSpPr>
          <p:nvPr/>
        </p:nvSpPr>
        <p:spPr bwMode="auto">
          <a:xfrm>
            <a:off x="665163" y="4730750"/>
            <a:ext cx="1014412" cy="101282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9" name="Freeform 119"/>
          <p:cNvSpPr>
            <a:spLocks noChangeAspect="1" noEditPoints="1"/>
          </p:cNvSpPr>
          <p:nvPr/>
        </p:nvSpPr>
        <p:spPr bwMode="auto">
          <a:xfrm flipH="1">
            <a:off x="1022350" y="4879975"/>
            <a:ext cx="298450" cy="369888"/>
          </a:xfrm>
          <a:custGeom>
            <a:avLst/>
            <a:gdLst>
              <a:gd name="T0" fmla="*/ 2147483646 w 41"/>
              <a:gd name="T1" fmla="*/ 2147483646 h 51"/>
              <a:gd name="T2" fmla="*/ 2147483646 w 41"/>
              <a:gd name="T3" fmla="*/ 2147483646 h 51"/>
              <a:gd name="T4" fmla="*/ 2147483646 w 41"/>
              <a:gd name="T5" fmla="*/ 2147483646 h 51"/>
              <a:gd name="T6" fmla="*/ 0 w 41"/>
              <a:gd name="T7" fmla="*/ 2147483646 h 51"/>
              <a:gd name="T8" fmla="*/ 0 w 41"/>
              <a:gd name="T9" fmla="*/ 2147483646 h 51"/>
              <a:gd name="T10" fmla="*/ 2147483646 w 41"/>
              <a:gd name="T11" fmla="*/ 2147483646 h 51"/>
              <a:gd name="T12" fmla="*/ 2147483646 w 41"/>
              <a:gd name="T13" fmla="*/ 2147483646 h 51"/>
              <a:gd name="T14" fmla="*/ 2147483646 w 41"/>
              <a:gd name="T15" fmla="*/ 2147483646 h 51"/>
              <a:gd name="T16" fmla="*/ 2147483646 w 41"/>
              <a:gd name="T17" fmla="*/ 0 h 51"/>
              <a:gd name="T18" fmla="*/ 2147483646 w 41"/>
              <a:gd name="T19" fmla="*/ 2147483646 h 51"/>
              <a:gd name="T20" fmla="*/ 2147483646 w 41"/>
              <a:gd name="T21" fmla="*/ 2147483646 h 51"/>
              <a:gd name="T22" fmla="*/ 2147483646 w 41"/>
              <a:gd name="T23" fmla="*/ 2147483646 h 51"/>
              <a:gd name="T24" fmla="*/ 2147483646 w 41"/>
              <a:gd name="T25" fmla="*/ 2147483646 h 51"/>
              <a:gd name="T26" fmla="*/ 2147483646 w 41"/>
              <a:gd name="T27" fmla="*/ 2147483646 h 51"/>
              <a:gd name="T28" fmla="*/ 2147483646 w 41"/>
              <a:gd name="T29" fmla="*/ 2147483646 h 51"/>
              <a:gd name="T30" fmla="*/ 2147483646 w 41"/>
              <a:gd name="T31" fmla="*/ 2147483646 h 51"/>
              <a:gd name="T32" fmla="*/ 2147483646 w 41"/>
              <a:gd name="T33" fmla="*/ 2147483646 h 51"/>
              <a:gd name="T34" fmla="*/ 2147483646 w 41"/>
              <a:gd name="T35" fmla="*/ 2147483646 h 51"/>
              <a:gd name="T36" fmla="*/ 2147483646 w 41"/>
              <a:gd name="T37" fmla="*/ 2147483646 h 51"/>
              <a:gd name="T38" fmla="*/ 2147483646 w 41"/>
              <a:gd name="T39" fmla="*/ 2147483646 h 5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0" name="Rounded Rectangle 14"/>
          <p:cNvSpPr>
            <a:spLocks noChangeArrowheads="1"/>
          </p:cNvSpPr>
          <p:nvPr/>
        </p:nvSpPr>
        <p:spPr bwMode="auto">
          <a:xfrm>
            <a:off x="1949450" y="4730750"/>
            <a:ext cx="1014413" cy="101282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1" name="Freeform 113"/>
          <p:cNvSpPr>
            <a:spLocks noChangeAspect="1" noEditPoints="1"/>
          </p:cNvSpPr>
          <p:nvPr/>
        </p:nvSpPr>
        <p:spPr bwMode="auto">
          <a:xfrm>
            <a:off x="2230438" y="4887913"/>
            <a:ext cx="452437" cy="355600"/>
          </a:xfrm>
          <a:custGeom>
            <a:avLst/>
            <a:gdLst>
              <a:gd name="T0" fmla="*/ 2147483646 w 64"/>
              <a:gd name="T1" fmla="*/ 2147483646 h 50"/>
              <a:gd name="T2" fmla="*/ 2147483646 w 64"/>
              <a:gd name="T3" fmla="*/ 2147483646 h 50"/>
              <a:gd name="T4" fmla="*/ 2147483646 w 64"/>
              <a:gd name="T5" fmla="*/ 2147483646 h 50"/>
              <a:gd name="T6" fmla="*/ 2147483646 w 64"/>
              <a:gd name="T7" fmla="*/ 2147483646 h 50"/>
              <a:gd name="T8" fmla="*/ 2147483646 w 64"/>
              <a:gd name="T9" fmla="*/ 2147483646 h 50"/>
              <a:gd name="T10" fmla="*/ 2147483646 w 64"/>
              <a:gd name="T11" fmla="*/ 2147483646 h 50"/>
              <a:gd name="T12" fmla="*/ 0 w 64"/>
              <a:gd name="T13" fmla="*/ 2147483646 h 50"/>
              <a:gd name="T14" fmla="*/ 0 w 64"/>
              <a:gd name="T15" fmla="*/ 2147483646 h 50"/>
              <a:gd name="T16" fmla="*/ 2147483646 w 64"/>
              <a:gd name="T17" fmla="*/ 2147483646 h 50"/>
              <a:gd name="T18" fmla="*/ 2147483646 w 64"/>
              <a:gd name="T19" fmla="*/ 2147483646 h 50"/>
              <a:gd name="T20" fmla="*/ 2147483646 w 64"/>
              <a:gd name="T21" fmla="*/ 2147483646 h 50"/>
              <a:gd name="T22" fmla="*/ 2147483646 w 64"/>
              <a:gd name="T23" fmla="*/ 2147483646 h 50"/>
              <a:gd name="T24" fmla="*/ 2147483646 w 64"/>
              <a:gd name="T25" fmla="*/ 2147483646 h 50"/>
              <a:gd name="T26" fmla="*/ 2147483646 w 64"/>
              <a:gd name="T27" fmla="*/ 0 h 50"/>
              <a:gd name="T28" fmla="*/ 2147483646 w 64"/>
              <a:gd name="T29" fmla="*/ 2147483646 h 50"/>
              <a:gd name="T30" fmla="*/ 2147483646 w 64"/>
              <a:gd name="T31" fmla="*/ 2147483646 h 50"/>
              <a:gd name="T32" fmla="*/ 2147483646 w 64"/>
              <a:gd name="T33" fmla="*/ 2147483646 h 50"/>
              <a:gd name="T34" fmla="*/ 2147483646 w 64"/>
              <a:gd name="T35" fmla="*/ 2147483646 h 50"/>
              <a:gd name="T36" fmla="*/ 2147483646 w 64"/>
              <a:gd name="T37" fmla="*/ 2147483646 h 50"/>
              <a:gd name="T38" fmla="*/ 2147483646 w 64"/>
              <a:gd name="T39" fmla="*/ 2147483646 h 50"/>
              <a:gd name="T40" fmla="*/ 2147483646 w 64"/>
              <a:gd name="T41" fmla="*/ 2147483646 h 50"/>
              <a:gd name="T42" fmla="*/ 2147483646 w 64"/>
              <a:gd name="T43" fmla="*/ 2147483646 h 50"/>
              <a:gd name="T44" fmla="*/ 2147483646 w 64"/>
              <a:gd name="T45" fmla="*/ 2147483646 h 50"/>
              <a:gd name="T46" fmla="*/ 2147483646 w 64"/>
              <a:gd name="T47" fmla="*/ 2147483646 h 50"/>
              <a:gd name="T48" fmla="*/ 2147483646 w 64"/>
              <a:gd name="T49" fmla="*/ 2147483646 h 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2" name="Rounded Rectangle 13"/>
          <p:cNvSpPr>
            <a:spLocks noChangeArrowheads="1"/>
          </p:cNvSpPr>
          <p:nvPr/>
        </p:nvSpPr>
        <p:spPr bwMode="auto">
          <a:xfrm>
            <a:off x="3233738" y="4730750"/>
            <a:ext cx="1014412" cy="101282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Freeform 145"/>
          <p:cNvSpPr>
            <a:spLocks noChangeAspect="1"/>
          </p:cNvSpPr>
          <p:nvPr/>
        </p:nvSpPr>
        <p:spPr bwMode="auto">
          <a:xfrm>
            <a:off x="3519488" y="4865688"/>
            <a:ext cx="441325" cy="379412"/>
          </a:xfrm>
          <a:custGeom>
            <a:avLst/>
            <a:gdLst>
              <a:gd name="T0" fmla="*/ 2147483646 w 64"/>
              <a:gd name="T1" fmla="*/ 2147483646 h 55"/>
              <a:gd name="T2" fmla="*/ 2147483646 w 64"/>
              <a:gd name="T3" fmla="*/ 2147483646 h 55"/>
              <a:gd name="T4" fmla="*/ 2147483646 w 64"/>
              <a:gd name="T5" fmla="*/ 2147483646 h 55"/>
              <a:gd name="T6" fmla="*/ 2147483646 w 64"/>
              <a:gd name="T7" fmla="*/ 2147483646 h 55"/>
              <a:gd name="T8" fmla="*/ 2147483646 w 64"/>
              <a:gd name="T9" fmla="*/ 2147483646 h 55"/>
              <a:gd name="T10" fmla="*/ 2147483646 w 64"/>
              <a:gd name="T11" fmla="*/ 2147483646 h 55"/>
              <a:gd name="T12" fmla="*/ 2147483646 w 64"/>
              <a:gd name="T13" fmla="*/ 2147483646 h 55"/>
              <a:gd name="T14" fmla="*/ 2147483646 w 64"/>
              <a:gd name="T15" fmla="*/ 2147483646 h 55"/>
              <a:gd name="T16" fmla="*/ 2147483646 w 64"/>
              <a:gd name="T17" fmla="*/ 2147483646 h 55"/>
              <a:gd name="T18" fmla="*/ 2147483646 w 64"/>
              <a:gd name="T19" fmla="*/ 2147483646 h 55"/>
              <a:gd name="T20" fmla="*/ 2147483646 w 64"/>
              <a:gd name="T21" fmla="*/ 2147483646 h 55"/>
              <a:gd name="T22" fmla="*/ 2147483646 w 64"/>
              <a:gd name="T23" fmla="*/ 2147483646 h 55"/>
              <a:gd name="T24" fmla="*/ 2147483646 w 64"/>
              <a:gd name="T25" fmla="*/ 2147483646 h 55"/>
              <a:gd name="T26" fmla="*/ 2147483646 w 64"/>
              <a:gd name="T27" fmla="*/ 2147483646 h 55"/>
              <a:gd name="T28" fmla="*/ 2147483646 w 64"/>
              <a:gd name="T29" fmla="*/ 2147483646 h 55"/>
              <a:gd name="T30" fmla="*/ 2147483646 w 64"/>
              <a:gd name="T31" fmla="*/ 2147483646 h 55"/>
              <a:gd name="T32" fmla="*/ 2147483646 w 64"/>
              <a:gd name="T33" fmla="*/ 2147483646 h 55"/>
              <a:gd name="T34" fmla="*/ 2147483646 w 64"/>
              <a:gd name="T35" fmla="*/ 2147483646 h 55"/>
              <a:gd name="T36" fmla="*/ 2147483646 w 64"/>
              <a:gd name="T37" fmla="*/ 2147483646 h 55"/>
              <a:gd name="T38" fmla="*/ 2147483646 w 64"/>
              <a:gd name="T39" fmla="*/ 2147483646 h 55"/>
              <a:gd name="T40" fmla="*/ 2147483646 w 64"/>
              <a:gd name="T41" fmla="*/ 2147483646 h 55"/>
              <a:gd name="T42" fmla="*/ 2147483646 w 64"/>
              <a:gd name="T43" fmla="*/ 2147483646 h 55"/>
              <a:gd name="T44" fmla="*/ 2147483646 w 64"/>
              <a:gd name="T45" fmla="*/ 2147483646 h 55"/>
              <a:gd name="T46" fmla="*/ 2147483646 w 64"/>
              <a:gd name="T47" fmla="*/ 2147483646 h 55"/>
              <a:gd name="T48" fmla="*/ 2147483646 w 64"/>
              <a:gd name="T49" fmla="*/ 2147483646 h 55"/>
              <a:gd name="T50" fmla="*/ 2147483646 w 64"/>
              <a:gd name="T51" fmla="*/ 2147483646 h 55"/>
              <a:gd name="T52" fmla="*/ 2147483646 w 64"/>
              <a:gd name="T53" fmla="*/ 2147483646 h 55"/>
              <a:gd name="T54" fmla="*/ 0 w 64"/>
              <a:gd name="T55" fmla="*/ 2147483646 h 55"/>
              <a:gd name="T56" fmla="*/ 0 w 64"/>
              <a:gd name="T57" fmla="*/ 2147483646 h 55"/>
              <a:gd name="T58" fmla="*/ 2147483646 w 64"/>
              <a:gd name="T59" fmla="*/ 2147483646 h 55"/>
              <a:gd name="T60" fmla="*/ 2147483646 w 64"/>
              <a:gd name="T61" fmla="*/ 2147483646 h 55"/>
              <a:gd name="T62" fmla="*/ 2147483646 w 64"/>
              <a:gd name="T63" fmla="*/ 2147483646 h 55"/>
              <a:gd name="T64" fmla="*/ 2147483646 w 64"/>
              <a:gd name="T65" fmla="*/ 2147483646 h 55"/>
              <a:gd name="T66" fmla="*/ 2147483646 w 64"/>
              <a:gd name="T67" fmla="*/ 2147483646 h 55"/>
              <a:gd name="T68" fmla="*/ 2147483646 w 64"/>
              <a:gd name="T69" fmla="*/ 2147483646 h 55"/>
              <a:gd name="T70" fmla="*/ 2147483646 w 64"/>
              <a:gd name="T71" fmla="*/ 2147483646 h 55"/>
              <a:gd name="T72" fmla="*/ 2147483646 w 64"/>
              <a:gd name="T73" fmla="*/ 2147483646 h 55"/>
              <a:gd name="T74" fmla="*/ 2147483646 w 64"/>
              <a:gd name="T75" fmla="*/ 2147483646 h 55"/>
              <a:gd name="T76" fmla="*/ 2147483646 w 64"/>
              <a:gd name="T77" fmla="*/ 0 h 55"/>
              <a:gd name="T78" fmla="*/ 2147483646 w 64"/>
              <a:gd name="T79" fmla="*/ 0 h 55"/>
              <a:gd name="T80" fmla="*/ 2147483646 w 64"/>
              <a:gd name="T81" fmla="*/ 2147483646 h 55"/>
              <a:gd name="T82" fmla="*/ 2147483646 w 64"/>
              <a:gd name="T83" fmla="*/ 2147483646 h 55"/>
              <a:gd name="T84" fmla="*/ 2147483646 w 64"/>
              <a:gd name="T85" fmla="*/ 2147483646 h 55"/>
              <a:gd name="T86" fmla="*/ 2147483646 w 64"/>
              <a:gd name="T87" fmla="*/ 2147483646 h 55"/>
              <a:gd name="T88" fmla="*/ 2147483646 w 64"/>
              <a:gd name="T89" fmla="*/ 2147483646 h 55"/>
              <a:gd name="T90" fmla="*/ 2147483646 w 64"/>
              <a:gd name="T91" fmla="*/ 2147483646 h 55"/>
              <a:gd name="T92" fmla="*/ 2147483646 w 64"/>
              <a:gd name="T93" fmla="*/ 2147483646 h 55"/>
              <a:gd name="T94" fmla="*/ 2147483646 w 64"/>
              <a:gd name="T95" fmla="*/ 2147483646 h 55"/>
              <a:gd name="T96" fmla="*/ 2147483646 w 64"/>
              <a:gd name="T97" fmla="*/ 2147483646 h 55"/>
              <a:gd name="T98" fmla="*/ 2147483646 w 64"/>
              <a:gd name="T99" fmla="*/ 2147483646 h 55"/>
              <a:gd name="T100" fmla="*/ 2147483646 w 64"/>
              <a:gd name="T101" fmla="*/ 2147483646 h 5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4" name="Rounded Rectangle 12"/>
          <p:cNvSpPr>
            <a:spLocks noChangeArrowheads="1"/>
          </p:cNvSpPr>
          <p:nvPr/>
        </p:nvSpPr>
        <p:spPr bwMode="auto">
          <a:xfrm>
            <a:off x="4518025" y="4730750"/>
            <a:ext cx="1014413" cy="101282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1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Freeform 100"/>
          <p:cNvSpPr>
            <a:spLocks noChangeAspect="1" noEditPoints="1"/>
          </p:cNvSpPr>
          <p:nvPr/>
        </p:nvSpPr>
        <p:spPr bwMode="auto">
          <a:xfrm>
            <a:off x="4797425" y="4837113"/>
            <a:ext cx="454025" cy="434975"/>
          </a:xfrm>
          <a:custGeom>
            <a:avLst/>
            <a:gdLst>
              <a:gd name="T0" fmla="*/ 2147483646 w 67"/>
              <a:gd name="T1" fmla="*/ 2147483646 h 64"/>
              <a:gd name="T2" fmla="*/ 2147483646 w 67"/>
              <a:gd name="T3" fmla="*/ 2147483646 h 64"/>
              <a:gd name="T4" fmla="*/ 2147483646 w 67"/>
              <a:gd name="T5" fmla="*/ 2147483646 h 64"/>
              <a:gd name="T6" fmla="*/ 2147483646 w 67"/>
              <a:gd name="T7" fmla="*/ 2147483646 h 64"/>
              <a:gd name="T8" fmla="*/ 2147483646 w 67"/>
              <a:gd name="T9" fmla="*/ 2147483646 h 64"/>
              <a:gd name="T10" fmla="*/ 2147483646 w 67"/>
              <a:gd name="T11" fmla="*/ 2147483646 h 64"/>
              <a:gd name="T12" fmla="*/ 2147483646 w 67"/>
              <a:gd name="T13" fmla="*/ 2147483646 h 64"/>
              <a:gd name="T14" fmla="*/ 2147483646 w 67"/>
              <a:gd name="T15" fmla="*/ 2147483646 h 64"/>
              <a:gd name="T16" fmla="*/ 2147483646 w 67"/>
              <a:gd name="T17" fmla="*/ 2147483646 h 64"/>
              <a:gd name="T18" fmla="*/ 0 w 67"/>
              <a:gd name="T19" fmla="*/ 2147483646 h 64"/>
              <a:gd name="T20" fmla="*/ 2147483646 w 67"/>
              <a:gd name="T21" fmla="*/ 0 h 64"/>
              <a:gd name="T22" fmla="*/ 2147483646 w 67"/>
              <a:gd name="T23" fmla="*/ 2147483646 h 64"/>
              <a:gd name="T24" fmla="*/ 2147483646 w 67"/>
              <a:gd name="T25" fmla="*/ 2147483646 h 64"/>
              <a:gd name="T26" fmla="*/ 2147483646 w 67"/>
              <a:gd name="T27" fmla="*/ 2147483646 h 64"/>
              <a:gd name="T28" fmla="*/ 2147483646 w 67"/>
              <a:gd name="T29" fmla="*/ 2147483646 h 64"/>
              <a:gd name="T30" fmla="*/ 2147483646 w 67"/>
              <a:gd name="T31" fmla="*/ 2147483646 h 64"/>
              <a:gd name="T32" fmla="*/ 2147483646 w 67"/>
              <a:gd name="T33" fmla="*/ 2147483646 h 64"/>
              <a:gd name="T34" fmla="*/ 2147483646 w 67"/>
              <a:gd name="T35" fmla="*/ 2147483646 h 64"/>
              <a:gd name="T36" fmla="*/ 2147483646 w 67"/>
              <a:gd name="T37" fmla="*/ 2147483646 h 64"/>
              <a:gd name="T38" fmla="*/ 2147483646 w 67"/>
              <a:gd name="T39" fmla="*/ 2147483646 h 64"/>
              <a:gd name="T40" fmla="*/ 2147483646 w 67"/>
              <a:gd name="T41" fmla="*/ 2147483646 h 64"/>
              <a:gd name="T42" fmla="*/ 2147483646 w 67"/>
              <a:gd name="T43" fmla="*/ 2147483646 h 64"/>
              <a:gd name="T44" fmla="*/ 2147483646 w 67"/>
              <a:gd name="T45" fmla="*/ 2147483646 h 64"/>
              <a:gd name="T46" fmla="*/ 2147483646 w 67"/>
              <a:gd name="T47" fmla="*/ 2147483646 h 64"/>
              <a:gd name="T48" fmla="*/ 2147483646 w 67"/>
              <a:gd name="T49" fmla="*/ 2147483646 h 64"/>
              <a:gd name="T50" fmla="*/ 2147483646 w 67"/>
              <a:gd name="T51" fmla="*/ 2147483646 h 64"/>
              <a:gd name="T52" fmla="*/ 2147483646 w 67"/>
              <a:gd name="T53" fmla="*/ 2147483646 h 64"/>
              <a:gd name="T54" fmla="*/ 2147483646 w 67"/>
              <a:gd name="T55" fmla="*/ 2147483646 h 64"/>
              <a:gd name="T56" fmla="*/ 2147483646 w 67"/>
              <a:gd name="T57" fmla="*/ 2147483646 h 64"/>
              <a:gd name="T58" fmla="*/ 2147483646 w 67"/>
              <a:gd name="T59" fmla="*/ 2147483646 h 64"/>
              <a:gd name="T60" fmla="*/ 2147483646 w 67"/>
              <a:gd name="T61" fmla="*/ 2147483646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850900" y="53689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105025" y="53689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3389313" y="53689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4597400" y="5368925"/>
            <a:ext cx="8556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矩形 20"/>
          <p:cNvSpPr>
            <a:spLocks noChangeArrowheads="1"/>
          </p:cNvSpPr>
          <p:nvPr/>
        </p:nvSpPr>
        <p:spPr bwMode="auto">
          <a:xfrm>
            <a:off x="960438" y="2143125"/>
            <a:ext cx="47418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960438" y="182086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矩形 22"/>
          <p:cNvSpPr>
            <a:spLocks noChangeArrowheads="1"/>
          </p:cNvSpPr>
          <p:nvPr/>
        </p:nvSpPr>
        <p:spPr bwMode="auto">
          <a:xfrm>
            <a:off x="960438" y="3497263"/>
            <a:ext cx="47418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503" name="图片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2013" y="2216150"/>
            <a:ext cx="3994150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任意多边形 22"/>
          <p:cNvSpPr>
            <a:spLocks/>
          </p:cNvSpPr>
          <p:nvPr/>
        </p:nvSpPr>
        <p:spPr bwMode="auto">
          <a:xfrm>
            <a:off x="0" y="0"/>
            <a:ext cx="6070600" cy="6880225"/>
          </a:xfrm>
          <a:custGeom>
            <a:avLst/>
            <a:gdLst>
              <a:gd name="T0" fmla="*/ 0 w 6071317"/>
              <a:gd name="T1" fmla="*/ 0 h 6858000"/>
              <a:gd name="T2" fmla="*/ 4100015 w 6071317"/>
              <a:gd name="T3" fmla="*/ 0 h 6858000"/>
              <a:gd name="T4" fmla="*/ 6067732 w 6071317"/>
              <a:gd name="T5" fmla="*/ 3484924 h 6858000"/>
              <a:gd name="T6" fmla="*/ 4100015 w 6071317"/>
              <a:gd name="T7" fmla="*/ 6969848 h 6858000"/>
              <a:gd name="T8" fmla="*/ 0 w 6071317"/>
              <a:gd name="T9" fmla="*/ 6969848 h 6858000"/>
              <a:gd name="T10" fmla="*/ 0 w 6071317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071317" h="6858000">
                <a:moveTo>
                  <a:pt x="0" y="0"/>
                </a:moveTo>
                <a:lnTo>
                  <a:pt x="4102435" y="0"/>
                </a:lnTo>
                <a:lnTo>
                  <a:pt x="6071317" y="3429000"/>
                </a:lnTo>
                <a:lnTo>
                  <a:pt x="410243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07" name="矩形 15"/>
          <p:cNvSpPr>
            <a:spLocks noChangeArrowheads="1"/>
          </p:cNvSpPr>
          <p:nvPr/>
        </p:nvSpPr>
        <p:spPr bwMode="auto">
          <a:xfrm>
            <a:off x="6851650" y="3043238"/>
            <a:ext cx="24415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</a:rPr>
              <a:t>存在问题</a:t>
            </a:r>
          </a:p>
        </p:txBody>
      </p:sp>
      <p:sp>
        <p:nvSpPr>
          <p:cNvPr id="21508" name="矩形 18"/>
          <p:cNvSpPr>
            <a:spLocks noChangeArrowheads="1"/>
          </p:cNvSpPr>
          <p:nvPr/>
        </p:nvSpPr>
        <p:spPr bwMode="auto">
          <a:xfrm>
            <a:off x="6956425" y="3867150"/>
            <a:ext cx="46529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509" name="直接连接符 18"/>
          <p:cNvCxnSpPr>
            <a:cxnSpLocks noChangeShapeType="1"/>
          </p:cNvCxnSpPr>
          <p:nvPr/>
        </p:nvCxnSpPr>
        <p:spPr bwMode="auto">
          <a:xfrm>
            <a:off x="6880225" y="3794125"/>
            <a:ext cx="4686300" cy="0"/>
          </a:xfrm>
          <a:prstGeom prst="line">
            <a:avLst/>
          </a:pr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10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33" y="0"/>
            <a:ext cx="5941734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椭圆 12"/>
          <p:cNvSpPr>
            <a:spLocks noChangeArrowheads="1"/>
          </p:cNvSpPr>
          <p:nvPr/>
        </p:nvSpPr>
        <p:spPr bwMode="auto">
          <a:xfrm>
            <a:off x="5448300" y="2833688"/>
            <a:ext cx="1189038" cy="1189037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2" name="矩形 13"/>
          <p:cNvSpPr>
            <a:spLocks noChangeArrowheads="1"/>
          </p:cNvSpPr>
          <p:nvPr/>
        </p:nvSpPr>
        <p:spPr bwMode="auto">
          <a:xfrm>
            <a:off x="5700713" y="2881313"/>
            <a:ext cx="7953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2531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2089150" y="4279900"/>
            <a:ext cx="1943100" cy="792163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3" name="矩形 4"/>
          <p:cNvSpPr>
            <a:spLocks noChangeArrowheads="1"/>
          </p:cNvSpPr>
          <p:nvPr/>
        </p:nvSpPr>
        <p:spPr bwMode="auto">
          <a:xfrm>
            <a:off x="4019550" y="3776663"/>
            <a:ext cx="1943100" cy="1290637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4" name="矩形 5"/>
          <p:cNvSpPr>
            <a:spLocks noChangeArrowheads="1"/>
          </p:cNvSpPr>
          <p:nvPr/>
        </p:nvSpPr>
        <p:spPr bwMode="auto">
          <a:xfrm>
            <a:off x="5962650" y="3271838"/>
            <a:ext cx="1944688" cy="17907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5" name="矩形 6"/>
          <p:cNvSpPr>
            <a:spLocks noChangeArrowheads="1"/>
          </p:cNvSpPr>
          <p:nvPr/>
        </p:nvSpPr>
        <p:spPr bwMode="auto">
          <a:xfrm>
            <a:off x="7907338" y="2479675"/>
            <a:ext cx="1944687" cy="2592388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536" name="组合 7"/>
          <p:cNvGrpSpPr>
            <a:grpSpLocks/>
          </p:cNvGrpSpPr>
          <p:nvPr/>
        </p:nvGrpSpPr>
        <p:grpSpPr bwMode="auto">
          <a:xfrm>
            <a:off x="2555875" y="3465513"/>
            <a:ext cx="885825" cy="787400"/>
            <a:chOff x="0" y="0"/>
            <a:chExt cx="6392863" cy="5773737"/>
          </a:xfrm>
        </p:grpSpPr>
        <p:sp>
          <p:nvSpPr>
            <p:cNvPr id="22622" name="Freeform 145@|5FFC:2303014|FBC:16777215|LFC:0|LBC:16777215"/>
            <p:cNvSpPr>
              <a:spLocks/>
            </p:cNvSpPr>
            <p:nvPr/>
          </p:nvSpPr>
          <p:spPr bwMode="auto">
            <a:xfrm>
              <a:off x="1927225" y="2813050"/>
              <a:ext cx="3068638" cy="2022475"/>
            </a:xfrm>
            <a:custGeom>
              <a:avLst/>
              <a:gdLst>
                <a:gd name="T0" fmla="*/ 2147483646 w 817"/>
                <a:gd name="T1" fmla="*/ 2147483646 h 538"/>
                <a:gd name="T2" fmla="*/ 0 w 817"/>
                <a:gd name="T3" fmla="*/ 2147483646 h 538"/>
                <a:gd name="T4" fmla="*/ 2147483646 w 817"/>
                <a:gd name="T5" fmla="*/ 2147483646 h 538"/>
                <a:gd name="T6" fmla="*/ 2147483646 w 817"/>
                <a:gd name="T7" fmla="*/ 2147483646 h 538"/>
                <a:gd name="T8" fmla="*/ 2147483646 w 817"/>
                <a:gd name="T9" fmla="*/ 2147483646 h 538"/>
                <a:gd name="T10" fmla="*/ 2147483646 w 817"/>
                <a:gd name="T11" fmla="*/ 2147483646 h 538"/>
                <a:gd name="T12" fmla="*/ 2147483646 w 817"/>
                <a:gd name="T13" fmla="*/ 2147483646 h 538"/>
                <a:gd name="T14" fmla="*/ 2147483646 w 817"/>
                <a:gd name="T15" fmla="*/ 2147483646 h 538"/>
                <a:gd name="T16" fmla="*/ 2147483646 w 817"/>
                <a:gd name="T17" fmla="*/ 2147483646 h 538"/>
                <a:gd name="T18" fmla="*/ 2147483646 w 817"/>
                <a:gd name="T19" fmla="*/ 2147483646 h 538"/>
                <a:gd name="T20" fmla="*/ 2147483646 w 817"/>
                <a:gd name="T21" fmla="*/ 2147483646 h 538"/>
                <a:gd name="T22" fmla="*/ 2147483646 w 817"/>
                <a:gd name="T23" fmla="*/ 2147483646 h 538"/>
                <a:gd name="T24" fmla="*/ 2147483646 w 817"/>
                <a:gd name="T25" fmla="*/ 2147483646 h 538"/>
                <a:gd name="T26" fmla="*/ 2147483646 w 817"/>
                <a:gd name="T27" fmla="*/ 2147483646 h 538"/>
                <a:gd name="T28" fmla="*/ 2147483646 w 817"/>
                <a:gd name="T29" fmla="*/ 2147483646 h 5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3" name="Freeform 146@|5FFC:4737356|FBC:16777215|LFC:0|LBC:16777215"/>
            <p:cNvSpPr>
              <a:spLocks/>
            </p:cNvSpPr>
            <p:nvPr/>
          </p:nvSpPr>
          <p:spPr bwMode="auto">
            <a:xfrm>
              <a:off x="3170238" y="3335337"/>
              <a:ext cx="1187450" cy="1179512"/>
            </a:xfrm>
            <a:custGeom>
              <a:avLst/>
              <a:gdLst>
                <a:gd name="T0" fmla="*/ 2147483646 w 316"/>
                <a:gd name="T1" fmla="*/ 2147483646 h 314"/>
                <a:gd name="T2" fmla="*/ 2147483646 w 316"/>
                <a:gd name="T3" fmla="*/ 2147483646 h 314"/>
                <a:gd name="T4" fmla="*/ 2147483646 w 316"/>
                <a:gd name="T5" fmla="*/ 2147483646 h 314"/>
                <a:gd name="T6" fmla="*/ 2147483646 w 316"/>
                <a:gd name="T7" fmla="*/ 2147483646 h 314"/>
                <a:gd name="T8" fmla="*/ 2147483646 w 316"/>
                <a:gd name="T9" fmla="*/ 0 h 314"/>
                <a:gd name="T10" fmla="*/ 2147483646 w 316"/>
                <a:gd name="T11" fmla="*/ 0 h 314"/>
                <a:gd name="T12" fmla="*/ 2147483646 w 316"/>
                <a:gd name="T13" fmla="*/ 2147483646 h 314"/>
                <a:gd name="T14" fmla="*/ 2147483646 w 316"/>
                <a:gd name="T15" fmla="*/ 2147483646 h 314"/>
                <a:gd name="T16" fmla="*/ 2147483646 w 316"/>
                <a:gd name="T17" fmla="*/ 2147483646 h 314"/>
                <a:gd name="T18" fmla="*/ 2147483646 w 316"/>
                <a:gd name="T19" fmla="*/ 2147483646 h 314"/>
                <a:gd name="T20" fmla="*/ 2147483646 w 316"/>
                <a:gd name="T21" fmla="*/ 2147483646 h 314"/>
                <a:gd name="T22" fmla="*/ 2147483646 w 316"/>
                <a:gd name="T23" fmla="*/ 2147483646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4" name="Freeform 147@|5FFC:0|FBC:16777215|LFC:0|LBC:16777215"/>
            <p:cNvSpPr>
              <a:spLocks/>
            </p:cNvSpPr>
            <p:nvPr/>
          </p:nvSpPr>
          <p:spPr bwMode="auto">
            <a:xfrm>
              <a:off x="1927225" y="4041775"/>
              <a:ext cx="890588" cy="793750"/>
            </a:xfrm>
            <a:custGeom>
              <a:avLst/>
              <a:gdLst>
                <a:gd name="T0" fmla="*/ 0 w 237"/>
                <a:gd name="T1" fmla="*/ 2147483646 h 211"/>
                <a:gd name="T2" fmla="*/ 2147483646 w 237"/>
                <a:gd name="T3" fmla="*/ 2147483646 h 211"/>
                <a:gd name="T4" fmla="*/ 2147483646 w 237"/>
                <a:gd name="T5" fmla="*/ 2147483646 h 211"/>
                <a:gd name="T6" fmla="*/ 2147483646 w 237"/>
                <a:gd name="T7" fmla="*/ 0 h 211"/>
                <a:gd name="T8" fmla="*/ 2147483646 w 237"/>
                <a:gd name="T9" fmla="*/ 2147483646 h 211"/>
                <a:gd name="T10" fmla="*/ 2147483646 w 237"/>
                <a:gd name="T11" fmla="*/ 2147483646 h 211"/>
                <a:gd name="T12" fmla="*/ 0 w 237"/>
                <a:gd name="T13" fmla="*/ 2147483646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5" name="Freeform 148@|5FFC:9350382|FBC:16777215|LFC:0|LBC:16777215"/>
            <p:cNvSpPr>
              <a:spLocks/>
            </p:cNvSpPr>
            <p:nvPr/>
          </p:nvSpPr>
          <p:spPr bwMode="auto">
            <a:xfrm>
              <a:off x="4770438" y="4462462"/>
              <a:ext cx="830263" cy="709612"/>
            </a:xfrm>
            <a:custGeom>
              <a:avLst/>
              <a:gdLst>
                <a:gd name="T0" fmla="*/ 2147483646 w 221"/>
                <a:gd name="T1" fmla="*/ 2147483646 h 189"/>
                <a:gd name="T2" fmla="*/ 2147483646 w 221"/>
                <a:gd name="T3" fmla="*/ 2147483646 h 189"/>
                <a:gd name="T4" fmla="*/ 2147483646 w 221"/>
                <a:gd name="T5" fmla="*/ 2147483646 h 189"/>
                <a:gd name="T6" fmla="*/ 0 w 221"/>
                <a:gd name="T7" fmla="*/ 2147483646 h 189"/>
                <a:gd name="T8" fmla="*/ 2147483646 w 221"/>
                <a:gd name="T9" fmla="*/ 2147483646 h 189"/>
                <a:gd name="T10" fmla="*/ 2147483646 w 221"/>
                <a:gd name="T11" fmla="*/ 0 h 189"/>
                <a:gd name="T12" fmla="*/ 2147483646 w 221"/>
                <a:gd name="T13" fmla="*/ 2147483646 h 189"/>
                <a:gd name="T14" fmla="*/ 2147483646 w 221"/>
                <a:gd name="T15" fmla="*/ 2147483646 h 189"/>
                <a:gd name="T16" fmla="*/ 2147483646 w 221"/>
                <a:gd name="T17" fmla="*/ 2147483646 h 189"/>
                <a:gd name="T18" fmla="*/ 2147483646 w 221"/>
                <a:gd name="T19" fmla="*/ 2147483646 h 1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6" name="Freeform 149@|5FFC:9683704|FBC:16777215|LFC:0|LBC:16777215"/>
            <p:cNvSpPr>
              <a:spLocks/>
            </p:cNvSpPr>
            <p:nvPr/>
          </p:nvSpPr>
          <p:spPr bwMode="auto">
            <a:xfrm>
              <a:off x="4770438" y="4514850"/>
              <a:ext cx="1071563" cy="1258887"/>
            </a:xfrm>
            <a:custGeom>
              <a:avLst/>
              <a:gdLst>
                <a:gd name="T0" fmla="*/ 2147483646 w 285"/>
                <a:gd name="T1" fmla="*/ 0 h 335"/>
                <a:gd name="T2" fmla="*/ 2147483646 w 285"/>
                <a:gd name="T3" fmla="*/ 2147483646 h 335"/>
                <a:gd name="T4" fmla="*/ 2147483646 w 285"/>
                <a:gd name="T5" fmla="*/ 2147483646 h 335"/>
                <a:gd name="T6" fmla="*/ 2147483646 w 285"/>
                <a:gd name="T7" fmla="*/ 2147483646 h 335"/>
                <a:gd name="T8" fmla="*/ 2147483646 w 285"/>
                <a:gd name="T9" fmla="*/ 2147483646 h 335"/>
                <a:gd name="T10" fmla="*/ 2147483646 w 285"/>
                <a:gd name="T11" fmla="*/ 2147483646 h 335"/>
                <a:gd name="T12" fmla="*/ 2147483646 w 285"/>
                <a:gd name="T13" fmla="*/ 2147483646 h 335"/>
                <a:gd name="T14" fmla="*/ 2147483646 w 285"/>
                <a:gd name="T15" fmla="*/ 2147483646 h 335"/>
                <a:gd name="T16" fmla="*/ 2147483646 w 285"/>
                <a:gd name="T17" fmla="*/ 2147483646 h 335"/>
                <a:gd name="T18" fmla="*/ 2147483646 w 285"/>
                <a:gd name="T19" fmla="*/ 2147483646 h 335"/>
                <a:gd name="T20" fmla="*/ 2147483646 w 285"/>
                <a:gd name="T21" fmla="*/ 2147483646 h 335"/>
                <a:gd name="T22" fmla="*/ 2147483646 w 285"/>
                <a:gd name="T23" fmla="*/ 2147483646 h 335"/>
                <a:gd name="T24" fmla="*/ 2147483646 w 285"/>
                <a:gd name="T25" fmla="*/ 2147483646 h 335"/>
                <a:gd name="T26" fmla="*/ 2147483646 w 285"/>
                <a:gd name="T27" fmla="*/ 2147483646 h 335"/>
                <a:gd name="T28" fmla="*/ 2147483646 w 285"/>
                <a:gd name="T29" fmla="*/ 2147483646 h 335"/>
                <a:gd name="T30" fmla="*/ 2147483646 w 285"/>
                <a:gd name="T31" fmla="*/ 2147483646 h 335"/>
                <a:gd name="T32" fmla="*/ 2147483646 w 285"/>
                <a:gd name="T33" fmla="*/ 2147483646 h 335"/>
                <a:gd name="T34" fmla="*/ 2147483646 w 285"/>
                <a:gd name="T35" fmla="*/ 2147483646 h 335"/>
                <a:gd name="T36" fmla="*/ 0 w 285"/>
                <a:gd name="T37" fmla="*/ 0 h 335"/>
                <a:gd name="T38" fmla="*/ 2147483646 w 285"/>
                <a:gd name="T39" fmla="*/ 0 h 3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7" name="Freeform 150@|5FFC:9350382|FBC:16777215|LFC:0|LBC:16777215"/>
            <p:cNvSpPr>
              <a:spLocks/>
            </p:cNvSpPr>
            <p:nvPr/>
          </p:nvSpPr>
          <p:spPr bwMode="auto">
            <a:xfrm>
              <a:off x="4887913" y="5154612"/>
              <a:ext cx="179388" cy="498475"/>
            </a:xfrm>
            <a:custGeom>
              <a:avLst/>
              <a:gdLst>
                <a:gd name="T0" fmla="*/ 2147483646 w 48"/>
                <a:gd name="T1" fmla="*/ 2147483646 h 133"/>
                <a:gd name="T2" fmla="*/ 2147483646 w 48"/>
                <a:gd name="T3" fmla="*/ 2147483646 h 133"/>
                <a:gd name="T4" fmla="*/ 0 w 48"/>
                <a:gd name="T5" fmla="*/ 2147483646 h 133"/>
                <a:gd name="T6" fmla="*/ 2147483646 w 48"/>
                <a:gd name="T7" fmla="*/ 2147483646 h 133"/>
                <a:gd name="T8" fmla="*/ 2147483646 w 48"/>
                <a:gd name="T9" fmla="*/ 0 h 133"/>
                <a:gd name="T10" fmla="*/ 2147483646 w 48"/>
                <a:gd name="T11" fmla="*/ 2147483646 h 133"/>
                <a:gd name="T12" fmla="*/ 2147483646 w 48"/>
                <a:gd name="T13" fmla="*/ 2147483646 h 1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8" name="Freeform 151@|5FFC:9350382|FBC:16777215|LFC:0|LBC:16777215"/>
            <p:cNvSpPr>
              <a:spLocks/>
            </p:cNvSpPr>
            <p:nvPr/>
          </p:nvSpPr>
          <p:spPr bwMode="auto">
            <a:xfrm>
              <a:off x="5157788" y="5341937"/>
              <a:ext cx="209550" cy="330200"/>
            </a:xfrm>
            <a:custGeom>
              <a:avLst/>
              <a:gdLst>
                <a:gd name="T0" fmla="*/ 2147483646 w 56"/>
                <a:gd name="T1" fmla="*/ 0 h 88"/>
                <a:gd name="T2" fmla="*/ 2147483646 w 56"/>
                <a:gd name="T3" fmla="*/ 2147483646 h 88"/>
                <a:gd name="T4" fmla="*/ 2147483646 w 56"/>
                <a:gd name="T5" fmla="*/ 2147483646 h 88"/>
                <a:gd name="T6" fmla="*/ 2147483646 w 56"/>
                <a:gd name="T7" fmla="*/ 2147483646 h 88"/>
                <a:gd name="T8" fmla="*/ 0 w 56"/>
                <a:gd name="T9" fmla="*/ 2147483646 h 88"/>
                <a:gd name="T10" fmla="*/ 2147483646 w 56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9" name="Freeform 152@|5FFC:9350382|FBC:16777215|LFC:0|LBC:16777215"/>
            <p:cNvSpPr>
              <a:spLocks/>
            </p:cNvSpPr>
            <p:nvPr/>
          </p:nvSpPr>
          <p:spPr bwMode="auto">
            <a:xfrm>
              <a:off x="5289550" y="5281612"/>
              <a:ext cx="22225" cy="26987"/>
            </a:xfrm>
            <a:custGeom>
              <a:avLst/>
              <a:gdLst>
                <a:gd name="T0" fmla="*/ 2147483646 w 6"/>
                <a:gd name="T1" fmla="*/ 0 h 7"/>
                <a:gd name="T2" fmla="*/ 2147483646 w 6"/>
                <a:gd name="T3" fmla="*/ 2147483646 h 7"/>
                <a:gd name="T4" fmla="*/ 2147483646 w 6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0" name="Freeform 153@|5FFC:9350382|FBC:16777215|LFC:0|LBC:16777215"/>
            <p:cNvSpPr>
              <a:spLocks/>
            </p:cNvSpPr>
            <p:nvPr/>
          </p:nvSpPr>
          <p:spPr bwMode="auto">
            <a:xfrm>
              <a:off x="5311775" y="5308600"/>
              <a:ext cx="530225" cy="454025"/>
            </a:xfrm>
            <a:custGeom>
              <a:avLst/>
              <a:gdLst>
                <a:gd name="T0" fmla="*/ 2147483646 w 141"/>
                <a:gd name="T1" fmla="*/ 2147483646 h 121"/>
                <a:gd name="T2" fmla="*/ 0 w 141"/>
                <a:gd name="T3" fmla="*/ 0 h 121"/>
                <a:gd name="T4" fmla="*/ 2147483646 w 141"/>
                <a:gd name="T5" fmla="*/ 2147483646 h 121"/>
                <a:gd name="T6" fmla="*/ 2147483646 w 141"/>
                <a:gd name="T7" fmla="*/ 2147483646 h 121"/>
                <a:gd name="T8" fmla="*/ 2147483646 w 141"/>
                <a:gd name="T9" fmla="*/ 2147483646 h 121"/>
                <a:gd name="T10" fmla="*/ 2147483646 w 141"/>
                <a:gd name="T11" fmla="*/ 2147483646 h 121"/>
                <a:gd name="T12" fmla="*/ 2147483646 w 141"/>
                <a:gd name="T13" fmla="*/ 21474836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1" name="Freeform 154@|5FFC:9350382|FBC:16777215|LFC:0|LBC:16777215"/>
            <p:cNvSpPr>
              <a:spLocks/>
            </p:cNvSpPr>
            <p:nvPr/>
          </p:nvSpPr>
          <p:spPr bwMode="auto">
            <a:xfrm>
              <a:off x="4770438" y="4514850"/>
              <a:ext cx="271463" cy="568325"/>
            </a:xfrm>
            <a:custGeom>
              <a:avLst/>
              <a:gdLst>
                <a:gd name="T0" fmla="*/ 2147483646 w 72"/>
                <a:gd name="T1" fmla="*/ 2147483646 h 151"/>
                <a:gd name="T2" fmla="*/ 2147483646 w 72"/>
                <a:gd name="T3" fmla="*/ 2147483646 h 151"/>
                <a:gd name="T4" fmla="*/ 2147483646 w 72"/>
                <a:gd name="T5" fmla="*/ 2147483646 h 151"/>
                <a:gd name="T6" fmla="*/ 0 w 72"/>
                <a:gd name="T7" fmla="*/ 0 h 151"/>
                <a:gd name="T8" fmla="*/ 2147483646 w 72"/>
                <a:gd name="T9" fmla="*/ 0 h 151"/>
                <a:gd name="T10" fmla="*/ 2147483646 w 72"/>
                <a:gd name="T11" fmla="*/ 2147483646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2" name="Freeform 155@|5FFC:15724527|FBC:16777215|LFC:0|LBC:16777215"/>
            <p:cNvSpPr>
              <a:spLocks/>
            </p:cNvSpPr>
            <p:nvPr/>
          </p:nvSpPr>
          <p:spPr bwMode="auto">
            <a:xfrm>
              <a:off x="4514850" y="4143375"/>
              <a:ext cx="552450" cy="536575"/>
            </a:xfrm>
            <a:custGeom>
              <a:avLst/>
              <a:gdLst>
                <a:gd name="T0" fmla="*/ 2147483646 w 147"/>
                <a:gd name="T1" fmla="*/ 2147483646 h 143"/>
                <a:gd name="T2" fmla="*/ 2147483646 w 147"/>
                <a:gd name="T3" fmla="*/ 2147483646 h 143"/>
                <a:gd name="T4" fmla="*/ 2147483646 w 147"/>
                <a:gd name="T5" fmla="*/ 2147483646 h 143"/>
                <a:gd name="T6" fmla="*/ 2147483646 w 147"/>
                <a:gd name="T7" fmla="*/ 0 h 143"/>
                <a:gd name="T8" fmla="*/ 2147483646 w 147"/>
                <a:gd name="T9" fmla="*/ 2147483646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3" name="Freeform 156@|5FFC:0|FBC:16777215|LFC:0|LBC:16777215"/>
            <p:cNvSpPr>
              <a:spLocks/>
            </p:cNvSpPr>
            <p:nvPr/>
          </p:nvSpPr>
          <p:spPr bwMode="auto">
            <a:xfrm>
              <a:off x="0" y="3733800"/>
              <a:ext cx="1044575" cy="1652587"/>
            </a:xfrm>
            <a:custGeom>
              <a:avLst/>
              <a:gdLst>
                <a:gd name="T0" fmla="*/ 2147483646 w 278"/>
                <a:gd name="T1" fmla="*/ 2147483646 h 440"/>
                <a:gd name="T2" fmla="*/ 2147483646 w 278"/>
                <a:gd name="T3" fmla="*/ 2147483646 h 440"/>
                <a:gd name="T4" fmla="*/ 2147483646 w 278"/>
                <a:gd name="T5" fmla="*/ 2147483646 h 440"/>
                <a:gd name="T6" fmla="*/ 2147483646 w 278"/>
                <a:gd name="T7" fmla="*/ 2147483646 h 440"/>
                <a:gd name="T8" fmla="*/ 2147483646 w 278"/>
                <a:gd name="T9" fmla="*/ 2147483646 h 440"/>
                <a:gd name="T10" fmla="*/ 2147483646 w 278"/>
                <a:gd name="T11" fmla="*/ 2147483646 h 440"/>
                <a:gd name="T12" fmla="*/ 2147483646 w 278"/>
                <a:gd name="T13" fmla="*/ 2147483646 h 440"/>
                <a:gd name="T14" fmla="*/ 2147483646 w 278"/>
                <a:gd name="T15" fmla="*/ 2147483646 h 440"/>
                <a:gd name="T16" fmla="*/ 2147483646 w 278"/>
                <a:gd name="T17" fmla="*/ 2147483646 h 440"/>
                <a:gd name="T18" fmla="*/ 2147483646 w 278"/>
                <a:gd name="T19" fmla="*/ 2147483646 h 440"/>
                <a:gd name="T20" fmla="*/ 2147483646 w 278"/>
                <a:gd name="T21" fmla="*/ 2147483646 h 4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4" name="Freeform 157@|5FFC:2303014|FBC:16777215|LFC:0|LBC:16777215"/>
            <p:cNvSpPr>
              <a:spLocks/>
            </p:cNvSpPr>
            <p:nvPr/>
          </p:nvSpPr>
          <p:spPr bwMode="auto">
            <a:xfrm>
              <a:off x="792163" y="2295525"/>
              <a:ext cx="2551113" cy="3230562"/>
            </a:xfrm>
            <a:custGeom>
              <a:avLst/>
              <a:gdLst>
                <a:gd name="T0" fmla="*/ 2147483646 w 679"/>
                <a:gd name="T1" fmla="*/ 2147483646 h 860"/>
                <a:gd name="T2" fmla="*/ 2147483646 w 679"/>
                <a:gd name="T3" fmla="*/ 2147483646 h 860"/>
                <a:gd name="T4" fmla="*/ 2147483646 w 679"/>
                <a:gd name="T5" fmla="*/ 2147483646 h 860"/>
                <a:gd name="T6" fmla="*/ 2147483646 w 679"/>
                <a:gd name="T7" fmla="*/ 2147483646 h 860"/>
                <a:gd name="T8" fmla="*/ 2147483646 w 679"/>
                <a:gd name="T9" fmla="*/ 2147483646 h 860"/>
                <a:gd name="T10" fmla="*/ 0 w 679"/>
                <a:gd name="T11" fmla="*/ 2147483646 h 860"/>
                <a:gd name="T12" fmla="*/ 2147483646 w 679"/>
                <a:gd name="T13" fmla="*/ 2147483646 h 860"/>
                <a:gd name="T14" fmla="*/ 2147483646 w 679"/>
                <a:gd name="T15" fmla="*/ 2147483646 h 860"/>
                <a:gd name="T16" fmla="*/ 2147483646 w 679"/>
                <a:gd name="T17" fmla="*/ 2147483646 h 860"/>
                <a:gd name="T18" fmla="*/ 2147483646 w 679"/>
                <a:gd name="T19" fmla="*/ 2147483646 h 860"/>
                <a:gd name="T20" fmla="*/ 2147483646 w 679"/>
                <a:gd name="T21" fmla="*/ 2147483646 h 860"/>
                <a:gd name="T22" fmla="*/ 2147483646 w 679"/>
                <a:gd name="T23" fmla="*/ 0 h 860"/>
                <a:gd name="T24" fmla="*/ 2147483646 w 679"/>
                <a:gd name="T25" fmla="*/ 2147483646 h 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5" name="Freeform 158@|5FFC:4737356|FBC:16777215|LFC:0|LBC:16777215"/>
            <p:cNvSpPr>
              <a:spLocks/>
            </p:cNvSpPr>
            <p:nvPr/>
          </p:nvSpPr>
          <p:spPr bwMode="auto">
            <a:xfrm>
              <a:off x="968375" y="2832100"/>
              <a:ext cx="2374900" cy="2693987"/>
            </a:xfrm>
            <a:custGeom>
              <a:avLst/>
              <a:gdLst>
                <a:gd name="T0" fmla="*/ 2147483646 w 632"/>
                <a:gd name="T1" fmla="*/ 2147483646 h 717"/>
                <a:gd name="T2" fmla="*/ 2147483646 w 632"/>
                <a:gd name="T3" fmla="*/ 2147483646 h 717"/>
                <a:gd name="T4" fmla="*/ 2147483646 w 632"/>
                <a:gd name="T5" fmla="*/ 2147483646 h 717"/>
                <a:gd name="T6" fmla="*/ 2147483646 w 632"/>
                <a:gd name="T7" fmla="*/ 2147483646 h 717"/>
                <a:gd name="T8" fmla="*/ 2147483646 w 632"/>
                <a:gd name="T9" fmla="*/ 2147483646 h 717"/>
                <a:gd name="T10" fmla="*/ 2147483646 w 632"/>
                <a:gd name="T11" fmla="*/ 2147483646 h 717"/>
                <a:gd name="T12" fmla="*/ 2147483646 w 632"/>
                <a:gd name="T13" fmla="*/ 2147483646 h 717"/>
                <a:gd name="T14" fmla="*/ 2147483646 w 632"/>
                <a:gd name="T15" fmla="*/ 2147483646 h 717"/>
                <a:gd name="T16" fmla="*/ 2147483646 w 632"/>
                <a:gd name="T17" fmla="*/ 2147483646 h 717"/>
                <a:gd name="T18" fmla="*/ 2147483646 w 632"/>
                <a:gd name="T19" fmla="*/ 2147483646 h 717"/>
                <a:gd name="T20" fmla="*/ 2147483646 w 632"/>
                <a:gd name="T21" fmla="*/ 2147483646 h 717"/>
                <a:gd name="T22" fmla="*/ 2147483646 w 632"/>
                <a:gd name="T23" fmla="*/ 2147483646 h 717"/>
                <a:gd name="T24" fmla="*/ 2147483646 w 632"/>
                <a:gd name="T25" fmla="*/ 2147483646 h 717"/>
                <a:gd name="T26" fmla="*/ 2147483646 w 632"/>
                <a:gd name="T27" fmla="*/ 2147483646 h 717"/>
                <a:gd name="T28" fmla="*/ 2147483646 w 632"/>
                <a:gd name="T29" fmla="*/ 2147483646 h 717"/>
                <a:gd name="T30" fmla="*/ 2147483646 w 632"/>
                <a:gd name="T31" fmla="*/ 0 h 717"/>
                <a:gd name="T32" fmla="*/ 2147483646 w 632"/>
                <a:gd name="T33" fmla="*/ 2147483646 h 717"/>
                <a:gd name="T34" fmla="*/ 2147483646 w 632"/>
                <a:gd name="T35" fmla="*/ 2147483646 h 717"/>
                <a:gd name="T36" fmla="*/ 2147483646 w 632"/>
                <a:gd name="T37" fmla="*/ 2147483646 h 717"/>
                <a:gd name="T38" fmla="*/ 2147483646 w 632"/>
                <a:gd name="T39" fmla="*/ 2147483646 h 717"/>
                <a:gd name="T40" fmla="*/ 2147483646 w 632"/>
                <a:gd name="T41" fmla="*/ 2147483646 h 717"/>
                <a:gd name="T42" fmla="*/ 2147483646 w 632"/>
                <a:gd name="T43" fmla="*/ 2147483646 h 7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6" name="Freeform 159@|5FFC:9683704|FBC:16777215|LFC:0|LBC:16777215"/>
            <p:cNvSpPr>
              <a:spLocks/>
            </p:cNvSpPr>
            <p:nvPr/>
          </p:nvSpPr>
          <p:spPr bwMode="auto">
            <a:xfrm>
              <a:off x="4995863" y="273050"/>
              <a:ext cx="1314450" cy="1365250"/>
            </a:xfrm>
            <a:custGeom>
              <a:avLst/>
              <a:gdLst>
                <a:gd name="T0" fmla="*/ 2147483646 w 350"/>
                <a:gd name="T1" fmla="*/ 2147483646 h 363"/>
                <a:gd name="T2" fmla="*/ 2147483646 w 350"/>
                <a:gd name="T3" fmla="*/ 2147483646 h 363"/>
                <a:gd name="T4" fmla="*/ 2147483646 w 350"/>
                <a:gd name="T5" fmla="*/ 2147483646 h 363"/>
                <a:gd name="T6" fmla="*/ 2147483646 w 350"/>
                <a:gd name="T7" fmla="*/ 2147483646 h 363"/>
                <a:gd name="T8" fmla="*/ 2147483646 w 350"/>
                <a:gd name="T9" fmla="*/ 2147483646 h 363"/>
                <a:gd name="T10" fmla="*/ 2147483646 w 350"/>
                <a:gd name="T11" fmla="*/ 2147483646 h 363"/>
                <a:gd name="T12" fmla="*/ 2147483646 w 350"/>
                <a:gd name="T13" fmla="*/ 2147483646 h 363"/>
                <a:gd name="T14" fmla="*/ 2147483646 w 350"/>
                <a:gd name="T15" fmla="*/ 2147483646 h 363"/>
                <a:gd name="T16" fmla="*/ 2147483646 w 350"/>
                <a:gd name="T17" fmla="*/ 2147483646 h 363"/>
                <a:gd name="T18" fmla="*/ 2147483646 w 350"/>
                <a:gd name="T19" fmla="*/ 2147483646 h 363"/>
                <a:gd name="T20" fmla="*/ 2147483646 w 350"/>
                <a:gd name="T21" fmla="*/ 2147483646 h 363"/>
                <a:gd name="T22" fmla="*/ 2147483646 w 350"/>
                <a:gd name="T23" fmla="*/ 2147483646 h 363"/>
                <a:gd name="T24" fmla="*/ 2147483646 w 350"/>
                <a:gd name="T25" fmla="*/ 2147483646 h 363"/>
                <a:gd name="T26" fmla="*/ 2147483646 w 350"/>
                <a:gd name="T27" fmla="*/ 2147483646 h 363"/>
                <a:gd name="T28" fmla="*/ 0 w 350"/>
                <a:gd name="T29" fmla="*/ 2147483646 h 363"/>
                <a:gd name="T30" fmla="*/ 2147483646 w 350"/>
                <a:gd name="T31" fmla="*/ 2147483646 h 3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7" name="Freeform 160@|5FFC:9350382|FBC:16777215|LFC:0|LBC:16777215"/>
            <p:cNvSpPr>
              <a:spLocks/>
            </p:cNvSpPr>
            <p:nvPr/>
          </p:nvSpPr>
          <p:spPr bwMode="auto">
            <a:xfrm>
              <a:off x="5011738" y="528637"/>
              <a:ext cx="1276350" cy="1104900"/>
            </a:xfrm>
            <a:custGeom>
              <a:avLst/>
              <a:gdLst>
                <a:gd name="T0" fmla="*/ 2147483646 w 340"/>
                <a:gd name="T1" fmla="*/ 2147483646 h 294"/>
                <a:gd name="T2" fmla="*/ 2147483646 w 340"/>
                <a:gd name="T3" fmla="*/ 2147483646 h 294"/>
                <a:gd name="T4" fmla="*/ 2147483646 w 340"/>
                <a:gd name="T5" fmla="*/ 2147483646 h 294"/>
                <a:gd name="T6" fmla="*/ 0 w 340"/>
                <a:gd name="T7" fmla="*/ 2147483646 h 294"/>
                <a:gd name="T8" fmla="*/ 2147483646 w 340"/>
                <a:gd name="T9" fmla="*/ 2147483646 h 294"/>
                <a:gd name="T10" fmla="*/ 2147483646 w 340"/>
                <a:gd name="T11" fmla="*/ 0 h 294"/>
                <a:gd name="T12" fmla="*/ 2147483646 w 340"/>
                <a:gd name="T13" fmla="*/ 2147483646 h 294"/>
                <a:gd name="T14" fmla="*/ 2147483646 w 340"/>
                <a:gd name="T15" fmla="*/ 2147483646 h 294"/>
                <a:gd name="T16" fmla="*/ 2147483646 w 340"/>
                <a:gd name="T17" fmla="*/ 2147483646 h 294"/>
                <a:gd name="T18" fmla="*/ 2147483646 w 340"/>
                <a:gd name="T19" fmla="*/ 2147483646 h 294"/>
                <a:gd name="T20" fmla="*/ 2147483646 w 340"/>
                <a:gd name="T21" fmla="*/ 2147483646 h 294"/>
                <a:gd name="T22" fmla="*/ 2147483646 w 340"/>
                <a:gd name="T23" fmla="*/ 2147483646 h 294"/>
                <a:gd name="T24" fmla="*/ 2147483646 w 340"/>
                <a:gd name="T25" fmla="*/ 2147483646 h 294"/>
                <a:gd name="T26" fmla="*/ 2147483646 w 340"/>
                <a:gd name="T27" fmla="*/ 2147483646 h 294"/>
                <a:gd name="T28" fmla="*/ 2147483646 w 340"/>
                <a:gd name="T29" fmla="*/ 2147483646 h 294"/>
                <a:gd name="T30" fmla="*/ 2147483646 w 340"/>
                <a:gd name="T31" fmla="*/ 2147483646 h 294"/>
                <a:gd name="T32" fmla="*/ 2147483646 w 340"/>
                <a:gd name="T33" fmla="*/ 2147483646 h 294"/>
                <a:gd name="T34" fmla="*/ 2147483646 w 340"/>
                <a:gd name="T35" fmla="*/ 2147483646 h 294"/>
                <a:gd name="T36" fmla="*/ 2147483646 w 340"/>
                <a:gd name="T37" fmla="*/ 2147483646 h 294"/>
                <a:gd name="T38" fmla="*/ 2147483646 w 340"/>
                <a:gd name="T39" fmla="*/ 2147483646 h 294"/>
                <a:gd name="T40" fmla="*/ 2147483646 w 340"/>
                <a:gd name="T41" fmla="*/ 2147483646 h 2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8" name="Freeform 161@|5FFC:9350382|FBC:16777215|LFC:0|LBC:16777215"/>
            <p:cNvSpPr>
              <a:spLocks/>
            </p:cNvSpPr>
            <p:nvPr/>
          </p:nvSpPr>
          <p:spPr bwMode="auto">
            <a:xfrm>
              <a:off x="6040438" y="1187450"/>
              <a:ext cx="195263" cy="138112"/>
            </a:xfrm>
            <a:custGeom>
              <a:avLst/>
              <a:gdLst>
                <a:gd name="T0" fmla="*/ 2147483646 w 52"/>
                <a:gd name="T1" fmla="*/ 2147483646 h 37"/>
                <a:gd name="T2" fmla="*/ 2147483646 w 52"/>
                <a:gd name="T3" fmla="*/ 2147483646 h 37"/>
                <a:gd name="T4" fmla="*/ 2147483646 w 52"/>
                <a:gd name="T5" fmla="*/ 0 h 37"/>
                <a:gd name="T6" fmla="*/ 2147483646 w 52"/>
                <a:gd name="T7" fmla="*/ 2147483646 h 37"/>
                <a:gd name="T8" fmla="*/ 2147483646 w 52"/>
                <a:gd name="T9" fmla="*/ 2147483646 h 37"/>
                <a:gd name="T10" fmla="*/ 2147483646 w 52"/>
                <a:gd name="T11" fmla="*/ 2147483646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9" name="Freeform 162@|5FFC:2303014|FBC:16777215|LFC:0|LBC:16777215"/>
            <p:cNvSpPr>
              <a:spLocks/>
            </p:cNvSpPr>
            <p:nvPr/>
          </p:nvSpPr>
          <p:spPr bwMode="auto">
            <a:xfrm>
              <a:off x="5059363" y="0"/>
              <a:ext cx="1333500" cy="904875"/>
            </a:xfrm>
            <a:custGeom>
              <a:avLst/>
              <a:gdLst>
                <a:gd name="T0" fmla="*/ 2147483646 w 355"/>
                <a:gd name="T1" fmla="*/ 2147483646 h 241"/>
                <a:gd name="T2" fmla="*/ 2147483646 w 355"/>
                <a:gd name="T3" fmla="*/ 2147483646 h 241"/>
                <a:gd name="T4" fmla="*/ 2147483646 w 355"/>
                <a:gd name="T5" fmla="*/ 2147483646 h 241"/>
                <a:gd name="T6" fmla="*/ 2147483646 w 355"/>
                <a:gd name="T7" fmla="*/ 2147483646 h 241"/>
                <a:gd name="T8" fmla="*/ 2147483646 w 355"/>
                <a:gd name="T9" fmla="*/ 2147483646 h 241"/>
                <a:gd name="T10" fmla="*/ 2147483646 w 355"/>
                <a:gd name="T11" fmla="*/ 2147483646 h 241"/>
                <a:gd name="T12" fmla="*/ 2147483646 w 355"/>
                <a:gd name="T13" fmla="*/ 2147483646 h 241"/>
                <a:gd name="T14" fmla="*/ 2147483646 w 355"/>
                <a:gd name="T15" fmla="*/ 2147483646 h 241"/>
                <a:gd name="T16" fmla="*/ 2147483646 w 355"/>
                <a:gd name="T17" fmla="*/ 2147483646 h 241"/>
                <a:gd name="T18" fmla="*/ 2147483646 w 355"/>
                <a:gd name="T19" fmla="*/ 2147483646 h 241"/>
                <a:gd name="T20" fmla="*/ 2147483646 w 355"/>
                <a:gd name="T21" fmla="*/ 2147483646 h 241"/>
                <a:gd name="T22" fmla="*/ 2147483646 w 355"/>
                <a:gd name="T23" fmla="*/ 2147483646 h 241"/>
                <a:gd name="T24" fmla="*/ 2147483646 w 355"/>
                <a:gd name="T25" fmla="*/ 2147483646 h 241"/>
                <a:gd name="T26" fmla="*/ 2147483646 w 355"/>
                <a:gd name="T27" fmla="*/ 2147483646 h 241"/>
                <a:gd name="T28" fmla="*/ 2147483646 w 355"/>
                <a:gd name="T29" fmla="*/ 2147483646 h 241"/>
                <a:gd name="T30" fmla="*/ 2147483646 w 355"/>
                <a:gd name="T31" fmla="*/ 2147483646 h 2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0" name="Freeform 163@|5FFC:4737356|FBC:16777215|LFC:0|LBC:16777215"/>
            <p:cNvSpPr>
              <a:spLocks/>
            </p:cNvSpPr>
            <p:nvPr/>
          </p:nvSpPr>
          <p:spPr bwMode="auto">
            <a:xfrm>
              <a:off x="1697038" y="723900"/>
              <a:ext cx="3683000" cy="3097212"/>
            </a:xfrm>
            <a:custGeom>
              <a:avLst/>
              <a:gdLst>
                <a:gd name="T0" fmla="*/ 0 w 980"/>
                <a:gd name="T1" fmla="*/ 2147483646 h 824"/>
                <a:gd name="T2" fmla="*/ 2147483646 w 980"/>
                <a:gd name="T3" fmla="*/ 2147483646 h 824"/>
                <a:gd name="T4" fmla="*/ 2147483646 w 980"/>
                <a:gd name="T5" fmla="*/ 2147483646 h 824"/>
                <a:gd name="T6" fmla="*/ 2147483646 w 980"/>
                <a:gd name="T7" fmla="*/ 0 h 824"/>
                <a:gd name="T8" fmla="*/ 2147483646 w 980"/>
                <a:gd name="T9" fmla="*/ 2147483646 h 824"/>
                <a:gd name="T10" fmla="*/ 2147483646 w 980"/>
                <a:gd name="T11" fmla="*/ 2147483646 h 824"/>
                <a:gd name="T12" fmla="*/ 2147483646 w 980"/>
                <a:gd name="T13" fmla="*/ 2147483646 h 824"/>
                <a:gd name="T14" fmla="*/ 2147483646 w 980"/>
                <a:gd name="T15" fmla="*/ 2147483646 h 824"/>
                <a:gd name="T16" fmla="*/ 0 w 980"/>
                <a:gd name="T17" fmla="*/ 2147483646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1" name="Freeform 164@|5FFC:2303014|FBC:16777215|LFC:0|LBC:16777215"/>
            <p:cNvSpPr>
              <a:spLocks/>
            </p:cNvSpPr>
            <p:nvPr/>
          </p:nvSpPr>
          <p:spPr bwMode="auto">
            <a:xfrm>
              <a:off x="2840038" y="2100262"/>
              <a:ext cx="104775" cy="149225"/>
            </a:xfrm>
            <a:custGeom>
              <a:avLst/>
              <a:gdLst>
                <a:gd name="T0" fmla="*/ 2147483646 w 28"/>
                <a:gd name="T1" fmla="*/ 2147483646 h 40"/>
                <a:gd name="T2" fmla="*/ 0 w 28"/>
                <a:gd name="T3" fmla="*/ 0 h 40"/>
                <a:gd name="T4" fmla="*/ 2147483646 w 28"/>
                <a:gd name="T5" fmla="*/ 214748364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2" name="Freeform 165@|5FFC:2303014|FBC:16777215|LFC:0|LBC:16777215"/>
            <p:cNvSpPr>
              <a:spLocks/>
            </p:cNvSpPr>
            <p:nvPr/>
          </p:nvSpPr>
          <p:spPr bwMode="auto">
            <a:xfrm>
              <a:off x="2441575" y="1074737"/>
              <a:ext cx="2825750" cy="2746375"/>
            </a:xfrm>
            <a:custGeom>
              <a:avLst/>
              <a:gdLst>
                <a:gd name="T0" fmla="*/ 2147483646 w 752"/>
                <a:gd name="T1" fmla="*/ 2147483646 h 731"/>
                <a:gd name="T2" fmla="*/ 2147483646 w 752"/>
                <a:gd name="T3" fmla="*/ 2147483646 h 731"/>
                <a:gd name="T4" fmla="*/ 2147483646 w 752"/>
                <a:gd name="T5" fmla="*/ 2147483646 h 731"/>
                <a:gd name="T6" fmla="*/ 2147483646 w 752"/>
                <a:gd name="T7" fmla="*/ 2147483646 h 731"/>
                <a:gd name="T8" fmla="*/ 2147483646 w 752"/>
                <a:gd name="T9" fmla="*/ 2147483646 h 731"/>
                <a:gd name="T10" fmla="*/ 2147483646 w 752"/>
                <a:gd name="T11" fmla="*/ 2147483646 h 731"/>
                <a:gd name="T12" fmla="*/ 2147483646 w 752"/>
                <a:gd name="T13" fmla="*/ 2147483646 h 731"/>
                <a:gd name="T14" fmla="*/ 2147483646 w 752"/>
                <a:gd name="T15" fmla="*/ 2147483646 h 731"/>
                <a:gd name="T16" fmla="*/ 2147483646 w 752"/>
                <a:gd name="T17" fmla="*/ 2147483646 h 731"/>
                <a:gd name="T18" fmla="*/ 2147483646 w 752"/>
                <a:gd name="T19" fmla="*/ 2147483646 h 731"/>
                <a:gd name="T20" fmla="*/ 2147483646 w 752"/>
                <a:gd name="T21" fmla="*/ 0 h 731"/>
                <a:gd name="T22" fmla="*/ 2147483646 w 752"/>
                <a:gd name="T23" fmla="*/ 2147483646 h 731"/>
                <a:gd name="T24" fmla="*/ 2147483646 w 752"/>
                <a:gd name="T25" fmla="*/ 2147483646 h 731"/>
                <a:gd name="T26" fmla="*/ 2147483646 w 752"/>
                <a:gd name="T27" fmla="*/ 2147483646 h 731"/>
                <a:gd name="T28" fmla="*/ 2147483646 w 752"/>
                <a:gd name="T29" fmla="*/ 2147483646 h 731"/>
                <a:gd name="T30" fmla="*/ 2147483646 w 752"/>
                <a:gd name="T31" fmla="*/ 2147483646 h 731"/>
                <a:gd name="T32" fmla="*/ 2147483646 w 752"/>
                <a:gd name="T33" fmla="*/ 2147483646 h 731"/>
                <a:gd name="T34" fmla="*/ 2147483646 w 752"/>
                <a:gd name="T35" fmla="*/ 2147483646 h 731"/>
                <a:gd name="T36" fmla="*/ 2147483646 w 752"/>
                <a:gd name="T37" fmla="*/ 2147483646 h 731"/>
                <a:gd name="T38" fmla="*/ 2147483646 w 752"/>
                <a:gd name="T39" fmla="*/ 2147483646 h 731"/>
                <a:gd name="T40" fmla="*/ 0 w 752"/>
                <a:gd name="T41" fmla="*/ 2147483646 h 731"/>
                <a:gd name="T42" fmla="*/ 2147483646 w 752"/>
                <a:gd name="T43" fmla="*/ 2147483646 h 7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3" name="Freeform 166@|5FFC:2303014|FBC:16777215|LFC:0|LBC:16777215"/>
            <p:cNvSpPr>
              <a:spLocks/>
            </p:cNvSpPr>
            <p:nvPr/>
          </p:nvSpPr>
          <p:spPr bwMode="auto">
            <a:xfrm>
              <a:off x="4170363" y="1179512"/>
              <a:ext cx="896938" cy="3136900"/>
            </a:xfrm>
            <a:custGeom>
              <a:avLst/>
              <a:gdLst>
                <a:gd name="T0" fmla="*/ 2147483646 w 239"/>
                <a:gd name="T1" fmla="*/ 2147483646 h 835"/>
                <a:gd name="T2" fmla="*/ 2147483646 w 239"/>
                <a:gd name="T3" fmla="*/ 2147483646 h 835"/>
                <a:gd name="T4" fmla="*/ 2147483646 w 239"/>
                <a:gd name="T5" fmla="*/ 2147483646 h 835"/>
                <a:gd name="T6" fmla="*/ 2147483646 w 239"/>
                <a:gd name="T7" fmla="*/ 2147483646 h 835"/>
                <a:gd name="T8" fmla="*/ 2147483646 w 239"/>
                <a:gd name="T9" fmla="*/ 2147483646 h 835"/>
                <a:gd name="T10" fmla="*/ 2147483646 w 239"/>
                <a:gd name="T11" fmla="*/ 2147483646 h 835"/>
                <a:gd name="T12" fmla="*/ 2147483646 w 239"/>
                <a:gd name="T13" fmla="*/ 2147483646 h 835"/>
                <a:gd name="T14" fmla="*/ 2147483646 w 239"/>
                <a:gd name="T15" fmla="*/ 2147483646 h 835"/>
                <a:gd name="T16" fmla="*/ 2147483646 w 239"/>
                <a:gd name="T17" fmla="*/ 2147483646 h 835"/>
                <a:gd name="T18" fmla="*/ 2147483646 w 239"/>
                <a:gd name="T19" fmla="*/ 2147483646 h 835"/>
                <a:gd name="T20" fmla="*/ 2147483646 w 239"/>
                <a:gd name="T21" fmla="*/ 2147483646 h 8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4" name="Freeform 167@|5FFC:4737356|FBC:16777215|LFC:0|LBC:16777215"/>
            <p:cNvSpPr>
              <a:spLocks/>
            </p:cNvSpPr>
            <p:nvPr/>
          </p:nvSpPr>
          <p:spPr bwMode="auto">
            <a:xfrm>
              <a:off x="4406900" y="2046287"/>
              <a:ext cx="566738" cy="733425"/>
            </a:xfrm>
            <a:custGeom>
              <a:avLst/>
              <a:gdLst>
                <a:gd name="T0" fmla="*/ 2147483646 w 151"/>
                <a:gd name="T1" fmla="*/ 2147483646 h 195"/>
                <a:gd name="T2" fmla="*/ 2147483646 w 151"/>
                <a:gd name="T3" fmla="*/ 2147483646 h 195"/>
                <a:gd name="T4" fmla="*/ 0 w 151"/>
                <a:gd name="T5" fmla="*/ 0 h 195"/>
                <a:gd name="T6" fmla="*/ 2147483646 w 151"/>
                <a:gd name="T7" fmla="*/ 2147483646 h 195"/>
                <a:gd name="T8" fmla="*/ 2147483646 w 151"/>
                <a:gd name="T9" fmla="*/ 2147483646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5" name="Freeform 168@|5FFC:4737356|FBC:16777215|LFC:0|LBC:16777215"/>
            <p:cNvSpPr>
              <a:spLocks/>
            </p:cNvSpPr>
            <p:nvPr/>
          </p:nvSpPr>
          <p:spPr bwMode="auto">
            <a:xfrm>
              <a:off x="4500563" y="2693987"/>
              <a:ext cx="541338" cy="1370012"/>
            </a:xfrm>
            <a:custGeom>
              <a:avLst/>
              <a:gdLst>
                <a:gd name="T0" fmla="*/ 2147483646 w 144"/>
                <a:gd name="T1" fmla="*/ 2147483646 h 365"/>
                <a:gd name="T2" fmla="*/ 2147483646 w 144"/>
                <a:gd name="T3" fmla="*/ 2147483646 h 365"/>
                <a:gd name="T4" fmla="*/ 2147483646 w 144"/>
                <a:gd name="T5" fmla="*/ 2147483646 h 365"/>
                <a:gd name="T6" fmla="*/ 0 w 144"/>
                <a:gd name="T7" fmla="*/ 0 h 365"/>
                <a:gd name="T8" fmla="*/ 2147483646 w 144"/>
                <a:gd name="T9" fmla="*/ 2147483646 h 365"/>
                <a:gd name="T10" fmla="*/ 2147483646 w 144"/>
                <a:gd name="T11" fmla="*/ 2147483646 h 365"/>
                <a:gd name="T12" fmla="*/ 2147483646 w 144"/>
                <a:gd name="T13" fmla="*/ 2147483646 h 365"/>
                <a:gd name="T14" fmla="*/ 2147483646 w 144"/>
                <a:gd name="T15" fmla="*/ 2147483646 h 3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6" name="Freeform 169@|5FFC:4737356|FBC:16777215|LFC:0|LBC:16777215"/>
            <p:cNvSpPr>
              <a:spLocks/>
            </p:cNvSpPr>
            <p:nvPr/>
          </p:nvSpPr>
          <p:spPr bwMode="auto">
            <a:xfrm>
              <a:off x="4492625" y="1457325"/>
              <a:ext cx="15875" cy="33337"/>
            </a:xfrm>
            <a:custGeom>
              <a:avLst/>
              <a:gdLst>
                <a:gd name="T0" fmla="*/ 2147483646 w 4"/>
                <a:gd name="T1" fmla="*/ 2147483646 h 9"/>
                <a:gd name="T2" fmla="*/ 0 w 4"/>
                <a:gd name="T3" fmla="*/ 0 h 9"/>
                <a:gd name="T4" fmla="*/ 2147483646 w 4"/>
                <a:gd name="T5" fmla="*/ 2147483646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7" name="Freeform 170@|5FFC:4737356|FBC:16777215|LFC:0|LBC:16777215"/>
            <p:cNvSpPr>
              <a:spLocks/>
            </p:cNvSpPr>
            <p:nvPr/>
          </p:nvSpPr>
          <p:spPr bwMode="auto">
            <a:xfrm>
              <a:off x="4192588" y="1457325"/>
              <a:ext cx="773113" cy="714375"/>
            </a:xfrm>
            <a:custGeom>
              <a:avLst/>
              <a:gdLst>
                <a:gd name="T0" fmla="*/ 2147483646 w 206"/>
                <a:gd name="T1" fmla="*/ 2147483646 h 190"/>
                <a:gd name="T2" fmla="*/ 2147483646 w 206"/>
                <a:gd name="T3" fmla="*/ 2147483646 h 190"/>
                <a:gd name="T4" fmla="*/ 2147483646 w 206"/>
                <a:gd name="T5" fmla="*/ 2147483646 h 190"/>
                <a:gd name="T6" fmla="*/ 2147483646 w 206"/>
                <a:gd name="T7" fmla="*/ 2147483646 h 190"/>
                <a:gd name="T8" fmla="*/ 2147483646 w 206"/>
                <a:gd name="T9" fmla="*/ 2147483646 h 190"/>
                <a:gd name="T10" fmla="*/ 2147483646 w 206"/>
                <a:gd name="T11" fmla="*/ 2147483646 h 190"/>
                <a:gd name="T12" fmla="*/ 2147483646 w 206"/>
                <a:gd name="T13" fmla="*/ 2147483646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8" name="Freeform 171@|5FFC:8224125|FBC:16777215|LFC:0|LBC:16777215"/>
            <p:cNvSpPr>
              <a:spLocks/>
            </p:cNvSpPr>
            <p:nvPr/>
          </p:nvSpPr>
          <p:spPr bwMode="auto">
            <a:xfrm>
              <a:off x="4921250" y="1570037"/>
              <a:ext cx="349250" cy="2746375"/>
            </a:xfrm>
            <a:custGeom>
              <a:avLst/>
              <a:gdLst>
                <a:gd name="T0" fmla="*/ 2147483646 w 93"/>
                <a:gd name="T1" fmla="*/ 2147483646 h 731"/>
                <a:gd name="T2" fmla="*/ 2147483646 w 93"/>
                <a:gd name="T3" fmla="*/ 2147483646 h 731"/>
                <a:gd name="T4" fmla="*/ 0 w 93"/>
                <a:gd name="T5" fmla="*/ 2147483646 h 731"/>
                <a:gd name="T6" fmla="*/ 2147483646 w 93"/>
                <a:gd name="T7" fmla="*/ 2147483646 h 731"/>
                <a:gd name="T8" fmla="*/ 2147483646 w 93"/>
                <a:gd name="T9" fmla="*/ 2147483646 h 731"/>
                <a:gd name="T10" fmla="*/ 2147483646 w 93"/>
                <a:gd name="T11" fmla="*/ 2147483646 h 731"/>
                <a:gd name="T12" fmla="*/ 2147483646 w 93"/>
                <a:gd name="T13" fmla="*/ 2147483646 h 7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7" name="组合 35"/>
          <p:cNvGrpSpPr>
            <a:grpSpLocks/>
          </p:cNvGrpSpPr>
          <p:nvPr/>
        </p:nvGrpSpPr>
        <p:grpSpPr bwMode="auto">
          <a:xfrm>
            <a:off x="4646613" y="2671763"/>
            <a:ext cx="869950" cy="1100137"/>
            <a:chOff x="0" y="0"/>
            <a:chExt cx="1917700" cy="2220913"/>
          </a:xfrm>
        </p:grpSpPr>
        <p:sp>
          <p:nvSpPr>
            <p:cNvPr id="22596" name="Freeform 154@|5FFC:0|FBC:16777215|LFC:0|LBC:16777215"/>
            <p:cNvSpPr>
              <a:spLocks/>
            </p:cNvSpPr>
            <p:nvPr/>
          </p:nvSpPr>
          <p:spPr bwMode="auto">
            <a:xfrm>
              <a:off x="0" y="1909763"/>
              <a:ext cx="312738" cy="311150"/>
            </a:xfrm>
            <a:custGeom>
              <a:avLst/>
              <a:gdLst>
                <a:gd name="T0" fmla="*/ 0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2147483646 w 8"/>
                <a:gd name="T17" fmla="*/ 2147483646 h 8"/>
                <a:gd name="T18" fmla="*/ 2147483646 w 8"/>
                <a:gd name="T19" fmla="*/ 2147483646 h 8"/>
                <a:gd name="T20" fmla="*/ 2147483646 w 8"/>
                <a:gd name="T21" fmla="*/ 2147483646 h 8"/>
                <a:gd name="T22" fmla="*/ 0 w 8"/>
                <a:gd name="T23" fmla="*/ 2147483646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7" name="Freeform 155@|5FFC:2303014|FBC:16777215|LFC:0|LBC:16777215"/>
            <p:cNvSpPr>
              <a:spLocks/>
            </p:cNvSpPr>
            <p:nvPr/>
          </p:nvSpPr>
          <p:spPr bwMode="auto">
            <a:xfrm>
              <a:off x="117475" y="779463"/>
              <a:ext cx="665163" cy="1285875"/>
            </a:xfrm>
            <a:custGeom>
              <a:avLst/>
              <a:gdLst>
                <a:gd name="T0" fmla="*/ 0 w 17"/>
                <a:gd name="T1" fmla="*/ 2147483646 h 33"/>
                <a:gd name="T2" fmla="*/ 2147483646 w 17"/>
                <a:gd name="T3" fmla="*/ 2147483646 h 33"/>
                <a:gd name="T4" fmla="*/ 2147483646 w 17"/>
                <a:gd name="T5" fmla="*/ 2147483646 h 33"/>
                <a:gd name="T6" fmla="*/ 2147483646 w 17"/>
                <a:gd name="T7" fmla="*/ 2147483646 h 33"/>
                <a:gd name="T8" fmla="*/ 2147483646 w 17"/>
                <a:gd name="T9" fmla="*/ 2147483646 h 33"/>
                <a:gd name="T10" fmla="*/ 2147483646 w 17"/>
                <a:gd name="T11" fmla="*/ 2147483646 h 33"/>
                <a:gd name="T12" fmla="*/ 2147483646 w 17"/>
                <a:gd name="T13" fmla="*/ 2147483646 h 33"/>
                <a:gd name="T14" fmla="*/ 2147483646 w 17"/>
                <a:gd name="T15" fmla="*/ 2147483646 h 33"/>
                <a:gd name="T16" fmla="*/ 2147483646 w 17"/>
                <a:gd name="T17" fmla="*/ 2147483646 h 33"/>
                <a:gd name="T18" fmla="*/ 2147483646 w 17"/>
                <a:gd name="T19" fmla="*/ 2147483646 h 33"/>
                <a:gd name="T20" fmla="*/ 2147483646 w 17"/>
                <a:gd name="T21" fmla="*/ 2147483646 h 33"/>
                <a:gd name="T22" fmla="*/ 2147483646 w 17"/>
                <a:gd name="T23" fmla="*/ 2147483646 h 33"/>
                <a:gd name="T24" fmla="*/ 2147483646 w 17"/>
                <a:gd name="T25" fmla="*/ 2147483646 h 33"/>
                <a:gd name="T26" fmla="*/ 0 w 17"/>
                <a:gd name="T27" fmla="*/ 2147483646 h 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8" name="Freeform 156@|5FFC:4737356|FBC:16777215|LFC:0|LBC:16777215"/>
            <p:cNvSpPr>
              <a:spLocks/>
            </p:cNvSpPr>
            <p:nvPr/>
          </p:nvSpPr>
          <p:spPr bwMode="auto">
            <a:xfrm>
              <a:off x="117475" y="1208088"/>
              <a:ext cx="547688" cy="77946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0 h 20"/>
                <a:gd name="T4" fmla="*/ 2147483646 w 14"/>
                <a:gd name="T5" fmla="*/ 2147483646 h 20"/>
                <a:gd name="T6" fmla="*/ 2147483646 w 14"/>
                <a:gd name="T7" fmla="*/ 2147483646 h 20"/>
                <a:gd name="T8" fmla="*/ 2147483646 w 14"/>
                <a:gd name="T9" fmla="*/ 2147483646 h 20"/>
                <a:gd name="T10" fmla="*/ 2147483646 w 14"/>
                <a:gd name="T11" fmla="*/ 2147483646 h 20"/>
                <a:gd name="T12" fmla="*/ 2147483646 w 14"/>
                <a:gd name="T13" fmla="*/ 2147483646 h 20"/>
                <a:gd name="T14" fmla="*/ 2147483646 w 14"/>
                <a:gd name="T15" fmla="*/ 2147483646 h 20"/>
                <a:gd name="T16" fmla="*/ 2147483646 w 14"/>
                <a:gd name="T17" fmla="*/ 2147483646 h 20"/>
                <a:gd name="T18" fmla="*/ 0 w 14"/>
                <a:gd name="T19" fmla="*/ 2147483646 h 20"/>
                <a:gd name="T20" fmla="*/ 2147483646 w 14"/>
                <a:gd name="T21" fmla="*/ 2147483646 h 20"/>
                <a:gd name="T22" fmla="*/ 2147483646 w 14"/>
                <a:gd name="T23" fmla="*/ 2147483646 h 20"/>
                <a:gd name="T24" fmla="*/ 2147483646 w 14"/>
                <a:gd name="T25" fmla="*/ 2147483646 h 20"/>
                <a:gd name="T26" fmla="*/ 2147483646 w 14"/>
                <a:gd name="T27" fmla="*/ 2147483646 h 20"/>
                <a:gd name="T28" fmla="*/ 2147483646 w 14"/>
                <a:gd name="T29" fmla="*/ 2147483646 h 20"/>
                <a:gd name="T30" fmla="*/ 2147483646 w 14"/>
                <a:gd name="T31" fmla="*/ 2147483646 h 20"/>
                <a:gd name="T32" fmla="*/ 2147483646 w 14"/>
                <a:gd name="T33" fmla="*/ 2147483646 h 20"/>
                <a:gd name="T34" fmla="*/ 2147483646 w 14"/>
                <a:gd name="T35" fmla="*/ 2147483646 h 20"/>
                <a:gd name="T36" fmla="*/ 2147483646 w 14"/>
                <a:gd name="T37" fmla="*/ 2147483646 h 20"/>
                <a:gd name="T38" fmla="*/ 2147483646 w 14"/>
                <a:gd name="T39" fmla="*/ 2147483646 h 20"/>
                <a:gd name="T40" fmla="*/ 2147483646 w 14"/>
                <a:gd name="T41" fmla="*/ 2147483646 h 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9" name="Freeform 157@|5FFC:4737356|FBC:16777215|LFC:0|LBC:16777215"/>
            <p:cNvSpPr>
              <a:spLocks/>
            </p:cNvSpPr>
            <p:nvPr/>
          </p:nvSpPr>
          <p:spPr bwMode="auto">
            <a:xfrm>
              <a:off x="390525" y="1012825"/>
              <a:ext cx="79375" cy="195263"/>
            </a:xfrm>
            <a:custGeom>
              <a:avLst/>
              <a:gdLst>
                <a:gd name="T0" fmla="*/ 2147483646 w 2"/>
                <a:gd name="T1" fmla="*/ 2147483646 h 5"/>
                <a:gd name="T2" fmla="*/ 2147483646 w 2"/>
                <a:gd name="T3" fmla="*/ 2147483646 h 5"/>
                <a:gd name="T4" fmla="*/ 2147483646 w 2"/>
                <a:gd name="T5" fmla="*/ 2147483646 h 5"/>
                <a:gd name="T6" fmla="*/ 2147483646 w 2"/>
                <a:gd name="T7" fmla="*/ 0 h 5"/>
                <a:gd name="T8" fmla="*/ 0 w 2"/>
                <a:gd name="T9" fmla="*/ 0 h 5"/>
                <a:gd name="T10" fmla="*/ 2147483646 w 2"/>
                <a:gd name="T11" fmla="*/ 2147483646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0" name="Freeform 158@|5FFC:9683704|FBC:16777215|LFC:0|LBC:16777215"/>
            <p:cNvSpPr>
              <a:spLocks/>
            </p:cNvSpPr>
            <p:nvPr/>
          </p:nvSpPr>
          <p:spPr bwMode="auto">
            <a:xfrm>
              <a:off x="1565275" y="234950"/>
              <a:ext cx="352425" cy="544513"/>
            </a:xfrm>
            <a:custGeom>
              <a:avLst/>
              <a:gdLst>
                <a:gd name="T0" fmla="*/ 0 w 9"/>
                <a:gd name="T1" fmla="*/ 2147483646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2147483646 h 14"/>
                <a:gd name="T10" fmla="*/ 2147483646 w 9"/>
                <a:gd name="T11" fmla="*/ 2147483646 h 14"/>
                <a:gd name="T12" fmla="*/ 2147483646 w 9"/>
                <a:gd name="T13" fmla="*/ 2147483646 h 14"/>
                <a:gd name="T14" fmla="*/ 2147483646 w 9"/>
                <a:gd name="T15" fmla="*/ 2147483646 h 14"/>
                <a:gd name="T16" fmla="*/ 2147483646 w 9"/>
                <a:gd name="T17" fmla="*/ 2147483646 h 14"/>
                <a:gd name="T18" fmla="*/ 2147483646 w 9"/>
                <a:gd name="T19" fmla="*/ 2147483646 h 14"/>
                <a:gd name="T20" fmla="*/ 2147483646 w 9"/>
                <a:gd name="T21" fmla="*/ 2147483646 h 14"/>
                <a:gd name="T22" fmla="*/ 2147483646 w 9"/>
                <a:gd name="T23" fmla="*/ 2147483646 h 14"/>
                <a:gd name="T24" fmla="*/ 2147483646 w 9"/>
                <a:gd name="T25" fmla="*/ 2147483646 h 14"/>
                <a:gd name="T26" fmla="*/ 2147483646 w 9"/>
                <a:gd name="T27" fmla="*/ 2147483646 h 14"/>
                <a:gd name="T28" fmla="*/ 2147483646 w 9"/>
                <a:gd name="T29" fmla="*/ 0 h 14"/>
                <a:gd name="T30" fmla="*/ 2147483646 w 9"/>
                <a:gd name="T31" fmla="*/ 2147483646 h 14"/>
                <a:gd name="T32" fmla="*/ 2147483646 w 9"/>
                <a:gd name="T33" fmla="*/ 2147483646 h 14"/>
                <a:gd name="T34" fmla="*/ 2147483646 w 9"/>
                <a:gd name="T35" fmla="*/ 2147483646 h 14"/>
                <a:gd name="T36" fmla="*/ 2147483646 w 9"/>
                <a:gd name="T37" fmla="*/ 2147483646 h 14"/>
                <a:gd name="T38" fmla="*/ 2147483646 w 9"/>
                <a:gd name="T39" fmla="*/ 2147483646 h 14"/>
                <a:gd name="T40" fmla="*/ 2147483646 w 9"/>
                <a:gd name="T41" fmla="*/ 2147483646 h 14"/>
                <a:gd name="T42" fmla="*/ 2147483646 w 9"/>
                <a:gd name="T43" fmla="*/ 2147483646 h 14"/>
                <a:gd name="T44" fmla="*/ 2147483646 w 9"/>
                <a:gd name="T45" fmla="*/ 2147483646 h 14"/>
                <a:gd name="T46" fmla="*/ 2147483646 w 9"/>
                <a:gd name="T47" fmla="*/ 2147483646 h 14"/>
                <a:gd name="T48" fmla="*/ 2147483646 w 9"/>
                <a:gd name="T49" fmla="*/ 2147483646 h 14"/>
                <a:gd name="T50" fmla="*/ 2147483646 w 9"/>
                <a:gd name="T51" fmla="*/ 2147483646 h 14"/>
                <a:gd name="T52" fmla="*/ 2147483646 w 9"/>
                <a:gd name="T53" fmla="*/ 2147483646 h 14"/>
                <a:gd name="T54" fmla="*/ 2147483646 w 9"/>
                <a:gd name="T55" fmla="*/ 2147483646 h 14"/>
                <a:gd name="T56" fmla="*/ 2147483646 w 9"/>
                <a:gd name="T57" fmla="*/ 2147483646 h 14"/>
                <a:gd name="T58" fmla="*/ 0 w 9"/>
                <a:gd name="T59" fmla="*/ 2147483646 h 1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1" name="Freeform 159@|5FFC:9683704|FBC:16777215|LFC:0|LBC:16777215"/>
            <p:cNvSpPr>
              <a:spLocks/>
            </p:cNvSpPr>
            <p:nvPr/>
          </p:nvSpPr>
          <p:spPr bwMode="auto">
            <a:xfrm>
              <a:off x="117475" y="117475"/>
              <a:ext cx="469900" cy="546100"/>
            </a:xfrm>
            <a:custGeom>
              <a:avLst/>
              <a:gdLst>
                <a:gd name="T0" fmla="*/ 2147483646 w 12"/>
                <a:gd name="T1" fmla="*/ 2147483646 h 14"/>
                <a:gd name="T2" fmla="*/ 2147483646 w 12"/>
                <a:gd name="T3" fmla="*/ 2147483646 h 14"/>
                <a:gd name="T4" fmla="*/ 2147483646 w 12"/>
                <a:gd name="T5" fmla="*/ 2147483646 h 14"/>
                <a:gd name="T6" fmla="*/ 2147483646 w 12"/>
                <a:gd name="T7" fmla="*/ 0 h 14"/>
                <a:gd name="T8" fmla="*/ 2147483646 w 12"/>
                <a:gd name="T9" fmla="*/ 2147483646 h 14"/>
                <a:gd name="T10" fmla="*/ 2147483646 w 12"/>
                <a:gd name="T11" fmla="*/ 2147483646 h 14"/>
                <a:gd name="T12" fmla="*/ 2147483646 w 12"/>
                <a:gd name="T13" fmla="*/ 2147483646 h 14"/>
                <a:gd name="T14" fmla="*/ 2147483646 w 12"/>
                <a:gd name="T15" fmla="*/ 2147483646 h 14"/>
                <a:gd name="T16" fmla="*/ 2147483646 w 12"/>
                <a:gd name="T17" fmla="*/ 2147483646 h 14"/>
                <a:gd name="T18" fmla="*/ 0 w 12"/>
                <a:gd name="T19" fmla="*/ 2147483646 h 14"/>
                <a:gd name="T20" fmla="*/ 2147483646 w 12"/>
                <a:gd name="T21" fmla="*/ 2147483646 h 14"/>
                <a:gd name="T22" fmla="*/ 2147483646 w 12"/>
                <a:gd name="T23" fmla="*/ 2147483646 h 14"/>
                <a:gd name="T24" fmla="*/ 2147483646 w 12"/>
                <a:gd name="T25" fmla="*/ 2147483646 h 14"/>
                <a:gd name="T26" fmla="*/ 2147483646 w 12"/>
                <a:gd name="T27" fmla="*/ 2147483646 h 14"/>
                <a:gd name="T28" fmla="*/ 2147483646 w 12"/>
                <a:gd name="T29" fmla="*/ 2147483646 h 14"/>
                <a:gd name="T30" fmla="*/ 2147483646 w 12"/>
                <a:gd name="T31" fmla="*/ 2147483646 h 14"/>
                <a:gd name="T32" fmla="*/ 2147483646 w 12"/>
                <a:gd name="T33" fmla="*/ 2147483646 h 14"/>
                <a:gd name="T34" fmla="*/ 2147483646 w 12"/>
                <a:gd name="T35" fmla="*/ 2147483646 h 14"/>
                <a:gd name="T36" fmla="*/ 2147483646 w 12"/>
                <a:gd name="T37" fmla="*/ 2147483646 h 14"/>
                <a:gd name="T38" fmla="*/ 2147483646 w 12"/>
                <a:gd name="T39" fmla="*/ 2147483646 h 14"/>
                <a:gd name="T40" fmla="*/ 2147483646 w 12"/>
                <a:gd name="T41" fmla="*/ 2147483646 h 14"/>
                <a:gd name="T42" fmla="*/ 2147483646 w 12"/>
                <a:gd name="T43" fmla="*/ 2147483646 h 14"/>
                <a:gd name="T44" fmla="*/ 2147483646 w 12"/>
                <a:gd name="T45" fmla="*/ 2147483646 h 14"/>
                <a:gd name="T46" fmla="*/ 2147483646 w 12"/>
                <a:gd name="T47" fmla="*/ 2147483646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2" name="Freeform 160@|5FFC:9350382|FBC:16777215|LFC:0|LBC:16777215"/>
            <p:cNvSpPr>
              <a:spLocks/>
            </p:cNvSpPr>
            <p:nvPr/>
          </p:nvSpPr>
          <p:spPr bwMode="auto">
            <a:xfrm>
              <a:off x="234950" y="195263"/>
              <a:ext cx="352425" cy="468313"/>
            </a:xfrm>
            <a:custGeom>
              <a:avLst/>
              <a:gdLst>
                <a:gd name="T0" fmla="*/ 2147483646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0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0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2147483646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3" name="Freeform 161@|5FFC:9350382|FBC:16777215|LFC:0|LBC:16777215"/>
            <p:cNvSpPr>
              <a:spLocks/>
            </p:cNvSpPr>
            <p:nvPr/>
          </p:nvSpPr>
          <p:spPr bwMode="auto">
            <a:xfrm>
              <a:off x="1682750" y="273050"/>
              <a:ext cx="117475" cy="233363"/>
            </a:xfrm>
            <a:custGeom>
              <a:avLst/>
              <a:gdLst>
                <a:gd name="T0" fmla="*/ 2147483646 w 3"/>
                <a:gd name="T1" fmla="*/ 2147483646 h 6"/>
                <a:gd name="T2" fmla="*/ 2147483646 w 3"/>
                <a:gd name="T3" fmla="*/ 2147483646 h 6"/>
                <a:gd name="T4" fmla="*/ 2147483646 w 3"/>
                <a:gd name="T5" fmla="*/ 2147483646 h 6"/>
                <a:gd name="T6" fmla="*/ 2147483646 w 3"/>
                <a:gd name="T7" fmla="*/ 0 h 6"/>
                <a:gd name="T8" fmla="*/ 2147483646 w 3"/>
                <a:gd name="T9" fmla="*/ 2147483646 h 6"/>
                <a:gd name="T10" fmla="*/ 2147483646 w 3"/>
                <a:gd name="T11" fmla="*/ 2147483646 h 6"/>
                <a:gd name="T12" fmla="*/ 2147483646 w 3"/>
                <a:gd name="T13" fmla="*/ 2147483646 h 6"/>
                <a:gd name="T14" fmla="*/ 2147483646 w 3"/>
                <a:gd name="T15" fmla="*/ 2147483646 h 6"/>
                <a:gd name="T16" fmla="*/ 2147483646 w 3"/>
                <a:gd name="T17" fmla="*/ 2147483646 h 6"/>
                <a:gd name="T18" fmla="*/ 2147483646 w 3"/>
                <a:gd name="T19" fmla="*/ 2147483646 h 6"/>
                <a:gd name="T20" fmla="*/ 2147483646 w 3"/>
                <a:gd name="T21" fmla="*/ 2147483646 h 6"/>
                <a:gd name="T22" fmla="*/ 2147483646 w 3"/>
                <a:gd name="T23" fmla="*/ 2147483646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4" name="Freeform 162@|5FFC:9350382|FBC:16777215|LFC:0|LBC:16777215"/>
            <p:cNvSpPr>
              <a:spLocks/>
            </p:cNvSpPr>
            <p:nvPr/>
          </p:nvSpPr>
          <p:spPr bwMode="auto">
            <a:xfrm>
              <a:off x="1565275" y="506413"/>
              <a:ext cx="314325" cy="157163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0 h 4"/>
                <a:gd name="T4" fmla="*/ 2147483646 w 8"/>
                <a:gd name="T5" fmla="*/ 0 h 4"/>
                <a:gd name="T6" fmla="*/ 2147483646 w 8"/>
                <a:gd name="T7" fmla="*/ 0 h 4"/>
                <a:gd name="T8" fmla="*/ 2147483646 w 8"/>
                <a:gd name="T9" fmla="*/ 0 h 4"/>
                <a:gd name="T10" fmla="*/ 2147483646 w 8"/>
                <a:gd name="T11" fmla="*/ 2147483646 h 4"/>
                <a:gd name="T12" fmla="*/ 2147483646 w 8"/>
                <a:gd name="T13" fmla="*/ 2147483646 h 4"/>
                <a:gd name="T14" fmla="*/ 0 w 8"/>
                <a:gd name="T15" fmla="*/ 2147483646 h 4"/>
                <a:gd name="T16" fmla="*/ 2147483646 w 8"/>
                <a:gd name="T17" fmla="*/ 2147483646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5" name="Freeform 163@|5FFC:9350382|FBC:16777215|LFC:0|LBC:16777215"/>
            <p:cNvSpPr>
              <a:spLocks/>
            </p:cNvSpPr>
            <p:nvPr/>
          </p:nvSpPr>
          <p:spPr bwMode="auto">
            <a:xfrm>
              <a:off x="1917700" y="273050"/>
              <a:ext cx="0" cy="39688"/>
            </a:xfrm>
            <a:custGeom>
              <a:avLst/>
              <a:gdLst>
                <a:gd name="T0" fmla="*/ 0 h 1"/>
                <a:gd name="T1" fmla="*/ 2147483646 h 1"/>
                <a:gd name="T2" fmla="*/ 2147483646 h 1"/>
                <a:gd name="T3" fmla="*/ 0 h 1"/>
                <a:gd name="T4" fmla="*/ 0 h 1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6" name="Freeform 164@|5FFC:9350382|FBC:16777215|LFC:0|LBC:16777215"/>
            <p:cNvSpPr>
              <a:spLocks/>
            </p:cNvSpPr>
            <p:nvPr/>
          </p:nvSpPr>
          <p:spPr bwMode="auto">
            <a:xfrm>
              <a:off x="1800225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2147483646 w 1"/>
                <a:gd name="T3" fmla="*/ 2147483646 h 2"/>
                <a:gd name="T4" fmla="*/ 2147483646 w 1"/>
                <a:gd name="T5" fmla="*/ 0 h 2"/>
                <a:gd name="T6" fmla="*/ 0 w 1"/>
                <a:gd name="T7" fmla="*/ 2147483646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7" name="Freeform 165@|5FFC:9350382|FBC:16777215|LFC:0|LBC:16777215"/>
            <p:cNvSpPr>
              <a:spLocks/>
            </p:cNvSpPr>
            <p:nvPr/>
          </p:nvSpPr>
          <p:spPr bwMode="auto">
            <a:xfrm>
              <a:off x="1839912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0 w 1"/>
                <a:gd name="T3" fmla="*/ 2147483646 h 2"/>
                <a:gd name="T4" fmla="*/ 0 w 1"/>
                <a:gd name="T5" fmla="*/ 2147483646 h 2"/>
                <a:gd name="T6" fmla="*/ 2147483646 w 1"/>
                <a:gd name="T7" fmla="*/ 2147483646 h 2"/>
                <a:gd name="T8" fmla="*/ 2147483646 w 1"/>
                <a:gd name="T9" fmla="*/ 2147483646 h 2"/>
                <a:gd name="T10" fmla="*/ 2147483646 w 1"/>
                <a:gd name="T11" fmla="*/ 2147483646 h 2"/>
                <a:gd name="T12" fmla="*/ 0 w 1"/>
                <a:gd name="T13" fmla="*/ 2147483646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8" name="Freeform 166@|5FFC:2303014|FBC:16777215|LFC:0|LBC:16777215"/>
            <p:cNvSpPr>
              <a:spLocks/>
            </p:cNvSpPr>
            <p:nvPr/>
          </p:nvSpPr>
          <p:spPr bwMode="auto">
            <a:xfrm>
              <a:off x="273050" y="663575"/>
              <a:ext cx="939800" cy="895350"/>
            </a:xfrm>
            <a:custGeom>
              <a:avLst/>
              <a:gdLst>
                <a:gd name="T0" fmla="*/ 2147483646 w 24"/>
                <a:gd name="T1" fmla="*/ 2147483646 h 23"/>
                <a:gd name="T2" fmla="*/ 2147483646 w 24"/>
                <a:gd name="T3" fmla="*/ 2147483646 h 23"/>
                <a:gd name="T4" fmla="*/ 2147483646 w 24"/>
                <a:gd name="T5" fmla="*/ 2147483646 h 23"/>
                <a:gd name="T6" fmla="*/ 2147483646 w 24"/>
                <a:gd name="T7" fmla="*/ 2147483646 h 23"/>
                <a:gd name="T8" fmla="*/ 2147483646 w 24"/>
                <a:gd name="T9" fmla="*/ 2147483646 h 23"/>
                <a:gd name="T10" fmla="*/ 2147483646 w 24"/>
                <a:gd name="T11" fmla="*/ 2147483646 h 23"/>
                <a:gd name="T12" fmla="*/ 2147483646 w 24"/>
                <a:gd name="T13" fmla="*/ 2147483646 h 23"/>
                <a:gd name="T14" fmla="*/ 2147483646 w 24"/>
                <a:gd name="T15" fmla="*/ 2147483646 h 23"/>
                <a:gd name="T16" fmla="*/ 2147483646 w 24"/>
                <a:gd name="T17" fmla="*/ 2147483646 h 23"/>
                <a:gd name="T18" fmla="*/ 2147483646 w 24"/>
                <a:gd name="T19" fmla="*/ 2147483646 h 23"/>
                <a:gd name="T20" fmla="*/ 2147483646 w 24"/>
                <a:gd name="T21" fmla="*/ 2147483646 h 23"/>
                <a:gd name="T22" fmla="*/ 2147483646 w 24"/>
                <a:gd name="T23" fmla="*/ 2147483646 h 23"/>
                <a:gd name="T24" fmla="*/ 2147483646 w 24"/>
                <a:gd name="T25" fmla="*/ 2147483646 h 23"/>
                <a:gd name="T26" fmla="*/ 2147483646 w 2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09" name="Freeform 167@|5FFC:15724527|FBC:16777215|LFC:0|LBC:16777215"/>
            <p:cNvSpPr>
              <a:spLocks/>
            </p:cNvSpPr>
            <p:nvPr/>
          </p:nvSpPr>
          <p:spPr bwMode="auto">
            <a:xfrm>
              <a:off x="390525" y="0"/>
              <a:ext cx="1254125" cy="935038"/>
            </a:xfrm>
            <a:custGeom>
              <a:avLst/>
              <a:gdLst>
                <a:gd name="T0" fmla="*/ 2147483646 w 32"/>
                <a:gd name="T1" fmla="*/ 2147483646 h 24"/>
                <a:gd name="T2" fmla="*/ 2147483646 w 32"/>
                <a:gd name="T3" fmla="*/ 2147483646 h 24"/>
                <a:gd name="T4" fmla="*/ 2147483646 w 32"/>
                <a:gd name="T5" fmla="*/ 2147483646 h 24"/>
                <a:gd name="T6" fmla="*/ 2147483646 w 32"/>
                <a:gd name="T7" fmla="*/ 2147483646 h 24"/>
                <a:gd name="T8" fmla="*/ 2147483646 w 32"/>
                <a:gd name="T9" fmla="*/ 2147483646 h 24"/>
                <a:gd name="T10" fmla="*/ 2147483646 w 32"/>
                <a:gd name="T11" fmla="*/ 2147483646 h 24"/>
                <a:gd name="T12" fmla="*/ 2147483646 w 32"/>
                <a:gd name="T13" fmla="*/ 2147483646 h 24"/>
                <a:gd name="T14" fmla="*/ 2147483646 w 32"/>
                <a:gd name="T15" fmla="*/ 2147483646 h 24"/>
                <a:gd name="T16" fmla="*/ 2147483646 w 32"/>
                <a:gd name="T17" fmla="*/ 2147483646 h 24"/>
                <a:gd name="T18" fmla="*/ 2147483646 w 32"/>
                <a:gd name="T19" fmla="*/ 2147483646 h 24"/>
                <a:gd name="T20" fmla="*/ 2147483646 w 32"/>
                <a:gd name="T21" fmla="*/ 2147483646 h 24"/>
                <a:gd name="T22" fmla="*/ 2147483646 w 32"/>
                <a:gd name="T23" fmla="*/ 2147483646 h 24"/>
                <a:gd name="T24" fmla="*/ 2147483646 w 32"/>
                <a:gd name="T25" fmla="*/ 2147483646 h 24"/>
                <a:gd name="T26" fmla="*/ 2147483646 w 32"/>
                <a:gd name="T27" fmla="*/ 2147483646 h 24"/>
                <a:gd name="T28" fmla="*/ 2147483646 w 32"/>
                <a:gd name="T29" fmla="*/ 2147483646 h 24"/>
                <a:gd name="T30" fmla="*/ 2147483646 w 32"/>
                <a:gd name="T31" fmla="*/ 2147483646 h 24"/>
                <a:gd name="T32" fmla="*/ 2147483646 w 32"/>
                <a:gd name="T33" fmla="*/ 2147483646 h 24"/>
                <a:gd name="T34" fmla="*/ 2147483646 w 32"/>
                <a:gd name="T35" fmla="*/ 2147483646 h 24"/>
                <a:gd name="T36" fmla="*/ 2147483646 w 32"/>
                <a:gd name="T37" fmla="*/ 2147483646 h 24"/>
                <a:gd name="T38" fmla="*/ 2147483646 w 32"/>
                <a:gd name="T39" fmla="*/ 2147483646 h 24"/>
                <a:gd name="T40" fmla="*/ 2147483646 w 32"/>
                <a:gd name="T41" fmla="*/ 2147483646 h 24"/>
                <a:gd name="T42" fmla="*/ 2147483646 w 32"/>
                <a:gd name="T43" fmla="*/ 2147483646 h 24"/>
                <a:gd name="T44" fmla="*/ 2147483646 w 32"/>
                <a:gd name="T45" fmla="*/ 2147483646 h 24"/>
                <a:gd name="T46" fmla="*/ 2147483646 w 32"/>
                <a:gd name="T47" fmla="*/ 2147483646 h 24"/>
                <a:gd name="T48" fmla="*/ 2147483646 w 32"/>
                <a:gd name="T49" fmla="*/ 2147483646 h 24"/>
                <a:gd name="T50" fmla="*/ 2147483646 w 32"/>
                <a:gd name="T51" fmla="*/ 2147483646 h 24"/>
                <a:gd name="T52" fmla="*/ 2147483646 w 32"/>
                <a:gd name="T53" fmla="*/ 2147483646 h 24"/>
                <a:gd name="T54" fmla="*/ 2147483646 w 32"/>
                <a:gd name="T55" fmla="*/ 2147483646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0" name="Freeform 168@|5FFC:9350382|FBC:16777215|LFC:0|LBC:16777215"/>
            <p:cNvSpPr>
              <a:spLocks/>
            </p:cNvSpPr>
            <p:nvPr/>
          </p:nvSpPr>
          <p:spPr bwMode="auto">
            <a:xfrm>
              <a:off x="1292225" y="77788"/>
              <a:ext cx="352425" cy="468313"/>
            </a:xfrm>
            <a:custGeom>
              <a:avLst/>
              <a:gdLst>
                <a:gd name="T0" fmla="*/ 0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2147483646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2147483646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0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1" name="Freeform 169@|5FFC:0|FBC:16777215|LFC:0|LBC:16777215"/>
            <p:cNvSpPr>
              <a:spLocks/>
            </p:cNvSpPr>
            <p:nvPr/>
          </p:nvSpPr>
          <p:spPr bwMode="auto">
            <a:xfrm>
              <a:off x="430212" y="1403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2147483646 h 10"/>
                <a:gd name="T4" fmla="*/ 2147483646 w 6"/>
                <a:gd name="T5" fmla="*/ 2147483646 h 10"/>
                <a:gd name="T6" fmla="*/ 2147483646 w 6"/>
                <a:gd name="T7" fmla="*/ 2147483646 h 10"/>
                <a:gd name="T8" fmla="*/ 2147483646 w 6"/>
                <a:gd name="T9" fmla="*/ 2147483646 h 10"/>
                <a:gd name="T10" fmla="*/ 2147483646 w 6"/>
                <a:gd name="T11" fmla="*/ 2147483646 h 10"/>
                <a:gd name="T12" fmla="*/ 2147483646 w 6"/>
                <a:gd name="T13" fmla="*/ 2147483646 h 10"/>
                <a:gd name="T14" fmla="*/ 2147483646 w 6"/>
                <a:gd name="T15" fmla="*/ 0 h 10"/>
                <a:gd name="T16" fmla="*/ 0 w 6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2" name="Freeform 170@|5FFC:9683704|FBC:16777215|LFC:0|LBC:16777215"/>
            <p:cNvSpPr>
              <a:spLocks/>
            </p:cNvSpPr>
            <p:nvPr/>
          </p:nvSpPr>
          <p:spPr bwMode="auto">
            <a:xfrm>
              <a:off x="1292225" y="195263"/>
              <a:ext cx="312738" cy="311150"/>
            </a:xfrm>
            <a:custGeom>
              <a:avLst/>
              <a:gdLst>
                <a:gd name="T0" fmla="*/ 2147483646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0 w 8"/>
                <a:gd name="T17" fmla="*/ 2147483646 h 8"/>
                <a:gd name="T18" fmla="*/ 0 w 8"/>
                <a:gd name="T19" fmla="*/ 2147483646 h 8"/>
                <a:gd name="T20" fmla="*/ 2147483646 w 8"/>
                <a:gd name="T21" fmla="*/ 2147483646 h 8"/>
                <a:gd name="T22" fmla="*/ 2147483646 w 8"/>
                <a:gd name="T23" fmla="*/ 2147483646 h 8"/>
                <a:gd name="T24" fmla="*/ 2147483646 w 8"/>
                <a:gd name="T25" fmla="*/ 2147483646 h 8"/>
                <a:gd name="T26" fmla="*/ 2147483646 w 8"/>
                <a:gd name="T27" fmla="*/ 2147483646 h 8"/>
                <a:gd name="T28" fmla="*/ 2147483646 w 8"/>
                <a:gd name="T29" fmla="*/ 2147483646 h 8"/>
                <a:gd name="T30" fmla="*/ 2147483646 w 8"/>
                <a:gd name="T31" fmla="*/ 2147483646 h 8"/>
                <a:gd name="T32" fmla="*/ 2147483646 w 8"/>
                <a:gd name="T33" fmla="*/ 2147483646 h 8"/>
                <a:gd name="T34" fmla="*/ 2147483646 w 8"/>
                <a:gd name="T35" fmla="*/ 2147483646 h 8"/>
                <a:gd name="T36" fmla="*/ 2147483646 w 8"/>
                <a:gd name="T37" fmla="*/ 2147483646 h 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3" name="Freeform 171@|5FFC:4737356|FBC:16777215|LFC:0|LBC:16777215"/>
            <p:cNvSpPr>
              <a:spLocks/>
            </p:cNvSpPr>
            <p:nvPr/>
          </p:nvSpPr>
          <p:spPr bwMode="auto">
            <a:xfrm>
              <a:off x="508000" y="1208088"/>
              <a:ext cx="587375" cy="350838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0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2147483646 w 15"/>
                <a:gd name="T17" fmla="*/ 2147483646 h 9"/>
                <a:gd name="T18" fmla="*/ 2147483646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2147483646 w 15"/>
                <a:gd name="T27" fmla="*/ 2147483646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4" name="Freeform 172@|5FFC:4737356|FBC:16777215|LFC:0|LBC:16777215"/>
            <p:cNvSpPr>
              <a:spLocks/>
            </p:cNvSpPr>
            <p:nvPr/>
          </p:nvSpPr>
          <p:spPr bwMode="auto">
            <a:xfrm>
              <a:off x="312737" y="741363"/>
              <a:ext cx="704850" cy="466725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2147483646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2147483646 w 18"/>
                <a:gd name="T21" fmla="*/ 2147483646 h 12"/>
                <a:gd name="T22" fmla="*/ 2147483646 w 18"/>
                <a:gd name="T23" fmla="*/ 2147483646 h 12"/>
                <a:gd name="T24" fmla="*/ 2147483646 w 18"/>
                <a:gd name="T25" fmla="*/ 2147483646 h 12"/>
                <a:gd name="T26" fmla="*/ 2147483646 w 18"/>
                <a:gd name="T27" fmla="*/ 2147483646 h 12"/>
                <a:gd name="T28" fmla="*/ 2147483646 w 18"/>
                <a:gd name="T29" fmla="*/ 2147483646 h 12"/>
                <a:gd name="T30" fmla="*/ 2147483646 w 18"/>
                <a:gd name="T31" fmla="*/ 0 h 12"/>
                <a:gd name="T32" fmla="*/ 2147483646 w 18"/>
                <a:gd name="T33" fmla="*/ 2147483646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5" name="Freeform 173@|5FFC:14736338|FBC:16777215|LFC:0|LBC:16777215"/>
            <p:cNvSpPr>
              <a:spLocks/>
            </p:cNvSpPr>
            <p:nvPr/>
          </p:nvSpPr>
          <p:spPr bwMode="auto">
            <a:xfrm>
              <a:off x="547687" y="77788"/>
              <a:ext cx="430213" cy="350838"/>
            </a:xfrm>
            <a:custGeom>
              <a:avLst/>
              <a:gdLst>
                <a:gd name="T0" fmla="*/ 2147483646 w 11"/>
                <a:gd name="T1" fmla="*/ 2147483646 h 9"/>
                <a:gd name="T2" fmla="*/ 2147483646 w 11"/>
                <a:gd name="T3" fmla="*/ 2147483646 h 9"/>
                <a:gd name="T4" fmla="*/ 2147483646 w 11"/>
                <a:gd name="T5" fmla="*/ 2147483646 h 9"/>
                <a:gd name="T6" fmla="*/ 2147483646 w 11"/>
                <a:gd name="T7" fmla="*/ 2147483646 h 9"/>
                <a:gd name="T8" fmla="*/ 2147483646 w 11"/>
                <a:gd name="T9" fmla="*/ 2147483646 h 9"/>
                <a:gd name="T10" fmla="*/ 2147483646 w 11"/>
                <a:gd name="T11" fmla="*/ 0 h 9"/>
                <a:gd name="T12" fmla="*/ 2147483646 w 11"/>
                <a:gd name="T13" fmla="*/ 2147483646 h 9"/>
                <a:gd name="T14" fmla="*/ 0 w 11"/>
                <a:gd name="T15" fmla="*/ 2147483646 h 9"/>
                <a:gd name="T16" fmla="*/ 2147483646 w 11"/>
                <a:gd name="T17" fmla="*/ 2147483646 h 9"/>
                <a:gd name="T18" fmla="*/ 2147483646 w 11"/>
                <a:gd name="T19" fmla="*/ 2147483646 h 9"/>
                <a:gd name="T20" fmla="*/ 2147483646 w 11"/>
                <a:gd name="T21" fmla="*/ 2147483646 h 9"/>
                <a:gd name="T22" fmla="*/ 2147483646 w 11"/>
                <a:gd name="T23" fmla="*/ 2147483646 h 9"/>
                <a:gd name="T24" fmla="*/ 2147483646 w 11"/>
                <a:gd name="T25" fmla="*/ 2147483646 h 9"/>
                <a:gd name="T26" fmla="*/ 2147483646 w 11"/>
                <a:gd name="T27" fmla="*/ 2147483646 h 9"/>
                <a:gd name="T28" fmla="*/ 2147483646 w 11"/>
                <a:gd name="T29" fmla="*/ 2147483646 h 9"/>
                <a:gd name="T30" fmla="*/ 2147483646 w 11"/>
                <a:gd name="T31" fmla="*/ 2147483646 h 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6" name="Freeform 174@|5FFC:14736338|FBC:16777215|LFC:0|LBC:16777215"/>
            <p:cNvSpPr>
              <a:spLocks/>
            </p:cNvSpPr>
            <p:nvPr/>
          </p:nvSpPr>
          <p:spPr bwMode="auto">
            <a:xfrm>
              <a:off x="704850" y="117475"/>
              <a:ext cx="38100" cy="39688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7" name="Freeform 175@|5FFC:14736338|FBC:16777215|LFC:0|LBC:16777215"/>
            <p:cNvSpPr>
              <a:spLocks/>
            </p:cNvSpPr>
            <p:nvPr/>
          </p:nvSpPr>
          <p:spPr bwMode="auto">
            <a:xfrm>
              <a:off x="782637" y="117475"/>
              <a:ext cx="782638" cy="817563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2147483646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2147483646 w 20"/>
                <a:gd name="T27" fmla="*/ 0 h 21"/>
                <a:gd name="T28" fmla="*/ 2147483646 w 20"/>
                <a:gd name="T29" fmla="*/ 0 h 21"/>
                <a:gd name="T30" fmla="*/ 2147483646 w 20"/>
                <a:gd name="T31" fmla="*/ 2147483646 h 21"/>
                <a:gd name="T32" fmla="*/ 2147483646 w 20"/>
                <a:gd name="T33" fmla="*/ 2147483646 h 21"/>
                <a:gd name="T34" fmla="*/ 2147483646 w 20"/>
                <a:gd name="T35" fmla="*/ 2147483646 h 21"/>
                <a:gd name="T36" fmla="*/ 2147483646 w 20"/>
                <a:gd name="T37" fmla="*/ 2147483646 h 21"/>
                <a:gd name="T38" fmla="*/ 2147483646 w 20"/>
                <a:gd name="T39" fmla="*/ 2147483646 h 21"/>
                <a:gd name="T40" fmla="*/ 2147483646 w 20"/>
                <a:gd name="T41" fmla="*/ 2147483646 h 21"/>
                <a:gd name="T42" fmla="*/ 2147483646 w 20"/>
                <a:gd name="T43" fmla="*/ 2147483646 h 21"/>
                <a:gd name="T44" fmla="*/ 2147483646 w 20"/>
                <a:gd name="T45" fmla="*/ 2147483646 h 21"/>
                <a:gd name="T46" fmla="*/ 0 w 20"/>
                <a:gd name="T47" fmla="*/ 2147483646 h 21"/>
                <a:gd name="T48" fmla="*/ 2147483646 w 20"/>
                <a:gd name="T49" fmla="*/ 2147483646 h 21"/>
                <a:gd name="T50" fmla="*/ 2147483646 w 20"/>
                <a:gd name="T51" fmla="*/ 2147483646 h 21"/>
                <a:gd name="T52" fmla="*/ 2147483646 w 20"/>
                <a:gd name="T53" fmla="*/ 2147483646 h 21"/>
                <a:gd name="T54" fmla="*/ 2147483646 w 20"/>
                <a:gd name="T55" fmla="*/ 2147483646 h 21"/>
                <a:gd name="T56" fmla="*/ 2147483646 w 20"/>
                <a:gd name="T57" fmla="*/ 2147483646 h 21"/>
                <a:gd name="T58" fmla="*/ 2147483646 w 20"/>
                <a:gd name="T59" fmla="*/ 2147483646 h 21"/>
                <a:gd name="T60" fmla="*/ 2147483646 w 20"/>
                <a:gd name="T61" fmla="*/ 2147483646 h 21"/>
                <a:gd name="T62" fmla="*/ 2147483646 w 20"/>
                <a:gd name="T63" fmla="*/ 2147483646 h 21"/>
                <a:gd name="T64" fmla="*/ 2147483646 w 20"/>
                <a:gd name="T65" fmla="*/ 2147483646 h 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8" name="Freeform 176@|5FFC:15724527|FBC:16777215|LFC:0|LBC:16777215"/>
            <p:cNvSpPr>
              <a:spLocks/>
            </p:cNvSpPr>
            <p:nvPr/>
          </p:nvSpPr>
          <p:spPr bwMode="auto">
            <a:xfrm>
              <a:off x="1252537" y="234950"/>
              <a:ext cx="77788" cy="233363"/>
            </a:xfrm>
            <a:custGeom>
              <a:avLst/>
              <a:gdLst>
                <a:gd name="T0" fmla="*/ 0 w 2"/>
                <a:gd name="T1" fmla="*/ 2147483646 h 6"/>
                <a:gd name="T2" fmla="*/ 2147483646 w 2"/>
                <a:gd name="T3" fmla="*/ 2147483646 h 6"/>
                <a:gd name="T4" fmla="*/ 2147483646 w 2"/>
                <a:gd name="T5" fmla="*/ 2147483646 h 6"/>
                <a:gd name="T6" fmla="*/ 2147483646 w 2"/>
                <a:gd name="T7" fmla="*/ 0 h 6"/>
                <a:gd name="T8" fmla="*/ 0 w 2"/>
                <a:gd name="T9" fmla="*/ 0 h 6"/>
                <a:gd name="T10" fmla="*/ 0 w 2"/>
                <a:gd name="T11" fmla="*/ 214748364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9" name="Freeform 177@|5FFC:328965|FBC:16777215|LFC:0|LBC:16777215"/>
            <p:cNvSpPr>
              <a:spLocks/>
            </p:cNvSpPr>
            <p:nvPr/>
          </p:nvSpPr>
          <p:spPr bwMode="auto">
            <a:xfrm>
              <a:off x="1212850" y="623888"/>
              <a:ext cx="79375" cy="466725"/>
            </a:xfrm>
            <a:custGeom>
              <a:avLst/>
              <a:gdLst>
                <a:gd name="T0" fmla="*/ 0 w 2"/>
                <a:gd name="T1" fmla="*/ 2147483646 h 12"/>
                <a:gd name="T2" fmla="*/ 2147483646 w 2"/>
                <a:gd name="T3" fmla="*/ 2147483646 h 12"/>
                <a:gd name="T4" fmla="*/ 2147483646 w 2"/>
                <a:gd name="T5" fmla="*/ 0 h 12"/>
                <a:gd name="T6" fmla="*/ 2147483646 w 2"/>
                <a:gd name="T7" fmla="*/ 0 h 12"/>
                <a:gd name="T8" fmla="*/ 0 w 2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0" name="Freeform 178@|5FFC:328965|FBC:16777215|LFC:0|LBC:16777215"/>
            <p:cNvSpPr>
              <a:spLocks/>
            </p:cNvSpPr>
            <p:nvPr/>
          </p:nvSpPr>
          <p:spPr bwMode="auto">
            <a:xfrm>
              <a:off x="1212850" y="468313"/>
              <a:ext cx="117475" cy="739775"/>
            </a:xfrm>
            <a:custGeom>
              <a:avLst/>
              <a:gdLst>
                <a:gd name="T0" fmla="*/ 2147483646 w 3"/>
                <a:gd name="T1" fmla="*/ 2147483646 h 19"/>
                <a:gd name="T2" fmla="*/ 2147483646 w 3"/>
                <a:gd name="T3" fmla="*/ 2147483646 h 19"/>
                <a:gd name="T4" fmla="*/ 2147483646 w 3"/>
                <a:gd name="T5" fmla="*/ 2147483646 h 19"/>
                <a:gd name="T6" fmla="*/ 2147483646 w 3"/>
                <a:gd name="T7" fmla="*/ 0 h 19"/>
                <a:gd name="T8" fmla="*/ 2147483646 w 3"/>
                <a:gd name="T9" fmla="*/ 0 h 19"/>
                <a:gd name="T10" fmla="*/ 2147483646 w 3"/>
                <a:gd name="T11" fmla="*/ 2147483646 h 19"/>
                <a:gd name="T12" fmla="*/ 2147483646 w 3"/>
                <a:gd name="T13" fmla="*/ 2147483646 h 19"/>
                <a:gd name="T14" fmla="*/ 0 w 3"/>
                <a:gd name="T15" fmla="*/ 2147483646 h 19"/>
                <a:gd name="T16" fmla="*/ 2147483646 w 3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1" name="Freeform 179@|5FFC:0|FBC:16777215|LFC:0|LBC:16777215"/>
            <p:cNvSpPr>
              <a:spLocks/>
            </p:cNvSpPr>
            <p:nvPr/>
          </p:nvSpPr>
          <p:spPr bwMode="auto">
            <a:xfrm>
              <a:off x="1292225" y="77788"/>
              <a:ext cx="390525" cy="312738"/>
            </a:xfrm>
            <a:custGeom>
              <a:avLst/>
              <a:gdLst>
                <a:gd name="T0" fmla="*/ 2147483646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2147483646 w 10"/>
                <a:gd name="T11" fmla="*/ 2147483646 h 8"/>
                <a:gd name="T12" fmla="*/ 2147483646 w 10"/>
                <a:gd name="T13" fmla="*/ 0 h 8"/>
                <a:gd name="T14" fmla="*/ 2147483646 w 10"/>
                <a:gd name="T15" fmla="*/ 0 h 8"/>
                <a:gd name="T16" fmla="*/ 2147483646 w 10"/>
                <a:gd name="T17" fmla="*/ 0 h 8"/>
                <a:gd name="T18" fmla="*/ 0 w 10"/>
                <a:gd name="T19" fmla="*/ 2147483646 h 8"/>
                <a:gd name="T20" fmla="*/ 2147483646 w 10"/>
                <a:gd name="T21" fmla="*/ 2147483646 h 8"/>
                <a:gd name="T22" fmla="*/ 2147483646 w 10"/>
                <a:gd name="T23" fmla="*/ 2147483646 h 8"/>
                <a:gd name="T24" fmla="*/ 2147483646 w 10"/>
                <a:gd name="T25" fmla="*/ 2147483646 h 8"/>
                <a:gd name="T26" fmla="*/ 2147483646 w 10"/>
                <a:gd name="T27" fmla="*/ 2147483646 h 8"/>
                <a:gd name="T28" fmla="*/ 2147483646 w 10"/>
                <a:gd name="T29" fmla="*/ 2147483646 h 8"/>
                <a:gd name="T30" fmla="*/ 2147483646 w 10"/>
                <a:gd name="T31" fmla="*/ 2147483646 h 8"/>
                <a:gd name="T32" fmla="*/ 2147483646 w 10"/>
                <a:gd name="T33" fmla="*/ 2147483646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8" name="组合 64"/>
          <p:cNvGrpSpPr>
            <a:grpSpLocks/>
          </p:cNvGrpSpPr>
          <p:nvPr/>
        </p:nvGrpSpPr>
        <p:grpSpPr bwMode="auto">
          <a:xfrm>
            <a:off x="6161088" y="2293938"/>
            <a:ext cx="1468437" cy="947737"/>
            <a:chOff x="0" y="0"/>
            <a:chExt cx="2503486" cy="1624013"/>
          </a:xfrm>
        </p:grpSpPr>
        <p:sp>
          <p:nvSpPr>
            <p:cNvPr id="22574" name="Freeform 183@|5FFC:9350382|FBC:16777215|LFC:0|LBC:16777215"/>
            <p:cNvSpPr>
              <a:spLocks/>
            </p:cNvSpPr>
            <p:nvPr/>
          </p:nvSpPr>
          <p:spPr bwMode="auto">
            <a:xfrm>
              <a:off x="908049" y="474663"/>
              <a:ext cx="330200" cy="225425"/>
            </a:xfrm>
            <a:custGeom>
              <a:avLst/>
              <a:gdLst>
                <a:gd name="T0" fmla="*/ 2147483646 w 12"/>
                <a:gd name="T1" fmla="*/ 2147483646 h 8"/>
                <a:gd name="T2" fmla="*/ 2147483646 w 12"/>
                <a:gd name="T3" fmla="*/ 2147483646 h 8"/>
                <a:gd name="T4" fmla="*/ 0 w 12"/>
                <a:gd name="T5" fmla="*/ 0 h 8"/>
                <a:gd name="T6" fmla="*/ 2147483646 w 12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5" name="Freeform 184@|5FFC:0|FBC:16777215|LFC:0|LBC:16777215"/>
            <p:cNvSpPr>
              <a:spLocks/>
            </p:cNvSpPr>
            <p:nvPr/>
          </p:nvSpPr>
          <p:spPr bwMode="auto">
            <a:xfrm>
              <a:off x="2063749" y="195263"/>
              <a:ext cx="109537" cy="28575"/>
            </a:xfrm>
            <a:custGeom>
              <a:avLst/>
              <a:gdLst>
                <a:gd name="T0" fmla="*/ 2147483646 w 4"/>
                <a:gd name="T1" fmla="*/ 2147483646 h 1"/>
                <a:gd name="T2" fmla="*/ 2147483646 w 4"/>
                <a:gd name="T3" fmla="*/ 2147483646 h 1"/>
                <a:gd name="T4" fmla="*/ 2147483646 w 4"/>
                <a:gd name="T5" fmla="*/ 0 h 1"/>
                <a:gd name="T6" fmla="*/ 2147483646 w 4"/>
                <a:gd name="T7" fmla="*/ 0 h 1"/>
                <a:gd name="T8" fmla="*/ 2147483646 w 4"/>
                <a:gd name="T9" fmla="*/ 2147483646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6" name="Freeform 185@|5FFC:6250337|FBC:16777215|LFC:0|LBC:16777215"/>
            <p:cNvSpPr>
              <a:spLocks/>
            </p:cNvSpPr>
            <p:nvPr/>
          </p:nvSpPr>
          <p:spPr bwMode="auto">
            <a:xfrm>
              <a:off x="1952624" y="139700"/>
              <a:ext cx="550862" cy="560388"/>
            </a:xfrm>
            <a:custGeom>
              <a:avLst/>
              <a:gdLst>
                <a:gd name="T0" fmla="*/ 0 w 20"/>
                <a:gd name="T1" fmla="*/ 2147483646 h 20"/>
                <a:gd name="T2" fmla="*/ 2147483646 w 20"/>
                <a:gd name="T3" fmla="*/ 0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0 w 20"/>
                <a:gd name="T11" fmla="*/ 214748364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7" name="Freeform 186@|5FFC:0|FBC:16777215|LFC:0|LBC:16777215"/>
            <p:cNvSpPr>
              <a:spLocks/>
            </p:cNvSpPr>
            <p:nvPr/>
          </p:nvSpPr>
          <p:spPr bwMode="auto">
            <a:xfrm>
              <a:off x="1981199" y="139700"/>
              <a:ext cx="495300" cy="503238"/>
            </a:xfrm>
            <a:custGeom>
              <a:avLst/>
              <a:gdLst>
                <a:gd name="T0" fmla="*/ 0 w 18"/>
                <a:gd name="T1" fmla="*/ 2147483646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0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2147483646 w 18"/>
                <a:gd name="T23" fmla="*/ 2147483646 h 18"/>
                <a:gd name="T24" fmla="*/ 2147483646 w 18"/>
                <a:gd name="T25" fmla="*/ 2147483646 h 18"/>
                <a:gd name="T26" fmla="*/ 0 w 18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8" name="Freeform 187@|5FFC:9683704|FBC:16777215|LFC:0|LBC:16777215"/>
            <p:cNvSpPr>
              <a:spLocks/>
            </p:cNvSpPr>
            <p:nvPr/>
          </p:nvSpPr>
          <p:spPr bwMode="auto">
            <a:xfrm>
              <a:off x="1952624" y="166688"/>
              <a:ext cx="165100" cy="196850"/>
            </a:xfrm>
            <a:custGeom>
              <a:avLst/>
              <a:gdLst>
                <a:gd name="T0" fmla="*/ 0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2147483646 w 6"/>
                <a:gd name="T11" fmla="*/ 2147483646 h 7"/>
                <a:gd name="T12" fmla="*/ 2147483646 w 6"/>
                <a:gd name="T13" fmla="*/ 2147483646 h 7"/>
                <a:gd name="T14" fmla="*/ 2147483646 w 6"/>
                <a:gd name="T15" fmla="*/ 2147483646 h 7"/>
                <a:gd name="T16" fmla="*/ 2147483646 w 6"/>
                <a:gd name="T17" fmla="*/ 2147483646 h 7"/>
                <a:gd name="T18" fmla="*/ 2147483646 w 6"/>
                <a:gd name="T19" fmla="*/ 2147483646 h 7"/>
                <a:gd name="T20" fmla="*/ 2147483646 w 6"/>
                <a:gd name="T21" fmla="*/ 2147483646 h 7"/>
                <a:gd name="T22" fmla="*/ 2147483646 w 6"/>
                <a:gd name="T23" fmla="*/ 2147483646 h 7"/>
                <a:gd name="T24" fmla="*/ 2147483646 w 6"/>
                <a:gd name="T25" fmla="*/ 0 h 7"/>
                <a:gd name="T26" fmla="*/ 2147483646 w 6"/>
                <a:gd name="T27" fmla="*/ 0 h 7"/>
                <a:gd name="T28" fmla="*/ 2147483646 w 6"/>
                <a:gd name="T29" fmla="*/ 2147483646 h 7"/>
                <a:gd name="T30" fmla="*/ 2147483646 w 6"/>
                <a:gd name="T31" fmla="*/ 2147483646 h 7"/>
                <a:gd name="T32" fmla="*/ 0 w 6"/>
                <a:gd name="T33" fmla="*/ 2147483646 h 7"/>
                <a:gd name="T34" fmla="*/ 0 w 6"/>
                <a:gd name="T35" fmla="*/ 2147483646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9" name="Freeform 188@|5FFC:9350382|FBC:16777215|LFC:0|LBC:16777215"/>
            <p:cNvSpPr>
              <a:spLocks/>
            </p:cNvSpPr>
            <p:nvPr/>
          </p:nvSpPr>
          <p:spPr bwMode="auto">
            <a:xfrm>
              <a:off x="1952624" y="195263"/>
              <a:ext cx="165100" cy="168275"/>
            </a:xfrm>
            <a:custGeom>
              <a:avLst/>
              <a:gdLst>
                <a:gd name="T0" fmla="*/ 2147483646 w 6"/>
                <a:gd name="T1" fmla="*/ 0 h 6"/>
                <a:gd name="T2" fmla="*/ 2147483646 w 6"/>
                <a:gd name="T3" fmla="*/ 0 h 6"/>
                <a:gd name="T4" fmla="*/ 2147483646 w 6"/>
                <a:gd name="T5" fmla="*/ 2147483646 h 6"/>
                <a:gd name="T6" fmla="*/ 2147483646 w 6"/>
                <a:gd name="T7" fmla="*/ 0 h 6"/>
                <a:gd name="T8" fmla="*/ 2147483646 w 6"/>
                <a:gd name="T9" fmla="*/ 0 h 6"/>
                <a:gd name="T10" fmla="*/ 2147483646 w 6"/>
                <a:gd name="T11" fmla="*/ 2147483646 h 6"/>
                <a:gd name="T12" fmla="*/ 2147483646 w 6"/>
                <a:gd name="T13" fmla="*/ 2147483646 h 6"/>
                <a:gd name="T14" fmla="*/ 0 w 6"/>
                <a:gd name="T15" fmla="*/ 2147483646 h 6"/>
                <a:gd name="T16" fmla="*/ 0 w 6"/>
                <a:gd name="T17" fmla="*/ 2147483646 h 6"/>
                <a:gd name="T18" fmla="*/ 2147483646 w 6"/>
                <a:gd name="T19" fmla="*/ 2147483646 h 6"/>
                <a:gd name="T20" fmla="*/ 2147483646 w 6"/>
                <a:gd name="T21" fmla="*/ 2147483646 h 6"/>
                <a:gd name="T22" fmla="*/ 2147483646 w 6"/>
                <a:gd name="T23" fmla="*/ 2147483646 h 6"/>
                <a:gd name="T24" fmla="*/ 2147483646 w 6"/>
                <a:gd name="T25" fmla="*/ 2147483646 h 6"/>
                <a:gd name="T26" fmla="*/ 2147483646 w 6"/>
                <a:gd name="T27" fmla="*/ 2147483646 h 6"/>
                <a:gd name="T28" fmla="*/ 2147483646 w 6"/>
                <a:gd name="T29" fmla="*/ 2147483646 h 6"/>
                <a:gd name="T30" fmla="*/ 2147483646 w 6"/>
                <a:gd name="T31" fmla="*/ 2147483646 h 6"/>
                <a:gd name="T32" fmla="*/ 2147483646 w 6"/>
                <a:gd name="T33" fmla="*/ 0 h 6"/>
                <a:gd name="T34" fmla="*/ 2147483646 w 6"/>
                <a:gd name="T35" fmla="*/ 0 h 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0" name="Freeform 189@|5FFC:9683704|FBC:16777215|LFC:0|LBC:16777215"/>
            <p:cNvSpPr>
              <a:spLocks/>
            </p:cNvSpPr>
            <p:nvPr/>
          </p:nvSpPr>
          <p:spPr bwMode="auto">
            <a:xfrm>
              <a:off x="1485899" y="55563"/>
              <a:ext cx="192087" cy="223838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2147483646 w 7"/>
                <a:gd name="T5" fmla="*/ 2147483646 h 8"/>
                <a:gd name="T6" fmla="*/ 2147483646 w 7"/>
                <a:gd name="T7" fmla="*/ 2147483646 h 8"/>
                <a:gd name="T8" fmla="*/ 2147483646 w 7"/>
                <a:gd name="T9" fmla="*/ 2147483646 h 8"/>
                <a:gd name="T10" fmla="*/ 2147483646 w 7"/>
                <a:gd name="T11" fmla="*/ 2147483646 h 8"/>
                <a:gd name="T12" fmla="*/ 2147483646 w 7"/>
                <a:gd name="T13" fmla="*/ 2147483646 h 8"/>
                <a:gd name="T14" fmla="*/ 2147483646 w 7"/>
                <a:gd name="T15" fmla="*/ 0 h 8"/>
                <a:gd name="T16" fmla="*/ 0 w 7"/>
                <a:gd name="T17" fmla="*/ 2147483646 h 8"/>
                <a:gd name="T18" fmla="*/ 2147483646 w 7"/>
                <a:gd name="T19" fmla="*/ 2147483646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1" name="Freeform 190@|5FFC:9350382|FBC:16777215|LFC:0|LBC:16777215"/>
            <p:cNvSpPr>
              <a:spLocks/>
            </p:cNvSpPr>
            <p:nvPr/>
          </p:nvSpPr>
          <p:spPr bwMode="auto">
            <a:xfrm>
              <a:off x="1485899" y="111125"/>
              <a:ext cx="136525" cy="168275"/>
            </a:xfrm>
            <a:custGeom>
              <a:avLst/>
              <a:gdLst>
                <a:gd name="T0" fmla="*/ 2147483646 w 5"/>
                <a:gd name="T1" fmla="*/ 2147483646 h 6"/>
                <a:gd name="T2" fmla="*/ 2147483646 w 5"/>
                <a:gd name="T3" fmla="*/ 2147483646 h 6"/>
                <a:gd name="T4" fmla="*/ 2147483646 w 5"/>
                <a:gd name="T5" fmla="*/ 2147483646 h 6"/>
                <a:gd name="T6" fmla="*/ 2147483646 w 5"/>
                <a:gd name="T7" fmla="*/ 2147483646 h 6"/>
                <a:gd name="T8" fmla="*/ 0 w 5"/>
                <a:gd name="T9" fmla="*/ 2147483646 h 6"/>
                <a:gd name="T10" fmla="*/ 2147483646 w 5"/>
                <a:gd name="T11" fmla="*/ 2147483646 h 6"/>
                <a:gd name="T12" fmla="*/ 2147483646 w 5"/>
                <a:gd name="T13" fmla="*/ 2147483646 h 6"/>
                <a:gd name="T14" fmla="*/ 2147483646 w 5"/>
                <a:gd name="T15" fmla="*/ 2147483646 h 6"/>
                <a:gd name="T16" fmla="*/ 2147483646 w 5"/>
                <a:gd name="T17" fmla="*/ 2147483646 h 6"/>
                <a:gd name="T18" fmla="*/ 2147483646 w 5"/>
                <a:gd name="T19" fmla="*/ 2147483646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2" name="Freeform 191@|5FFC:9350382|FBC:16777215|LFC:0|LBC:16777215"/>
            <p:cNvSpPr>
              <a:spLocks/>
            </p:cNvSpPr>
            <p:nvPr/>
          </p:nvSpPr>
          <p:spPr bwMode="auto">
            <a:xfrm>
              <a:off x="1622424" y="223838"/>
              <a:ext cx="55562" cy="26988"/>
            </a:xfrm>
            <a:custGeom>
              <a:avLst/>
              <a:gdLst>
                <a:gd name="T0" fmla="*/ 2147483646 w 2"/>
                <a:gd name="T1" fmla="*/ 0 h 1"/>
                <a:gd name="T2" fmla="*/ 2147483646 w 2"/>
                <a:gd name="T3" fmla="*/ 0 h 1"/>
                <a:gd name="T4" fmla="*/ 2147483646 w 2"/>
                <a:gd name="T5" fmla="*/ 2147483646 h 1"/>
                <a:gd name="T6" fmla="*/ 2147483646 w 2"/>
                <a:gd name="T7" fmla="*/ 2147483646 h 1"/>
                <a:gd name="T8" fmla="*/ 214748364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3" name="Freeform 192@|5FFC:2105393|FBC:16777215|LFC:0|LBC:16777215"/>
            <p:cNvSpPr>
              <a:spLocks/>
            </p:cNvSpPr>
            <p:nvPr/>
          </p:nvSpPr>
          <p:spPr bwMode="auto">
            <a:xfrm>
              <a:off x="1457324" y="0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2147483646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2147483646 w 9"/>
                <a:gd name="T23" fmla="*/ 2147483646 h 9"/>
                <a:gd name="T24" fmla="*/ 2147483646 w 9"/>
                <a:gd name="T25" fmla="*/ 2147483646 h 9"/>
                <a:gd name="T26" fmla="*/ 2147483646 w 9"/>
                <a:gd name="T27" fmla="*/ 2147483646 h 9"/>
                <a:gd name="T28" fmla="*/ 2147483646 w 9"/>
                <a:gd name="T29" fmla="*/ 2147483646 h 9"/>
                <a:gd name="T30" fmla="*/ 0 w 9"/>
                <a:gd name="T31" fmla="*/ 2147483646 h 9"/>
                <a:gd name="T32" fmla="*/ 0 w 9"/>
                <a:gd name="T33" fmla="*/ 2147483646 h 9"/>
                <a:gd name="T34" fmla="*/ 0 w 9"/>
                <a:gd name="T35" fmla="*/ 2147483646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4" name="Freeform 193@|5FFC:0|FBC:16777215|LFC:0|LBC:16777215"/>
            <p:cNvSpPr>
              <a:spLocks/>
            </p:cNvSpPr>
            <p:nvPr/>
          </p:nvSpPr>
          <p:spPr bwMode="auto">
            <a:xfrm>
              <a:off x="0" y="700088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0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0 w 9"/>
                <a:gd name="T23" fmla="*/ 2147483646 h 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5" name="Freeform 194@|5FFC:0|FBC:16777215|LFC:0|LBC:16777215"/>
            <p:cNvSpPr>
              <a:spLocks/>
            </p:cNvSpPr>
            <p:nvPr/>
          </p:nvSpPr>
          <p:spPr bwMode="auto">
            <a:xfrm>
              <a:off x="990599" y="1484313"/>
              <a:ext cx="301625" cy="139700"/>
            </a:xfrm>
            <a:custGeom>
              <a:avLst/>
              <a:gdLst>
                <a:gd name="T0" fmla="*/ 2147483646 w 11"/>
                <a:gd name="T1" fmla="*/ 0 h 5"/>
                <a:gd name="T2" fmla="*/ 2147483646 w 11"/>
                <a:gd name="T3" fmla="*/ 2147483646 h 5"/>
                <a:gd name="T4" fmla="*/ 2147483646 w 11"/>
                <a:gd name="T5" fmla="*/ 2147483646 h 5"/>
                <a:gd name="T6" fmla="*/ 0 w 11"/>
                <a:gd name="T7" fmla="*/ 2147483646 h 5"/>
                <a:gd name="T8" fmla="*/ 2147483646 w 11"/>
                <a:gd name="T9" fmla="*/ 2147483646 h 5"/>
                <a:gd name="T10" fmla="*/ 2147483646 w 11"/>
                <a:gd name="T11" fmla="*/ 2147483646 h 5"/>
                <a:gd name="T12" fmla="*/ 2147483646 w 11"/>
                <a:gd name="T13" fmla="*/ 2147483646 h 5"/>
                <a:gd name="T14" fmla="*/ 2147483646 w 11"/>
                <a:gd name="T15" fmla="*/ 2147483646 h 5"/>
                <a:gd name="T16" fmla="*/ 2147483646 w 11"/>
                <a:gd name="T17" fmla="*/ 2147483646 h 5"/>
                <a:gd name="T18" fmla="*/ 2147483646 w 11"/>
                <a:gd name="T19" fmla="*/ 2147483646 h 5"/>
                <a:gd name="T20" fmla="*/ 2147483646 w 11"/>
                <a:gd name="T21" fmla="*/ 2147483646 h 5"/>
                <a:gd name="T22" fmla="*/ 2147483646 w 11"/>
                <a:gd name="T23" fmla="*/ 0 h 5"/>
                <a:gd name="T24" fmla="*/ 2147483646 w 1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6" name="Freeform 195@|5FFC:6245704|FBC:16777215|LFC:0|LBC:16777215"/>
            <p:cNvSpPr>
              <a:spLocks/>
            </p:cNvSpPr>
            <p:nvPr/>
          </p:nvSpPr>
          <p:spPr bwMode="auto">
            <a:xfrm>
              <a:off x="908049" y="671513"/>
              <a:ext cx="330200" cy="895350"/>
            </a:xfrm>
            <a:custGeom>
              <a:avLst/>
              <a:gdLst>
                <a:gd name="T0" fmla="*/ 2147483646 w 12"/>
                <a:gd name="T1" fmla="*/ 2147483646 h 32"/>
                <a:gd name="T2" fmla="*/ 2147483646 w 12"/>
                <a:gd name="T3" fmla="*/ 2147483646 h 32"/>
                <a:gd name="T4" fmla="*/ 2147483646 w 12"/>
                <a:gd name="T5" fmla="*/ 2147483646 h 32"/>
                <a:gd name="T6" fmla="*/ 2147483646 w 12"/>
                <a:gd name="T7" fmla="*/ 2147483646 h 32"/>
                <a:gd name="T8" fmla="*/ 2147483646 w 12"/>
                <a:gd name="T9" fmla="*/ 2147483646 h 32"/>
                <a:gd name="T10" fmla="*/ 2147483646 w 12"/>
                <a:gd name="T11" fmla="*/ 2147483646 h 32"/>
                <a:gd name="T12" fmla="*/ 2147483646 w 12"/>
                <a:gd name="T13" fmla="*/ 2147483646 h 32"/>
                <a:gd name="T14" fmla="*/ 2147483646 w 12"/>
                <a:gd name="T15" fmla="*/ 0 h 32"/>
                <a:gd name="T16" fmla="*/ 2147483646 w 12"/>
                <a:gd name="T17" fmla="*/ 2147483646 h 32"/>
                <a:gd name="T18" fmla="*/ 2147483646 w 12"/>
                <a:gd name="T19" fmla="*/ 2147483646 h 32"/>
                <a:gd name="T20" fmla="*/ 2147483646 w 12"/>
                <a:gd name="T21" fmla="*/ 2147483646 h 32"/>
                <a:gd name="T22" fmla="*/ 2147483646 w 12"/>
                <a:gd name="T23" fmla="*/ 2147483646 h 32"/>
                <a:gd name="T24" fmla="*/ 2147483646 w 12"/>
                <a:gd name="T25" fmla="*/ 2147483646 h 32"/>
                <a:gd name="T26" fmla="*/ 2147483646 w 12"/>
                <a:gd name="T27" fmla="*/ 2147483646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7" name="Freeform 196@|5FFC:3285793|FBC:16777215|LFC:0|LBC:16777215"/>
            <p:cNvSpPr>
              <a:spLocks/>
            </p:cNvSpPr>
            <p:nvPr/>
          </p:nvSpPr>
          <p:spPr bwMode="auto">
            <a:xfrm>
              <a:off x="908049" y="671513"/>
              <a:ext cx="301625" cy="868363"/>
            </a:xfrm>
            <a:custGeom>
              <a:avLst/>
              <a:gdLst>
                <a:gd name="T0" fmla="*/ 2147483646 w 11"/>
                <a:gd name="T1" fmla="*/ 2147483646 h 31"/>
                <a:gd name="T2" fmla="*/ 2147483646 w 11"/>
                <a:gd name="T3" fmla="*/ 2147483646 h 31"/>
                <a:gd name="T4" fmla="*/ 2147483646 w 11"/>
                <a:gd name="T5" fmla="*/ 2147483646 h 31"/>
                <a:gd name="T6" fmla="*/ 2147483646 w 11"/>
                <a:gd name="T7" fmla="*/ 2147483646 h 31"/>
                <a:gd name="T8" fmla="*/ 2147483646 w 11"/>
                <a:gd name="T9" fmla="*/ 2147483646 h 31"/>
                <a:gd name="T10" fmla="*/ 2147483646 w 11"/>
                <a:gd name="T11" fmla="*/ 2147483646 h 31"/>
                <a:gd name="T12" fmla="*/ 2147483646 w 11"/>
                <a:gd name="T13" fmla="*/ 2147483646 h 31"/>
                <a:gd name="T14" fmla="*/ 2147483646 w 11"/>
                <a:gd name="T15" fmla="*/ 2147483646 h 31"/>
                <a:gd name="T16" fmla="*/ 2147483646 w 11"/>
                <a:gd name="T17" fmla="*/ 2147483646 h 31"/>
                <a:gd name="T18" fmla="*/ 2147483646 w 11"/>
                <a:gd name="T19" fmla="*/ 2147483646 h 31"/>
                <a:gd name="T20" fmla="*/ 2147483646 w 11"/>
                <a:gd name="T21" fmla="*/ 2147483646 h 31"/>
                <a:gd name="T22" fmla="*/ 2147483646 w 11"/>
                <a:gd name="T23" fmla="*/ 2147483646 h 31"/>
                <a:gd name="T24" fmla="*/ 2147483646 w 11"/>
                <a:gd name="T25" fmla="*/ 2147483646 h 31"/>
                <a:gd name="T26" fmla="*/ 2147483646 w 11"/>
                <a:gd name="T27" fmla="*/ 2147483646 h 31"/>
                <a:gd name="T28" fmla="*/ 2147483646 w 11"/>
                <a:gd name="T29" fmla="*/ 2147483646 h 31"/>
                <a:gd name="T30" fmla="*/ 2147483646 w 11"/>
                <a:gd name="T31" fmla="*/ 2147483646 h 31"/>
                <a:gd name="T32" fmla="*/ 2147483646 w 11"/>
                <a:gd name="T33" fmla="*/ 2147483646 h 31"/>
                <a:gd name="T34" fmla="*/ 2147483646 w 11"/>
                <a:gd name="T35" fmla="*/ 2147483646 h 31"/>
                <a:gd name="T36" fmla="*/ 2147483646 w 11"/>
                <a:gd name="T37" fmla="*/ 2147483646 h 31"/>
                <a:gd name="T38" fmla="*/ 2147483646 w 11"/>
                <a:gd name="T39" fmla="*/ 2147483646 h 31"/>
                <a:gd name="T40" fmla="*/ 2147483646 w 11"/>
                <a:gd name="T41" fmla="*/ 0 h 31"/>
                <a:gd name="T42" fmla="*/ 2147483646 w 11"/>
                <a:gd name="T43" fmla="*/ 2147483646 h 31"/>
                <a:gd name="T44" fmla="*/ 2147483646 w 11"/>
                <a:gd name="T45" fmla="*/ 2147483646 h 31"/>
                <a:gd name="T46" fmla="*/ 2147483646 w 11"/>
                <a:gd name="T47" fmla="*/ 2147483646 h 31"/>
                <a:gd name="T48" fmla="*/ 2147483646 w 11"/>
                <a:gd name="T49" fmla="*/ 2147483646 h 31"/>
                <a:gd name="T50" fmla="*/ 2147483646 w 11"/>
                <a:gd name="T51" fmla="*/ 2147483646 h 31"/>
                <a:gd name="T52" fmla="*/ 2147483646 w 11"/>
                <a:gd name="T53" fmla="*/ 2147483646 h 31"/>
                <a:gd name="T54" fmla="*/ 2147483646 w 11"/>
                <a:gd name="T55" fmla="*/ 2147483646 h 31"/>
                <a:gd name="T56" fmla="*/ 2147483646 w 11"/>
                <a:gd name="T57" fmla="*/ 2147483646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8" name="Freeform 197@|5FFC:6245704|FBC:16777215|LFC:0|LBC:16777215"/>
            <p:cNvSpPr>
              <a:spLocks/>
            </p:cNvSpPr>
            <p:nvPr/>
          </p:nvSpPr>
          <p:spPr bwMode="auto">
            <a:xfrm>
              <a:off x="192087" y="503238"/>
              <a:ext cx="935037" cy="560388"/>
            </a:xfrm>
            <a:custGeom>
              <a:avLst/>
              <a:gdLst>
                <a:gd name="T0" fmla="*/ 2147483646 w 34"/>
                <a:gd name="T1" fmla="*/ 2147483646 h 20"/>
                <a:gd name="T2" fmla="*/ 2147483646 w 34"/>
                <a:gd name="T3" fmla="*/ 2147483646 h 20"/>
                <a:gd name="T4" fmla="*/ 2147483646 w 34"/>
                <a:gd name="T5" fmla="*/ 2147483646 h 20"/>
                <a:gd name="T6" fmla="*/ 2147483646 w 34"/>
                <a:gd name="T7" fmla="*/ 2147483646 h 20"/>
                <a:gd name="T8" fmla="*/ 2147483646 w 34"/>
                <a:gd name="T9" fmla="*/ 2147483646 h 20"/>
                <a:gd name="T10" fmla="*/ 2147483646 w 34"/>
                <a:gd name="T11" fmla="*/ 0 h 20"/>
                <a:gd name="T12" fmla="*/ 2147483646 w 34"/>
                <a:gd name="T13" fmla="*/ 2147483646 h 20"/>
                <a:gd name="T14" fmla="*/ 2147483646 w 34"/>
                <a:gd name="T15" fmla="*/ 2147483646 h 20"/>
                <a:gd name="T16" fmla="*/ 2147483646 w 34"/>
                <a:gd name="T17" fmla="*/ 2147483646 h 20"/>
                <a:gd name="T18" fmla="*/ 2147483646 w 34"/>
                <a:gd name="T19" fmla="*/ 2147483646 h 20"/>
                <a:gd name="T20" fmla="*/ 2147483646 w 34"/>
                <a:gd name="T21" fmla="*/ 2147483646 h 20"/>
                <a:gd name="T22" fmla="*/ 2147483646 w 34"/>
                <a:gd name="T23" fmla="*/ 2147483646 h 20"/>
                <a:gd name="T24" fmla="*/ 2147483646 w 34"/>
                <a:gd name="T25" fmla="*/ 214748364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9" name="Freeform 198@|5FFC:3285793|FBC:16777215|LFC:0|LBC:16777215"/>
            <p:cNvSpPr>
              <a:spLocks/>
            </p:cNvSpPr>
            <p:nvPr/>
          </p:nvSpPr>
          <p:spPr bwMode="auto">
            <a:xfrm>
              <a:off x="219074" y="503238"/>
              <a:ext cx="825500" cy="531813"/>
            </a:xfrm>
            <a:custGeom>
              <a:avLst/>
              <a:gdLst>
                <a:gd name="T0" fmla="*/ 2147483646 w 30"/>
                <a:gd name="T1" fmla="*/ 2147483646 h 19"/>
                <a:gd name="T2" fmla="*/ 2147483646 w 30"/>
                <a:gd name="T3" fmla="*/ 0 h 19"/>
                <a:gd name="T4" fmla="*/ 2147483646 w 30"/>
                <a:gd name="T5" fmla="*/ 2147483646 h 19"/>
                <a:gd name="T6" fmla="*/ 2147483646 w 30"/>
                <a:gd name="T7" fmla="*/ 2147483646 h 19"/>
                <a:gd name="T8" fmla="*/ 2147483646 w 30"/>
                <a:gd name="T9" fmla="*/ 2147483646 h 19"/>
                <a:gd name="T10" fmla="*/ 2147483646 w 30"/>
                <a:gd name="T11" fmla="*/ 2147483646 h 19"/>
                <a:gd name="T12" fmla="*/ 2147483646 w 30"/>
                <a:gd name="T13" fmla="*/ 2147483646 h 19"/>
                <a:gd name="T14" fmla="*/ 2147483646 w 30"/>
                <a:gd name="T15" fmla="*/ 2147483646 h 19"/>
                <a:gd name="T16" fmla="*/ 0 w 30"/>
                <a:gd name="T17" fmla="*/ 2147483646 h 19"/>
                <a:gd name="T18" fmla="*/ 2147483646 w 30"/>
                <a:gd name="T19" fmla="*/ 2147483646 h 19"/>
                <a:gd name="T20" fmla="*/ 2147483646 w 30"/>
                <a:gd name="T21" fmla="*/ 2147483646 h 19"/>
                <a:gd name="T22" fmla="*/ 2147483646 w 30"/>
                <a:gd name="T23" fmla="*/ 2147483646 h 19"/>
                <a:gd name="T24" fmla="*/ 2147483646 w 30"/>
                <a:gd name="T25" fmla="*/ 2147483646 h 19"/>
                <a:gd name="T26" fmla="*/ 2147483646 w 30"/>
                <a:gd name="T27" fmla="*/ 2147483646 h 19"/>
                <a:gd name="T28" fmla="*/ 2147483646 w 30"/>
                <a:gd name="T29" fmla="*/ 2147483646 h 19"/>
                <a:gd name="T30" fmla="*/ 2147483646 w 30"/>
                <a:gd name="T31" fmla="*/ 2147483646 h 19"/>
                <a:gd name="T32" fmla="*/ 2147483646 w 30"/>
                <a:gd name="T33" fmla="*/ 2147483646 h 19"/>
                <a:gd name="T34" fmla="*/ 2147483646 w 30"/>
                <a:gd name="T35" fmla="*/ 2147483646 h 19"/>
                <a:gd name="T36" fmla="*/ 2147483646 w 30"/>
                <a:gd name="T37" fmla="*/ 2147483646 h 19"/>
                <a:gd name="T38" fmla="*/ 2147483646 w 30"/>
                <a:gd name="T39" fmla="*/ 2147483646 h 19"/>
                <a:gd name="T40" fmla="*/ 2147483646 w 30"/>
                <a:gd name="T41" fmla="*/ 2147483646 h 19"/>
                <a:gd name="T42" fmla="*/ 2147483646 w 30"/>
                <a:gd name="T43" fmla="*/ 2147483646 h 19"/>
                <a:gd name="T44" fmla="*/ 2147483646 w 30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0" name="Freeform 199@|5FFC:0|FBC:16777215|LFC:0|LBC:16777215"/>
            <p:cNvSpPr>
              <a:spLocks/>
            </p:cNvSpPr>
            <p:nvPr/>
          </p:nvSpPr>
          <p:spPr bwMode="auto">
            <a:xfrm>
              <a:off x="908049" y="474663"/>
              <a:ext cx="274637" cy="225425"/>
            </a:xfrm>
            <a:custGeom>
              <a:avLst/>
              <a:gdLst>
                <a:gd name="T0" fmla="*/ 0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0 w 10"/>
                <a:gd name="T11" fmla="*/ 0 h 8"/>
                <a:gd name="T12" fmla="*/ 0 w 10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1" name="Freeform 200@|5FFC:15262707|FBC:16777215|LFC:0|LBC:16777215"/>
            <p:cNvSpPr>
              <a:spLocks/>
            </p:cNvSpPr>
            <p:nvPr/>
          </p:nvSpPr>
          <p:spPr bwMode="auto">
            <a:xfrm>
              <a:off x="908049" y="166688"/>
              <a:ext cx="1127125" cy="673100"/>
            </a:xfrm>
            <a:custGeom>
              <a:avLst/>
              <a:gdLst>
                <a:gd name="T0" fmla="*/ 0 w 41"/>
                <a:gd name="T1" fmla="*/ 2147483646 h 24"/>
                <a:gd name="T2" fmla="*/ 2147483646 w 41"/>
                <a:gd name="T3" fmla="*/ 2147483646 h 24"/>
                <a:gd name="T4" fmla="*/ 2147483646 w 41"/>
                <a:gd name="T5" fmla="*/ 2147483646 h 24"/>
                <a:gd name="T6" fmla="*/ 2147483646 w 41"/>
                <a:gd name="T7" fmla="*/ 2147483646 h 24"/>
                <a:gd name="T8" fmla="*/ 2147483646 w 41"/>
                <a:gd name="T9" fmla="*/ 2147483646 h 24"/>
                <a:gd name="T10" fmla="*/ 2147483646 w 41"/>
                <a:gd name="T11" fmla="*/ 2147483646 h 24"/>
                <a:gd name="T12" fmla="*/ 2147483646 w 41"/>
                <a:gd name="T13" fmla="*/ 2147483646 h 24"/>
                <a:gd name="T14" fmla="*/ 2147483646 w 41"/>
                <a:gd name="T15" fmla="*/ 2147483646 h 24"/>
                <a:gd name="T16" fmla="*/ 2147483646 w 41"/>
                <a:gd name="T17" fmla="*/ 2147483646 h 24"/>
                <a:gd name="T18" fmla="*/ 2147483646 w 41"/>
                <a:gd name="T19" fmla="*/ 2147483646 h 24"/>
                <a:gd name="T20" fmla="*/ 2147483646 w 41"/>
                <a:gd name="T21" fmla="*/ 2147483646 h 24"/>
                <a:gd name="T22" fmla="*/ 2147483646 w 41"/>
                <a:gd name="T23" fmla="*/ 2147483646 h 24"/>
                <a:gd name="T24" fmla="*/ 2147483646 w 41"/>
                <a:gd name="T25" fmla="*/ 2147483646 h 24"/>
                <a:gd name="T26" fmla="*/ 2147483646 w 41"/>
                <a:gd name="T27" fmla="*/ 2147483646 h 24"/>
                <a:gd name="T28" fmla="*/ 2147483646 w 41"/>
                <a:gd name="T29" fmla="*/ 2147483646 h 24"/>
                <a:gd name="T30" fmla="*/ 2147483646 w 41"/>
                <a:gd name="T31" fmla="*/ 2147483646 h 24"/>
                <a:gd name="T32" fmla="*/ 2147483646 w 41"/>
                <a:gd name="T33" fmla="*/ 2147483646 h 24"/>
                <a:gd name="T34" fmla="*/ 2147483646 w 41"/>
                <a:gd name="T35" fmla="*/ 2147483646 h 24"/>
                <a:gd name="T36" fmla="*/ 2147483646 w 41"/>
                <a:gd name="T37" fmla="*/ 2147483646 h 24"/>
                <a:gd name="T38" fmla="*/ 2147483646 w 41"/>
                <a:gd name="T39" fmla="*/ 2147483646 h 24"/>
                <a:gd name="T40" fmla="*/ 2147483646 w 41"/>
                <a:gd name="T41" fmla="*/ 2147483646 h 24"/>
                <a:gd name="T42" fmla="*/ 2147483646 w 41"/>
                <a:gd name="T43" fmla="*/ 2147483646 h 24"/>
                <a:gd name="T44" fmla="*/ 2147483646 w 41"/>
                <a:gd name="T45" fmla="*/ 2147483646 h 24"/>
                <a:gd name="T46" fmla="*/ 2147483646 w 41"/>
                <a:gd name="T47" fmla="*/ 2147483646 h 24"/>
                <a:gd name="T48" fmla="*/ 2147483646 w 41"/>
                <a:gd name="T49" fmla="*/ 2147483646 h 24"/>
                <a:gd name="T50" fmla="*/ 2147483646 w 41"/>
                <a:gd name="T51" fmla="*/ 2147483646 h 24"/>
                <a:gd name="T52" fmla="*/ 2147483646 w 41"/>
                <a:gd name="T53" fmla="*/ 2147483646 h 24"/>
                <a:gd name="T54" fmla="*/ 2147483646 w 41"/>
                <a:gd name="T55" fmla="*/ 2147483646 h 24"/>
                <a:gd name="T56" fmla="*/ 2147483646 w 41"/>
                <a:gd name="T57" fmla="*/ 2147483646 h 24"/>
                <a:gd name="T58" fmla="*/ 2147483646 w 41"/>
                <a:gd name="T59" fmla="*/ 2147483646 h 24"/>
                <a:gd name="T60" fmla="*/ 0 w 41"/>
                <a:gd name="T61" fmla="*/ 2147483646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2" name="Freeform 201@|5FFC:13026263|FBC:16777215|LFC:0|LBC:16777215"/>
            <p:cNvSpPr>
              <a:spLocks/>
            </p:cNvSpPr>
            <p:nvPr/>
          </p:nvSpPr>
          <p:spPr bwMode="auto">
            <a:xfrm>
              <a:off x="1182687" y="70008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3" name="Rectangle 202@|1FFC:13026263|FBC:16777215|LFC:0|LBC:16777215"/>
            <p:cNvSpPr>
              <a:spLocks noChangeArrowheads="1"/>
            </p:cNvSpPr>
            <p:nvPr/>
          </p:nvSpPr>
          <p:spPr bwMode="auto">
            <a:xfrm>
              <a:off x="1843087" y="307975"/>
              <a:ext cx="1587" cy="1588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94" name="Freeform 203@|5FFC:13026263|FBC:16777215|LFC:0|LBC:16777215"/>
            <p:cNvSpPr>
              <a:spLocks/>
            </p:cNvSpPr>
            <p:nvPr/>
          </p:nvSpPr>
          <p:spPr bwMode="auto">
            <a:xfrm>
              <a:off x="1898649" y="279400"/>
              <a:ext cx="26987" cy="28575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5" name="Freeform 204@|5FFC:13026263|FBC:16777215|LFC:0|LBC:16777215"/>
            <p:cNvSpPr>
              <a:spLocks noEditPoints="1"/>
            </p:cNvSpPr>
            <p:nvPr/>
          </p:nvSpPr>
          <p:spPr bwMode="auto">
            <a:xfrm>
              <a:off x="908049" y="195263"/>
              <a:ext cx="1017587" cy="504825"/>
            </a:xfrm>
            <a:custGeom>
              <a:avLst/>
              <a:gdLst>
                <a:gd name="T0" fmla="*/ 2147483646 w 37"/>
                <a:gd name="T1" fmla="*/ 2147483646 h 18"/>
                <a:gd name="T2" fmla="*/ 2147483646 w 37"/>
                <a:gd name="T3" fmla="*/ 2147483646 h 18"/>
                <a:gd name="T4" fmla="*/ 2147483646 w 37"/>
                <a:gd name="T5" fmla="*/ 2147483646 h 18"/>
                <a:gd name="T6" fmla="*/ 2147483646 w 37"/>
                <a:gd name="T7" fmla="*/ 2147483646 h 18"/>
                <a:gd name="T8" fmla="*/ 2147483646 w 37"/>
                <a:gd name="T9" fmla="*/ 2147483646 h 18"/>
                <a:gd name="T10" fmla="*/ 2147483646 w 37"/>
                <a:gd name="T11" fmla="*/ 2147483646 h 18"/>
                <a:gd name="T12" fmla="*/ 2147483646 w 37"/>
                <a:gd name="T13" fmla="*/ 2147483646 h 18"/>
                <a:gd name="T14" fmla="*/ 2147483646 w 37"/>
                <a:gd name="T15" fmla="*/ 2147483646 h 18"/>
                <a:gd name="T16" fmla="*/ 2147483646 w 37"/>
                <a:gd name="T17" fmla="*/ 2147483646 h 18"/>
                <a:gd name="T18" fmla="*/ 2147483646 w 37"/>
                <a:gd name="T19" fmla="*/ 2147483646 h 18"/>
                <a:gd name="T20" fmla="*/ 2147483646 w 37"/>
                <a:gd name="T21" fmla="*/ 2147483646 h 18"/>
                <a:gd name="T22" fmla="*/ 2147483646 w 37"/>
                <a:gd name="T23" fmla="*/ 2147483646 h 18"/>
                <a:gd name="T24" fmla="*/ 2147483646 w 37"/>
                <a:gd name="T25" fmla="*/ 2147483646 h 18"/>
                <a:gd name="T26" fmla="*/ 2147483646 w 37"/>
                <a:gd name="T27" fmla="*/ 2147483646 h 18"/>
                <a:gd name="T28" fmla="*/ 2147483646 w 37"/>
                <a:gd name="T29" fmla="*/ 2147483646 h 18"/>
                <a:gd name="T30" fmla="*/ 2147483646 w 37"/>
                <a:gd name="T31" fmla="*/ 2147483646 h 18"/>
                <a:gd name="T32" fmla="*/ 2147483646 w 37"/>
                <a:gd name="T33" fmla="*/ 0 h 18"/>
                <a:gd name="T34" fmla="*/ 2147483646 w 37"/>
                <a:gd name="T35" fmla="*/ 2147483646 h 18"/>
                <a:gd name="T36" fmla="*/ 2147483646 w 37"/>
                <a:gd name="T37" fmla="*/ 2147483646 h 18"/>
                <a:gd name="T38" fmla="*/ 2147483646 w 37"/>
                <a:gd name="T39" fmla="*/ 2147483646 h 18"/>
                <a:gd name="T40" fmla="*/ 2147483646 w 37"/>
                <a:gd name="T41" fmla="*/ 2147483646 h 18"/>
                <a:gd name="T42" fmla="*/ 2147483646 w 37"/>
                <a:gd name="T43" fmla="*/ 2147483646 h 18"/>
                <a:gd name="T44" fmla="*/ 2147483646 w 37"/>
                <a:gd name="T45" fmla="*/ 2147483646 h 18"/>
                <a:gd name="T46" fmla="*/ 2147483646 w 37"/>
                <a:gd name="T47" fmla="*/ 2147483646 h 18"/>
                <a:gd name="T48" fmla="*/ 2147483646 w 37"/>
                <a:gd name="T49" fmla="*/ 2147483646 h 18"/>
                <a:gd name="T50" fmla="*/ 2147483646 w 37"/>
                <a:gd name="T51" fmla="*/ 2147483646 h 18"/>
                <a:gd name="T52" fmla="*/ 2147483646 w 37"/>
                <a:gd name="T53" fmla="*/ 2147483646 h 18"/>
                <a:gd name="T54" fmla="*/ 2147483646 w 37"/>
                <a:gd name="T55" fmla="*/ 2147483646 h 18"/>
                <a:gd name="T56" fmla="*/ 2147483646 w 37"/>
                <a:gd name="T57" fmla="*/ 2147483646 h 18"/>
                <a:gd name="T58" fmla="*/ 2147483646 w 37"/>
                <a:gd name="T59" fmla="*/ 2147483646 h 18"/>
                <a:gd name="T60" fmla="*/ 2147483646 w 37"/>
                <a:gd name="T61" fmla="*/ 2147483646 h 18"/>
                <a:gd name="T62" fmla="*/ 2147483646 w 37"/>
                <a:gd name="T63" fmla="*/ 2147483646 h 18"/>
                <a:gd name="T64" fmla="*/ 2147483646 w 37"/>
                <a:gd name="T65" fmla="*/ 2147483646 h 18"/>
                <a:gd name="T66" fmla="*/ 0 w 37"/>
                <a:gd name="T67" fmla="*/ 2147483646 h 18"/>
                <a:gd name="T68" fmla="*/ 2147483646 w 37"/>
                <a:gd name="T69" fmla="*/ 2147483646 h 18"/>
                <a:gd name="T70" fmla="*/ 2147483646 w 37"/>
                <a:gd name="T71" fmla="*/ 2147483646 h 18"/>
                <a:gd name="T72" fmla="*/ 2147483646 w 37"/>
                <a:gd name="T73" fmla="*/ 2147483646 h 18"/>
                <a:gd name="T74" fmla="*/ 2147483646 w 37"/>
                <a:gd name="T75" fmla="*/ 2147483646 h 18"/>
                <a:gd name="T76" fmla="*/ 2147483646 w 37"/>
                <a:gd name="T77" fmla="*/ 2147483646 h 18"/>
                <a:gd name="T78" fmla="*/ 2147483646 w 37"/>
                <a:gd name="T79" fmla="*/ 2147483646 h 18"/>
                <a:gd name="T80" fmla="*/ 2147483646 w 37"/>
                <a:gd name="T81" fmla="*/ 2147483646 h 18"/>
                <a:gd name="T82" fmla="*/ 2147483646 w 37"/>
                <a:gd name="T83" fmla="*/ 2147483646 h 18"/>
                <a:gd name="T84" fmla="*/ 2147483646 w 37"/>
                <a:gd name="T85" fmla="*/ 2147483646 h 18"/>
                <a:gd name="T86" fmla="*/ 2147483646 w 37"/>
                <a:gd name="T87" fmla="*/ 2147483646 h 18"/>
                <a:gd name="T88" fmla="*/ 2147483646 w 37"/>
                <a:gd name="T89" fmla="*/ 2147483646 h 18"/>
                <a:gd name="T90" fmla="*/ 2147483646 w 37"/>
                <a:gd name="T91" fmla="*/ 2147483646 h 18"/>
                <a:gd name="T92" fmla="*/ 2147483646 w 37"/>
                <a:gd name="T93" fmla="*/ 2147483646 h 18"/>
                <a:gd name="T94" fmla="*/ 2147483646 w 37"/>
                <a:gd name="T95" fmla="*/ 2147483646 h 18"/>
                <a:gd name="T96" fmla="*/ 2147483646 w 37"/>
                <a:gd name="T97" fmla="*/ 2147483646 h 18"/>
                <a:gd name="T98" fmla="*/ 2147483646 w 37"/>
                <a:gd name="T99" fmla="*/ 2147483646 h 18"/>
                <a:gd name="T100" fmla="*/ 2147483646 w 37"/>
                <a:gd name="T101" fmla="*/ 2147483646 h 18"/>
                <a:gd name="T102" fmla="*/ 2147483646 w 37"/>
                <a:gd name="T103" fmla="*/ 2147483646 h 18"/>
                <a:gd name="T104" fmla="*/ 2147483646 w 37"/>
                <a:gd name="T105" fmla="*/ 2147483646 h 18"/>
                <a:gd name="T106" fmla="*/ 2147483646 w 37"/>
                <a:gd name="T107" fmla="*/ 2147483646 h 18"/>
                <a:gd name="T108" fmla="*/ 2147483646 w 37"/>
                <a:gd name="T109" fmla="*/ 2147483646 h 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39" name="组合 87"/>
          <p:cNvGrpSpPr>
            <a:grpSpLocks/>
          </p:cNvGrpSpPr>
          <p:nvPr/>
        </p:nvGrpSpPr>
        <p:grpSpPr bwMode="auto">
          <a:xfrm>
            <a:off x="8583613" y="1276350"/>
            <a:ext cx="592137" cy="1189038"/>
            <a:chOff x="0" y="0"/>
            <a:chExt cx="4060825" cy="8121650"/>
          </a:xfrm>
        </p:grpSpPr>
        <p:sp>
          <p:nvSpPr>
            <p:cNvPr id="22552" name="Freeform 608@|5FFC:0|FBC:16777215|LFC:0|LBC:16777215"/>
            <p:cNvSpPr>
              <a:spLocks/>
            </p:cNvSpPr>
            <p:nvPr/>
          </p:nvSpPr>
          <p:spPr bwMode="auto">
            <a:xfrm>
              <a:off x="2595562" y="3357563"/>
              <a:ext cx="544513" cy="569913"/>
            </a:xfrm>
            <a:custGeom>
              <a:avLst/>
              <a:gdLst>
                <a:gd name="T0" fmla="*/ 2147483646 w 145"/>
                <a:gd name="T1" fmla="*/ 2147483646 h 152"/>
                <a:gd name="T2" fmla="*/ 2147483646 w 145"/>
                <a:gd name="T3" fmla="*/ 2147483646 h 152"/>
                <a:gd name="T4" fmla="*/ 2147483646 w 145"/>
                <a:gd name="T5" fmla="*/ 0 h 152"/>
                <a:gd name="T6" fmla="*/ 2147483646 w 145"/>
                <a:gd name="T7" fmla="*/ 2147483646 h 152"/>
                <a:gd name="T8" fmla="*/ 2147483646 w 145"/>
                <a:gd name="T9" fmla="*/ 2147483646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Freeform 609@|5FFC:7979762|FBC:16777215|LFC:0|LBC:16777215"/>
            <p:cNvSpPr>
              <a:spLocks/>
            </p:cNvSpPr>
            <p:nvPr/>
          </p:nvSpPr>
          <p:spPr bwMode="auto">
            <a:xfrm>
              <a:off x="673100" y="112713"/>
              <a:ext cx="623888" cy="522288"/>
            </a:xfrm>
            <a:custGeom>
              <a:avLst/>
              <a:gdLst>
                <a:gd name="T0" fmla="*/ 2147483646 w 166"/>
                <a:gd name="T1" fmla="*/ 2147483646 h 139"/>
                <a:gd name="T2" fmla="*/ 2147483646 w 166"/>
                <a:gd name="T3" fmla="*/ 2147483646 h 139"/>
                <a:gd name="T4" fmla="*/ 2147483646 w 166"/>
                <a:gd name="T5" fmla="*/ 2147483646 h 139"/>
                <a:gd name="T6" fmla="*/ 2147483646 w 166"/>
                <a:gd name="T7" fmla="*/ 2147483646 h 139"/>
                <a:gd name="T8" fmla="*/ 2147483646 w 166"/>
                <a:gd name="T9" fmla="*/ 2147483646 h 139"/>
                <a:gd name="T10" fmla="*/ 2147483646 w 166"/>
                <a:gd name="T11" fmla="*/ 2147483646 h 139"/>
                <a:gd name="T12" fmla="*/ 2147483646 w 166"/>
                <a:gd name="T13" fmla="*/ 2147483646 h 139"/>
                <a:gd name="T14" fmla="*/ 2147483646 w 166"/>
                <a:gd name="T15" fmla="*/ 2147483646 h 139"/>
                <a:gd name="T16" fmla="*/ 2147483646 w 166"/>
                <a:gd name="T17" fmla="*/ 0 h 139"/>
                <a:gd name="T18" fmla="*/ 2147483646 w 166"/>
                <a:gd name="T19" fmla="*/ 2147483646 h 139"/>
                <a:gd name="T20" fmla="*/ 2147483646 w 166"/>
                <a:gd name="T21" fmla="*/ 2147483646 h 139"/>
                <a:gd name="T22" fmla="*/ 0 w 166"/>
                <a:gd name="T23" fmla="*/ 2147483646 h 139"/>
                <a:gd name="T24" fmla="*/ 2147483646 w 166"/>
                <a:gd name="T25" fmla="*/ 2147483646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Freeform 610@|5FFC:7979762|FBC:16777215|LFC:0|LBC:16777215"/>
            <p:cNvSpPr>
              <a:spLocks/>
            </p:cNvSpPr>
            <p:nvPr/>
          </p:nvSpPr>
          <p:spPr bwMode="auto">
            <a:xfrm>
              <a:off x="2733675" y="139700"/>
              <a:ext cx="714375" cy="495300"/>
            </a:xfrm>
            <a:custGeom>
              <a:avLst/>
              <a:gdLst>
                <a:gd name="T0" fmla="*/ 2147483646 w 190"/>
                <a:gd name="T1" fmla="*/ 2147483646 h 132"/>
                <a:gd name="T2" fmla="*/ 2147483646 w 190"/>
                <a:gd name="T3" fmla="*/ 2147483646 h 132"/>
                <a:gd name="T4" fmla="*/ 2147483646 w 190"/>
                <a:gd name="T5" fmla="*/ 2147483646 h 132"/>
                <a:gd name="T6" fmla="*/ 2147483646 w 190"/>
                <a:gd name="T7" fmla="*/ 2147483646 h 132"/>
                <a:gd name="T8" fmla="*/ 2147483646 w 190"/>
                <a:gd name="T9" fmla="*/ 2147483646 h 132"/>
                <a:gd name="T10" fmla="*/ 2147483646 w 190"/>
                <a:gd name="T11" fmla="*/ 2147483646 h 132"/>
                <a:gd name="T12" fmla="*/ 2147483646 w 190"/>
                <a:gd name="T13" fmla="*/ 2147483646 h 132"/>
                <a:gd name="T14" fmla="*/ 2147483646 w 190"/>
                <a:gd name="T15" fmla="*/ 2147483646 h 132"/>
                <a:gd name="T16" fmla="*/ 2147483646 w 190"/>
                <a:gd name="T17" fmla="*/ 2147483646 h 132"/>
                <a:gd name="T18" fmla="*/ 2147483646 w 190"/>
                <a:gd name="T19" fmla="*/ 0 h 132"/>
                <a:gd name="T20" fmla="*/ 2147483646 w 190"/>
                <a:gd name="T21" fmla="*/ 2147483646 h 132"/>
                <a:gd name="T22" fmla="*/ 2147483646 w 190"/>
                <a:gd name="T23" fmla="*/ 2147483646 h 132"/>
                <a:gd name="T24" fmla="*/ 2147483646 w 190"/>
                <a:gd name="T25" fmla="*/ 2147483646 h 132"/>
                <a:gd name="T26" fmla="*/ 2147483646 w 190"/>
                <a:gd name="T27" fmla="*/ 2147483646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5" name="Freeform 611@|5FFC:16578549|FBC:16777215|LFC:0|LBC:16777215"/>
            <p:cNvSpPr>
              <a:spLocks/>
            </p:cNvSpPr>
            <p:nvPr/>
          </p:nvSpPr>
          <p:spPr bwMode="auto">
            <a:xfrm>
              <a:off x="538162" y="417513"/>
              <a:ext cx="387350" cy="292100"/>
            </a:xfrm>
            <a:custGeom>
              <a:avLst/>
              <a:gdLst>
                <a:gd name="T0" fmla="*/ 2147483646 w 103"/>
                <a:gd name="T1" fmla="*/ 0 h 78"/>
                <a:gd name="T2" fmla="*/ 2147483646 w 103"/>
                <a:gd name="T3" fmla="*/ 2147483646 h 78"/>
                <a:gd name="T4" fmla="*/ 2147483646 w 103"/>
                <a:gd name="T5" fmla="*/ 2147483646 h 78"/>
                <a:gd name="T6" fmla="*/ 0 w 103"/>
                <a:gd name="T7" fmla="*/ 2147483646 h 78"/>
                <a:gd name="T8" fmla="*/ 2147483646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6" name="Freeform 612@|5FFC:16578549|FBC:16777215|LFC:0|LBC:16777215"/>
            <p:cNvSpPr>
              <a:spLocks/>
            </p:cNvSpPr>
            <p:nvPr/>
          </p:nvSpPr>
          <p:spPr bwMode="auto">
            <a:xfrm>
              <a:off x="3208337" y="417513"/>
              <a:ext cx="442913" cy="292100"/>
            </a:xfrm>
            <a:custGeom>
              <a:avLst/>
              <a:gdLst>
                <a:gd name="T0" fmla="*/ 2147483646 w 118"/>
                <a:gd name="T1" fmla="*/ 0 h 78"/>
                <a:gd name="T2" fmla="*/ 0 w 118"/>
                <a:gd name="T3" fmla="*/ 2147483646 h 78"/>
                <a:gd name="T4" fmla="*/ 2147483646 w 118"/>
                <a:gd name="T5" fmla="*/ 2147483646 h 78"/>
                <a:gd name="T6" fmla="*/ 2147483646 w 118"/>
                <a:gd name="T7" fmla="*/ 2147483646 h 78"/>
                <a:gd name="T8" fmla="*/ 2147483646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Freeform 613@|5FFC:7979762|FBC:16777215|LFC:0|LBC:16777215"/>
            <p:cNvSpPr>
              <a:spLocks/>
            </p:cNvSpPr>
            <p:nvPr/>
          </p:nvSpPr>
          <p:spPr bwMode="auto">
            <a:xfrm>
              <a:off x="1444625" y="104775"/>
              <a:ext cx="898525" cy="1360488"/>
            </a:xfrm>
            <a:custGeom>
              <a:avLst/>
              <a:gdLst>
                <a:gd name="T0" fmla="*/ 2147483646 w 239"/>
                <a:gd name="T1" fmla="*/ 2147483646 h 362"/>
                <a:gd name="T2" fmla="*/ 2147483646 w 239"/>
                <a:gd name="T3" fmla="*/ 2147483646 h 362"/>
                <a:gd name="T4" fmla="*/ 2147483646 w 239"/>
                <a:gd name="T5" fmla="*/ 2147483646 h 362"/>
                <a:gd name="T6" fmla="*/ 2147483646 w 239"/>
                <a:gd name="T7" fmla="*/ 2147483646 h 362"/>
                <a:gd name="T8" fmla="*/ 2147483646 w 239"/>
                <a:gd name="T9" fmla="*/ 2147483646 h 362"/>
                <a:gd name="T10" fmla="*/ 2147483646 w 239"/>
                <a:gd name="T11" fmla="*/ 2147483646 h 362"/>
                <a:gd name="T12" fmla="*/ 2147483646 w 239"/>
                <a:gd name="T13" fmla="*/ 2147483646 h 362"/>
                <a:gd name="T14" fmla="*/ 2147483646 w 239"/>
                <a:gd name="T15" fmla="*/ 2147483646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2147483646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Freeform 614@|5FFC:7582443|FBC:16777215|LFC:0|LBC:16777215"/>
            <p:cNvSpPr>
              <a:spLocks/>
            </p:cNvSpPr>
            <p:nvPr/>
          </p:nvSpPr>
          <p:spPr bwMode="auto">
            <a:xfrm>
              <a:off x="2805112" y="142875"/>
              <a:ext cx="406400" cy="454025"/>
            </a:xfrm>
            <a:custGeom>
              <a:avLst/>
              <a:gdLst>
                <a:gd name="T0" fmla="*/ 2147483646 w 108"/>
                <a:gd name="T1" fmla="*/ 0 h 121"/>
                <a:gd name="T2" fmla="*/ 2147483646 w 108"/>
                <a:gd name="T3" fmla="*/ 2147483646 h 121"/>
                <a:gd name="T4" fmla="*/ 2147483646 w 108"/>
                <a:gd name="T5" fmla="*/ 2147483646 h 121"/>
                <a:gd name="T6" fmla="*/ 2147483646 w 108"/>
                <a:gd name="T7" fmla="*/ 2147483646 h 121"/>
                <a:gd name="T8" fmla="*/ 2147483646 w 108"/>
                <a:gd name="T9" fmla="*/ 2147483646 h 121"/>
                <a:gd name="T10" fmla="*/ 2147483646 w 108"/>
                <a:gd name="T11" fmla="*/ 2147483646 h 121"/>
                <a:gd name="T12" fmla="*/ 2147483646 w 108"/>
                <a:gd name="T13" fmla="*/ 2147483646 h 121"/>
                <a:gd name="T14" fmla="*/ 2147483646 w 108"/>
                <a:gd name="T15" fmla="*/ 2147483646 h 121"/>
                <a:gd name="T16" fmla="*/ 2147483646 w 108"/>
                <a:gd name="T17" fmla="*/ 2147483646 h 121"/>
                <a:gd name="T18" fmla="*/ 2147483646 w 108"/>
                <a:gd name="T19" fmla="*/ 2147483646 h 121"/>
                <a:gd name="T20" fmla="*/ 2147483646 w 108"/>
                <a:gd name="T21" fmla="*/ 2147483646 h 121"/>
                <a:gd name="T22" fmla="*/ 2147483646 w 108"/>
                <a:gd name="T23" fmla="*/ 2147483646 h 121"/>
                <a:gd name="T24" fmla="*/ 2147483646 w 108"/>
                <a:gd name="T25" fmla="*/ 2147483646 h 121"/>
                <a:gd name="T26" fmla="*/ 2147483646 w 108"/>
                <a:gd name="T27" fmla="*/ 2147483646 h 121"/>
                <a:gd name="T28" fmla="*/ 2147483646 w 108"/>
                <a:gd name="T29" fmla="*/ 2147483646 h 121"/>
                <a:gd name="T30" fmla="*/ 2147483646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Freeform 615@|5FFC:7582443|FBC:16777215|LFC:0|LBC:16777215"/>
            <p:cNvSpPr>
              <a:spLocks/>
            </p:cNvSpPr>
            <p:nvPr/>
          </p:nvSpPr>
          <p:spPr bwMode="auto">
            <a:xfrm>
              <a:off x="985837" y="169863"/>
              <a:ext cx="263525" cy="273050"/>
            </a:xfrm>
            <a:custGeom>
              <a:avLst/>
              <a:gdLst>
                <a:gd name="T0" fmla="*/ 2147483646 w 70"/>
                <a:gd name="T1" fmla="*/ 2147483646 h 73"/>
                <a:gd name="T2" fmla="*/ 2147483646 w 70"/>
                <a:gd name="T3" fmla="*/ 2147483646 h 73"/>
                <a:gd name="T4" fmla="*/ 2147483646 w 70"/>
                <a:gd name="T5" fmla="*/ 2147483646 h 73"/>
                <a:gd name="T6" fmla="*/ 2147483646 w 70"/>
                <a:gd name="T7" fmla="*/ 2147483646 h 73"/>
                <a:gd name="T8" fmla="*/ 2147483646 w 70"/>
                <a:gd name="T9" fmla="*/ 2147483646 h 73"/>
                <a:gd name="T10" fmla="*/ 2147483646 w 70"/>
                <a:gd name="T11" fmla="*/ 2147483646 h 73"/>
                <a:gd name="T12" fmla="*/ 2147483646 w 70"/>
                <a:gd name="T13" fmla="*/ 2147483646 h 73"/>
                <a:gd name="T14" fmla="*/ 2147483646 w 70"/>
                <a:gd name="T15" fmla="*/ 2147483646 h 73"/>
                <a:gd name="T16" fmla="*/ 2147483646 w 70"/>
                <a:gd name="T17" fmla="*/ 2147483646 h 73"/>
                <a:gd name="T18" fmla="*/ 0 w 70"/>
                <a:gd name="T19" fmla="*/ 0 h 73"/>
                <a:gd name="T20" fmla="*/ 2147483646 w 70"/>
                <a:gd name="T21" fmla="*/ 2147483646 h 73"/>
                <a:gd name="T22" fmla="*/ 2147483646 w 70"/>
                <a:gd name="T23" fmla="*/ 2147483646 h 73"/>
                <a:gd name="T24" fmla="*/ 2147483646 w 70"/>
                <a:gd name="T25" fmla="*/ 2147483646 h 73"/>
                <a:gd name="T26" fmla="*/ 2147483646 w 70"/>
                <a:gd name="T27" fmla="*/ 2147483646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Freeform 616@|5FFC:7582443|FBC:16777215|LFC:0|LBC:16777215"/>
            <p:cNvSpPr>
              <a:spLocks/>
            </p:cNvSpPr>
            <p:nvPr/>
          </p:nvSpPr>
          <p:spPr bwMode="auto">
            <a:xfrm>
              <a:off x="1458912" y="131763"/>
              <a:ext cx="865188" cy="1069975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2147483646 h 285"/>
                <a:gd name="T6" fmla="*/ 2147483646 w 230"/>
                <a:gd name="T7" fmla="*/ 2147483646 h 285"/>
                <a:gd name="T8" fmla="*/ 2147483646 w 230"/>
                <a:gd name="T9" fmla="*/ 2147483646 h 285"/>
                <a:gd name="T10" fmla="*/ 2147483646 w 230"/>
                <a:gd name="T11" fmla="*/ 2147483646 h 285"/>
                <a:gd name="T12" fmla="*/ 2147483646 w 230"/>
                <a:gd name="T13" fmla="*/ 2147483646 h 285"/>
                <a:gd name="T14" fmla="*/ 2147483646 w 230"/>
                <a:gd name="T15" fmla="*/ 2147483646 h 285"/>
                <a:gd name="T16" fmla="*/ 2147483646 w 230"/>
                <a:gd name="T17" fmla="*/ 0 h 285"/>
                <a:gd name="T18" fmla="*/ 2147483646 w 230"/>
                <a:gd name="T19" fmla="*/ 2147483646 h 285"/>
                <a:gd name="T20" fmla="*/ 2147483646 w 230"/>
                <a:gd name="T21" fmla="*/ 2147483646 h 285"/>
                <a:gd name="T22" fmla="*/ 2147483646 w 230"/>
                <a:gd name="T23" fmla="*/ 2147483646 h 285"/>
                <a:gd name="T24" fmla="*/ 2147483646 w 230"/>
                <a:gd name="T25" fmla="*/ 2147483646 h 285"/>
                <a:gd name="T26" fmla="*/ 2147483646 w 230"/>
                <a:gd name="T27" fmla="*/ 2147483646 h 285"/>
                <a:gd name="T28" fmla="*/ 2147483646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1" name="Freeform 617@|5FFC:0|FBC:16777215|LFC:0|LBC:16777215"/>
            <p:cNvSpPr>
              <a:spLocks/>
            </p:cNvSpPr>
            <p:nvPr/>
          </p:nvSpPr>
          <p:spPr bwMode="auto">
            <a:xfrm>
              <a:off x="1392237" y="0"/>
              <a:ext cx="800100" cy="1163638"/>
            </a:xfrm>
            <a:custGeom>
              <a:avLst/>
              <a:gdLst>
                <a:gd name="T0" fmla="*/ 2147483646 w 213"/>
                <a:gd name="T1" fmla="*/ 2147483646 h 310"/>
                <a:gd name="T2" fmla="*/ 2147483646 w 213"/>
                <a:gd name="T3" fmla="*/ 2147483646 h 310"/>
                <a:gd name="T4" fmla="*/ 2147483646 w 213"/>
                <a:gd name="T5" fmla="*/ 2147483646 h 310"/>
                <a:gd name="T6" fmla="*/ 2147483646 w 213"/>
                <a:gd name="T7" fmla="*/ 2147483646 h 310"/>
                <a:gd name="T8" fmla="*/ 2147483646 w 213"/>
                <a:gd name="T9" fmla="*/ 2147483646 h 310"/>
                <a:gd name="T10" fmla="*/ 2147483646 w 213"/>
                <a:gd name="T11" fmla="*/ 2147483646 h 310"/>
                <a:gd name="T12" fmla="*/ 2147483646 w 213"/>
                <a:gd name="T13" fmla="*/ 2147483646 h 310"/>
                <a:gd name="T14" fmla="*/ 2147483646 w 213"/>
                <a:gd name="T15" fmla="*/ 2147483646 h 310"/>
                <a:gd name="T16" fmla="*/ 2147483646 w 213"/>
                <a:gd name="T17" fmla="*/ 2147483646 h 310"/>
                <a:gd name="T18" fmla="*/ 2147483646 w 213"/>
                <a:gd name="T19" fmla="*/ 2147483646 h 310"/>
                <a:gd name="T20" fmla="*/ 2147483646 w 213"/>
                <a:gd name="T21" fmla="*/ 2147483646 h 310"/>
                <a:gd name="T22" fmla="*/ 2147483646 w 213"/>
                <a:gd name="T23" fmla="*/ 2147483646 h 310"/>
                <a:gd name="T24" fmla="*/ 2147483646 w 213"/>
                <a:gd name="T25" fmla="*/ 2147483646 h 310"/>
                <a:gd name="T26" fmla="*/ 2147483646 w 213"/>
                <a:gd name="T27" fmla="*/ 2147483646 h 310"/>
                <a:gd name="T28" fmla="*/ 2147483646 w 213"/>
                <a:gd name="T29" fmla="*/ 2147483646 h 310"/>
                <a:gd name="T30" fmla="*/ 2147483646 w 213"/>
                <a:gd name="T31" fmla="*/ 2147483646 h 310"/>
                <a:gd name="T32" fmla="*/ 2147483646 w 213"/>
                <a:gd name="T33" fmla="*/ 2147483646 h 310"/>
                <a:gd name="T34" fmla="*/ 2147483646 w 213"/>
                <a:gd name="T35" fmla="*/ 2147483646 h 310"/>
                <a:gd name="T36" fmla="*/ 2147483646 w 213"/>
                <a:gd name="T37" fmla="*/ 2147483646 h 310"/>
                <a:gd name="T38" fmla="*/ 2147483646 w 213"/>
                <a:gd name="T39" fmla="*/ 0 h 310"/>
                <a:gd name="T40" fmla="*/ 2147483646 w 213"/>
                <a:gd name="T41" fmla="*/ 2147483646 h 310"/>
                <a:gd name="T42" fmla="*/ 2147483646 w 213"/>
                <a:gd name="T43" fmla="*/ 2147483646 h 310"/>
                <a:gd name="T44" fmla="*/ 2147483646 w 213"/>
                <a:gd name="T45" fmla="*/ 2147483646 h 310"/>
                <a:gd name="T46" fmla="*/ 2147483646 w 213"/>
                <a:gd name="T47" fmla="*/ 2147483646 h 310"/>
                <a:gd name="T48" fmla="*/ 2147483646 w 213"/>
                <a:gd name="T49" fmla="*/ 2147483646 h 310"/>
                <a:gd name="T50" fmla="*/ 2147483646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Freeform 618@|5FFC:16578549|FBC:16777215|LFC:0|LBC:16777215"/>
            <p:cNvSpPr>
              <a:spLocks/>
            </p:cNvSpPr>
            <p:nvPr/>
          </p:nvSpPr>
          <p:spPr bwMode="auto">
            <a:xfrm>
              <a:off x="1876425" y="1085850"/>
              <a:ext cx="823913" cy="1076325"/>
            </a:xfrm>
            <a:custGeom>
              <a:avLst/>
              <a:gdLst>
                <a:gd name="T0" fmla="*/ 0 w 219"/>
                <a:gd name="T1" fmla="*/ 2147483646 h 287"/>
                <a:gd name="T2" fmla="*/ 2147483646 w 219"/>
                <a:gd name="T3" fmla="*/ 2147483646 h 287"/>
                <a:gd name="T4" fmla="*/ 2147483646 w 219"/>
                <a:gd name="T5" fmla="*/ 2147483646 h 287"/>
                <a:gd name="T6" fmla="*/ 2147483646 w 219"/>
                <a:gd name="T7" fmla="*/ 0 h 287"/>
                <a:gd name="T8" fmla="*/ 2147483646 w 219"/>
                <a:gd name="T9" fmla="*/ 2147483646 h 287"/>
                <a:gd name="T10" fmla="*/ 2147483646 w 219"/>
                <a:gd name="T11" fmla="*/ 2147483646 h 287"/>
                <a:gd name="T12" fmla="*/ 2147483646 w 219"/>
                <a:gd name="T13" fmla="*/ 2147483646 h 287"/>
                <a:gd name="T14" fmla="*/ 2147483646 w 219"/>
                <a:gd name="T15" fmla="*/ 2147483646 h 287"/>
                <a:gd name="T16" fmla="*/ 0 w 219"/>
                <a:gd name="T17" fmla="*/ 2147483646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3" name="Freeform 619@|5FFC:2303014|FBC:16777215|LFC:0|LBC:16777215"/>
            <p:cNvSpPr>
              <a:spLocks/>
            </p:cNvSpPr>
            <p:nvPr/>
          </p:nvSpPr>
          <p:spPr bwMode="auto">
            <a:xfrm>
              <a:off x="2035175" y="1231900"/>
              <a:ext cx="508000" cy="773113"/>
            </a:xfrm>
            <a:custGeom>
              <a:avLst/>
              <a:gdLst>
                <a:gd name="T0" fmla="*/ 2147483646 w 135"/>
                <a:gd name="T1" fmla="*/ 2147483646 h 206"/>
                <a:gd name="T2" fmla="*/ 2147483646 w 135"/>
                <a:gd name="T3" fmla="*/ 2147483646 h 206"/>
                <a:gd name="T4" fmla="*/ 2147483646 w 135"/>
                <a:gd name="T5" fmla="*/ 2147483646 h 206"/>
                <a:gd name="T6" fmla="*/ 2147483646 w 135"/>
                <a:gd name="T7" fmla="*/ 2147483646 h 206"/>
                <a:gd name="T8" fmla="*/ 0 w 135"/>
                <a:gd name="T9" fmla="*/ 2147483646 h 206"/>
                <a:gd name="T10" fmla="*/ 2147483646 w 135"/>
                <a:gd name="T11" fmla="*/ 2147483646 h 206"/>
                <a:gd name="T12" fmla="*/ 2147483646 w 135"/>
                <a:gd name="T13" fmla="*/ 2147483646 h 206"/>
                <a:gd name="T14" fmla="*/ 2147483646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Freeform 620@|5FFC:0|FBC:16777215|LFC:0|LBC:16777215"/>
            <p:cNvSpPr>
              <a:spLocks/>
            </p:cNvSpPr>
            <p:nvPr/>
          </p:nvSpPr>
          <p:spPr bwMode="auto">
            <a:xfrm>
              <a:off x="1101725" y="7367588"/>
              <a:ext cx="982663" cy="420688"/>
            </a:xfrm>
            <a:custGeom>
              <a:avLst/>
              <a:gdLst>
                <a:gd name="T0" fmla="*/ 2147483646 w 261"/>
                <a:gd name="T1" fmla="*/ 2147483646 h 112"/>
                <a:gd name="T2" fmla="*/ 2147483646 w 261"/>
                <a:gd name="T3" fmla="*/ 2147483646 h 112"/>
                <a:gd name="T4" fmla="*/ 2147483646 w 261"/>
                <a:gd name="T5" fmla="*/ 2147483646 h 112"/>
                <a:gd name="T6" fmla="*/ 2147483646 w 261"/>
                <a:gd name="T7" fmla="*/ 2147483646 h 112"/>
                <a:gd name="T8" fmla="*/ 2147483646 w 261"/>
                <a:gd name="T9" fmla="*/ 2147483646 h 112"/>
                <a:gd name="T10" fmla="*/ 2147483646 w 261"/>
                <a:gd name="T11" fmla="*/ 2147483646 h 112"/>
                <a:gd name="T12" fmla="*/ 2147483646 w 261"/>
                <a:gd name="T13" fmla="*/ 0 h 112"/>
                <a:gd name="T14" fmla="*/ 2147483646 w 261"/>
                <a:gd name="T15" fmla="*/ 2147483646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Freeform 621@|5FFC:0|FBC:16777215|LFC:0|LBC:16777215"/>
            <p:cNvSpPr>
              <a:spLocks/>
            </p:cNvSpPr>
            <p:nvPr/>
          </p:nvSpPr>
          <p:spPr bwMode="auto">
            <a:xfrm>
              <a:off x="1711325" y="7546975"/>
              <a:ext cx="1027113" cy="574675"/>
            </a:xfrm>
            <a:custGeom>
              <a:avLst/>
              <a:gdLst>
                <a:gd name="T0" fmla="*/ 2147483646 w 273"/>
                <a:gd name="T1" fmla="*/ 2147483646 h 153"/>
                <a:gd name="T2" fmla="*/ 2147483646 w 273"/>
                <a:gd name="T3" fmla="*/ 2147483646 h 153"/>
                <a:gd name="T4" fmla="*/ 2147483646 w 273"/>
                <a:gd name="T5" fmla="*/ 2147483646 h 153"/>
                <a:gd name="T6" fmla="*/ 2147483646 w 273"/>
                <a:gd name="T7" fmla="*/ 2147483646 h 153"/>
                <a:gd name="T8" fmla="*/ 2147483646 w 273"/>
                <a:gd name="T9" fmla="*/ 2147483646 h 153"/>
                <a:gd name="T10" fmla="*/ 2147483646 w 273"/>
                <a:gd name="T11" fmla="*/ 2147483646 h 153"/>
                <a:gd name="T12" fmla="*/ 2147483646 w 273"/>
                <a:gd name="T13" fmla="*/ 2147483646 h 153"/>
                <a:gd name="T14" fmla="*/ 2147483646 w 273"/>
                <a:gd name="T15" fmla="*/ 2147483646 h 153"/>
                <a:gd name="T16" fmla="*/ 2147483646 w 273"/>
                <a:gd name="T17" fmla="*/ 2147483646 h 153"/>
                <a:gd name="T18" fmla="*/ 2147483646 w 273"/>
                <a:gd name="T19" fmla="*/ 2147483646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Freeform 622@|5FFC:2303014|FBC:16777215|LFC:0|LBC:16777215"/>
            <p:cNvSpPr>
              <a:spLocks/>
            </p:cNvSpPr>
            <p:nvPr/>
          </p:nvSpPr>
          <p:spPr bwMode="auto">
            <a:xfrm>
              <a:off x="1109662" y="3357563"/>
              <a:ext cx="1628775" cy="4152900"/>
            </a:xfrm>
            <a:custGeom>
              <a:avLst/>
              <a:gdLst>
                <a:gd name="T0" fmla="*/ 2147483646 w 433"/>
                <a:gd name="T1" fmla="*/ 2147483646 h 1106"/>
                <a:gd name="T2" fmla="*/ 2147483646 w 433"/>
                <a:gd name="T3" fmla="*/ 2147483646 h 1106"/>
                <a:gd name="T4" fmla="*/ 2147483646 w 433"/>
                <a:gd name="T5" fmla="*/ 2147483646 h 1106"/>
                <a:gd name="T6" fmla="*/ 2147483646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2147483646 h 1106"/>
                <a:gd name="T12" fmla="*/ 2147483646 w 433"/>
                <a:gd name="T13" fmla="*/ 0 h 1106"/>
                <a:gd name="T14" fmla="*/ 2147483646 w 433"/>
                <a:gd name="T15" fmla="*/ 2147483646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2147483646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2147483646 w 433"/>
                <a:gd name="T27" fmla="*/ 2147483646 h 1106"/>
                <a:gd name="T28" fmla="*/ 2147483646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7" name="Freeform 623@|5FFC:0|FBC:16777215|LFC:0|LBC:16777215"/>
            <p:cNvSpPr>
              <a:spLocks/>
            </p:cNvSpPr>
            <p:nvPr/>
          </p:nvSpPr>
          <p:spPr bwMode="auto">
            <a:xfrm>
              <a:off x="1350962" y="3357563"/>
              <a:ext cx="1387475" cy="4152900"/>
            </a:xfrm>
            <a:custGeom>
              <a:avLst/>
              <a:gdLst>
                <a:gd name="T0" fmla="*/ 2147483646 w 369"/>
                <a:gd name="T1" fmla="*/ 2147483646 h 1106"/>
                <a:gd name="T2" fmla="*/ 2147483646 w 369"/>
                <a:gd name="T3" fmla="*/ 2147483646 h 1106"/>
                <a:gd name="T4" fmla="*/ 2147483646 w 369"/>
                <a:gd name="T5" fmla="*/ 2147483646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2147483646 w 369"/>
                <a:gd name="T15" fmla="*/ 2147483646 h 1106"/>
                <a:gd name="T16" fmla="*/ 2147483646 w 369"/>
                <a:gd name="T17" fmla="*/ 2147483646 h 1106"/>
                <a:gd name="T18" fmla="*/ 2147483646 w 369"/>
                <a:gd name="T19" fmla="*/ 2147483646 h 1106"/>
                <a:gd name="T20" fmla="*/ 2147483646 w 369"/>
                <a:gd name="T21" fmla="*/ 2147483646 h 1106"/>
                <a:gd name="T22" fmla="*/ 2147483646 w 369"/>
                <a:gd name="T23" fmla="*/ 2147483646 h 1106"/>
                <a:gd name="T24" fmla="*/ 2147483646 w 369"/>
                <a:gd name="T25" fmla="*/ 2147483646 h 1106"/>
                <a:gd name="T26" fmla="*/ 2147483646 w 369"/>
                <a:gd name="T27" fmla="*/ 2147483646 h 1106"/>
                <a:gd name="T28" fmla="*/ 2147483646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2147483646 w 369"/>
                <a:gd name="T35" fmla="*/ 2147483646 h 1106"/>
                <a:gd name="T36" fmla="*/ 2147483646 w 369"/>
                <a:gd name="T37" fmla="*/ 2147483646 h 1106"/>
                <a:gd name="T38" fmla="*/ 2147483646 w 369"/>
                <a:gd name="T39" fmla="*/ 2147483646 h 1106"/>
                <a:gd name="T40" fmla="*/ 2147483646 w 369"/>
                <a:gd name="T41" fmla="*/ 2147483646 h 1106"/>
                <a:gd name="T42" fmla="*/ 2147483646 w 369"/>
                <a:gd name="T43" fmla="*/ 2147483646 h 1106"/>
                <a:gd name="T44" fmla="*/ 2147483646 w 369"/>
                <a:gd name="T45" fmla="*/ 2147483646 h 1106"/>
                <a:gd name="T46" fmla="*/ 2147483646 w 369"/>
                <a:gd name="T47" fmla="*/ 2147483646 h 1106"/>
                <a:gd name="T48" fmla="*/ 2147483646 w 369"/>
                <a:gd name="T49" fmla="*/ 2147483646 h 1106"/>
                <a:gd name="T50" fmla="*/ 2147483646 w 369"/>
                <a:gd name="T51" fmla="*/ 2147483646 h 1106"/>
                <a:gd name="T52" fmla="*/ 2147483646 w 369"/>
                <a:gd name="T53" fmla="*/ 2147483646 h 1106"/>
                <a:gd name="T54" fmla="*/ 2147483646 w 369"/>
                <a:gd name="T55" fmla="*/ 2147483646 h 1106"/>
                <a:gd name="T56" fmla="*/ 2147483646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2147483646 h 1106"/>
                <a:gd name="T64" fmla="*/ 2147483646 w 369"/>
                <a:gd name="T65" fmla="*/ 0 h 1106"/>
                <a:gd name="T66" fmla="*/ 2147483646 w 369"/>
                <a:gd name="T67" fmla="*/ 2147483646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8" name="Freeform 624@|5FFC:0|FBC:16777215|LFC:0|LBC:16777215"/>
            <p:cNvSpPr>
              <a:spLocks/>
            </p:cNvSpPr>
            <p:nvPr/>
          </p:nvSpPr>
          <p:spPr bwMode="auto">
            <a:xfrm>
              <a:off x="1285875" y="3416300"/>
              <a:ext cx="1328738" cy="441642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147483646 w 353"/>
                <a:gd name="T15" fmla="*/ 2147483646 h 1176"/>
                <a:gd name="T16" fmla="*/ 2147483646 w 353"/>
                <a:gd name="T17" fmla="*/ 2147483646 h 1176"/>
                <a:gd name="T18" fmla="*/ 2147483646 w 353"/>
                <a:gd name="T19" fmla="*/ 2147483646 h 1176"/>
                <a:gd name="T20" fmla="*/ 2147483646 w 353"/>
                <a:gd name="T21" fmla="*/ 2147483646 h 1176"/>
                <a:gd name="T22" fmla="*/ 2147483646 w 353"/>
                <a:gd name="T23" fmla="*/ 2147483646 h 1176"/>
                <a:gd name="T24" fmla="*/ 2147483646 w 353"/>
                <a:gd name="T25" fmla="*/ 2147483646 h 1176"/>
                <a:gd name="T26" fmla="*/ 2147483646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9" name="Freeform 625@|5FFC:2303014|FBC:16777215|LFC:0|LBC:16777215"/>
            <p:cNvSpPr>
              <a:spLocks/>
            </p:cNvSpPr>
            <p:nvPr/>
          </p:nvSpPr>
          <p:spPr bwMode="auto">
            <a:xfrm>
              <a:off x="1403350" y="3822700"/>
              <a:ext cx="1068388" cy="3938588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147483646 h 1049"/>
                <a:gd name="T16" fmla="*/ 2147483646 w 284"/>
                <a:gd name="T17" fmla="*/ 2147483646 h 1049"/>
                <a:gd name="T18" fmla="*/ 2147483646 w 284"/>
                <a:gd name="T19" fmla="*/ 2147483646 h 1049"/>
                <a:gd name="T20" fmla="*/ 2147483646 w 284"/>
                <a:gd name="T21" fmla="*/ 2147483646 h 1049"/>
                <a:gd name="T22" fmla="*/ 2147483646 w 284"/>
                <a:gd name="T23" fmla="*/ 2147483646 h 1049"/>
                <a:gd name="T24" fmla="*/ 2147483646 w 284"/>
                <a:gd name="T25" fmla="*/ 2147483646 h 1049"/>
                <a:gd name="T26" fmla="*/ 2147483646 w 284"/>
                <a:gd name="T27" fmla="*/ 2147483646 h 1049"/>
                <a:gd name="T28" fmla="*/ 2147483646 w 284"/>
                <a:gd name="T29" fmla="*/ 2147483646 h 1049"/>
                <a:gd name="T30" fmla="*/ 2147483646 w 284"/>
                <a:gd name="T31" fmla="*/ 2147483646 h 1049"/>
                <a:gd name="T32" fmla="*/ 2147483646 w 284"/>
                <a:gd name="T33" fmla="*/ 2147483646 h 1049"/>
                <a:gd name="T34" fmla="*/ 2147483646 w 284"/>
                <a:gd name="T35" fmla="*/ 2147483646 h 1049"/>
                <a:gd name="T36" fmla="*/ 2147483646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2147483646 w 284"/>
                <a:gd name="T43" fmla="*/ 2147483646 h 1049"/>
                <a:gd name="T44" fmla="*/ 2147483646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2147483646 w 284"/>
                <a:gd name="T51" fmla="*/ 2147483646 h 1049"/>
                <a:gd name="T52" fmla="*/ 2147483646 w 284"/>
                <a:gd name="T53" fmla="*/ 2147483646 h 1049"/>
                <a:gd name="T54" fmla="*/ 2147483646 w 284"/>
                <a:gd name="T55" fmla="*/ 2147483646 h 1049"/>
                <a:gd name="T56" fmla="*/ 2147483646 w 284"/>
                <a:gd name="T57" fmla="*/ 2147483646 h 1049"/>
                <a:gd name="T58" fmla="*/ 2147483646 w 284"/>
                <a:gd name="T59" fmla="*/ 2147483646 h 1049"/>
                <a:gd name="T60" fmla="*/ 2147483646 w 284"/>
                <a:gd name="T61" fmla="*/ 2147483646 h 1049"/>
                <a:gd name="T62" fmla="*/ 2147483646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0" name="Freeform 626@|5FFC:0|FBC:16777215|LFC:0|LBC:16777215"/>
            <p:cNvSpPr>
              <a:spLocks/>
            </p:cNvSpPr>
            <p:nvPr/>
          </p:nvSpPr>
          <p:spPr bwMode="auto">
            <a:xfrm>
              <a:off x="0" y="525463"/>
              <a:ext cx="4060825" cy="3402013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147483646 h 906"/>
                <a:gd name="T22" fmla="*/ 2147483646 w 1080"/>
                <a:gd name="T23" fmla="*/ 2147483646 h 906"/>
                <a:gd name="T24" fmla="*/ 2147483646 w 1080"/>
                <a:gd name="T25" fmla="*/ 2147483646 h 906"/>
                <a:gd name="T26" fmla="*/ 2147483646 w 1080"/>
                <a:gd name="T27" fmla="*/ 2147483646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47483646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47483646 h 906"/>
                <a:gd name="T56" fmla="*/ 2147483646 w 1080"/>
                <a:gd name="T57" fmla="*/ 2147483646 h 906"/>
                <a:gd name="T58" fmla="*/ 2147483646 w 1080"/>
                <a:gd name="T59" fmla="*/ 2147483646 h 906"/>
                <a:gd name="T60" fmla="*/ 2147483646 w 1080"/>
                <a:gd name="T61" fmla="*/ 2147483646 h 906"/>
                <a:gd name="T62" fmla="*/ 2147483646 w 1080"/>
                <a:gd name="T63" fmla="*/ 2147483646 h 906"/>
                <a:gd name="T64" fmla="*/ 2147483646 w 1080"/>
                <a:gd name="T65" fmla="*/ 2147483646 h 906"/>
                <a:gd name="T66" fmla="*/ 2147483646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1" name="Freeform 627@|5FFC:2303014|FBC:16777215|LFC:0|LBC:16777215"/>
            <p:cNvSpPr>
              <a:spLocks/>
            </p:cNvSpPr>
            <p:nvPr/>
          </p:nvSpPr>
          <p:spPr bwMode="auto">
            <a:xfrm>
              <a:off x="1109662" y="1730375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147483646 w 3"/>
                <a:gd name="T3" fmla="*/ 2147483646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2" name="Freeform 628@|5FFC:2303014|FBC:16777215|LFC:0|LBC:16777215"/>
            <p:cNvSpPr>
              <a:spLocks/>
            </p:cNvSpPr>
            <p:nvPr/>
          </p:nvSpPr>
          <p:spPr bwMode="auto">
            <a:xfrm>
              <a:off x="444500" y="896938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3" name="Freeform 629@|5FFC:2303014|FBC:16777215|LFC:0|LBC:16777215"/>
            <p:cNvSpPr>
              <a:spLocks/>
            </p:cNvSpPr>
            <p:nvPr/>
          </p:nvSpPr>
          <p:spPr bwMode="auto">
            <a:xfrm>
              <a:off x="301625" y="533400"/>
              <a:ext cx="3700463" cy="3394075"/>
            </a:xfrm>
            <a:custGeom>
              <a:avLst/>
              <a:gdLst>
                <a:gd name="T0" fmla="*/ 2147483646 w 984"/>
                <a:gd name="T1" fmla="*/ 2147483646 h 904"/>
                <a:gd name="T2" fmla="*/ 2147483646 w 984"/>
                <a:gd name="T3" fmla="*/ 2147483646 h 904"/>
                <a:gd name="T4" fmla="*/ 2147483646 w 984"/>
                <a:gd name="T5" fmla="*/ 2147483646 h 904"/>
                <a:gd name="T6" fmla="*/ 2147483646 w 984"/>
                <a:gd name="T7" fmla="*/ 214748364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147483646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2147483646 w 984"/>
                <a:gd name="T31" fmla="*/ 2147483646 h 904"/>
                <a:gd name="T32" fmla="*/ 2147483646 w 984"/>
                <a:gd name="T33" fmla="*/ 2147483646 h 904"/>
                <a:gd name="T34" fmla="*/ 2147483646 w 984"/>
                <a:gd name="T35" fmla="*/ 2147483646 h 904"/>
                <a:gd name="T36" fmla="*/ 2147483646 w 984"/>
                <a:gd name="T37" fmla="*/ 2147483646 h 904"/>
                <a:gd name="T38" fmla="*/ 2147483646 w 984"/>
                <a:gd name="T39" fmla="*/ 2147483646 h 904"/>
                <a:gd name="T40" fmla="*/ 2147483646 w 984"/>
                <a:gd name="T41" fmla="*/ 2147483646 h 904"/>
                <a:gd name="T42" fmla="*/ 2147483646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40" name="TextBox 13"/>
          <p:cNvSpPr txBox="1">
            <a:spLocks noChangeArrowheads="1"/>
          </p:cNvSpPr>
          <p:nvPr/>
        </p:nvSpPr>
        <p:spPr bwMode="auto">
          <a:xfrm>
            <a:off x="2065338" y="5226050"/>
            <a:ext cx="1954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2070100" y="5511800"/>
            <a:ext cx="1949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3971925" y="5226050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>
            <a:spLocks noChangeArrowheads="1"/>
          </p:cNvSpPr>
          <p:nvPr/>
        </p:nvSpPr>
        <p:spPr bwMode="auto">
          <a:xfrm>
            <a:off x="3976688" y="5511800"/>
            <a:ext cx="1949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5945188" y="5226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>
            <a:spLocks noChangeArrowheads="1"/>
          </p:cNvSpPr>
          <p:nvPr/>
        </p:nvSpPr>
        <p:spPr bwMode="auto">
          <a:xfrm>
            <a:off x="5948363" y="5511800"/>
            <a:ext cx="19494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7926388" y="5226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7931150" y="5511800"/>
            <a:ext cx="194786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2333625" y="456406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9" name="TextBox 13"/>
          <p:cNvSpPr txBox="1">
            <a:spLocks noChangeArrowheads="1"/>
          </p:cNvSpPr>
          <p:nvPr/>
        </p:nvSpPr>
        <p:spPr bwMode="auto">
          <a:xfrm>
            <a:off x="4289425" y="4330700"/>
            <a:ext cx="1373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TextBox 13"/>
          <p:cNvSpPr txBox="1">
            <a:spLocks noChangeArrowheads="1"/>
          </p:cNvSpPr>
          <p:nvPr/>
        </p:nvSpPr>
        <p:spPr bwMode="auto">
          <a:xfrm>
            <a:off x="6232525" y="4035425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>
            <a:spLocks noChangeArrowheads="1"/>
          </p:cNvSpPr>
          <p:nvPr/>
        </p:nvSpPr>
        <p:spPr bwMode="auto">
          <a:xfrm>
            <a:off x="8188325" y="3717925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3555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任意多边形 3"/>
          <p:cNvSpPr>
            <a:spLocks/>
          </p:cNvSpPr>
          <p:nvPr/>
        </p:nvSpPr>
        <p:spPr bwMode="auto">
          <a:xfrm>
            <a:off x="857250" y="2185988"/>
            <a:ext cx="1724025" cy="1725612"/>
          </a:xfrm>
          <a:custGeom>
            <a:avLst/>
            <a:gdLst>
              <a:gd name="T0" fmla="*/ 0 w 1725099"/>
              <a:gd name="T1" fmla="*/ 863835 h 1725099"/>
              <a:gd name="T2" fmla="*/ 859868 w 1725099"/>
              <a:gd name="T3" fmla="*/ 0 h 1725099"/>
              <a:gd name="T4" fmla="*/ 1719737 w 1725099"/>
              <a:gd name="T5" fmla="*/ 863835 h 1725099"/>
              <a:gd name="T6" fmla="*/ 859868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sp>
        <p:nvSpPr>
          <p:cNvPr id="23557" name="任意多边形 4"/>
          <p:cNvSpPr>
            <a:spLocks/>
          </p:cNvSpPr>
          <p:nvPr/>
        </p:nvSpPr>
        <p:spPr bwMode="auto">
          <a:xfrm>
            <a:off x="2720975" y="2547938"/>
            <a:ext cx="1001713" cy="1000125"/>
          </a:xfrm>
          <a:custGeom>
            <a:avLst/>
            <a:gdLst>
              <a:gd name="T0" fmla="*/ 133392 w 1000557"/>
              <a:gd name="T1" fmla="*/ 381788 h 1000557"/>
              <a:gd name="T2" fmla="*/ 384829 w 1000557"/>
              <a:gd name="T3" fmla="*/ 381788 h 1000557"/>
              <a:gd name="T4" fmla="*/ 384829 w 1000557"/>
              <a:gd name="T5" fmla="*/ 132339 h 1000557"/>
              <a:gd name="T6" fmla="*/ 621522 w 1000557"/>
              <a:gd name="T7" fmla="*/ 132339 h 1000557"/>
              <a:gd name="T8" fmla="*/ 621522 w 1000557"/>
              <a:gd name="T9" fmla="*/ 381788 h 1000557"/>
              <a:gd name="T10" fmla="*/ 872958 w 1000557"/>
              <a:gd name="T11" fmla="*/ 381788 h 1000557"/>
              <a:gd name="T12" fmla="*/ 872958 w 1000557"/>
              <a:gd name="T13" fmla="*/ 616611 h 1000557"/>
              <a:gd name="T14" fmla="*/ 621522 w 1000557"/>
              <a:gd name="T15" fmla="*/ 616611 h 1000557"/>
              <a:gd name="T16" fmla="*/ 621522 w 1000557"/>
              <a:gd name="T17" fmla="*/ 866061 h 1000557"/>
              <a:gd name="T18" fmla="*/ 384829 w 1000557"/>
              <a:gd name="T19" fmla="*/ 866061 h 1000557"/>
              <a:gd name="T20" fmla="*/ 384829 w 1000557"/>
              <a:gd name="T21" fmla="*/ 616611 h 1000557"/>
              <a:gd name="T22" fmla="*/ 133392 w 1000557"/>
              <a:gd name="T23" fmla="*/ 616611 h 1000557"/>
              <a:gd name="T24" fmla="*/ 133392 w 1000557"/>
              <a:gd name="T25" fmla="*/ 381788 h 10005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2624" tIns="382613" rIns="132624" bIns="382613" anchor="ctr"/>
          <a:lstStyle/>
          <a:p>
            <a:endParaRPr lang="zh-CN" altLang="en-US"/>
          </a:p>
        </p:txBody>
      </p:sp>
      <p:sp>
        <p:nvSpPr>
          <p:cNvPr id="23558" name="任意多边形 5"/>
          <p:cNvSpPr>
            <a:spLocks/>
          </p:cNvSpPr>
          <p:nvPr/>
        </p:nvSpPr>
        <p:spPr bwMode="auto">
          <a:xfrm>
            <a:off x="3862388" y="2185988"/>
            <a:ext cx="1725612" cy="1725612"/>
          </a:xfrm>
          <a:custGeom>
            <a:avLst/>
            <a:gdLst>
              <a:gd name="T0" fmla="*/ 0 w 1725099"/>
              <a:gd name="T1" fmla="*/ 863835 h 1725099"/>
              <a:gd name="T2" fmla="*/ 863835 w 1725099"/>
              <a:gd name="T3" fmla="*/ 0 h 1725099"/>
              <a:gd name="T4" fmla="*/ 1727666 w 1725099"/>
              <a:gd name="T5" fmla="*/ 863835 h 1725099"/>
              <a:gd name="T6" fmla="*/ 863835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sp>
        <p:nvSpPr>
          <p:cNvPr id="23559" name="任意多边形 6"/>
          <p:cNvSpPr>
            <a:spLocks/>
          </p:cNvSpPr>
          <p:nvPr/>
        </p:nvSpPr>
        <p:spPr bwMode="auto">
          <a:xfrm>
            <a:off x="5727700" y="2547938"/>
            <a:ext cx="1000125" cy="1000125"/>
          </a:xfrm>
          <a:custGeom>
            <a:avLst/>
            <a:gdLst>
              <a:gd name="T0" fmla="*/ 132339 w 1000557"/>
              <a:gd name="T1" fmla="*/ 381788 h 1000557"/>
              <a:gd name="T2" fmla="*/ 381788 w 1000557"/>
              <a:gd name="T3" fmla="*/ 381788 h 1000557"/>
              <a:gd name="T4" fmla="*/ 381788 w 1000557"/>
              <a:gd name="T5" fmla="*/ 132339 h 1000557"/>
              <a:gd name="T6" fmla="*/ 616611 w 1000557"/>
              <a:gd name="T7" fmla="*/ 132339 h 1000557"/>
              <a:gd name="T8" fmla="*/ 616611 w 1000557"/>
              <a:gd name="T9" fmla="*/ 381788 h 1000557"/>
              <a:gd name="T10" fmla="*/ 866061 w 1000557"/>
              <a:gd name="T11" fmla="*/ 381788 h 1000557"/>
              <a:gd name="T12" fmla="*/ 866061 w 1000557"/>
              <a:gd name="T13" fmla="*/ 616611 h 1000557"/>
              <a:gd name="T14" fmla="*/ 616611 w 1000557"/>
              <a:gd name="T15" fmla="*/ 616611 h 1000557"/>
              <a:gd name="T16" fmla="*/ 616611 w 1000557"/>
              <a:gd name="T17" fmla="*/ 866061 h 1000557"/>
              <a:gd name="T18" fmla="*/ 381788 w 1000557"/>
              <a:gd name="T19" fmla="*/ 866061 h 1000557"/>
              <a:gd name="T20" fmla="*/ 381788 w 1000557"/>
              <a:gd name="T21" fmla="*/ 616611 h 1000557"/>
              <a:gd name="T22" fmla="*/ 132339 w 1000557"/>
              <a:gd name="T23" fmla="*/ 616611 h 1000557"/>
              <a:gd name="T24" fmla="*/ 132339 w 1000557"/>
              <a:gd name="T25" fmla="*/ 381788 h 10005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2624" tIns="382613" rIns="132624" bIns="382613" anchor="ctr"/>
          <a:lstStyle/>
          <a:p>
            <a:endParaRPr lang="zh-CN" altLang="en-US"/>
          </a:p>
        </p:txBody>
      </p:sp>
      <p:sp>
        <p:nvSpPr>
          <p:cNvPr id="23560" name="任意多边形 7"/>
          <p:cNvSpPr>
            <a:spLocks/>
          </p:cNvSpPr>
          <p:nvPr/>
        </p:nvSpPr>
        <p:spPr bwMode="auto">
          <a:xfrm>
            <a:off x="6867525" y="2185988"/>
            <a:ext cx="1725613" cy="1725612"/>
          </a:xfrm>
          <a:custGeom>
            <a:avLst/>
            <a:gdLst>
              <a:gd name="T0" fmla="*/ 0 w 1725099"/>
              <a:gd name="T1" fmla="*/ 863835 h 1725099"/>
              <a:gd name="T2" fmla="*/ 863835 w 1725099"/>
              <a:gd name="T3" fmla="*/ 0 h 1725099"/>
              <a:gd name="T4" fmla="*/ 1727671 w 1725099"/>
              <a:gd name="T5" fmla="*/ 863835 h 1725099"/>
              <a:gd name="T6" fmla="*/ 863835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sp>
        <p:nvSpPr>
          <p:cNvPr id="23561" name="任意多边形 8"/>
          <p:cNvSpPr>
            <a:spLocks/>
          </p:cNvSpPr>
          <p:nvPr/>
        </p:nvSpPr>
        <p:spPr bwMode="auto">
          <a:xfrm>
            <a:off x="8732838" y="2547938"/>
            <a:ext cx="1001712" cy="1000125"/>
          </a:xfrm>
          <a:custGeom>
            <a:avLst/>
            <a:gdLst>
              <a:gd name="T0" fmla="*/ 133391 w 1000557"/>
              <a:gd name="T1" fmla="*/ 205670 h 1000557"/>
              <a:gd name="T2" fmla="*/ 872954 w 1000557"/>
              <a:gd name="T3" fmla="*/ 205670 h 1000557"/>
              <a:gd name="T4" fmla="*/ 872954 w 1000557"/>
              <a:gd name="T5" fmla="*/ 440494 h 1000557"/>
              <a:gd name="T6" fmla="*/ 133391 w 1000557"/>
              <a:gd name="T7" fmla="*/ 440494 h 1000557"/>
              <a:gd name="T8" fmla="*/ 133391 w 1000557"/>
              <a:gd name="T9" fmla="*/ 205670 h 1000557"/>
              <a:gd name="T10" fmla="*/ 133391 w 1000557"/>
              <a:gd name="T11" fmla="*/ 557906 h 1000557"/>
              <a:gd name="T12" fmla="*/ 872954 w 1000557"/>
              <a:gd name="T13" fmla="*/ 557906 h 1000557"/>
              <a:gd name="T14" fmla="*/ 872954 w 1000557"/>
              <a:gd name="T15" fmla="*/ 792728 h 1000557"/>
              <a:gd name="T16" fmla="*/ 133391 w 1000557"/>
              <a:gd name="T17" fmla="*/ 792728 h 1000557"/>
              <a:gd name="T18" fmla="*/ 133391 w 1000557"/>
              <a:gd name="T19" fmla="*/ 557906 h 100055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00557" h="1000557">
                <a:moveTo>
                  <a:pt x="132624" y="206115"/>
                </a:moveTo>
                <a:lnTo>
                  <a:pt x="867933" y="206115"/>
                </a:lnTo>
                <a:lnTo>
                  <a:pt x="867933" y="441446"/>
                </a:lnTo>
                <a:lnTo>
                  <a:pt x="132624" y="441446"/>
                </a:lnTo>
                <a:lnTo>
                  <a:pt x="132624" y="206115"/>
                </a:lnTo>
                <a:close/>
                <a:moveTo>
                  <a:pt x="132624" y="559111"/>
                </a:moveTo>
                <a:lnTo>
                  <a:pt x="867933" y="559111"/>
                </a:lnTo>
                <a:lnTo>
                  <a:pt x="867933" y="794442"/>
                </a:lnTo>
                <a:lnTo>
                  <a:pt x="132624" y="794442"/>
                </a:lnTo>
                <a:lnTo>
                  <a:pt x="132624" y="559111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2624" tIns="206115" rIns="132624" bIns="206115" anchor="ctr"/>
          <a:lstStyle/>
          <a:p>
            <a:endParaRPr lang="zh-CN" altLang="en-US"/>
          </a:p>
        </p:txBody>
      </p:sp>
      <p:sp>
        <p:nvSpPr>
          <p:cNvPr id="23562" name="任意多边形 9"/>
          <p:cNvSpPr>
            <a:spLocks/>
          </p:cNvSpPr>
          <p:nvPr/>
        </p:nvSpPr>
        <p:spPr bwMode="auto">
          <a:xfrm>
            <a:off x="9874250" y="2185988"/>
            <a:ext cx="1724025" cy="1725612"/>
          </a:xfrm>
          <a:custGeom>
            <a:avLst/>
            <a:gdLst>
              <a:gd name="T0" fmla="*/ 0 w 1725099"/>
              <a:gd name="T1" fmla="*/ 863835 h 1725099"/>
              <a:gd name="T2" fmla="*/ 859868 w 1725099"/>
              <a:gd name="T3" fmla="*/ 0 h 1725099"/>
              <a:gd name="T4" fmla="*/ 1719737 w 1725099"/>
              <a:gd name="T5" fmla="*/ 863835 h 1725099"/>
              <a:gd name="T6" fmla="*/ 859868 w 1725099"/>
              <a:gd name="T7" fmla="*/ 1727666 h 1725099"/>
              <a:gd name="T8" fmla="*/ 0 w 1725099"/>
              <a:gd name="T9" fmla="*/ 863835 h 17250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25099" h="1725099">
                <a:moveTo>
                  <a:pt x="0" y="862550"/>
                </a:moveTo>
                <a:cubicBezTo>
                  <a:pt x="0" y="386177"/>
                  <a:pt x="386177" y="0"/>
                  <a:pt x="862550" y="0"/>
                </a:cubicBezTo>
                <a:cubicBezTo>
                  <a:pt x="1338923" y="0"/>
                  <a:pt x="1725100" y="386177"/>
                  <a:pt x="1725100" y="862550"/>
                </a:cubicBezTo>
                <a:cubicBezTo>
                  <a:pt x="1725100" y="1338923"/>
                  <a:pt x="1338923" y="1725100"/>
                  <a:pt x="862550" y="1725100"/>
                </a:cubicBezTo>
                <a:cubicBezTo>
                  <a:pt x="386177" y="1725100"/>
                  <a:pt x="0" y="1338923"/>
                  <a:pt x="0" y="86255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35185" tIns="335185" rIns="335185" bIns="335185" anchor="ctr"/>
          <a:lstStyle/>
          <a:p>
            <a:endParaRPr lang="zh-CN" altLang="en-US"/>
          </a:p>
        </p:txBody>
      </p:sp>
      <p:pic>
        <p:nvPicPr>
          <p:cNvPr id="23563" name="Picture 1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225" y="27797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 bwMode="auto">
          <a:xfrm>
            <a:off x="7493000" y="2792413"/>
            <a:ext cx="5064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2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3050" y="2713038"/>
            <a:ext cx="614363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9450" y="2792413"/>
            <a:ext cx="5349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TextBox 13"/>
          <p:cNvSpPr txBox="1">
            <a:spLocks noChangeArrowheads="1"/>
          </p:cNvSpPr>
          <p:nvPr/>
        </p:nvSpPr>
        <p:spPr bwMode="auto">
          <a:xfrm>
            <a:off x="530225" y="4208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969963" y="4494213"/>
            <a:ext cx="1460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9" name="TextBox 13"/>
          <p:cNvSpPr txBox="1">
            <a:spLocks noChangeArrowheads="1"/>
          </p:cNvSpPr>
          <p:nvPr/>
        </p:nvSpPr>
        <p:spPr bwMode="auto">
          <a:xfrm>
            <a:off x="3541713" y="4208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0" name="TextBox 13"/>
          <p:cNvSpPr txBox="1">
            <a:spLocks noChangeArrowheads="1"/>
          </p:cNvSpPr>
          <p:nvPr/>
        </p:nvSpPr>
        <p:spPr bwMode="auto">
          <a:xfrm>
            <a:off x="3983038" y="4494213"/>
            <a:ext cx="1460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1" name="TextBox 13"/>
          <p:cNvSpPr txBox="1">
            <a:spLocks noChangeArrowheads="1"/>
          </p:cNvSpPr>
          <p:nvPr/>
        </p:nvSpPr>
        <p:spPr bwMode="auto">
          <a:xfrm>
            <a:off x="6554788" y="4208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6994525" y="4494213"/>
            <a:ext cx="14620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9567863" y="4208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10007600" y="4494213"/>
            <a:ext cx="14620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7938" y="0"/>
            <a:ext cx="12214226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矩形 4"/>
          <p:cNvSpPr>
            <a:spLocks noChangeArrowheads="1"/>
          </p:cNvSpPr>
          <p:nvPr/>
        </p:nvSpPr>
        <p:spPr bwMode="auto">
          <a:xfrm>
            <a:off x="934" y="-7937"/>
            <a:ext cx="12192001" cy="5051425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0" name="等腰三角形 5"/>
          <p:cNvSpPr>
            <a:spLocks noChangeArrowheads="1"/>
          </p:cNvSpPr>
          <p:nvPr/>
        </p:nvSpPr>
        <p:spPr bwMode="auto">
          <a:xfrm flipV="1">
            <a:off x="7672388" y="1485900"/>
            <a:ext cx="3271837" cy="2820988"/>
          </a:xfrm>
          <a:prstGeom prst="triangle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1" name="等腰三角形 6"/>
          <p:cNvSpPr>
            <a:spLocks noChangeArrowheads="1"/>
          </p:cNvSpPr>
          <p:nvPr/>
        </p:nvSpPr>
        <p:spPr bwMode="auto">
          <a:xfrm flipV="1">
            <a:off x="7578725" y="1117600"/>
            <a:ext cx="3457575" cy="2981325"/>
          </a:xfrm>
          <a:prstGeom prst="triangle">
            <a:avLst>
              <a:gd name="adj" fmla="val 50000"/>
            </a:avLst>
          </a:prstGeom>
          <a:solidFill>
            <a:schemeClr val="bg1">
              <a:alpha val="7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2" name="矩形 7"/>
          <p:cNvSpPr>
            <a:spLocks noChangeArrowheads="1"/>
          </p:cNvSpPr>
          <p:nvPr/>
        </p:nvSpPr>
        <p:spPr bwMode="auto">
          <a:xfrm>
            <a:off x="8710613" y="1063625"/>
            <a:ext cx="1195387" cy="115888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84" name="矩形 9"/>
          <p:cNvSpPr>
            <a:spLocks noChangeArrowheads="1"/>
          </p:cNvSpPr>
          <p:nvPr/>
        </p:nvSpPr>
        <p:spPr bwMode="auto">
          <a:xfrm>
            <a:off x="8289925" y="1622425"/>
            <a:ext cx="203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4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585" name="直接连接符 10"/>
          <p:cNvCxnSpPr>
            <a:cxnSpLocks noChangeShapeType="1"/>
          </p:cNvCxnSpPr>
          <p:nvPr/>
        </p:nvCxnSpPr>
        <p:spPr bwMode="auto">
          <a:xfrm flipH="1">
            <a:off x="10542588" y="1622425"/>
            <a:ext cx="1654175" cy="28670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6" name="直接连接符 11"/>
          <p:cNvCxnSpPr>
            <a:cxnSpLocks noChangeShapeType="1"/>
          </p:cNvCxnSpPr>
          <p:nvPr/>
        </p:nvCxnSpPr>
        <p:spPr bwMode="auto">
          <a:xfrm flipH="1">
            <a:off x="9291638" y="-23813"/>
            <a:ext cx="315912" cy="549276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7" name="直接连接符 12"/>
          <p:cNvCxnSpPr>
            <a:cxnSpLocks noChangeShapeType="1"/>
          </p:cNvCxnSpPr>
          <p:nvPr/>
        </p:nvCxnSpPr>
        <p:spPr bwMode="auto">
          <a:xfrm flipH="1">
            <a:off x="8353425" y="3201988"/>
            <a:ext cx="317500" cy="54927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8" name="直接连接符 13"/>
          <p:cNvCxnSpPr>
            <a:cxnSpLocks noChangeShapeType="1"/>
          </p:cNvCxnSpPr>
          <p:nvPr/>
        </p:nvCxnSpPr>
        <p:spPr bwMode="auto">
          <a:xfrm flipH="1">
            <a:off x="9188450" y="-38100"/>
            <a:ext cx="561975" cy="973138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9" name="矩形 14"/>
          <p:cNvSpPr>
            <a:spLocks noChangeArrowheads="1"/>
          </p:cNvSpPr>
          <p:nvPr/>
        </p:nvSpPr>
        <p:spPr bwMode="auto">
          <a:xfrm>
            <a:off x="0" y="5051425"/>
            <a:ext cx="12192000" cy="1846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90" name="椭圆 15"/>
          <p:cNvSpPr>
            <a:spLocks noChangeArrowheads="1"/>
          </p:cNvSpPr>
          <p:nvPr/>
        </p:nvSpPr>
        <p:spPr bwMode="auto">
          <a:xfrm>
            <a:off x="1108075" y="5529263"/>
            <a:ext cx="887413" cy="8890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4591" name="Freeform 93"/>
          <p:cNvSpPr>
            <a:spLocks noEditPoints="1"/>
          </p:cNvSpPr>
          <p:nvPr/>
        </p:nvSpPr>
        <p:spPr bwMode="auto">
          <a:xfrm>
            <a:off x="1373188" y="5700713"/>
            <a:ext cx="357187" cy="479425"/>
          </a:xfrm>
          <a:custGeom>
            <a:avLst/>
            <a:gdLst>
              <a:gd name="T0" fmla="*/ 2147483646 w 216"/>
              <a:gd name="T1" fmla="*/ 2147483646 h 288"/>
              <a:gd name="T2" fmla="*/ 2147483646 w 216"/>
              <a:gd name="T3" fmla="*/ 2147483646 h 288"/>
              <a:gd name="T4" fmla="*/ 2147483646 w 216"/>
              <a:gd name="T5" fmla="*/ 0 h 288"/>
              <a:gd name="T6" fmla="*/ 2147483646 w 216"/>
              <a:gd name="T7" fmla="*/ 0 h 288"/>
              <a:gd name="T8" fmla="*/ 2147483646 w 216"/>
              <a:gd name="T9" fmla="*/ 0 h 288"/>
              <a:gd name="T10" fmla="*/ 2147483646 w 216"/>
              <a:gd name="T11" fmla="*/ 2147483646 h 288"/>
              <a:gd name="T12" fmla="*/ 2147483646 w 216"/>
              <a:gd name="T13" fmla="*/ 2147483646 h 288"/>
              <a:gd name="T14" fmla="*/ 0 w 216"/>
              <a:gd name="T15" fmla="*/ 2147483646 h 288"/>
              <a:gd name="T16" fmla="*/ 0 w 216"/>
              <a:gd name="T17" fmla="*/ 2147483646 h 288"/>
              <a:gd name="T18" fmla="*/ 2147483646 w 216"/>
              <a:gd name="T19" fmla="*/ 2147483646 h 288"/>
              <a:gd name="T20" fmla="*/ 2147483646 w 216"/>
              <a:gd name="T21" fmla="*/ 2147483646 h 288"/>
              <a:gd name="T22" fmla="*/ 2147483646 w 216"/>
              <a:gd name="T23" fmla="*/ 2147483646 h 288"/>
              <a:gd name="T24" fmla="*/ 2147483646 w 216"/>
              <a:gd name="T25" fmla="*/ 2147483646 h 288"/>
              <a:gd name="T26" fmla="*/ 2147483646 w 216"/>
              <a:gd name="T27" fmla="*/ 2147483646 h 288"/>
              <a:gd name="T28" fmla="*/ 2147483646 w 216"/>
              <a:gd name="T29" fmla="*/ 2147483646 h 288"/>
              <a:gd name="T30" fmla="*/ 2147483646 w 216"/>
              <a:gd name="T31" fmla="*/ 2147483646 h 288"/>
              <a:gd name="T32" fmla="*/ 2147483646 w 216"/>
              <a:gd name="T33" fmla="*/ 2147483646 h 288"/>
              <a:gd name="T34" fmla="*/ 2147483646 w 216"/>
              <a:gd name="T35" fmla="*/ 2147483646 h 288"/>
              <a:gd name="T36" fmla="*/ 2147483646 w 216"/>
              <a:gd name="T37" fmla="*/ 2147483646 h 288"/>
              <a:gd name="T38" fmla="*/ 2147483646 w 216"/>
              <a:gd name="T39" fmla="*/ 2147483646 h 288"/>
              <a:gd name="T40" fmla="*/ 2147483646 w 216"/>
              <a:gd name="T41" fmla="*/ 2147483646 h 288"/>
              <a:gd name="T42" fmla="*/ 2147483646 w 216"/>
              <a:gd name="T43" fmla="*/ 2147483646 h 288"/>
              <a:gd name="T44" fmla="*/ 2147483646 w 216"/>
              <a:gd name="T45" fmla="*/ 2147483646 h 288"/>
              <a:gd name="T46" fmla="*/ 2147483646 w 216"/>
              <a:gd name="T47" fmla="*/ 2147483646 h 288"/>
              <a:gd name="T48" fmla="*/ 2147483646 w 216"/>
              <a:gd name="T49" fmla="*/ 2147483646 h 288"/>
              <a:gd name="T50" fmla="*/ 2147483646 w 216"/>
              <a:gd name="T51" fmla="*/ 2147483646 h 288"/>
              <a:gd name="T52" fmla="*/ 2147483646 w 216"/>
              <a:gd name="T53" fmla="*/ 2147483646 h 288"/>
              <a:gd name="T54" fmla="*/ 2147483646 w 216"/>
              <a:gd name="T55" fmla="*/ 2147483646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2" name="矩形 17"/>
          <p:cNvSpPr>
            <a:spLocks noChangeArrowheads="1"/>
          </p:cNvSpPr>
          <p:nvPr/>
        </p:nvSpPr>
        <p:spPr bwMode="auto">
          <a:xfrm>
            <a:off x="2408238" y="5745163"/>
            <a:ext cx="70294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"/>
          <p:cNvSpPr txBox="1">
            <a:spLocks noChangeArrowheads="1"/>
          </p:cNvSpPr>
          <p:nvPr/>
        </p:nvSpPr>
        <p:spPr bwMode="auto">
          <a:xfrm>
            <a:off x="533400" y="152400"/>
            <a:ext cx="265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25603" name="그림 46" descr="000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027">
            <a:off x="139700" y="63500"/>
            <a:ext cx="5334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Freeform 16"/>
          <p:cNvSpPr>
            <a:spLocks/>
          </p:cNvSpPr>
          <p:nvPr/>
        </p:nvSpPr>
        <p:spPr bwMode="auto">
          <a:xfrm rot="-8100000">
            <a:off x="1380332" y="2029618"/>
            <a:ext cx="1562100" cy="1560513"/>
          </a:xfrm>
          <a:custGeom>
            <a:avLst/>
            <a:gdLst>
              <a:gd name="T0" fmla="*/ 0 w 1697566"/>
              <a:gd name="T1" fmla="*/ 557187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57187 h 1697566"/>
              <a:gd name="T8" fmla="*/ 560025 w 1697566"/>
              <a:gd name="T9" fmla="*/ 1114373 h 1697566"/>
              <a:gd name="T10" fmla="*/ 0 w 1697566"/>
              <a:gd name="T11" fmla="*/ 557187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05" name="Freeform 17"/>
          <p:cNvSpPr>
            <a:spLocks/>
          </p:cNvSpPr>
          <p:nvPr/>
        </p:nvSpPr>
        <p:spPr bwMode="auto">
          <a:xfrm rot="2700000">
            <a:off x="9252744" y="2045494"/>
            <a:ext cx="1562100" cy="1560512"/>
          </a:xfrm>
          <a:custGeom>
            <a:avLst/>
            <a:gdLst>
              <a:gd name="T0" fmla="*/ 0 w 1697566"/>
              <a:gd name="T1" fmla="*/ 557185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57185 h 1697566"/>
              <a:gd name="T8" fmla="*/ 560025 w 1697566"/>
              <a:gd name="T9" fmla="*/ 1114368 h 1697566"/>
              <a:gd name="T10" fmla="*/ 0 w 1697566"/>
              <a:gd name="T11" fmla="*/ 557185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06" name="Freeform 18"/>
          <p:cNvSpPr>
            <a:spLocks/>
          </p:cNvSpPr>
          <p:nvPr/>
        </p:nvSpPr>
        <p:spPr bwMode="auto">
          <a:xfrm rot="2700000">
            <a:off x="3040063" y="2044700"/>
            <a:ext cx="1562100" cy="1562100"/>
          </a:xfrm>
          <a:custGeom>
            <a:avLst/>
            <a:gdLst>
              <a:gd name="T0" fmla="*/ 1120050 w 1697566"/>
              <a:gd name="T1" fmla="*/ 560025 h 1697566"/>
              <a:gd name="T2" fmla="*/ 560025 w 1697566"/>
              <a:gd name="T3" fmla="*/ 1120050 h 1697566"/>
              <a:gd name="T4" fmla="*/ 0 w 1697566"/>
              <a:gd name="T5" fmla="*/ 1120050 h 1697566"/>
              <a:gd name="T6" fmla="*/ 0 w 1697566"/>
              <a:gd name="T7" fmla="*/ 560025 h 1697566"/>
              <a:gd name="T8" fmla="*/ 560025 w 1697566"/>
              <a:gd name="T9" fmla="*/ 0 h 1697566"/>
              <a:gd name="T10" fmla="*/ 1120050 w 1697566"/>
              <a:gd name="T11" fmla="*/ 560025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1697566" y="848783"/>
                </a:moveTo>
                <a:cubicBezTo>
                  <a:pt x="1697566" y="1317553"/>
                  <a:pt x="1317553" y="1697566"/>
                  <a:pt x="848783" y="1697566"/>
                </a:cubicBezTo>
                <a:lnTo>
                  <a:pt x="0" y="1697566"/>
                </a:lnTo>
                <a:lnTo>
                  <a:pt x="0" y="848783"/>
                </a:lnTo>
                <a:cubicBezTo>
                  <a:pt x="0" y="380013"/>
                  <a:pt x="380013" y="0"/>
                  <a:pt x="848783" y="0"/>
                </a:cubicBezTo>
                <a:cubicBezTo>
                  <a:pt x="1317553" y="0"/>
                  <a:pt x="1697566" y="380013"/>
                  <a:pt x="1697566" y="8487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4" rIns="370524" bIns="370523" anchor="ctr"/>
          <a:lstStyle/>
          <a:p>
            <a:endParaRPr lang="zh-CN" altLang="en-US"/>
          </a:p>
        </p:txBody>
      </p:sp>
      <p:sp>
        <p:nvSpPr>
          <p:cNvPr id="25607" name="Freeform 19"/>
          <p:cNvSpPr>
            <a:spLocks/>
          </p:cNvSpPr>
          <p:nvPr/>
        </p:nvSpPr>
        <p:spPr bwMode="auto">
          <a:xfrm rot="2700000">
            <a:off x="7603332" y="2045493"/>
            <a:ext cx="1562100" cy="1560513"/>
          </a:xfrm>
          <a:custGeom>
            <a:avLst/>
            <a:gdLst>
              <a:gd name="T0" fmla="*/ 0 w 1697566"/>
              <a:gd name="T1" fmla="*/ 557187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57187 h 1697566"/>
              <a:gd name="T8" fmla="*/ 560025 w 1697566"/>
              <a:gd name="T9" fmla="*/ 1114373 h 1697566"/>
              <a:gd name="T10" fmla="*/ 0 w 1697566"/>
              <a:gd name="T11" fmla="*/ 557187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08" name="Oval 20"/>
          <p:cNvSpPr>
            <a:spLocks noChangeArrowheads="1"/>
          </p:cNvSpPr>
          <p:nvPr/>
        </p:nvSpPr>
        <p:spPr bwMode="auto">
          <a:xfrm>
            <a:off x="1608138" y="2249488"/>
            <a:ext cx="1093787" cy="1092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Oval 21"/>
          <p:cNvSpPr>
            <a:spLocks noChangeArrowheads="1"/>
          </p:cNvSpPr>
          <p:nvPr/>
        </p:nvSpPr>
        <p:spPr bwMode="auto">
          <a:xfrm>
            <a:off x="3271838" y="2266950"/>
            <a:ext cx="1093787" cy="10937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Oval 22"/>
          <p:cNvSpPr>
            <a:spLocks noChangeArrowheads="1"/>
          </p:cNvSpPr>
          <p:nvPr/>
        </p:nvSpPr>
        <p:spPr bwMode="auto">
          <a:xfrm>
            <a:off x="7850188" y="2266950"/>
            <a:ext cx="1093787" cy="10937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Oval 23"/>
          <p:cNvSpPr>
            <a:spLocks noChangeArrowheads="1"/>
          </p:cNvSpPr>
          <p:nvPr/>
        </p:nvSpPr>
        <p:spPr bwMode="auto">
          <a:xfrm>
            <a:off x="9507538" y="2266950"/>
            <a:ext cx="1092200" cy="10937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612" name="Straight Connector 25"/>
          <p:cNvCxnSpPr>
            <a:cxnSpLocks noChangeShapeType="1"/>
          </p:cNvCxnSpPr>
          <p:nvPr/>
        </p:nvCxnSpPr>
        <p:spPr bwMode="auto">
          <a:xfrm rot="5400000" flipV="1">
            <a:off x="1943101" y="3833812"/>
            <a:ext cx="398462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3" name="Straight Connector 29"/>
          <p:cNvCxnSpPr>
            <a:cxnSpLocks noChangeShapeType="1"/>
          </p:cNvCxnSpPr>
          <p:nvPr/>
        </p:nvCxnSpPr>
        <p:spPr bwMode="auto">
          <a:xfrm rot="5400000" flipV="1">
            <a:off x="3590926" y="3833812"/>
            <a:ext cx="398462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Straight Connector 32"/>
          <p:cNvCxnSpPr>
            <a:cxnSpLocks noChangeShapeType="1"/>
          </p:cNvCxnSpPr>
          <p:nvPr/>
        </p:nvCxnSpPr>
        <p:spPr bwMode="auto">
          <a:xfrm rot="5400000" flipV="1">
            <a:off x="8190707" y="3834606"/>
            <a:ext cx="398462" cy="3175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Straight Connector 35"/>
          <p:cNvCxnSpPr>
            <a:cxnSpLocks noChangeShapeType="1"/>
          </p:cNvCxnSpPr>
          <p:nvPr/>
        </p:nvCxnSpPr>
        <p:spPr bwMode="auto">
          <a:xfrm rot="5400000" flipV="1">
            <a:off x="9836945" y="3834606"/>
            <a:ext cx="398462" cy="3175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6" name="Freeform 38"/>
          <p:cNvSpPr>
            <a:spLocks/>
          </p:cNvSpPr>
          <p:nvPr/>
        </p:nvSpPr>
        <p:spPr bwMode="auto">
          <a:xfrm rot="2700000">
            <a:off x="6007100" y="2028825"/>
            <a:ext cx="1560513" cy="1560513"/>
          </a:xfrm>
          <a:custGeom>
            <a:avLst/>
            <a:gdLst>
              <a:gd name="T0" fmla="*/ 0 w 1697566"/>
              <a:gd name="T1" fmla="*/ 557187 h 1697566"/>
              <a:gd name="T2" fmla="*/ 557187 w 1697566"/>
              <a:gd name="T3" fmla="*/ 0 h 1697566"/>
              <a:gd name="T4" fmla="*/ 1114373 w 1697566"/>
              <a:gd name="T5" fmla="*/ 0 h 1697566"/>
              <a:gd name="T6" fmla="*/ 1114373 w 1697566"/>
              <a:gd name="T7" fmla="*/ 557187 h 1697566"/>
              <a:gd name="T8" fmla="*/ 557187 w 1697566"/>
              <a:gd name="T9" fmla="*/ 1114373 h 1697566"/>
              <a:gd name="T10" fmla="*/ 0 w 1697566"/>
              <a:gd name="T11" fmla="*/ 557187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17" name="Freeform 40"/>
          <p:cNvSpPr>
            <a:spLocks/>
          </p:cNvSpPr>
          <p:nvPr/>
        </p:nvSpPr>
        <p:spPr bwMode="auto">
          <a:xfrm rot="-8100000">
            <a:off x="4654550" y="2028825"/>
            <a:ext cx="1562100" cy="1562100"/>
          </a:xfrm>
          <a:custGeom>
            <a:avLst/>
            <a:gdLst>
              <a:gd name="T0" fmla="*/ 0 w 1697566"/>
              <a:gd name="T1" fmla="*/ 560025 h 1697566"/>
              <a:gd name="T2" fmla="*/ 560025 w 1697566"/>
              <a:gd name="T3" fmla="*/ 0 h 1697566"/>
              <a:gd name="T4" fmla="*/ 1120050 w 1697566"/>
              <a:gd name="T5" fmla="*/ 0 h 1697566"/>
              <a:gd name="T6" fmla="*/ 1120050 w 1697566"/>
              <a:gd name="T7" fmla="*/ 560025 h 1697566"/>
              <a:gd name="T8" fmla="*/ 560025 w 1697566"/>
              <a:gd name="T9" fmla="*/ 1120050 h 1697566"/>
              <a:gd name="T10" fmla="*/ 0 w 1697566"/>
              <a:gd name="T11" fmla="*/ 560025 h 1697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97566" h="1697566">
                <a:moveTo>
                  <a:pt x="0" y="848783"/>
                </a:moveTo>
                <a:cubicBezTo>
                  <a:pt x="0" y="380013"/>
                  <a:pt x="380013" y="0"/>
                  <a:pt x="848783" y="0"/>
                </a:cubicBezTo>
                <a:lnTo>
                  <a:pt x="1697566" y="0"/>
                </a:lnTo>
                <a:lnTo>
                  <a:pt x="1697566" y="848783"/>
                </a:lnTo>
                <a:cubicBezTo>
                  <a:pt x="1697566" y="1317553"/>
                  <a:pt x="1317553" y="1697566"/>
                  <a:pt x="848783" y="1697566"/>
                </a:cubicBezTo>
                <a:cubicBezTo>
                  <a:pt x="380013" y="1697566"/>
                  <a:pt x="0" y="1317553"/>
                  <a:pt x="0" y="84878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0523" tIns="370523" rIns="370523" bIns="370523" anchor="ctr"/>
          <a:lstStyle/>
          <a:p>
            <a:endParaRPr lang="zh-CN" altLang="en-US"/>
          </a:p>
        </p:txBody>
      </p:sp>
      <p:sp>
        <p:nvSpPr>
          <p:cNvPr id="25618" name="Oval 41"/>
          <p:cNvSpPr>
            <a:spLocks noChangeArrowheads="1"/>
          </p:cNvSpPr>
          <p:nvPr/>
        </p:nvSpPr>
        <p:spPr bwMode="auto">
          <a:xfrm>
            <a:off x="4876800" y="2251075"/>
            <a:ext cx="1092200" cy="1092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Oval 42"/>
          <p:cNvSpPr>
            <a:spLocks noChangeArrowheads="1"/>
          </p:cNvSpPr>
          <p:nvPr/>
        </p:nvSpPr>
        <p:spPr bwMode="auto">
          <a:xfrm>
            <a:off x="6261100" y="2251075"/>
            <a:ext cx="1092200" cy="1092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620" name="Straight Connector 44"/>
          <p:cNvCxnSpPr>
            <a:cxnSpLocks noChangeShapeType="1"/>
          </p:cNvCxnSpPr>
          <p:nvPr/>
        </p:nvCxnSpPr>
        <p:spPr bwMode="auto">
          <a:xfrm rot="5400000" flipV="1">
            <a:off x="5255419" y="3817144"/>
            <a:ext cx="396875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1" name="Straight Connector 47"/>
          <p:cNvCxnSpPr>
            <a:cxnSpLocks noChangeShapeType="1"/>
          </p:cNvCxnSpPr>
          <p:nvPr/>
        </p:nvCxnSpPr>
        <p:spPr bwMode="auto">
          <a:xfrm rot="5400000" flipV="1">
            <a:off x="6630194" y="3817144"/>
            <a:ext cx="396875" cy="4763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1416050" y="43005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3101975" y="43005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4759325" y="4300538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6180138" y="4300538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7729538" y="4300538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9348788" y="4300538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8" name="矩形 27"/>
          <p:cNvSpPr>
            <a:spLocks noChangeArrowheads="1"/>
          </p:cNvSpPr>
          <p:nvPr/>
        </p:nvSpPr>
        <p:spPr bwMode="auto">
          <a:xfrm>
            <a:off x="1495425" y="5086350"/>
            <a:ext cx="95313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医生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1735</Words>
  <Application>Microsoft Office PowerPoint</Application>
  <PresentationFormat>宽屏</PresentationFormat>
  <Paragraphs>202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医生</dc:title>
  <dc:creator>第一PPT</dc:creator>
  <cp:keywords>www.1ppt.com</cp:keywords>
  <dc:description>www.1ppt.com</dc:description>
  <cp:lastModifiedBy>faith123</cp:lastModifiedBy>
  <cp:revision>21</cp:revision>
  <dcterms:modified xsi:type="dcterms:W3CDTF">2018-12-08T05:21:16Z</dcterms:modified>
</cp:coreProperties>
</file>